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31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Ziemba" userId="db2030e0-1c2e-465e-99e0-27d6377cf8d6" providerId="ADAL" clId="{CAAD843F-107D-4EE9-9475-6057B1C9ECF0}"/>
    <pc:docChg chg="delSld">
      <pc:chgData name="Michal Ziemba" userId="db2030e0-1c2e-465e-99e0-27d6377cf8d6" providerId="ADAL" clId="{CAAD843F-107D-4EE9-9475-6057B1C9ECF0}" dt="2023-02-14T15:00:27.147" v="0" actId="47"/>
      <pc:docMkLst>
        <pc:docMk/>
      </pc:docMkLst>
      <pc:sldChg chg="del">
        <pc:chgData name="Michal Ziemba" userId="db2030e0-1c2e-465e-99e0-27d6377cf8d6" providerId="ADAL" clId="{CAAD843F-107D-4EE9-9475-6057B1C9ECF0}" dt="2023-02-14T15:00:27.147" v="0" actId="47"/>
        <pc:sldMkLst>
          <pc:docMk/>
          <pc:sldMk cId="601997589" sldId="257"/>
        </pc:sldMkLst>
      </pc:sldChg>
      <pc:sldChg chg="del">
        <pc:chgData name="Michal Ziemba" userId="db2030e0-1c2e-465e-99e0-27d6377cf8d6" providerId="ADAL" clId="{CAAD843F-107D-4EE9-9475-6057B1C9ECF0}" dt="2023-02-14T15:00:27.147" v="0" actId="47"/>
        <pc:sldMkLst>
          <pc:docMk/>
          <pc:sldMk cId="201133959" sldId="258"/>
        </pc:sldMkLst>
      </pc:sldChg>
    </pc:docChg>
  </pc:docChgLst>
  <pc:docChgLst>
    <pc:chgData name="Michal Ziemba" userId="db2030e0-1c2e-465e-99e0-27d6377cf8d6" providerId="ADAL" clId="{640B4658-2040-474D-87F4-2126F8955B6B}"/>
    <pc:docChg chg="undo custSel addSld modSld">
      <pc:chgData name="Michal Ziemba" userId="db2030e0-1c2e-465e-99e0-27d6377cf8d6" providerId="ADAL" clId="{640B4658-2040-474D-87F4-2126F8955B6B}" dt="2022-12-08T22:21:29.263" v="778"/>
      <pc:docMkLst>
        <pc:docMk/>
      </pc:docMkLst>
      <pc:sldChg chg="addSp delSp modSp mod">
        <pc:chgData name="Michal Ziemba" userId="db2030e0-1c2e-465e-99e0-27d6377cf8d6" providerId="ADAL" clId="{640B4658-2040-474D-87F4-2126F8955B6B}" dt="2022-12-08T22:18:59.460" v="762" actId="478"/>
        <pc:sldMkLst>
          <pc:docMk/>
          <pc:sldMk cId="1440692560" sldId="256"/>
        </pc:sldMkLst>
        <pc:spChg chg="add del mod">
          <ac:chgData name="Michal Ziemba" userId="db2030e0-1c2e-465e-99e0-27d6377cf8d6" providerId="ADAL" clId="{640B4658-2040-474D-87F4-2126F8955B6B}" dt="2022-12-08T22:18:59.460" v="762" actId="478"/>
          <ac:spMkLst>
            <pc:docMk/>
            <pc:sldMk cId="1440692560" sldId="256"/>
            <ac:spMk id="2" creationId="{877744A3-A1C6-5122-BC28-A41AE0BACEF4}"/>
          </ac:spMkLst>
        </pc:spChg>
        <pc:spChg chg="add del mod">
          <ac:chgData name="Michal Ziemba" userId="db2030e0-1c2e-465e-99e0-27d6377cf8d6" providerId="ADAL" clId="{640B4658-2040-474D-87F4-2126F8955B6B}" dt="2022-12-08T22:18:59.460" v="762" actId="478"/>
          <ac:spMkLst>
            <pc:docMk/>
            <pc:sldMk cId="1440692560" sldId="256"/>
            <ac:spMk id="3" creationId="{E68368DF-8F1D-86ED-4C43-EA25ED700DC6}"/>
          </ac:spMkLst>
        </pc:spChg>
        <pc:spChg chg="add del mod ord">
          <ac:chgData name="Michal Ziemba" userId="db2030e0-1c2e-465e-99e0-27d6377cf8d6" providerId="ADAL" clId="{640B4658-2040-474D-87F4-2126F8955B6B}" dt="2022-12-08T22:18:59.460" v="762" actId="478"/>
          <ac:spMkLst>
            <pc:docMk/>
            <pc:sldMk cId="1440692560" sldId="256"/>
            <ac:spMk id="6" creationId="{ABF0EF55-4F7B-E1B4-17F4-400BD53DC6D5}"/>
          </ac:spMkLst>
        </pc:spChg>
        <pc:spChg chg="add del mod">
          <ac:chgData name="Michal Ziemba" userId="db2030e0-1c2e-465e-99e0-27d6377cf8d6" providerId="ADAL" clId="{640B4658-2040-474D-87F4-2126F8955B6B}" dt="2022-12-08T22:18:59.460" v="762" actId="478"/>
          <ac:spMkLst>
            <pc:docMk/>
            <pc:sldMk cId="1440692560" sldId="256"/>
            <ac:spMk id="16" creationId="{7D0CE615-B13E-164A-D381-1CB51787885D}"/>
          </ac:spMkLst>
        </pc:spChg>
        <pc:spChg chg="add del mod">
          <ac:chgData name="Michal Ziemba" userId="db2030e0-1c2e-465e-99e0-27d6377cf8d6" providerId="ADAL" clId="{640B4658-2040-474D-87F4-2126F8955B6B}" dt="2022-12-08T22:18:59.460" v="762" actId="478"/>
          <ac:spMkLst>
            <pc:docMk/>
            <pc:sldMk cId="1440692560" sldId="256"/>
            <ac:spMk id="18" creationId="{1C63042E-FFF3-1204-FC0C-02662309F3BC}"/>
          </ac:spMkLst>
        </pc:spChg>
        <pc:spChg chg="add del mod">
          <ac:chgData name="Michal Ziemba" userId="db2030e0-1c2e-465e-99e0-27d6377cf8d6" providerId="ADAL" clId="{640B4658-2040-474D-87F4-2126F8955B6B}" dt="2022-12-08T22:18:59.460" v="762" actId="478"/>
          <ac:spMkLst>
            <pc:docMk/>
            <pc:sldMk cId="1440692560" sldId="256"/>
            <ac:spMk id="20" creationId="{599E6C4D-00B9-E1B7-99A0-C5E8B7165550}"/>
          </ac:spMkLst>
        </pc:spChg>
        <pc:spChg chg="add del">
          <ac:chgData name="Michal Ziemba" userId="db2030e0-1c2e-465e-99e0-27d6377cf8d6" providerId="ADAL" clId="{640B4658-2040-474D-87F4-2126F8955B6B}" dt="2022-12-08T22:18:59.460" v="762" actId="478"/>
          <ac:spMkLst>
            <pc:docMk/>
            <pc:sldMk cId="1440692560" sldId="256"/>
            <ac:spMk id="57" creationId="{7383B190-6BFB-422F-B667-06B7B25F096A}"/>
          </ac:spMkLst>
        </pc:spChg>
        <pc:picChg chg="add del mod">
          <ac:chgData name="Michal Ziemba" userId="db2030e0-1c2e-465e-99e0-27d6377cf8d6" providerId="ADAL" clId="{640B4658-2040-474D-87F4-2126F8955B6B}" dt="2022-12-08T22:03:57.861" v="394" actId="21"/>
          <ac:picMkLst>
            <pc:docMk/>
            <pc:sldMk cId="1440692560" sldId="256"/>
            <ac:picMk id="4" creationId="{B4FACBB7-7649-5E66-AA83-D341E0E46E07}"/>
          </ac:picMkLst>
        </pc:picChg>
        <pc:picChg chg="add del">
          <ac:chgData name="Michal Ziemba" userId="db2030e0-1c2e-465e-99e0-27d6377cf8d6" providerId="ADAL" clId="{640B4658-2040-474D-87F4-2126F8955B6B}" dt="2022-12-08T22:18:59.460" v="762" actId="478"/>
          <ac:picMkLst>
            <pc:docMk/>
            <pc:sldMk cId="1440692560" sldId="256"/>
            <ac:picMk id="5" creationId="{E811A2C9-1BB2-7423-1D82-41CBC1C1E080}"/>
          </ac:picMkLst>
        </pc:picChg>
        <pc:picChg chg="add del mod">
          <ac:chgData name="Michal Ziemba" userId="db2030e0-1c2e-465e-99e0-27d6377cf8d6" providerId="ADAL" clId="{640B4658-2040-474D-87F4-2126F8955B6B}" dt="2022-12-08T22:18:59.460" v="762" actId="478"/>
          <ac:picMkLst>
            <pc:docMk/>
            <pc:sldMk cId="1440692560" sldId="256"/>
            <ac:picMk id="7" creationId="{E95382E8-066B-3902-8748-23DEFF3FF79C}"/>
          </ac:picMkLst>
        </pc:picChg>
        <pc:picChg chg="add del mod">
          <ac:chgData name="Michal Ziemba" userId="db2030e0-1c2e-465e-99e0-27d6377cf8d6" providerId="ADAL" clId="{640B4658-2040-474D-87F4-2126F8955B6B}" dt="2022-12-08T22:05:05.211" v="708"/>
          <ac:picMkLst>
            <pc:docMk/>
            <pc:sldMk cId="1440692560" sldId="256"/>
            <ac:picMk id="8" creationId="{213B2F9C-6A08-0644-8BCD-1476332852C6}"/>
          </ac:picMkLst>
        </pc:picChg>
        <pc:picChg chg="add del mod">
          <ac:chgData name="Michal Ziemba" userId="db2030e0-1c2e-465e-99e0-27d6377cf8d6" providerId="ADAL" clId="{640B4658-2040-474D-87F4-2126F8955B6B}" dt="2022-12-08T22:18:59.460" v="762" actId="478"/>
          <ac:picMkLst>
            <pc:docMk/>
            <pc:sldMk cId="1440692560" sldId="256"/>
            <ac:picMk id="9" creationId="{AD98A92F-D0CE-592E-0D51-37148167055E}"/>
          </ac:picMkLst>
        </pc:picChg>
        <pc:picChg chg="add del mod">
          <ac:chgData name="Michal Ziemba" userId="db2030e0-1c2e-465e-99e0-27d6377cf8d6" providerId="ADAL" clId="{640B4658-2040-474D-87F4-2126F8955B6B}" dt="2022-12-08T22:18:59.460" v="762" actId="478"/>
          <ac:picMkLst>
            <pc:docMk/>
            <pc:sldMk cId="1440692560" sldId="256"/>
            <ac:picMk id="10" creationId="{1AFF4D7C-5668-D55B-E57A-6D76810C596C}"/>
          </ac:picMkLst>
        </pc:picChg>
        <pc:picChg chg="add del mod">
          <ac:chgData name="Michal Ziemba" userId="db2030e0-1c2e-465e-99e0-27d6377cf8d6" providerId="ADAL" clId="{640B4658-2040-474D-87F4-2126F8955B6B}" dt="2022-12-08T22:18:59.460" v="762" actId="478"/>
          <ac:picMkLst>
            <pc:docMk/>
            <pc:sldMk cId="1440692560" sldId="256"/>
            <ac:picMk id="11" creationId="{07A9377B-968C-605C-7D4A-0EECE9B219F9}"/>
          </ac:picMkLst>
        </pc:picChg>
        <pc:picChg chg="add del mod">
          <ac:chgData name="Michal Ziemba" userId="db2030e0-1c2e-465e-99e0-27d6377cf8d6" providerId="ADAL" clId="{640B4658-2040-474D-87F4-2126F8955B6B}" dt="2022-12-08T22:18:59.460" v="762" actId="478"/>
          <ac:picMkLst>
            <pc:docMk/>
            <pc:sldMk cId="1440692560" sldId="256"/>
            <ac:picMk id="12" creationId="{1F88C1D6-8113-5F2B-52AA-9B7D57C51B44}"/>
          </ac:picMkLst>
        </pc:picChg>
        <pc:picChg chg="add del mod">
          <ac:chgData name="Michal Ziemba" userId="db2030e0-1c2e-465e-99e0-27d6377cf8d6" providerId="ADAL" clId="{640B4658-2040-474D-87F4-2126F8955B6B}" dt="2022-12-08T22:18:59.460" v="762" actId="478"/>
          <ac:picMkLst>
            <pc:docMk/>
            <pc:sldMk cId="1440692560" sldId="256"/>
            <ac:picMk id="13" creationId="{F8FE79A2-91D3-3206-3623-08652BCAAB8D}"/>
          </ac:picMkLst>
        </pc:picChg>
        <pc:picChg chg="add del mod">
          <ac:chgData name="Michal Ziemba" userId="db2030e0-1c2e-465e-99e0-27d6377cf8d6" providerId="ADAL" clId="{640B4658-2040-474D-87F4-2126F8955B6B}" dt="2022-12-08T22:18:59.460" v="762" actId="478"/>
          <ac:picMkLst>
            <pc:docMk/>
            <pc:sldMk cId="1440692560" sldId="256"/>
            <ac:picMk id="14" creationId="{187D66DF-94F3-B268-33E6-F95E51B0FB7D}"/>
          </ac:picMkLst>
        </pc:picChg>
        <pc:picChg chg="add del mod">
          <ac:chgData name="Michal Ziemba" userId="db2030e0-1c2e-465e-99e0-27d6377cf8d6" providerId="ADAL" clId="{640B4658-2040-474D-87F4-2126F8955B6B}" dt="2022-12-08T22:18:59.460" v="762" actId="478"/>
          <ac:picMkLst>
            <pc:docMk/>
            <pc:sldMk cId="1440692560" sldId="256"/>
            <ac:picMk id="15" creationId="{87F6CD90-0389-5151-586F-02EDD44C3EA0}"/>
          </ac:picMkLst>
        </pc:picChg>
        <pc:cxnChg chg="add del">
          <ac:chgData name="Michal Ziemba" userId="db2030e0-1c2e-465e-99e0-27d6377cf8d6" providerId="ADAL" clId="{640B4658-2040-474D-87F4-2126F8955B6B}" dt="2022-12-08T22:18:59.460" v="762" actId="478"/>
          <ac:cxnSpMkLst>
            <pc:docMk/>
            <pc:sldMk cId="1440692560" sldId="256"/>
            <ac:cxnSpMk id="41" creationId="{ED28E597-4AF8-4D69-A9AB-A1EDC6156B04}"/>
          </ac:cxnSpMkLst>
        </pc:cxnChg>
      </pc:sldChg>
      <pc:sldChg chg="add">
        <pc:chgData name="Michal Ziemba" userId="db2030e0-1c2e-465e-99e0-27d6377cf8d6" providerId="ADAL" clId="{640B4658-2040-474D-87F4-2126F8955B6B}" dt="2022-12-08T21:58:12.712" v="0"/>
        <pc:sldMkLst>
          <pc:docMk/>
          <pc:sldMk cId="601997589" sldId="257"/>
        </pc:sldMkLst>
      </pc:sldChg>
      <pc:sldChg chg="addSp delSp modSp add mod">
        <pc:chgData name="Michal Ziemba" userId="db2030e0-1c2e-465e-99e0-27d6377cf8d6" providerId="ADAL" clId="{640B4658-2040-474D-87F4-2126F8955B6B}" dt="2022-12-08T22:21:29.263" v="778"/>
        <pc:sldMkLst>
          <pc:docMk/>
          <pc:sldMk cId="201133959" sldId="258"/>
        </pc:sldMkLst>
        <pc:spChg chg="del">
          <ac:chgData name="Michal Ziemba" userId="db2030e0-1c2e-465e-99e0-27d6377cf8d6" providerId="ADAL" clId="{640B4658-2040-474D-87F4-2126F8955B6B}" dt="2022-12-08T22:19:27.226" v="765" actId="478"/>
          <ac:spMkLst>
            <pc:docMk/>
            <pc:sldMk cId="201133959" sldId="258"/>
            <ac:spMk id="2" creationId="{877744A3-A1C6-5122-BC28-A41AE0BACEF4}"/>
          </ac:spMkLst>
        </pc:spChg>
        <pc:spChg chg="del">
          <ac:chgData name="Michal Ziemba" userId="db2030e0-1c2e-465e-99e0-27d6377cf8d6" providerId="ADAL" clId="{640B4658-2040-474D-87F4-2126F8955B6B}" dt="2022-12-08T22:19:27.226" v="765" actId="478"/>
          <ac:spMkLst>
            <pc:docMk/>
            <pc:sldMk cId="201133959" sldId="258"/>
            <ac:spMk id="3" creationId="{E68368DF-8F1D-86ED-4C43-EA25ED700DC6}"/>
          </ac:spMkLst>
        </pc:spChg>
        <pc:spChg chg="add del mod">
          <ac:chgData name="Michal Ziemba" userId="db2030e0-1c2e-465e-99e0-27d6377cf8d6" providerId="ADAL" clId="{640B4658-2040-474D-87F4-2126F8955B6B}" dt="2022-12-08T22:19:39.556" v="768" actId="478"/>
          <ac:spMkLst>
            <pc:docMk/>
            <pc:sldMk cId="201133959" sldId="258"/>
            <ac:spMk id="6" creationId="{37AABCBC-FFCD-4E39-ED3A-F94E7C6A5339}"/>
          </ac:spMkLst>
        </pc:spChg>
        <pc:spChg chg="add del mod">
          <ac:chgData name="Michal Ziemba" userId="db2030e0-1c2e-465e-99e0-27d6377cf8d6" providerId="ADAL" clId="{640B4658-2040-474D-87F4-2126F8955B6B}" dt="2022-12-08T22:19:42.974" v="769" actId="478"/>
          <ac:spMkLst>
            <pc:docMk/>
            <pc:sldMk cId="201133959" sldId="258"/>
            <ac:spMk id="10" creationId="{15279B4D-5E32-9D73-447F-984954075BDA}"/>
          </ac:spMkLst>
        </pc:spChg>
        <pc:spChg chg="add del mod">
          <ac:chgData name="Michal Ziemba" userId="db2030e0-1c2e-465e-99e0-27d6377cf8d6" providerId="ADAL" clId="{640B4658-2040-474D-87F4-2126F8955B6B}" dt="2022-12-08T22:21:29.263" v="778"/>
          <ac:spMkLst>
            <pc:docMk/>
            <pc:sldMk cId="201133959" sldId="258"/>
            <ac:spMk id="11" creationId="{C48ABF34-C541-DC4A-84D2-EF226F37A983}"/>
          </ac:spMkLst>
        </pc:spChg>
        <pc:spChg chg="add del mod">
          <ac:chgData name="Michal Ziemba" userId="db2030e0-1c2e-465e-99e0-27d6377cf8d6" providerId="ADAL" clId="{640B4658-2040-474D-87F4-2126F8955B6B}" dt="2022-12-08T22:21:21.547" v="775" actId="13822"/>
          <ac:spMkLst>
            <pc:docMk/>
            <pc:sldMk cId="201133959" sldId="258"/>
            <ac:spMk id="57" creationId="{7383B190-6BFB-422F-B667-06B7B25F096A}"/>
          </ac:spMkLst>
        </pc:spChg>
        <pc:picChg chg="del">
          <ac:chgData name="Michal Ziemba" userId="db2030e0-1c2e-465e-99e0-27d6377cf8d6" providerId="ADAL" clId="{640B4658-2040-474D-87F4-2126F8955B6B}" dt="2022-12-08T22:19:21.600" v="764" actId="478"/>
          <ac:picMkLst>
            <pc:docMk/>
            <pc:sldMk cId="201133959" sldId="258"/>
            <ac:picMk id="5" creationId="{E811A2C9-1BB2-7423-1D82-41CBC1C1E080}"/>
          </ac:picMkLst>
        </pc:picChg>
        <pc:picChg chg="del">
          <ac:chgData name="Michal Ziemba" userId="db2030e0-1c2e-465e-99e0-27d6377cf8d6" providerId="ADAL" clId="{640B4658-2040-474D-87F4-2126F8955B6B}" dt="2022-12-08T22:19:21.600" v="764" actId="478"/>
          <ac:picMkLst>
            <pc:docMk/>
            <pc:sldMk cId="201133959" sldId="258"/>
            <ac:picMk id="7" creationId="{E95382E8-066B-3902-8748-23DEFF3FF79C}"/>
          </ac:picMkLst>
        </pc:picChg>
        <pc:picChg chg="del">
          <ac:chgData name="Michal Ziemba" userId="db2030e0-1c2e-465e-99e0-27d6377cf8d6" providerId="ADAL" clId="{640B4658-2040-474D-87F4-2126F8955B6B}" dt="2022-12-08T22:19:21.600" v="764" actId="478"/>
          <ac:picMkLst>
            <pc:docMk/>
            <pc:sldMk cId="201133959" sldId="258"/>
            <ac:picMk id="9" creationId="{AD98A92F-D0CE-592E-0D51-37148167055E}"/>
          </ac:picMkLst>
        </pc:picChg>
        <pc:cxnChg chg="add del mod">
          <ac:chgData name="Michal Ziemba" userId="db2030e0-1c2e-465e-99e0-27d6377cf8d6" providerId="ADAL" clId="{640B4658-2040-474D-87F4-2126F8955B6B}" dt="2022-12-08T22:21:21.547" v="775" actId="13822"/>
          <ac:cxnSpMkLst>
            <pc:docMk/>
            <pc:sldMk cId="201133959" sldId="258"/>
            <ac:cxnSpMk id="41" creationId="{ED28E597-4AF8-4D69-A9AB-A1EDC6156B0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C61DA-5A63-4376-8D80-628B235021FE}" type="datetimeFigureOut">
              <a:rPr lang="pl-PL" smtClean="0"/>
              <a:t>14.02.2023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BC7A9-A8F6-4392-A1B3-A2E53B1F50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251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6160-83FF-E43B-92F9-340C9F061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0BA6D-1EE9-1727-439C-731608B6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B9EE-FFC8-AC50-A362-0DDD427B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E918-5BD8-4DAF-87BA-15545D000A0D}" type="datetimeFigureOut">
              <a:rPr lang="pl-PL" smtClean="0"/>
              <a:t>14.02.2023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451E-94AD-1E20-F83F-DA1C0A73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3B66-99E1-66AB-A1F5-FF5AD434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FCC-0EF0-4B70-9AB7-C7B710A131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78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DB2B-E44E-700F-B139-0C633E65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B368A-159E-3CC8-7D60-7F905237A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A61A8-2B7A-3468-DA55-D4BF970D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E918-5BD8-4DAF-87BA-15545D000A0D}" type="datetimeFigureOut">
              <a:rPr lang="pl-PL" smtClean="0"/>
              <a:t>14.02.2023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EDEE-7E4B-6C03-2F7C-817A3476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DE1B8-CEA0-FFB3-3BD5-BA79ECDC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FCC-0EF0-4B70-9AB7-C7B710A131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608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EF909-D9D2-D892-E443-F76CA19CA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F9608-84E1-B9F0-6974-07889D012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4627-92E8-6671-CFA5-5D00F9E7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E918-5BD8-4DAF-87BA-15545D000A0D}" type="datetimeFigureOut">
              <a:rPr lang="pl-PL" smtClean="0"/>
              <a:t>14.02.2023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DF36-55E5-2903-A5B4-F6B1B536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65C6F-217D-05E1-1778-B37CEECC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FCC-0EF0-4B70-9AB7-C7B710A131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99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6C7A-24E2-6F4C-DA7B-EFCF4AF8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34BF-5907-D84F-9DF3-00F1E52D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E9A2C-4578-46C5-45A2-4E640E82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E918-5BD8-4DAF-87BA-15545D000A0D}" type="datetimeFigureOut">
              <a:rPr lang="pl-PL" smtClean="0"/>
              <a:t>14.02.2023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B078-2F13-71F4-9266-CC18B3E3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3962E-5EC2-8F5D-48E6-09838485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FCC-0EF0-4B70-9AB7-C7B710A131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56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0C74-CAD4-5BFB-0A64-2F348850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AB3D-D00B-B124-C161-6AB551176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28B99-DC0D-7499-4A32-F4CE43D1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E918-5BD8-4DAF-87BA-15545D000A0D}" type="datetimeFigureOut">
              <a:rPr lang="pl-PL" smtClean="0"/>
              <a:t>14.02.2023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D95A-E71D-FB94-DE37-AFC4940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206B-8B60-74B5-9C85-9688E27F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FCC-0EF0-4B70-9AB7-C7B710A131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241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C07C-E454-B20D-1C3C-A54F7F2F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508A-38BA-C12D-A8FD-1E6C02B3A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A2A2-8FB6-EAFC-3142-617EB57B5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71AE7-93CC-0BE9-B557-24D844AD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E918-5BD8-4DAF-87BA-15545D000A0D}" type="datetimeFigureOut">
              <a:rPr lang="pl-PL" smtClean="0"/>
              <a:t>14.02.2023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5CD1E-38E6-0A3C-D6A5-38DF3694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E97BC-7127-CA86-DAC4-E17FEE4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FCC-0EF0-4B70-9AB7-C7B710A131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914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94BF-AB1E-1361-FF2D-D951A872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11DD1-C616-0089-7C81-D4CD859B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DDC2C-0541-790D-F799-7D9D36D83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4E96C-5F38-5F51-BC1F-C3F5FC77D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7F21-2392-D41E-3421-4F5FA7077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62594-9D8C-754E-0711-88EAB591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E918-5BD8-4DAF-87BA-15545D000A0D}" type="datetimeFigureOut">
              <a:rPr lang="pl-PL" smtClean="0"/>
              <a:t>14.02.2023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BCBA3-F027-972F-A1E2-F614AD66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748F2-6FFA-EEDF-5635-F3B2541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FCC-0EF0-4B70-9AB7-C7B710A131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1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399F-3827-9B70-CB68-02470384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E4BE9-A2E1-DC50-C39D-9EF9A500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E918-5BD8-4DAF-87BA-15545D000A0D}" type="datetimeFigureOut">
              <a:rPr lang="pl-PL" smtClean="0"/>
              <a:t>14.02.2023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FEE02-9E57-9792-1AD5-3CEEBA28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C1C0D-2DF0-63A7-7673-8CD58CFF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FCC-0EF0-4B70-9AB7-C7B710A131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19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B5813-E7A8-F430-B235-8D8D0498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E918-5BD8-4DAF-87BA-15545D000A0D}" type="datetimeFigureOut">
              <a:rPr lang="pl-PL" smtClean="0"/>
              <a:t>14.02.2023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53CD5-B971-9E75-76DA-9B92CA53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003CA-93A1-4A4D-4A21-B7681AD9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FCC-0EF0-4B70-9AB7-C7B710A131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073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A48D-7E33-7DC1-AFD5-FE3534F2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E779-F16A-A4D2-7917-DC9945AC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CF358-829A-C170-05C4-F95435240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D4354-19F9-B3F4-07C2-F8AA8737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E918-5BD8-4DAF-87BA-15545D000A0D}" type="datetimeFigureOut">
              <a:rPr lang="pl-PL" smtClean="0"/>
              <a:t>14.02.2023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AFD10-7C74-7C64-98DB-E767C31A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457DB-AD57-ABA6-C9C1-B1233517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FCC-0EF0-4B70-9AB7-C7B710A131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1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2BBD-DA86-666B-8904-8FCFB6BE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E53E6-2DF5-ABAC-82CC-EA6F5C44A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F6FD7-1EFE-FD1E-BB5C-2AD30D9A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F8FDB-EBCA-F634-34BE-AF1EBBDD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E918-5BD8-4DAF-87BA-15545D000A0D}" type="datetimeFigureOut">
              <a:rPr lang="pl-PL" smtClean="0"/>
              <a:t>14.02.2023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C037-682F-6A01-416C-FA8F10D4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3BE05-AB8F-3ED9-3CF0-50993B87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FCC-0EF0-4B70-9AB7-C7B710A131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402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13568-07A8-8232-EEF4-8A609D84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BC1C-5B1B-5182-1B6B-FC10A154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AAE79-5FB5-C86C-A902-FE7838C24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E918-5BD8-4DAF-87BA-15545D000A0D}" type="datetimeFigureOut">
              <a:rPr lang="pl-PL" smtClean="0"/>
              <a:t>14.02.2023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10D50-144C-6F0E-272A-8EFDF48D1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4DA9-88CD-9E6C-D813-1E5C4CE70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AFCC-0EF0-4B70-9AB7-C7B710A131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91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8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744A3-A1C6-5122-BC28-A41AE0BAC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542" y="3812954"/>
            <a:ext cx="5774566" cy="1516014"/>
          </a:xfrm>
        </p:spPr>
        <p:txBody>
          <a:bodyPr>
            <a:normAutofit/>
          </a:bodyPr>
          <a:lstStyle/>
          <a:p>
            <a:pPr algn="r"/>
            <a:r>
              <a:rPr lang="pl-PL" sz="2800" dirty="0">
                <a:solidFill>
                  <a:srgbClr val="FFFFFF"/>
                </a:solidFill>
                <a:latin typeface="Lato Black" panose="020F0A02020204030203" pitchFamily="34" charset="-18"/>
              </a:rPr>
              <a:t>Global Power Platform </a:t>
            </a:r>
            <a:r>
              <a:rPr lang="pl-PL" sz="2800" dirty="0" err="1">
                <a:solidFill>
                  <a:srgbClr val="FFFFFF"/>
                </a:solidFill>
                <a:latin typeface="Lato Black" panose="020F0A02020204030203" pitchFamily="34" charset="-18"/>
              </a:rPr>
              <a:t>Bootcamp</a:t>
            </a:r>
            <a:endParaRPr lang="pl-PL" sz="2800" dirty="0">
              <a:solidFill>
                <a:srgbClr val="FFFFFF"/>
              </a:solidFill>
              <a:latin typeface="Lato Black" panose="020F0A02020204030203" pitchFamily="34" charset="-1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368DF-8F1D-86ED-4C43-EA25ED700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8013" y="5550568"/>
            <a:ext cx="5639094" cy="602551"/>
          </a:xfrm>
        </p:spPr>
        <p:txBody>
          <a:bodyPr>
            <a:normAutofit/>
          </a:bodyPr>
          <a:lstStyle/>
          <a:p>
            <a:pPr algn="r"/>
            <a:r>
              <a:rPr lang="pl-PL" sz="2000" dirty="0">
                <a:solidFill>
                  <a:srgbClr val="E7E6E6"/>
                </a:solidFill>
                <a:latin typeface="Lato Black" panose="020F0A02020204030203" pitchFamily="34" charset="-18"/>
              </a:rPr>
              <a:t>2023 </a:t>
            </a:r>
            <a:r>
              <a:rPr lang="pl-PL" sz="2000" dirty="0" err="1">
                <a:solidFill>
                  <a:srgbClr val="E7E6E6"/>
                </a:solidFill>
                <a:latin typeface="Lato Black" panose="020F0A02020204030203" pitchFamily="34" charset="-18"/>
              </a:rPr>
              <a:t>Polish</a:t>
            </a:r>
            <a:r>
              <a:rPr lang="pl-PL" sz="2000" dirty="0">
                <a:solidFill>
                  <a:srgbClr val="E7E6E6"/>
                </a:solidFill>
                <a:latin typeface="Lato Black" panose="020F0A02020204030203" pitchFamily="34" charset="-18"/>
              </a:rPr>
              <a:t> Edition</a:t>
            </a:r>
          </a:p>
        </p:txBody>
      </p:sp>
      <p:pic>
        <p:nvPicPr>
          <p:cNvPr id="5" name="Picture 4" descr="A picture containing outdoor, building, city, place of worship&#10;&#10;Description automatically generated">
            <a:extLst>
              <a:ext uri="{FF2B5EF4-FFF2-40B4-BE49-F238E27FC236}">
                <a16:creationId xmlns:a16="http://schemas.microsoft.com/office/drawing/2014/main" id="{E811A2C9-1BB2-7423-1D82-41CBC1C1E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" r="7634" b="-2"/>
          <a:stretch/>
        </p:blipFill>
        <p:spPr>
          <a:xfrm>
            <a:off x="317635" y="299363"/>
            <a:ext cx="4160452" cy="3049204"/>
          </a:xfrm>
          <a:prstGeom prst="rect">
            <a:avLst/>
          </a:prstGeom>
        </p:spPr>
      </p:pic>
      <p:pic>
        <p:nvPicPr>
          <p:cNvPr id="7" name="Picture 6" descr="A body of water with buildings along it&#10;&#10;Description automatically generated">
            <a:extLst>
              <a:ext uri="{FF2B5EF4-FFF2-40B4-BE49-F238E27FC236}">
                <a16:creationId xmlns:a16="http://schemas.microsoft.com/office/drawing/2014/main" id="{E95382E8-066B-3902-8748-23DEFF3FF7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4" r="2" b="27243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ity with tall buildings&#10;&#10;Description automatically generated with low confidence">
            <a:extLst>
              <a:ext uri="{FF2B5EF4-FFF2-40B4-BE49-F238E27FC236}">
                <a16:creationId xmlns:a16="http://schemas.microsoft.com/office/drawing/2014/main" id="{AD98A92F-D0CE-592E-0D51-3714816705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r="6824" b="1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BF0EF55-4F7B-E1B4-17F4-400BD53DC6D5}"/>
              </a:ext>
            </a:extLst>
          </p:cNvPr>
          <p:cNvSpPr/>
          <p:nvPr/>
        </p:nvSpPr>
        <p:spPr>
          <a:xfrm>
            <a:off x="1846681" y="226144"/>
            <a:ext cx="5439022" cy="6236360"/>
          </a:xfrm>
          <a:prstGeom prst="ellipse">
            <a:avLst/>
          </a:prstGeom>
          <a:gradFill flip="none" rotWithShape="1">
            <a:gsLst>
              <a:gs pos="0">
                <a:srgbClr val="000000">
                  <a:lumMod val="66000"/>
                </a:srgbClr>
              </a:gs>
              <a:gs pos="65000">
                <a:srgbClr val="000000">
                  <a:tint val="44500"/>
                  <a:satMod val="160000"/>
                  <a:alpha val="4000"/>
                </a:srgbClr>
              </a:gs>
              <a:gs pos="100000">
                <a:srgbClr val="0000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Picture 9" descr="Icon&#10;&#10;Description generated with very high confidence">
            <a:extLst>
              <a:ext uri="{FF2B5EF4-FFF2-40B4-BE49-F238E27FC236}">
                <a16:creationId xmlns:a16="http://schemas.microsoft.com/office/drawing/2014/main" id="{1AFF4D7C-5668-D55B-E57A-6D76810C59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7" y="2045067"/>
            <a:ext cx="2426386" cy="252496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7A9377B-968C-605C-7D4A-0EECE9B21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6637" y="3883367"/>
            <a:ext cx="542681" cy="542681"/>
          </a:xfrm>
          <a:prstGeom prst="rect">
            <a:avLst/>
          </a:prstGeom>
          <a:effectLst>
            <a:outerShdw blurRad="50800" dist="38100" algn="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F88C1D6-8113-5F2B-52AA-9B7D57C51B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0284" y="3877907"/>
            <a:ext cx="542681" cy="542681"/>
          </a:xfrm>
          <a:prstGeom prst="rect">
            <a:avLst/>
          </a:prstGeom>
          <a:effectLst>
            <a:outerShdw blurRad="50800" dist="38100" algn="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8FE79A2-91D3-3206-3623-08652BCAAB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5514" y="3883367"/>
            <a:ext cx="542681" cy="542681"/>
          </a:xfrm>
          <a:prstGeom prst="rect">
            <a:avLst/>
          </a:prstGeom>
          <a:effectLst>
            <a:outerShdw blurRad="50800" dist="38100" algn="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87D66DF-94F3-B268-33E6-F95E51B0F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45319" y="3909261"/>
            <a:ext cx="542681" cy="542681"/>
          </a:xfrm>
          <a:prstGeom prst="rect">
            <a:avLst/>
          </a:prstGeom>
          <a:effectLst>
            <a:outerShdw blurRad="50800" dist="38100" algn="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6CD90-0389-5151-586F-02EDD44C3EA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07" y="5948533"/>
            <a:ext cx="1390100" cy="5117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CE615-B13E-164A-D381-1CB51787885D}"/>
              </a:ext>
            </a:extLst>
          </p:cNvPr>
          <p:cNvSpPr txBox="1"/>
          <p:nvPr/>
        </p:nvSpPr>
        <p:spPr>
          <a:xfrm>
            <a:off x="5138288" y="6019896"/>
            <a:ext cx="237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#GPPB202</a:t>
            </a:r>
            <a:r>
              <a:rPr lang="pl-PL" sz="18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3</a:t>
            </a:r>
            <a:endParaRPr lang="en-CA" sz="18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endParaRPr lang="en-CA" sz="18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9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09A5A6366F84AAB7A800F45B9AFFA" ma:contentTypeVersion="11" ma:contentTypeDescription="Create a new document." ma:contentTypeScope="" ma:versionID="71034bde6ecedf982049744a91a4600e">
  <xsd:schema xmlns:xsd="http://www.w3.org/2001/XMLSchema" xmlns:xs="http://www.w3.org/2001/XMLSchema" xmlns:p="http://schemas.microsoft.com/office/2006/metadata/properties" xmlns:ns2="485da3a5-6b12-45b1-a899-7c2e8518711f" xmlns:ns3="e74056f6-5586-4a7b-8758-1ca73ecaad64" targetNamespace="http://schemas.microsoft.com/office/2006/metadata/properties" ma:root="true" ma:fieldsID="e0a26e34df8ed265b47a0add57c1495f" ns2:_="" ns3:_="">
    <xsd:import namespace="485da3a5-6b12-45b1-a899-7c2e8518711f"/>
    <xsd:import namespace="e74056f6-5586-4a7b-8758-1ca73ecaad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da3a5-6b12-45b1-a899-7c2e85187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9a67c07f-dccb-43db-a12a-df4e5df684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4056f6-5586-4a7b-8758-1ca73ecaad6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2d1d2b0-06ee-4540-889f-2d4cc3a2abb0}" ma:internalName="TaxCatchAll" ma:showField="CatchAllData" ma:web="e74056f6-5586-4a7b-8758-1ca73ecaad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74056f6-5586-4a7b-8758-1ca73ecaad64">
      <UserInfo>
        <DisplayName>Dawid Ziolkowski</DisplayName>
        <AccountId>14</AccountId>
        <AccountType/>
      </UserInfo>
    </SharedWithUsers>
    <lcf76f155ced4ddcb4097134ff3c332f xmlns="485da3a5-6b12-45b1-a899-7c2e8518711f">
      <Terms xmlns="http://schemas.microsoft.com/office/infopath/2007/PartnerControls"/>
    </lcf76f155ced4ddcb4097134ff3c332f>
    <TaxCatchAll xmlns="e74056f6-5586-4a7b-8758-1ca73ecaad64" xsi:nil="true"/>
  </documentManagement>
</p:properties>
</file>

<file path=customXml/itemProps1.xml><?xml version="1.0" encoding="utf-8"?>
<ds:datastoreItem xmlns:ds="http://schemas.openxmlformats.org/officeDocument/2006/customXml" ds:itemID="{067C1BC2-0EAB-4B13-B211-FC3EAC351AB1}"/>
</file>

<file path=customXml/itemProps2.xml><?xml version="1.0" encoding="utf-8"?>
<ds:datastoreItem xmlns:ds="http://schemas.openxmlformats.org/officeDocument/2006/customXml" ds:itemID="{CBFDEC36-12BD-45F4-961B-E3CF238ECC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785438-C6FF-4966-99A1-FE04E70C7022}">
  <ds:schemaRefs>
    <ds:schemaRef ds:uri="http://schemas.microsoft.com/office/2006/metadata/properties"/>
    <ds:schemaRef ds:uri="http://schemas.microsoft.com/office/infopath/2007/PartnerControls"/>
    <ds:schemaRef ds:uri="e74056f6-5586-4a7b-8758-1ca73ecaad64"/>
    <ds:schemaRef ds:uri="485da3a5-6b12-45b1-a899-7c2e8518711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 Black</vt:lpstr>
      <vt:lpstr>Office Theme</vt:lpstr>
      <vt:lpstr>Global Power Platform Bootcamp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Power Platform Bootcamp</dc:title>
  <dc:creator>Michał Ziemba</dc:creator>
  <cp:lastModifiedBy>Michal Ziemba</cp:lastModifiedBy>
  <cp:revision>1</cp:revision>
  <dcterms:created xsi:type="dcterms:W3CDTF">2022-12-07T20:10:34Z</dcterms:created>
  <dcterms:modified xsi:type="dcterms:W3CDTF">2023-02-14T15:00:28Z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0x010100B9809A5A6366F84AAB7A800F45B9AFFA</vt:lpwstr>
  </property>
  <property fmtid="{D5CDD505-2E9C-101B-9397-08002B2CF9AE}" pid="3" name="MediaServiceImageTags">
    <vt:lpwstr/>
  </property>
</Properties>
</file>