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AED"/>
    <a:srgbClr val="DF81C3"/>
    <a:srgbClr val="4E495A"/>
    <a:srgbClr val="3F646E"/>
    <a:srgbClr val="0B5469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hyperlink" Target="http://www.powerplatformbootcamp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lang="en-CA" sz="5400" b="1" cap="none" spc="0" dirty="0">
                <a:ln/>
                <a:solidFill>
                  <a:schemeClr val="accent4"/>
                </a:solidFill>
                <a:effectLst/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199" y="3709020"/>
            <a:ext cx="6796454" cy="786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A995FF7-C836-41AF-8B75-9A2EA8C92D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545021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782FA84-8557-4A5C-A76F-758CC55D5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9200" y="3011575"/>
            <a:ext cx="679645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Title&gt;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5E93-1C78-485C-A015-7D9B7A300E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lang="en-CA" sz="2400" kern="1200" smtClean="0">
                <a:solidFill>
                  <a:srgbClr val="F8DE6E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defRPr>
            </a:lvl1pPr>
          </a:lstStyle>
          <a:p>
            <a:pPr algn="ctr"/>
            <a:endParaRPr lang="en-CA" sz="2800" kern="1200" dirty="0">
              <a:solidFill>
                <a:srgbClr val="7EC6FE"/>
              </a:solidFill>
              <a:latin typeface="+mj-lt"/>
              <a:ea typeface="+mn-ea"/>
              <a:cs typeface="+mn-cs"/>
            </a:endParaRPr>
          </a:p>
          <a:p>
            <a:pPr algn="ctr"/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24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2023</a:t>
            </a:r>
            <a:endParaRPr lang="en-CA" dirty="0"/>
          </a:p>
          <a:p>
            <a:pPr algn="ctr"/>
            <a:r>
              <a:rPr lang="en-CA" sz="36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6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/>
          </a:p>
          <a:p>
            <a:pPr lvl="0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19F71-CD50-4CE0-52D2-679F3264E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lang="en-CA" b="1" cap="none" spc="0" dirty="0">
                <a:ln/>
                <a:solidFill>
                  <a:srgbClr val="49CAED"/>
                </a:solidFill>
                <a:effectLst/>
                <a:latin typeface="+mj-lt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1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9E9-0394-4052-8DE5-7655C2AB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73" y="231310"/>
            <a:ext cx="9844668" cy="1325563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lang="en-CA" b="1" cap="none" spc="0" dirty="0">
                <a:ln/>
                <a:solidFill>
                  <a:srgbClr val="49CAED"/>
                </a:solidFill>
                <a:effectLst/>
                <a:latin typeface="+mj-lt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93297-5E04-4CF0-A1EA-1A28FE3A6B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734592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CAC04C-F228-4E95-87B5-8D79945D2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B17C86-5293-4855-BD58-B3F37BED09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873CDAE-95C4-423D-B178-77824404AE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6FD848A-406D-496E-BED5-00156F1FBA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9E9-0394-4052-8DE5-7655C2AB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73" y="231310"/>
            <a:ext cx="9844668" cy="1325563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lang="en-CA" b="1" cap="none" spc="0" dirty="0">
                <a:ln/>
                <a:solidFill>
                  <a:srgbClr val="49CAED"/>
                </a:solidFill>
                <a:effectLst/>
                <a:latin typeface="+mj-lt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93297-5E04-4CF0-A1EA-1A28FE3A6B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734592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CAC04C-F228-4E95-87B5-8D79945D2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93" y="5117612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B17C86-5293-4855-BD58-B3F37BED09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340" y="5112152"/>
            <a:ext cx="914400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873CDAE-95C4-423D-B178-77824404AE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570" y="5117612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6FD848A-406D-496E-BED5-00156F1FBA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375" y="514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8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140676" y="6214427"/>
            <a:ext cx="59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rgbClr val="74BFFD"/>
                </a:solidFill>
                <a:effectLst>
                  <a:innerShdw blurRad="63500" dist="50800">
                    <a:schemeClr val="bg1">
                      <a:alpha val="98000"/>
                    </a:schemeClr>
                  </a:innerShdw>
                </a:effectLst>
                <a:latin typeface="+mj-lt"/>
                <a:ea typeface="+mn-ea"/>
                <a:cs typeface="+mn-cs"/>
              </a:rPr>
              <a:t>#GLOBALPOWERPLATFORMBOOTCAMP #GPPB2023 # GPPB2023PL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37686-DF23-4AFA-8D41-9808018F757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00" y="6327866"/>
            <a:ext cx="1390100" cy="511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79676-A7B8-4C12-4431-07750AF052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92363"/>
            <a:ext cx="1700489" cy="17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4FFC044-1EC6-DECC-39A6-3E5BEB6DA9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0D37-42D8-FFBE-8670-D3A6092BA9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2D70C-6231-DF90-57D3-2FCDBCB8B0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DD892E-8890-4B9B-A1CE-ED6B0215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en-US" sz="4000" dirty="0">
                <a:solidFill>
                  <a:srgbClr val="49CAED"/>
                </a:solidFill>
              </a:rPr>
              <a:t>GLOBAL POWER PLATFORM BOOTCAMP 2023</a:t>
            </a:r>
            <a:br>
              <a:rPr lang="en-US" sz="4000" dirty="0">
                <a:solidFill>
                  <a:srgbClr val="49CAED"/>
                </a:solidFill>
              </a:rPr>
            </a:br>
            <a:r>
              <a:rPr lang="en-US" sz="4000" dirty="0">
                <a:solidFill>
                  <a:srgbClr val="49CAED"/>
                </a:solidFill>
              </a:rPr>
              <a:t>POLAND</a:t>
            </a:r>
          </a:p>
        </p:txBody>
      </p:sp>
    </p:spTree>
    <p:extLst>
      <p:ext uri="{BB962C8B-B14F-4D97-AF65-F5344CB8AC3E}">
        <p14:creationId xmlns:p14="http://schemas.microsoft.com/office/powerpoint/2010/main" val="365857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95565-5CB7-46E4-A17E-89C7D2444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D0E1-D997-4E7F-A463-A0688E609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0782B3-6773-4452-9C3F-A75471F8B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945D-60BC-44D3-9C8C-F5CD38BED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EBA81-AB9A-4751-BBAE-A0FF5885E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  <a:latin typeface="+mj-lt"/>
              </a:rPr>
              <a:t>February 24</a:t>
            </a:r>
            <a:r>
              <a:rPr lang="en-CA" baseline="30000" dirty="0">
                <a:solidFill>
                  <a:srgbClr val="7EC6FE"/>
                </a:solidFill>
                <a:latin typeface="+mj-lt"/>
              </a:rPr>
              <a:t>th</a:t>
            </a:r>
            <a:r>
              <a:rPr lang="en-CA" dirty="0">
                <a:solidFill>
                  <a:srgbClr val="7EC6FE"/>
                </a:solidFill>
                <a:latin typeface="+mj-lt"/>
              </a:rPr>
              <a:t>  2023</a:t>
            </a:r>
            <a:endParaRPr lang="en-CA" dirty="0">
              <a:latin typeface="+mj-lt"/>
            </a:endParaRPr>
          </a:p>
          <a:p>
            <a:pPr algn="ctr"/>
            <a:r>
              <a:rPr lang="en-CA" sz="3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>
              <a:latin typeface="+mj-lt"/>
            </a:endParaRP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0326DB-5964-4C1B-AEFA-C7407633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540" y="80290"/>
            <a:ext cx="10070626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dirty="0">
                <a:solidFill>
                  <a:srgbClr val="49CAED"/>
                </a:solidFill>
              </a:rPr>
              <a:t>GLOBAL POWER PLATFORM BOOTCAMP 2023</a:t>
            </a:r>
            <a:br>
              <a:rPr lang="en-US" sz="4000" dirty="0">
                <a:solidFill>
                  <a:srgbClr val="49CAED"/>
                </a:solidFill>
              </a:rPr>
            </a:br>
            <a:r>
              <a:rPr lang="en-US" sz="4000" dirty="0">
                <a:solidFill>
                  <a:srgbClr val="49CAED"/>
                </a:solidFill>
              </a:rPr>
              <a:t>POLAND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60753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122C-D1FE-5FA0-A394-13077D25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GLOBAL POWER PLATFORM BOOTCAMP 2023</a:t>
            </a:r>
            <a:br>
              <a:rPr lang="en-US" sz="4000" dirty="0"/>
            </a:br>
            <a:r>
              <a:rPr lang="en-US" sz="4000" dirty="0"/>
              <a:t>POLAND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B84E6-60D7-3BA9-34DE-A838B6BB16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1972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5FC3-149D-66F2-BA8F-046E26CA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80DEE-6174-09E5-B965-0EC48EB4D4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8340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CAED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809A5A6366F84AAB7A800F45B9AFFA" ma:contentTypeVersion="11" ma:contentTypeDescription="Utwórz nowy dokument." ma:contentTypeScope="" ma:versionID="6c706082675a14c4f85bb28db86a9b5e">
  <xsd:schema xmlns:xsd="http://www.w3.org/2001/XMLSchema" xmlns:xs="http://www.w3.org/2001/XMLSchema" xmlns:p="http://schemas.microsoft.com/office/2006/metadata/properties" xmlns:ns2="485da3a5-6b12-45b1-a899-7c2e8518711f" xmlns:ns3="e74056f6-5586-4a7b-8758-1ca73ecaad64" targetNamespace="http://schemas.microsoft.com/office/2006/metadata/properties" ma:root="true" ma:fieldsID="7cededf7ca6710d07dbaa6ca90e6068d" ns2:_="" ns3:_="">
    <xsd:import namespace="485da3a5-6b12-45b1-a899-7c2e8518711f"/>
    <xsd:import namespace="e74056f6-5586-4a7b-8758-1ca73ecaa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da3a5-6b12-45b1-a899-7c2e85187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Tagi obrazów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056f6-5586-4a7b-8758-1ca73ecaad6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2d1d2b0-06ee-4540-889f-2d4cc3a2abb0}" ma:internalName="TaxCatchAll" ma:showField="CatchAllData" ma:web="e74056f6-5586-4a7b-8758-1ca73ecaad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4056f6-5586-4a7b-8758-1ca73ecaad64" xsi:nil="true"/>
    <lcf76f155ced4ddcb4097134ff3c332f xmlns="485da3a5-6b12-45b1-a899-7c2e8518711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9B3FE0-53A9-4BF2-8639-AFCFB26A5F6E}"/>
</file>

<file path=customXml/itemProps2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74ed329-f2c8-4afb-9f87-f277f943071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610</TotalTime>
  <Words>29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Oswald</vt:lpstr>
      <vt:lpstr>Office Theme</vt:lpstr>
      <vt:lpstr>GLOBAL POWER PLATFORM BOOTCAMP 2023 POLAND</vt:lpstr>
      <vt:lpstr>GLOBAL POWER PLATFORM BOOTCAMP 2023 POLAND</vt:lpstr>
      <vt:lpstr>GLOBAL POWER PLATFORM BOOTCAMP 2023 POLAND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Michal Ziemba</cp:lastModifiedBy>
  <cp:revision>32</cp:revision>
  <dcterms:created xsi:type="dcterms:W3CDTF">2020-01-26T01:07:47Z</dcterms:created>
  <dcterms:modified xsi:type="dcterms:W3CDTF">2023-02-14T12:02:13Z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  <property fmtid="{D5CDD505-2E9C-101B-9397-08002B2CF9AE}" pid="3" name="MediaServiceImageTags">
    <vt:lpwstr/>
  </property>
</Properties>
</file>