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D17-D83D-4065-941A-CAC13EA9C55C}" type="datetimeFigureOut">
              <a:rPr lang="pl-PL" smtClean="0"/>
              <a:pPr/>
              <a:t>2017-05-09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C60C-1A37-4AB7-B809-BEA902ACECD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0"/>
            <a:ext cx="7200800" cy="1988840"/>
          </a:xfrm>
        </p:spPr>
        <p:txBody>
          <a:bodyPr>
            <a:normAutofit/>
          </a:bodyPr>
          <a:lstStyle/>
          <a:p>
            <a:r>
              <a:rPr lang="pl-PL" dirty="0" smtClean="0"/>
              <a:t>Symulacja Układów Lotniczych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2736304" cy="3024336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tx1"/>
                </a:solidFill>
              </a:rPr>
              <a:t>Siłownik hydrauliczny 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dirty="0" smtClean="0">
                <a:solidFill>
                  <a:schemeClr val="tx1"/>
                </a:solidFill>
              </a:rPr>
              <a:t>podwozia przedniego</a:t>
            </a:r>
            <a:endParaRPr lang="pl-PL" sz="36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268760"/>
            <a:ext cx="2160240" cy="52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Wykres działającej siły</a:t>
            </a:r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67544" y="594928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Maksymalna siła na siłowniku = 25 </a:t>
            </a:r>
            <a:r>
              <a:rPr kumimoji="0" 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kN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8" name="Picture 6" descr="https://scontent-waw1-1.xx.fbcdn.net/v/t34.0-12/18386724_1357811820924614_1204258193_n.png?oh=5361e4fc2b91bf35ca56b38c6f77f1e6&amp;oe=591417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7200800" cy="5358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siłownika</a:t>
            </a:r>
            <a:endParaRPr lang="pl-PL" dirty="0"/>
          </a:p>
        </p:txBody>
      </p:sp>
      <p:pic>
        <p:nvPicPr>
          <p:cNvPr id="4" name="Picture 20" descr="Znalezione obrazy dla zapytania hydraulic actuator equa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46533" cy="3648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Obliczenia</a:t>
            </a:r>
            <a:endParaRPr lang="pl-PL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196752"/>
            <a:ext cx="2847975" cy="1095375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484784"/>
            <a:ext cx="4429125" cy="600075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348880"/>
            <a:ext cx="1381125" cy="1095375"/>
          </a:xfrm>
          <a:prstGeom prst="rect">
            <a:avLst/>
          </a:prstGeom>
          <a:noFill/>
        </p:spPr>
      </p:pic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ytuł 1"/>
          <p:cNvSpPr txBox="1">
            <a:spLocks/>
          </p:cNvSpPr>
          <p:nvPr/>
        </p:nvSpPr>
        <p:spPr>
          <a:xfrm>
            <a:off x="467544" y="594928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3789040"/>
            <a:ext cx="1266825" cy="600075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725144"/>
            <a:ext cx="5124450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pl-PL" dirty="0" smtClean="0"/>
              <a:t>Model </a:t>
            </a:r>
            <a:r>
              <a:rPr lang="pl-PL" dirty="0" err="1" smtClean="0"/>
              <a:t>Simulink</a:t>
            </a:r>
            <a:endParaRPr lang="pl-PL" dirty="0"/>
          </a:p>
        </p:txBody>
      </p:sp>
      <p:pic>
        <p:nvPicPr>
          <p:cNvPr id="4" name="Picture 4" descr="https://scontent-waw1-1.xx.fbcdn.net/v/t35.0-12/18405335_1357807514258378_1736405877_o.png?oh=8ff834f1ea0b2f65fb4eb2c37701782f&amp;oe=5913E3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9064791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pl-PL" dirty="0" smtClean="0"/>
              <a:t>Dobór Siłownika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764704"/>
            <a:ext cx="8003232" cy="1324744"/>
          </a:xfrm>
        </p:spPr>
        <p:txBody>
          <a:bodyPr>
            <a:normAutofit/>
          </a:bodyPr>
          <a:lstStyle/>
          <a:p>
            <a:r>
              <a:rPr lang="pl-PL" sz="2000" dirty="0" smtClean="0"/>
              <a:t>HYDAC INTERNATIONAL – </a:t>
            </a:r>
            <a:br>
              <a:rPr lang="pl-PL" sz="2000" dirty="0" smtClean="0"/>
            </a:br>
            <a:r>
              <a:rPr lang="pl-PL" sz="2000" dirty="0" err="1" smtClean="0"/>
              <a:t>Hydraulic</a:t>
            </a:r>
            <a:r>
              <a:rPr lang="pl-PL" sz="2000" dirty="0" smtClean="0"/>
              <a:t> </a:t>
            </a:r>
            <a:r>
              <a:rPr lang="pl-PL" sz="2000" dirty="0" err="1" smtClean="0"/>
              <a:t>Actuator</a:t>
            </a:r>
            <a:r>
              <a:rPr lang="pl-PL" sz="2000" dirty="0" smtClean="0"/>
              <a:t> SG </a:t>
            </a:r>
            <a:r>
              <a:rPr lang="pl-PL" sz="2000" dirty="0" smtClean="0"/>
              <a:t>6 : Piston </a:t>
            </a:r>
            <a:r>
              <a:rPr lang="pl-PL" sz="2000" dirty="0" err="1" smtClean="0"/>
              <a:t>F</a:t>
            </a:r>
            <a:r>
              <a:rPr lang="pl-PL" sz="2000" dirty="0" err="1" smtClean="0"/>
              <a:t>orce</a:t>
            </a:r>
            <a:r>
              <a:rPr lang="pl-PL" sz="2000" dirty="0" smtClean="0"/>
              <a:t> </a:t>
            </a:r>
            <a:r>
              <a:rPr lang="pl-PL" sz="2000" dirty="0" err="1" smtClean="0"/>
              <a:t>extracting</a:t>
            </a:r>
            <a:r>
              <a:rPr lang="pl-PL" sz="2000" dirty="0" smtClean="0"/>
              <a:t> = 62 </a:t>
            </a:r>
            <a:r>
              <a:rPr lang="pl-PL" sz="2000" dirty="0" err="1" smtClean="0"/>
              <a:t>kN</a:t>
            </a:r>
            <a:endParaRPr lang="pl-PL" sz="2000" dirty="0" smtClean="0"/>
          </a:p>
          <a:p>
            <a:pPr lvl="6">
              <a:buNone/>
            </a:pPr>
            <a:r>
              <a:rPr lang="pl-PL" dirty="0" smtClean="0"/>
              <a:t>    Piston </a:t>
            </a:r>
            <a:r>
              <a:rPr lang="pl-PL" dirty="0" err="1" smtClean="0"/>
              <a:t>Force</a:t>
            </a:r>
            <a:r>
              <a:rPr lang="pl-PL" dirty="0" smtClean="0"/>
              <a:t> </a:t>
            </a:r>
            <a:r>
              <a:rPr lang="pl-PL" dirty="0" err="1" smtClean="0"/>
              <a:t>retracting</a:t>
            </a:r>
            <a:r>
              <a:rPr lang="pl-PL" dirty="0" smtClean="0"/>
              <a:t> = 32 </a:t>
            </a:r>
            <a:r>
              <a:rPr lang="pl-PL" dirty="0" err="1" smtClean="0"/>
              <a:t>kN</a:t>
            </a:r>
            <a:endParaRPr lang="pl-PL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81022"/>
            <a:ext cx="2448272" cy="493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4608512" cy="47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</Words>
  <Application>Microsoft Office PowerPoint</Application>
  <PresentationFormat>Pokaz na ekranie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Symulacja Układów Lotniczych </vt:lpstr>
      <vt:lpstr>Wykres działającej siły</vt:lpstr>
      <vt:lpstr>Schemat siłownika</vt:lpstr>
      <vt:lpstr>Obliczenia</vt:lpstr>
      <vt:lpstr>Model Simulink</vt:lpstr>
      <vt:lpstr>Dobór Siłownika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Układów Lotniczych </dc:title>
  <dc:creator>Michu</dc:creator>
  <cp:lastModifiedBy>Michu</cp:lastModifiedBy>
  <cp:revision>9</cp:revision>
  <dcterms:created xsi:type="dcterms:W3CDTF">2017-05-08T23:01:37Z</dcterms:created>
  <dcterms:modified xsi:type="dcterms:W3CDTF">2017-05-09T09:19:18Z</dcterms:modified>
</cp:coreProperties>
</file>