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22BB52-01FB-4333-A2EA-878525BE2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B33AB9D-82A6-4F0A-9B35-EB9F19903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1B92C98-6C68-4680-8624-5B0075C7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0F5E-36EE-46C0-B067-FB738FE9ECBE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96171E1-6A7F-4B16-9203-BA3A8C68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79B3E6B-57FB-4D37-8C04-C0F37CF2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8900-253E-4958-935E-D867691879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879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C78C32-2A4F-4378-ACB9-BC66B02B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E1F9842-6563-469F-B295-889ADF78C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4943C33-67FF-43AF-AE04-3AEB85EE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0F5E-36EE-46C0-B067-FB738FE9ECBE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760F79A-3F9D-49C0-ACB5-AF52DE866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45599CD-B986-4277-8095-CBA90A7E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8900-253E-4958-935E-D867691879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756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18322C55-31BC-4C08-B404-7B35C1202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0C5583E-819E-48F2-9507-0E1F8007A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5D44727-E7E7-4B9E-891C-0D2FF20E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0F5E-36EE-46C0-B067-FB738FE9ECBE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97DCEC6-760A-4824-A5F0-65E020F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EC7009F-6B2C-43F9-9CE3-31F86FB3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8900-253E-4958-935E-D867691879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046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96BF2C-65EE-4BE1-AF6D-936874F25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3FFE392-A64C-4332-BBF4-D497F3E85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4F785CB-33BB-4BCE-99D8-1EF2A72A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0F5E-36EE-46C0-B067-FB738FE9ECBE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DD42E92-1A18-4C35-A8E3-1F35F193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3C6AF30-E50F-406B-9006-8F8C292D5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8900-253E-4958-935E-D867691879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651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5F1001-924F-44A8-AA60-781841124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BAAB748-E63E-485F-B610-915BA15B5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D61EB68-3086-4619-ADF0-7D6814C3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0F5E-36EE-46C0-B067-FB738FE9ECBE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2D034F4-EBCB-49A9-A9C8-B1B2DF96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3E170AE-B94D-4889-B056-3EDBACB4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8900-253E-4958-935E-D867691879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90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59FEF1-F8C4-40F0-81C2-9039426C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F1FC0C-D9C5-4A4A-81C8-F42098965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53FB6A7-A1AD-474E-9CD5-1DDE7388E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8572EB0-E6D6-4BAF-BFD8-1FBA0ACE3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0F5E-36EE-46C0-B067-FB738FE9ECBE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125113F-2D9B-4101-AF82-94705714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5167B0A-E545-4D61-8329-8D83CB3E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8900-253E-4958-935E-D867691879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163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D8C54E-917A-4D98-805C-A1E4BAE46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E51B43D-03D0-4D79-9C5C-63E24792F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3A67244-DE46-4200-B0C0-620EA5D5F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6D54E15-1A4A-4778-B38C-8426B14CF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98CB5927-39CF-44F3-A320-744D5F765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B989C1C-9A01-4BC6-8D60-97207481D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0F5E-36EE-46C0-B067-FB738FE9ECBE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B93EC0D7-A9E3-4A28-BEE3-4E2AFCFE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45225FD-7EB5-4DC4-A80E-CC5C1068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8900-253E-4958-935E-D867691879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845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A97FB2-E747-457D-89AF-15D13BF7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DBB0900-5F27-4DFE-B8A6-FBFCC6A3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0F5E-36EE-46C0-B067-FB738FE9ECBE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0DEBB28F-4EC5-406A-84F1-6EAFF4A5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55155BA-D590-456A-8256-3EF00400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8900-253E-4958-935E-D867691879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447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7FBD18ED-3D74-4014-AD95-325944F7D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0F5E-36EE-46C0-B067-FB738FE9ECBE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68E38D6-F84A-4C9E-BA32-E5622598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E8F27E6-3BFF-4E81-AF1B-395BD4A4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8900-253E-4958-935E-D867691879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219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2D27EA-FCC6-4C76-BDA1-CF7601459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653E442-1126-454D-9877-6C47CA0F3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0119238-5649-4AEC-97CC-62F6A057B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BD0F059-73A1-44E5-BB5E-4713242F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0F5E-36EE-46C0-B067-FB738FE9ECBE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911B8EE-45D9-4C19-8A06-7B829E18B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1A65CD7-D38E-474E-9DED-4C70003D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8900-253E-4958-935E-D867691879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285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074DD9-5287-49CB-9C9C-4EC108701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6B2FCC99-D608-4DE3-AA1D-1AC08D7BF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34B93E2-659B-46AC-A3EF-1A767764D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43620D2-7537-4C3F-80F7-6F7646D5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0F5E-36EE-46C0-B067-FB738FE9ECBE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3D431AA-2F10-4E1B-B274-C74BE1465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1313612-F3E9-4E31-8D1C-4BF9A309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28900-253E-4958-935E-D867691879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81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C75E699-AA45-4F39-996C-9C548F158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D66FE51-94CC-403B-B825-3BB7741FF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1941CEE-1829-422B-AB6B-7610D6588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D0F5E-36EE-46C0-B067-FB738FE9ECBE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B67A6F7-4943-45B0-AC10-E9A487565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52F45B1-80DA-4CFE-B30B-57F5384E3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28900-253E-4958-935E-D867691879D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184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rbnb/visx/" TargetMode="External"/><Relationship Id="rId2" Type="http://schemas.openxmlformats.org/officeDocument/2006/relationships/hyperlink" Target="https://airbnb.io/vis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sandbox.io/examples/package/@visx/xychart" TargetMode="External"/><Relationship Id="rId4" Type="http://schemas.openxmlformats.org/officeDocument/2006/relationships/hyperlink" Target="https://medium.com/airbnb-engineering/introducing-visx-from-airbnb-fd6155ac465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77663D8A-4037-44F7-BC5D-9C1EF6570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666351"/>
            <a:ext cx="10558405" cy="3044335"/>
          </a:xfrm>
        </p:spPr>
        <p:txBody>
          <a:bodyPr anchor="b">
            <a:normAutofit/>
          </a:bodyPr>
          <a:lstStyle/>
          <a:p>
            <a:r>
              <a:rPr lang="cs-CZ" sz="4800" b="1" u="sng" dirty="0"/>
              <a:t>VISX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3F814EB-4231-4182-BE4D-5CD7771CD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8" y="3866064"/>
            <a:ext cx="10558405" cy="2234485"/>
          </a:xfrm>
        </p:spPr>
        <p:txBody>
          <a:bodyPr anchor="t">
            <a:normAutofit/>
          </a:bodyPr>
          <a:lstStyle/>
          <a:p>
            <a:br>
              <a:rPr lang="cs-CZ" dirty="0">
                <a:solidFill>
                  <a:schemeClr val="bg1"/>
                </a:solidFill>
              </a:rPr>
            </a:br>
            <a:br>
              <a:rPr lang="cs-CZ" dirty="0">
                <a:solidFill>
                  <a:schemeClr val="bg1"/>
                </a:solidFill>
              </a:rPr>
            </a:br>
            <a:br>
              <a:rPr lang="cs-CZ" dirty="0">
                <a:solidFill>
                  <a:schemeClr val="bg1"/>
                </a:solidFill>
              </a:rPr>
            </a:br>
            <a:endParaRPr lang="cs-CZ" dirty="0">
              <a:solidFill>
                <a:schemeClr val="bg1"/>
              </a:solidFill>
            </a:endParaRPr>
          </a:p>
          <a:p>
            <a:r>
              <a:rPr lang="cs-CZ" b="1" dirty="0"/>
              <a:t>Bezděk</a:t>
            </a:r>
          </a:p>
        </p:txBody>
      </p:sp>
    </p:spTree>
    <p:extLst>
      <p:ext uri="{BB962C8B-B14F-4D97-AF65-F5344CB8AC3E}">
        <p14:creationId xmlns:p14="http://schemas.microsoft.com/office/powerpoint/2010/main" val="187533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108197D2-3A8F-4855-AE6C-03CAF56F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8" y="209725"/>
            <a:ext cx="10558405" cy="11996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4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 to je </a:t>
            </a:r>
            <a:r>
              <a:rPr lang="cs-CZ" sz="4800" b="1" kern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visx</a:t>
            </a:r>
            <a:endParaRPr lang="en-US" sz="4800" b="1" kern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5547B31C-A3F4-4471-9434-F8DE34FB7B4C}"/>
              </a:ext>
            </a:extLst>
          </p:cNvPr>
          <p:cNvSpPr txBox="1"/>
          <p:nvPr/>
        </p:nvSpPr>
        <p:spPr>
          <a:xfrm>
            <a:off x="3476244" y="2842351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sng" dirty="0" err="1">
                <a:effectLst/>
                <a:latin typeface="-apple-system"/>
              </a:rPr>
              <a:t>Visx</a:t>
            </a:r>
            <a:r>
              <a:rPr lang="en-US" b="1" i="0" dirty="0">
                <a:effectLst/>
                <a:latin typeface="-apple-system"/>
              </a:rPr>
              <a:t> </a:t>
            </a:r>
            <a:r>
              <a:rPr lang="en-US" dirty="0">
                <a:effectLst/>
                <a:latin typeface="-apple-system"/>
              </a:rPr>
              <a:t>je </a:t>
            </a:r>
            <a:r>
              <a:rPr lang="en-US" dirty="0" err="1">
                <a:effectLst/>
                <a:latin typeface="-apple-system"/>
              </a:rPr>
              <a:t>kolekce</a:t>
            </a:r>
            <a:r>
              <a:rPr lang="en-US" dirty="0">
                <a:effectLst/>
                <a:latin typeface="-apple-system"/>
              </a:rPr>
              <a:t> </a:t>
            </a:r>
            <a:r>
              <a:rPr lang="en-US" dirty="0" err="1">
                <a:effectLst/>
                <a:latin typeface="-apple-system"/>
              </a:rPr>
              <a:t>nástrojů</a:t>
            </a:r>
            <a:r>
              <a:rPr lang="en-US" dirty="0">
                <a:effectLst/>
                <a:latin typeface="-apple-system"/>
              </a:rPr>
              <a:t> pro </a:t>
            </a:r>
            <a:r>
              <a:rPr lang="en-US" dirty="0" err="1">
                <a:effectLst/>
                <a:latin typeface="-apple-system"/>
              </a:rPr>
              <a:t>vizualizaci</a:t>
            </a:r>
            <a:r>
              <a:rPr lang="en-US" dirty="0">
                <a:effectLst/>
                <a:latin typeface="-apple-system"/>
              </a:rPr>
              <a:t> </a:t>
            </a:r>
            <a:r>
              <a:rPr lang="en-US" dirty="0" err="1">
                <a:effectLst/>
                <a:latin typeface="-apple-system"/>
              </a:rPr>
              <a:t>dat</a:t>
            </a:r>
            <a:r>
              <a:rPr lang="en-US" dirty="0">
                <a:effectLst/>
                <a:latin typeface="-apple-system"/>
              </a:rPr>
              <a:t> </a:t>
            </a:r>
            <a:r>
              <a:rPr lang="en-US" dirty="0" err="1">
                <a:effectLst/>
                <a:latin typeface="-apple-system"/>
              </a:rPr>
              <a:t>založených</a:t>
            </a:r>
            <a:r>
              <a:rPr lang="en-US" dirty="0">
                <a:effectLst/>
                <a:latin typeface="-apple-system"/>
              </a:rPr>
              <a:t> </a:t>
            </a:r>
            <a:r>
              <a:rPr lang="en-US" dirty="0" err="1">
                <a:effectLst/>
                <a:latin typeface="-apple-system"/>
              </a:rPr>
              <a:t>na</a:t>
            </a:r>
            <a:r>
              <a:rPr lang="en-US" dirty="0">
                <a:effectLst/>
                <a:latin typeface="-apple-system"/>
              </a:rPr>
              <a:t> </a:t>
            </a:r>
            <a:r>
              <a:rPr lang="en-US" dirty="0" err="1">
                <a:effectLst/>
                <a:latin typeface="-apple-system"/>
              </a:rPr>
              <a:t>Reactu</a:t>
            </a:r>
            <a:r>
              <a:rPr lang="en-US" dirty="0">
                <a:effectLst/>
                <a:latin typeface="-apple-system"/>
              </a:rPr>
              <a:t> </a:t>
            </a:r>
            <a:r>
              <a:rPr lang="en-US" dirty="0" err="1">
                <a:effectLst/>
                <a:latin typeface="-apple-system"/>
              </a:rPr>
              <a:t>vyvinutá</a:t>
            </a:r>
            <a:r>
              <a:rPr lang="en-US" dirty="0">
                <a:effectLst/>
                <a:latin typeface="-apple-system"/>
              </a:rPr>
              <a:t> </a:t>
            </a:r>
            <a:r>
              <a:rPr lang="en-US" dirty="0" err="1">
                <a:effectLst/>
                <a:latin typeface="-apple-system"/>
              </a:rPr>
              <a:t>společností</a:t>
            </a:r>
            <a:r>
              <a:rPr lang="en-US" dirty="0">
                <a:effectLst/>
                <a:latin typeface="-apple-system"/>
              </a:rPr>
              <a:t> Airbnb</a:t>
            </a:r>
            <a:r>
              <a:rPr lang="cs-CZ" dirty="0">
                <a:latin typeface="-apple-system"/>
              </a:rPr>
              <a:t>.</a:t>
            </a:r>
            <a:br>
              <a:rPr lang="cs-CZ" dirty="0">
                <a:latin typeface="-apple-system"/>
              </a:rPr>
            </a:br>
            <a:br>
              <a:rPr lang="cs-CZ" dirty="0">
                <a:latin typeface="-apple-system"/>
              </a:rPr>
            </a:br>
            <a:r>
              <a:rPr lang="cs-CZ" b="1" dirty="0" err="1">
                <a:latin typeface="-apple-system"/>
              </a:rPr>
              <a:t>Visx</a:t>
            </a:r>
            <a:r>
              <a:rPr lang="cs-CZ" b="1" dirty="0">
                <a:latin typeface="-apple-system"/>
              </a:rPr>
              <a:t> </a:t>
            </a:r>
            <a:r>
              <a:rPr lang="cs-CZ" dirty="0">
                <a:latin typeface="-apple-system"/>
              </a:rPr>
              <a:t>není vizualizační knihovna, je to kolekce komponent a primitiv, které lze vzájemně kombinovat a tak </a:t>
            </a:r>
            <a:r>
              <a:rPr lang="cs-CZ" dirty="0" err="1">
                <a:latin typeface="-apple-system"/>
              </a:rPr>
              <a:t>vytvořít</a:t>
            </a:r>
            <a:r>
              <a:rPr lang="cs-CZ" dirty="0">
                <a:latin typeface="-apple-system"/>
              </a:rPr>
              <a:t> vlastní vizualizační knihovnu.</a:t>
            </a:r>
            <a:endParaRPr lang="en-US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9190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1FDD865B-8A89-4A16-B7CC-76D45673D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8" y="192948"/>
            <a:ext cx="10558405" cy="8640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9608E0-7139-4BAD-8992-672013E762D5}"/>
              </a:ext>
            </a:extLst>
          </p:cNvPr>
          <p:cNvSpPr txBox="1"/>
          <p:nvPr/>
        </p:nvSpPr>
        <p:spPr>
          <a:xfrm>
            <a:off x="1579312" y="1198646"/>
            <a:ext cx="956125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b="1" dirty="0" err="1"/>
              <a:t>Visx</a:t>
            </a:r>
            <a:r>
              <a:rPr lang="cs-CZ" dirty="0"/>
              <a:t> je postaven na populární vizualizační knihovně </a:t>
            </a:r>
            <a:r>
              <a:rPr lang="cs-CZ" b="1" dirty="0"/>
              <a:t>D3(Data-</a:t>
            </a:r>
            <a:r>
              <a:rPr lang="cs-CZ" b="1" dirty="0" err="1"/>
              <a:t>Driven</a:t>
            </a:r>
            <a:r>
              <a:rPr lang="cs-CZ" b="1" dirty="0"/>
              <a:t> </a:t>
            </a:r>
            <a:r>
              <a:rPr lang="cs-CZ" b="1" dirty="0" err="1"/>
              <a:t>Documents,</a:t>
            </a:r>
            <a:r>
              <a:rPr lang="cs-CZ" dirty="0" err="1"/>
              <a:t>je</a:t>
            </a:r>
            <a:r>
              <a:rPr lang="cs-CZ" dirty="0"/>
              <a:t> </a:t>
            </a:r>
            <a:r>
              <a:rPr lang="cs-CZ" dirty="0" err="1"/>
              <a:t>javascriptová</a:t>
            </a:r>
            <a:r>
              <a:rPr lang="cs-CZ" dirty="0"/>
              <a:t> knihovna pro vytváření dynamických, interaktivních vizualizací dat ve webových prohlížečích</a:t>
            </a:r>
            <a:r>
              <a:rPr lang="cs-CZ" b="1" dirty="0"/>
              <a:t>.)</a:t>
            </a:r>
            <a:br>
              <a:rPr lang="cs-CZ" b="1" dirty="0"/>
            </a:br>
            <a:r>
              <a:rPr lang="cs-CZ" dirty="0"/>
              <a:t>D3 se zatím používá hlavně pro výpočty.</a:t>
            </a:r>
            <a:br>
              <a:rPr lang="cs-CZ" b="1" dirty="0"/>
            </a:br>
            <a:br>
              <a:rPr lang="cs-CZ" b="1" dirty="0"/>
            </a:br>
            <a:br>
              <a:rPr lang="cs-CZ" b="1" dirty="0"/>
            </a:br>
            <a:r>
              <a:rPr lang="cs-CZ" dirty="0"/>
              <a:t> přenáší práci s </a:t>
            </a:r>
            <a:r>
              <a:rPr lang="cs-CZ" b="1" dirty="0"/>
              <a:t>DOM(</a:t>
            </a:r>
            <a:r>
              <a:rPr lang="cs-CZ" b="1" dirty="0" err="1"/>
              <a:t>Document</a:t>
            </a:r>
            <a:r>
              <a:rPr lang="cs-CZ" b="1" dirty="0"/>
              <a:t> </a:t>
            </a:r>
            <a:r>
              <a:rPr lang="cs-CZ" b="1" dirty="0" err="1"/>
              <a:t>Object</a:t>
            </a:r>
            <a:r>
              <a:rPr lang="cs-CZ" b="1" dirty="0"/>
              <a:t> Model, </a:t>
            </a:r>
            <a:r>
              <a:rPr lang="cs-CZ" dirty="0"/>
              <a:t>je programovací rozhraní pro webové dokumenty. Reprezentuje stránku tak, aby programy mohly měnit strukturu, styl a obsah dokumentu.</a:t>
            </a:r>
            <a:r>
              <a:rPr lang="cs-CZ" b="1" dirty="0"/>
              <a:t>)</a:t>
            </a:r>
            <a:r>
              <a:rPr lang="cs-CZ" dirty="0"/>
              <a:t> </a:t>
            </a:r>
            <a:br>
              <a:rPr lang="cs-CZ" dirty="0"/>
            </a:br>
            <a:r>
              <a:rPr lang="cs-CZ" dirty="0"/>
              <a:t>na knihovnu </a:t>
            </a:r>
            <a:r>
              <a:rPr lang="cs-CZ" b="1" dirty="0" err="1"/>
              <a:t>React</a:t>
            </a:r>
            <a:r>
              <a:rPr lang="cs-CZ" dirty="0"/>
              <a:t>. </a:t>
            </a:r>
            <a:br>
              <a:rPr lang="cs-CZ" dirty="0"/>
            </a:br>
            <a:r>
              <a:rPr lang="cs-CZ" b="1" dirty="0" err="1"/>
              <a:t>Visx</a:t>
            </a:r>
            <a:r>
              <a:rPr lang="cs-CZ" b="1" dirty="0"/>
              <a:t> </a:t>
            </a:r>
            <a:r>
              <a:rPr lang="cs-CZ" dirty="0"/>
              <a:t>dá použít v jakékoliv </a:t>
            </a:r>
            <a:r>
              <a:rPr lang="cs-CZ" b="1" dirty="0"/>
              <a:t>REACT</a:t>
            </a:r>
            <a:r>
              <a:rPr lang="cs-CZ" dirty="0"/>
              <a:t> aplikaci</a:t>
            </a:r>
            <a:br>
              <a:rPr lang="cs-CZ" dirty="0"/>
            </a:br>
            <a:br>
              <a:rPr lang="cs-CZ" dirty="0"/>
            </a:br>
            <a:r>
              <a:rPr lang="cs-CZ" b="1" dirty="0"/>
              <a:t>VISX</a:t>
            </a:r>
            <a:r>
              <a:rPr lang="cs-CZ" dirty="0"/>
              <a:t> udržuje malou velikost souborů</a:t>
            </a:r>
            <a:br>
              <a:rPr lang="cs-CZ" dirty="0"/>
            </a:br>
            <a:r>
              <a:rPr lang="cs-CZ" dirty="0"/>
              <a:t>- Snadné na naučení</a:t>
            </a:r>
            <a:br>
              <a:rPr lang="cs-CZ" dirty="0"/>
            </a:br>
            <a:r>
              <a:rPr lang="cs-CZ" dirty="0"/>
              <a:t>-Expresivní. (je možné vytvořit téměř cokoli, co si dokážete představit?)</a:t>
            </a:r>
            <a:br>
              <a:rPr lang="cs-CZ" dirty="0"/>
            </a:b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96072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44D65982-4F00-4330-8DAA-DE6A9E4D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136B9F-FEAF-445D-88E4-7D69EDBF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96886571-1553-4F14-B847-99BF7B625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">
              <a:extLst>
                <a:ext uri="{FF2B5EF4-FFF2-40B4-BE49-F238E27FC236}">
                  <a16:creationId xmlns:a16="http://schemas.microsoft.com/office/drawing/2014/main" id="{301ACB83-6234-46D1-803C-5D5077727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AFC4CF71-4AAD-47AB-9458-DC1B76F7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67112"/>
            <a:ext cx="10158984" cy="788565"/>
          </a:xfrm>
        </p:spPr>
        <p:txBody>
          <a:bodyPr anchor="b">
            <a:normAutofit fontScale="90000"/>
          </a:bodyPr>
          <a:lstStyle/>
          <a:p>
            <a:pPr algn="ctr"/>
            <a:r>
              <a:rPr lang="cs-CZ" sz="4800" b="1" dirty="0"/>
              <a:t>Instalace</a:t>
            </a:r>
            <a:br>
              <a:rPr lang="cs-CZ" sz="4800" b="1" dirty="0"/>
            </a:br>
            <a:r>
              <a:rPr lang="cs-CZ" sz="2000" dirty="0"/>
              <a:t>1 - vytvoříme si </a:t>
            </a:r>
            <a:r>
              <a:rPr lang="cs-CZ" sz="2000" b="1" dirty="0" err="1"/>
              <a:t>react</a:t>
            </a:r>
            <a:r>
              <a:rPr lang="cs-CZ" sz="2000" dirty="0"/>
              <a:t> aplikaci</a:t>
            </a:r>
            <a:endParaRPr lang="cs-CZ" sz="2000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A23F06B-28A6-43AD-87D4-CCF65BD99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3" y="1561435"/>
            <a:ext cx="10362585" cy="1743827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cs-CZ" sz="1800" dirty="0"/>
              <a:t>2 – Naistalujeme si </a:t>
            </a:r>
            <a:r>
              <a:rPr lang="cs-CZ" sz="1800" b="1" dirty="0" err="1"/>
              <a:t>visx</a:t>
            </a:r>
            <a:r>
              <a:rPr lang="cs-CZ" sz="1800" b="1" dirty="0"/>
              <a:t> </a:t>
            </a:r>
            <a:r>
              <a:rPr lang="cs-CZ" sz="1800" dirty="0"/>
              <a:t>balíčky 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4C16FB98-7911-4397-AE31-AA8DD31DC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938" y="1960155"/>
            <a:ext cx="8507012" cy="171474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5D5D4A5-AE1F-410D-BDF2-140AC56C5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657" y="2530349"/>
            <a:ext cx="4921540" cy="376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1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44D65982-4F00-4330-8DAA-DE6A9E4D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136B9F-FEAF-445D-88E4-7D69EDBF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96886571-1553-4F14-B847-99BF7B625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">
              <a:extLst>
                <a:ext uri="{FF2B5EF4-FFF2-40B4-BE49-F238E27FC236}">
                  <a16:creationId xmlns:a16="http://schemas.microsoft.com/office/drawing/2014/main" id="{301ACB83-6234-46D1-803C-5D5077727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6D6F4ACF-3353-4CF0-A73A-5196142B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2354802" y="7287934"/>
            <a:ext cx="50292" cy="169878"/>
          </a:xfrm>
        </p:spPr>
        <p:txBody>
          <a:bodyPr anchor="b">
            <a:normAutofit fontScale="90000"/>
          </a:bodyPr>
          <a:lstStyle/>
          <a:p>
            <a:pPr algn="ctr"/>
            <a:endParaRPr lang="cs-CZ" sz="4800" dirty="0">
              <a:solidFill>
                <a:schemeClr val="bg1"/>
              </a:solidFill>
            </a:endParaRPr>
          </a:p>
        </p:txBody>
      </p:sp>
      <p:sp>
        <p:nvSpPr>
          <p:cNvPr id="13" name="Zástupný obsah 12">
            <a:extLst>
              <a:ext uri="{FF2B5EF4-FFF2-40B4-BE49-F238E27FC236}">
                <a16:creationId xmlns:a16="http://schemas.microsoft.com/office/drawing/2014/main" id="{FDFD0E29-FE4B-4D12-AAE6-4C7D76D16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					       </a:t>
            </a:r>
            <a:br>
              <a:rPr lang="cs-CZ" dirty="0"/>
            </a:br>
            <a:r>
              <a:rPr lang="cs-CZ" dirty="0"/>
              <a:t>Na této stránce si můžeme vyzkoušet nějaké příklady.</a:t>
            </a:r>
            <a:br>
              <a:rPr lang="cs-CZ" dirty="0"/>
            </a:br>
            <a:br>
              <a:rPr lang="cs-CZ" dirty="0"/>
            </a:br>
            <a:br>
              <a:rPr lang="cs-CZ" dirty="0"/>
            </a:br>
            <a:r>
              <a:rPr lang="cs-CZ" dirty="0"/>
              <a:t>https://codesandbox.io/examples/package/@visx/xychart</a:t>
            </a:r>
          </a:p>
        </p:txBody>
      </p:sp>
    </p:spTree>
    <p:extLst>
      <p:ext uri="{BB962C8B-B14F-4D97-AF65-F5344CB8AC3E}">
        <p14:creationId xmlns:p14="http://schemas.microsoft.com/office/powerpoint/2010/main" val="299525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44D65982-4F00-4330-8DAA-DE6A9E4D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136B9F-FEAF-445D-88E4-7D69EDBF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96886571-1553-4F14-B847-99BF7B625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">
              <a:extLst>
                <a:ext uri="{FF2B5EF4-FFF2-40B4-BE49-F238E27FC236}">
                  <a16:creationId xmlns:a16="http://schemas.microsoft.com/office/drawing/2014/main" id="{301ACB83-6234-46D1-803C-5D5077727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5BC56249-BE5E-4E6B-B4F2-7FFF548E5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383456"/>
            <a:ext cx="10158984" cy="70711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cs-CZ" sz="4800" b="1" dirty="0"/>
              <a:t>Ukázky grafů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927844-A16B-418C-9872-921EEBF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4" y="3555833"/>
            <a:ext cx="10158984" cy="2722137"/>
          </a:xfrm>
        </p:spPr>
        <p:txBody>
          <a:bodyPr anchor="t">
            <a:normAutofit/>
          </a:bodyPr>
          <a:lstStyle/>
          <a:p>
            <a:pPr algn="ctr"/>
            <a:endParaRPr lang="cs-CZ" sz="1800">
              <a:solidFill>
                <a:schemeClr val="bg1"/>
              </a:solidFill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D5AF659-0614-4C82-9548-B3CE04F6F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054" y="1175545"/>
            <a:ext cx="6566922" cy="553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2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3393547D-F4FD-428F-BDBE-62CB41768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8" y="666351"/>
            <a:ext cx="10558405" cy="3044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F87AA9C-BFA6-4B83-9D95-A0795AC9F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cs-CZ" dirty="0"/>
              <a:t>Zdroje</a:t>
            </a:r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r>
              <a:rPr lang="cs-CZ" dirty="0">
                <a:hlinkClick r:id="rId2"/>
              </a:rPr>
              <a:t>https://airbnb.io/visx</a:t>
            </a:r>
            <a:br>
              <a:rPr lang="cs-CZ" dirty="0"/>
            </a:br>
            <a:r>
              <a:rPr lang="cs-CZ" dirty="0">
                <a:hlinkClick r:id="rId3"/>
              </a:rPr>
              <a:t>https://github.com/airbnb/visx/</a:t>
            </a:r>
            <a:endParaRPr lang="cs-CZ" dirty="0"/>
          </a:p>
          <a:p>
            <a:pPr marL="0" indent="0" algn="ctr">
              <a:buNone/>
            </a:pPr>
            <a:r>
              <a:rPr lang="cs-CZ" dirty="0">
                <a:hlinkClick r:id="rId4"/>
              </a:rPr>
              <a:t>https://medium.com/airbnb-engineering/introducing-visx-from-airbnb-fd6155ac4658</a:t>
            </a:r>
            <a:br>
              <a:rPr lang="cs-CZ" dirty="0"/>
            </a:br>
            <a:r>
              <a:rPr lang="cs-CZ" dirty="0">
                <a:hlinkClick r:id="rId5"/>
              </a:rPr>
              <a:t>https://codesandbox.io/examples/package/@visx/xychart</a:t>
            </a:r>
            <a:endParaRPr lang="cs-CZ" dirty="0"/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654930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250</Words>
  <Application>Microsoft Office PowerPoint</Application>
  <PresentationFormat>Širokoúhlá obrazovka</PresentationFormat>
  <Paragraphs>14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Motiv Office</vt:lpstr>
      <vt:lpstr>VISX</vt:lpstr>
      <vt:lpstr>Co to je visx</vt:lpstr>
      <vt:lpstr>Prezentace aplikace PowerPoint</vt:lpstr>
      <vt:lpstr>Instalace 1 - vytvoříme si react aplikaci</vt:lpstr>
      <vt:lpstr>Prezentace aplikace PowerPoint</vt:lpstr>
      <vt:lpstr>Ukázky grafů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VISX</dc:title>
  <dc:creator>Michal Bezděk</dc:creator>
  <cp:lastModifiedBy>Michal Bezděk</cp:lastModifiedBy>
  <cp:revision>3</cp:revision>
  <dcterms:created xsi:type="dcterms:W3CDTF">2022-02-28T19:43:33Z</dcterms:created>
  <dcterms:modified xsi:type="dcterms:W3CDTF">2022-03-07T21:39:58Z</dcterms:modified>
</cp:coreProperties>
</file>