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2FBFB-1073-4DE0-ABD1-477C19AD26F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6E61814-2456-4E91-899E-F06EAD9BE13C}">
      <dgm:prSet phldrT="[Text]"/>
      <dgm:spPr/>
      <dgm:t>
        <a:bodyPr/>
        <a:lstStyle/>
        <a:p>
          <a:r>
            <a:rPr lang="pl-PL" dirty="0"/>
            <a:t>WWW</a:t>
          </a:r>
        </a:p>
      </dgm:t>
    </dgm:pt>
    <dgm:pt modelId="{79EF158B-48CE-4749-B7DD-8F6029281B48}" type="parTrans" cxnId="{56D6D872-AE3F-49AC-889C-E2AE9537AEBD}">
      <dgm:prSet/>
      <dgm:spPr/>
      <dgm:t>
        <a:bodyPr/>
        <a:lstStyle/>
        <a:p>
          <a:endParaRPr lang="pl-PL"/>
        </a:p>
      </dgm:t>
    </dgm:pt>
    <dgm:pt modelId="{40B3830B-1940-4D60-88F9-91C6E9D4BA26}" type="sibTrans" cxnId="{56D6D872-AE3F-49AC-889C-E2AE9537AEBD}">
      <dgm:prSet/>
      <dgm:spPr/>
      <dgm:t>
        <a:bodyPr/>
        <a:lstStyle/>
        <a:p>
          <a:endParaRPr lang="pl-PL"/>
        </a:p>
      </dgm:t>
    </dgm:pt>
    <dgm:pt modelId="{BE1288B9-0A87-49B2-AAA8-D3B137710456}">
      <dgm:prSet phldrT="[Text]"/>
      <dgm:spPr/>
      <dgm:t>
        <a:bodyPr/>
        <a:lstStyle/>
        <a:p>
          <a:r>
            <a:rPr lang="pl-PL" dirty="0"/>
            <a:t>PDF</a:t>
          </a:r>
        </a:p>
      </dgm:t>
    </dgm:pt>
    <dgm:pt modelId="{68BD9334-4C38-4C91-8684-4FD7FA9C5177}" type="parTrans" cxnId="{0C7F9CA7-76BE-4878-AC3D-82B8982FDD46}">
      <dgm:prSet/>
      <dgm:spPr/>
      <dgm:t>
        <a:bodyPr/>
        <a:lstStyle/>
        <a:p>
          <a:endParaRPr lang="pl-PL"/>
        </a:p>
      </dgm:t>
    </dgm:pt>
    <dgm:pt modelId="{17AFC3FC-6B1F-42C9-A5C2-F4B22BA69F18}" type="sibTrans" cxnId="{0C7F9CA7-76BE-4878-AC3D-82B8982FDD46}">
      <dgm:prSet/>
      <dgm:spPr/>
      <dgm:t>
        <a:bodyPr/>
        <a:lstStyle/>
        <a:p>
          <a:endParaRPr lang="pl-PL"/>
        </a:p>
      </dgm:t>
    </dgm:pt>
    <dgm:pt modelId="{17B0D5D5-14AA-4C2E-9E66-6472F58176D6}">
      <dgm:prSet phldrT="[Text]"/>
      <dgm:spPr/>
      <dgm:t>
        <a:bodyPr/>
        <a:lstStyle/>
        <a:p>
          <a:r>
            <a:rPr lang="pl-PL" dirty="0"/>
            <a:t>TXT</a:t>
          </a:r>
        </a:p>
      </dgm:t>
    </dgm:pt>
    <dgm:pt modelId="{3650AAEA-B3F1-483C-BABD-3D1A1BA913B2}" type="parTrans" cxnId="{B691FC98-B2F1-4503-B2B5-A4ECC8CFEE29}">
      <dgm:prSet/>
      <dgm:spPr/>
      <dgm:t>
        <a:bodyPr/>
        <a:lstStyle/>
        <a:p>
          <a:endParaRPr lang="pl-PL"/>
        </a:p>
      </dgm:t>
    </dgm:pt>
    <dgm:pt modelId="{A650E7A6-4DD6-410A-8916-AB22BA0C4F25}" type="sibTrans" cxnId="{B691FC98-B2F1-4503-B2B5-A4ECC8CFEE29}">
      <dgm:prSet/>
      <dgm:spPr/>
      <dgm:t>
        <a:bodyPr/>
        <a:lstStyle/>
        <a:p>
          <a:endParaRPr lang="pl-PL"/>
        </a:p>
      </dgm:t>
    </dgm:pt>
    <dgm:pt modelId="{95047A12-93A0-4D38-9107-CEE284FEE0D4}" type="pres">
      <dgm:prSet presAssocID="{8942FBFB-1073-4DE0-ABD1-477C19AD26FD}" presName="Name0" presStyleCnt="0">
        <dgm:presLayoutVars>
          <dgm:dir/>
          <dgm:resizeHandles val="exact"/>
        </dgm:presLayoutVars>
      </dgm:prSet>
      <dgm:spPr/>
    </dgm:pt>
    <dgm:pt modelId="{B6B4F1E4-B6F5-441E-BDF3-061563122D1C}" type="pres">
      <dgm:prSet presAssocID="{D6E61814-2456-4E91-899E-F06EAD9BE13C}" presName="node" presStyleLbl="node1" presStyleIdx="0" presStyleCnt="3">
        <dgm:presLayoutVars>
          <dgm:bulletEnabled val="1"/>
        </dgm:presLayoutVars>
      </dgm:prSet>
      <dgm:spPr/>
    </dgm:pt>
    <dgm:pt modelId="{DA180B48-106E-44BD-B5F6-66FBA09D04E5}" type="pres">
      <dgm:prSet presAssocID="{40B3830B-1940-4D60-88F9-91C6E9D4BA26}" presName="sibTrans" presStyleLbl="sibTrans2D1" presStyleIdx="0" presStyleCnt="2"/>
      <dgm:spPr/>
    </dgm:pt>
    <dgm:pt modelId="{3EA7A217-698A-47BC-9062-F86F7A53FC69}" type="pres">
      <dgm:prSet presAssocID="{40B3830B-1940-4D60-88F9-91C6E9D4BA26}" presName="connectorText" presStyleLbl="sibTrans2D1" presStyleIdx="0" presStyleCnt="2"/>
      <dgm:spPr/>
    </dgm:pt>
    <dgm:pt modelId="{9318FF74-0FA4-4CE2-B75E-656EE7210AEB}" type="pres">
      <dgm:prSet presAssocID="{BE1288B9-0A87-49B2-AAA8-D3B137710456}" presName="node" presStyleLbl="node1" presStyleIdx="1" presStyleCnt="3">
        <dgm:presLayoutVars>
          <dgm:bulletEnabled val="1"/>
        </dgm:presLayoutVars>
      </dgm:prSet>
      <dgm:spPr/>
    </dgm:pt>
    <dgm:pt modelId="{F4E64D86-F489-420B-8D66-D6C2F05DCF87}" type="pres">
      <dgm:prSet presAssocID="{17AFC3FC-6B1F-42C9-A5C2-F4B22BA69F18}" presName="sibTrans" presStyleLbl="sibTrans2D1" presStyleIdx="1" presStyleCnt="2"/>
      <dgm:spPr/>
    </dgm:pt>
    <dgm:pt modelId="{B73C9704-C741-4B90-B2A5-BFD7630B1C9C}" type="pres">
      <dgm:prSet presAssocID="{17AFC3FC-6B1F-42C9-A5C2-F4B22BA69F18}" presName="connectorText" presStyleLbl="sibTrans2D1" presStyleIdx="1" presStyleCnt="2"/>
      <dgm:spPr/>
    </dgm:pt>
    <dgm:pt modelId="{9D85A9CA-705A-4CFA-BE3A-EE841D5BF535}" type="pres">
      <dgm:prSet presAssocID="{17B0D5D5-14AA-4C2E-9E66-6472F58176D6}" presName="node" presStyleLbl="node1" presStyleIdx="2" presStyleCnt="3">
        <dgm:presLayoutVars>
          <dgm:bulletEnabled val="1"/>
        </dgm:presLayoutVars>
      </dgm:prSet>
      <dgm:spPr/>
    </dgm:pt>
  </dgm:ptLst>
  <dgm:cxnLst>
    <dgm:cxn modelId="{E2570837-ED81-4D2D-9C66-2AE1245AD743}" type="presOf" srcId="{17AFC3FC-6B1F-42C9-A5C2-F4B22BA69F18}" destId="{F4E64D86-F489-420B-8D66-D6C2F05DCF87}" srcOrd="0" destOrd="0" presId="urn:microsoft.com/office/officeart/2005/8/layout/process1"/>
    <dgm:cxn modelId="{D343C064-C029-4A31-9B11-F0E29285C621}" type="presOf" srcId="{8942FBFB-1073-4DE0-ABD1-477C19AD26FD}" destId="{95047A12-93A0-4D38-9107-CEE284FEE0D4}" srcOrd="0" destOrd="0" presId="urn:microsoft.com/office/officeart/2005/8/layout/process1"/>
    <dgm:cxn modelId="{56D6D872-AE3F-49AC-889C-E2AE9537AEBD}" srcId="{8942FBFB-1073-4DE0-ABD1-477C19AD26FD}" destId="{D6E61814-2456-4E91-899E-F06EAD9BE13C}" srcOrd="0" destOrd="0" parTransId="{79EF158B-48CE-4749-B7DD-8F6029281B48}" sibTransId="{40B3830B-1940-4D60-88F9-91C6E9D4BA26}"/>
    <dgm:cxn modelId="{636A1954-31CE-43A3-93C1-C672CB9E5FD2}" type="presOf" srcId="{17AFC3FC-6B1F-42C9-A5C2-F4B22BA69F18}" destId="{B73C9704-C741-4B90-B2A5-BFD7630B1C9C}" srcOrd="1" destOrd="0" presId="urn:microsoft.com/office/officeart/2005/8/layout/process1"/>
    <dgm:cxn modelId="{B691FC98-B2F1-4503-B2B5-A4ECC8CFEE29}" srcId="{8942FBFB-1073-4DE0-ABD1-477C19AD26FD}" destId="{17B0D5D5-14AA-4C2E-9E66-6472F58176D6}" srcOrd="2" destOrd="0" parTransId="{3650AAEA-B3F1-483C-BABD-3D1A1BA913B2}" sibTransId="{A650E7A6-4DD6-410A-8916-AB22BA0C4F25}"/>
    <dgm:cxn modelId="{0C7F9CA7-76BE-4878-AC3D-82B8982FDD46}" srcId="{8942FBFB-1073-4DE0-ABD1-477C19AD26FD}" destId="{BE1288B9-0A87-49B2-AAA8-D3B137710456}" srcOrd="1" destOrd="0" parTransId="{68BD9334-4C38-4C91-8684-4FD7FA9C5177}" sibTransId="{17AFC3FC-6B1F-42C9-A5C2-F4B22BA69F18}"/>
    <dgm:cxn modelId="{1D6138B2-8C19-4C90-8F19-0144CF0C4FC0}" type="presOf" srcId="{BE1288B9-0A87-49B2-AAA8-D3B137710456}" destId="{9318FF74-0FA4-4CE2-B75E-656EE7210AEB}" srcOrd="0" destOrd="0" presId="urn:microsoft.com/office/officeart/2005/8/layout/process1"/>
    <dgm:cxn modelId="{00267CCD-7FB2-437C-9A3D-8AFAA288FA7B}" type="presOf" srcId="{17B0D5D5-14AA-4C2E-9E66-6472F58176D6}" destId="{9D85A9CA-705A-4CFA-BE3A-EE841D5BF535}" srcOrd="0" destOrd="0" presId="urn:microsoft.com/office/officeart/2005/8/layout/process1"/>
    <dgm:cxn modelId="{26FC1AD9-2678-4AB2-A497-621D096C3221}" type="presOf" srcId="{D6E61814-2456-4E91-899E-F06EAD9BE13C}" destId="{B6B4F1E4-B6F5-441E-BDF3-061563122D1C}" srcOrd="0" destOrd="0" presId="urn:microsoft.com/office/officeart/2005/8/layout/process1"/>
    <dgm:cxn modelId="{D50983DA-56E5-4FD9-B289-4B6274F34277}" type="presOf" srcId="{40B3830B-1940-4D60-88F9-91C6E9D4BA26}" destId="{3EA7A217-698A-47BC-9062-F86F7A53FC69}" srcOrd="1" destOrd="0" presId="urn:microsoft.com/office/officeart/2005/8/layout/process1"/>
    <dgm:cxn modelId="{8832CAE8-ECEF-4C62-926D-75ED2EBF14F8}" type="presOf" srcId="{40B3830B-1940-4D60-88F9-91C6E9D4BA26}" destId="{DA180B48-106E-44BD-B5F6-66FBA09D04E5}" srcOrd="0" destOrd="0" presId="urn:microsoft.com/office/officeart/2005/8/layout/process1"/>
    <dgm:cxn modelId="{03208EB8-6914-4AFC-B061-AF70B021506C}" type="presParOf" srcId="{95047A12-93A0-4D38-9107-CEE284FEE0D4}" destId="{B6B4F1E4-B6F5-441E-BDF3-061563122D1C}" srcOrd="0" destOrd="0" presId="urn:microsoft.com/office/officeart/2005/8/layout/process1"/>
    <dgm:cxn modelId="{8B9FD9B4-A587-41F1-85FE-2DFC0F66A65A}" type="presParOf" srcId="{95047A12-93A0-4D38-9107-CEE284FEE0D4}" destId="{DA180B48-106E-44BD-B5F6-66FBA09D04E5}" srcOrd="1" destOrd="0" presId="urn:microsoft.com/office/officeart/2005/8/layout/process1"/>
    <dgm:cxn modelId="{C0C87942-8CC8-446D-A279-013F51350A3D}" type="presParOf" srcId="{DA180B48-106E-44BD-B5F6-66FBA09D04E5}" destId="{3EA7A217-698A-47BC-9062-F86F7A53FC69}" srcOrd="0" destOrd="0" presId="urn:microsoft.com/office/officeart/2005/8/layout/process1"/>
    <dgm:cxn modelId="{067E449A-FE10-4AF0-B453-7CB36AF147E4}" type="presParOf" srcId="{95047A12-93A0-4D38-9107-CEE284FEE0D4}" destId="{9318FF74-0FA4-4CE2-B75E-656EE7210AEB}" srcOrd="2" destOrd="0" presId="urn:microsoft.com/office/officeart/2005/8/layout/process1"/>
    <dgm:cxn modelId="{AEECB26B-667A-4D95-A49F-1377CB5896B0}" type="presParOf" srcId="{95047A12-93A0-4D38-9107-CEE284FEE0D4}" destId="{F4E64D86-F489-420B-8D66-D6C2F05DCF87}" srcOrd="3" destOrd="0" presId="urn:microsoft.com/office/officeart/2005/8/layout/process1"/>
    <dgm:cxn modelId="{FAE5E8DD-ECD2-4B9C-9340-981CE692D1A4}" type="presParOf" srcId="{F4E64D86-F489-420B-8D66-D6C2F05DCF87}" destId="{B73C9704-C741-4B90-B2A5-BFD7630B1C9C}" srcOrd="0" destOrd="0" presId="urn:microsoft.com/office/officeart/2005/8/layout/process1"/>
    <dgm:cxn modelId="{81DB3FFE-DC97-4823-8F5B-78DB2E826895}" type="presParOf" srcId="{95047A12-93A0-4D38-9107-CEE284FEE0D4}" destId="{9D85A9CA-705A-4CFA-BE3A-EE841D5BF53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A764C4-844A-4358-9E6B-A319533258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FCF58A2B-76CE-4E92-8FA9-CD7A5BB8E0F2}">
      <dgm:prSet phldrT="[Text]" custT="1"/>
      <dgm:spPr/>
      <dgm:t>
        <a:bodyPr/>
        <a:lstStyle/>
        <a:p>
          <a:r>
            <a:rPr lang="pl-PL" sz="4400" dirty="0"/>
            <a:t>ISIN, RFI, KRS, NIP, itp.</a:t>
          </a:r>
        </a:p>
      </dgm:t>
    </dgm:pt>
    <dgm:pt modelId="{A05B6688-414F-480E-97A2-4728319EACD0}" type="parTrans" cxnId="{D69C9471-3AA5-44FB-95CA-1C0B8B8A2D8E}">
      <dgm:prSet/>
      <dgm:spPr/>
      <dgm:t>
        <a:bodyPr/>
        <a:lstStyle/>
        <a:p>
          <a:endParaRPr lang="pl-PL"/>
        </a:p>
      </dgm:t>
    </dgm:pt>
    <dgm:pt modelId="{B593E68C-2384-4544-B616-9990210755D7}" type="sibTrans" cxnId="{D69C9471-3AA5-44FB-95CA-1C0B8B8A2D8E}">
      <dgm:prSet/>
      <dgm:spPr/>
      <dgm:t>
        <a:bodyPr/>
        <a:lstStyle/>
        <a:p>
          <a:endParaRPr lang="pl-PL"/>
        </a:p>
      </dgm:t>
    </dgm:pt>
    <dgm:pt modelId="{93E72210-B080-489B-8BDB-0626868C51CD}">
      <dgm:prSet phldrT="[Text]" custT="1"/>
      <dgm:spPr/>
      <dgm:t>
        <a:bodyPr/>
        <a:lstStyle/>
        <a:p>
          <a:r>
            <a:rPr lang="pl-PL" sz="4000" b="0" i="0" dirty="0" err="1"/>
            <a:t>Regex</a:t>
          </a:r>
          <a:endParaRPr lang="pl-PL" sz="4000" b="0" dirty="0"/>
        </a:p>
      </dgm:t>
    </dgm:pt>
    <dgm:pt modelId="{82683AE7-F61B-47A5-8F95-2916D8D509CB}" type="parTrans" cxnId="{C5ABFBB8-0AAC-433B-B382-061391DA7019}">
      <dgm:prSet/>
      <dgm:spPr/>
      <dgm:t>
        <a:bodyPr/>
        <a:lstStyle/>
        <a:p>
          <a:endParaRPr lang="pl-PL"/>
        </a:p>
      </dgm:t>
    </dgm:pt>
    <dgm:pt modelId="{C5E99735-833B-4D5E-9398-856E30FC2F25}" type="sibTrans" cxnId="{C5ABFBB8-0AAC-433B-B382-061391DA7019}">
      <dgm:prSet/>
      <dgm:spPr/>
      <dgm:t>
        <a:bodyPr/>
        <a:lstStyle/>
        <a:p>
          <a:endParaRPr lang="pl-PL"/>
        </a:p>
      </dgm:t>
    </dgm:pt>
    <dgm:pt modelId="{4CCA932A-FA49-44AF-9F25-3521F228290E}">
      <dgm:prSet phldrT="[Text]" custT="1"/>
      <dgm:spPr/>
      <dgm:t>
        <a:bodyPr/>
        <a:lstStyle/>
        <a:p>
          <a:r>
            <a:rPr lang="pl-PL" sz="4400" dirty="0"/>
            <a:t>Benchmark,</a:t>
          </a:r>
          <a:r>
            <a:rPr lang="pl-PL" sz="4400" baseline="0" dirty="0"/>
            <a:t> SRI, </a:t>
          </a:r>
          <a:r>
            <a:rPr lang="pl-PL" sz="4400" baseline="0" dirty="0" err="1"/>
            <a:t>itp</a:t>
          </a:r>
          <a:r>
            <a:rPr lang="pl-PL" sz="4400" baseline="0" dirty="0"/>
            <a:t>,</a:t>
          </a:r>
          <a:endParaRPr lang="pl-PL" sz="4400" dirty="0"/>
        </a:p>
      </dgm:t>
    </dgm:pt>
    <dgm:pt modelId="{C9BD7570-3B90-4856-B2D1-7310C201B987}" type="parTrans" cxnId="{FDD8ECC4-E4C4-4CC9-9A32-39536982D1B9}">
      <dgm:prSet/>
      <dgm:spPr/>
      <dgm:t>
        <a:bodyPr/>
        <a:lstStyle/>
        <a:p>
          <a:endParaRPr lang="pl-PL"/>
        </a:p>
      </dgm:t>
    </dgm:pt>
    <dgm:pt modelId="{1F7C4067-5D1B-4D15-B06D-3C0EE7F2EC0C}" type="sibTrans" cxnId="{FDD8ECC4-E4C4-4CC9-9A32-39536982D1B9}">
      <dgm:prSet/>
      <dgm:spPr/>
      <dgm:t>
        <a:bodyPr/>
        <a:lstStyle/>
        <a:p>
          <a:endParaRPr lang="pl-PL"/>
        </a:p>
      </dgm:t>
    </dgm:pt>
    <dgm:pt modelId="{45F9C9E8-C11C-4CF7-BEA2-75B530BC6E15}">
      <dgm:prSet phldrT="[Text]" custT="1"/>
      <dgm:spPr/>
      <dgm:t>
        <a:bodyPr/>
        <a:lstStyle/>
        <a:p>
          <a:r>
            <a:rPr lang="pl-PL" sz="4000" dirty="0" err="1"/>
            <a:t>Spacy</a:t>
          </a:r>
          <a:endParaRPr lang="pl-PL" sz="4000" dirty="0"/>
        </a:p>
      </dgm:t>
    </dgm:pt>
    <dgm:pt modelId="{96BA8799-F52D-4A83-A806-F161D9B5DCF5}" type="parTrans" cxnId="{2F9F2A38-28B7-41DA-AC70-F75C956DA380}">
      <dgm:prSet/>
      <dgm:spPr/>
      <dgm:t>
        <a:bodyPr/>
        <a:lstStyle/>
        <a:p>
          <a:endParaRPr lang="pl-PL"/>
        </a:p>
      </dgm:t>
    </dgm:pt>
    <dgm:pt modelId="{4A7777B5-C270-413E-82ED-C8C697EEBF7A}" type="sibTrans" cxnId="{2F9F2A38-28B7-41DA-AC70-F75C956DA380}">
      <dgm:prSet/>
      <dgm:spPr/>
      <dgm:t>
        <a:bodyPr/>
        <a:lstStyle/>
        <a:p>
          <a:endParaRPr lang="pl-PL"/>
        </a:p>
      </dgm:t>
    </dgm:pt>
    <dgm:pt modelId="{A78DC55B-63B3-41BB-BC6B-AE5A7F094EDB}" type="pres">
      <dgm:prSet presAssocID="{BBA764C4-844A-4358-9E6B-A319533258A6}" presName="linear" presStyleCnt="0">
        <dgm:presLayoutVars>
          <dgm:animLvl val="lvl"/>
          <dgm:resizeHandles val="exact"/>
        </dgm:presLayoutVars>
      </dgm:prSet>
      <dgm:spPr/>
    </dgm:pt>
    <dgm:pt modelId="{B35CDD42-F0ED-4B35-9FB5-965F630B5333}" type="pres">
      <dgm:prSet presAssocID="{FCF58A2B-76CE-4E92-8FA9-CD7A5BB8E0F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D5270D5-168A-4F51-9DDC-37011B1E365A}" type="pres">
      <dgm:prSet presAssocID="{FCF58A2B-76CE-4E92-8FA9-CD7A5BB8E0F2}" presName="childText" presStyleLbl="revTx" presStyleIdx="0" presStyleCnt="2">
        <dgm:presLayoutVars>
          <dgm:bulletEnabled val="1"/>
        </dgm:presLayoutVars>
      </dgm:prSet>
      <dgm:spPr/>
    </dgm:pt>
    <dgm:pt modelId="{57566B1C-F4DF-46C8-8603-F29C139B4C68}" type="pres">
      <dgm:prSet presAssocID="{4CCA932A-FA49-44AF-9F25-3521F228290E}" presName="parentText" presStyleLbl="node1" presStyleIdx="1" presStyleCnt="2" custLinFactNeighborX="290" custLinFactNeighborY="0">
        <dgm:presLayoutVars>
          <dgm:chMax val="0"/>
          <dgm:bulletEnabled val="1"/>
        </dgm:presLayoutVars>
      </dgm:prSet>
      <dgm:spPr/>
    </dgm:pt>
    <dgm:pt modelId="{2B51CD11-7F20-4DC9-9C41-57B37BB9831C}" type="pres">
      <dgm:prSet presAssocID="{4CCA932A-FA49-44AF-9F25-3521F228290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853190E-D594-4C6C-BAB8-51BBE56B762E}" type="presOf" srcId="{93E72210-B080-489B-8BDB-0626868C51CD}" destId="{8D5270D5-168A-4F51-9DDC-37011B1E365A}" srcOrd="0" destOrd="0" presId="urn:microsoft.com/office/officeart/2005/8/layout/vList2"/>
    <dgm:cxn modelId="{2F9F2A38-28B7-41DA-AC70-F75C956DA380}" srcId="{4CCA932A-FA49-44AF-9F25-3521F228290E}" destId="{45F9C9E8-C11C-4CF7-BEA2-75B530BC6E15}" srcOrd="0" destOrd="0" parTransId="{96BA8799-F52D-4A83-A806-F161D9B5DCF5}" sibTransId="{4A7777B5-C270-413E-82ED-C8C697EEBF7A}"/>
    <dgm:cxn modelId="{92BDCA40-0D80-4F5F-A9AA-63E58D25D791}" type="presOf" srcId="{BBA764C4-844A-4358-9E6B-A319533258A6}" destId="{A78DC55B-63B3-41BB-BC6B-AE5A7F094EDB}" srcOrd="0" destOrd="0" presId="urn:microsoft.com/office/officeart/2005/8/layout/vList2"/>
    <dgm:cxn modelId="{D69C9471-3AA5-44FB-95CA-1C0B8B8A2D8E}" srcId="{BBA764C4-844A-4358-9E6B-A319533258A6}" destId="{FCF58A2B-76CE-4E92-8FA9-CD7A5BB8E0F2}" srcOrd="0" destOrd="0" parTransId="{A05B6688-414F-480E-97A2-4728319EACD0}" sibTransId="{B593E68C-2384-4544-B616-9990210755D7}"/>
    <dgm:cxn modelId="{DB687398-A72B-4186-9A5F-D480FB441FDB}" type="presOf" srcId="{45F9C9E8-C11C-4CF7-BEA2-75B530BC6E15}" destId="{2B51CD11-7F20-4DC9-9C41-57B37BB9831C}" srcOrd="0" destOrd="0" presId="urn:microsoft.com/office/officeart/2005/8/layout/vList2"/>
    <dgm:cxn modelId="{8F408C9C-98A0-4B4F-B4C6-5C90878D9B0A}" type="presOf" srcId="{FCF58A2B-76CE-4E92-8FA9-CD7A5BB8E0F2}" destId="{B35CDD42-F0ED-4B35-9FB5-965F630B5333}" srcOrd="0" destOrd="0" presId="urn:microsoft.com/office/officeart/2005/8/layout/vList2"/>
    <dgm:cxn modelId="{C5ABFBB8-0AAC-433B-B382-061391DA7019}" srcId="{FCF58A2B-76CE-4E92-8FA9-CD7A5BB8E0F2}" destId="{93E72210-B080-489B-8BDB-0626868C51CD}" srcOrd="0" destOrd="0" parTransId="{82683AE7-F61B-47A5-8F95-2916D8D509CB}" sibTransId="{C5E99735-833B-4D5E-9398-856E30FC2F25}"/>
    <dgm:cxn modelId="{FDD8ECC4-E4C4-4CC9-9A32-39536982D1B9}" srcId="{BBA764C4-844A-4358-9E6B-A319533258A6}" destId="{4CCA932A-FA49-44AF-9F25-3521F228290E}" srcOrd="1" destOrd="0" parTransId="{C9BD7570-3B90-4856-B2D1-7310C201B987}" sibTransId="{1F7C4067-5D1B-4D15-B06D-3C0EE7F2EC0C}"/>
    <dgm:cxn modelId="{F8617EEE-BA4E-4300-A7DD-F1B72C8D57C2}" type="presOf" srcId="{4CCA932A-FA49-44AF-9F25-3521F228290E}" destId="{57566B1C-F4DF-46C8-8603-F29C139B4C68}" srcOrd="0" destOrd="0" presId="urn:microsoft.com/office/officeart/2005/8/layout/vList2"/>
    <dgm:cxn modelId="{A70BB7FA-14AD-422E-B891-8FE16633D170}" type="presParOf" srcId="{A78DC55B-63B3-41BB-BC6B-AE5A7F094EDB}" destId="{B35CDD42-F0ED-4B35-9FB5-965F630B5333}" srcOrd="0" destOrd="0" presId="urn:microsoft.com/office/officeart/2005/8/layout/vList2"/>
    <dgm:cxn modelId="{2EAD98C0-494B-4FA9-837C-CC5797D05999}" type="presParOf" srcId="{A78DC55B-63B3-41BB-BC6B-AE5A7F094EDB}" destId="{8D5270D5-168A-4F51-9DDC-37011B1E365A}" srcOrd="1" destOrd="0" presId="urn:microsoft.com/office/officeart/2005/8/layout/vList2"/>
    <dgm:cxn modelId="{8F87BDDE-3F21-4294-9F97-A4E6BE29F237}" type="presParOf" srcId="{A78DC55B-63B3-41BB-BC6B-AE5A7F094EDB}" destId="{57566B1C-F4DF-46C8-8603-F29C139B4C68}" srcOrd="2" destOrd="0" presId="urn:microsoft.com/office/officeart/2005/8/layout/vList2"/>
    <dgm:cxn modelId="{22BFB3F1-55A9-4746-8565-D32FAED6789C}" type="presParOf" srcId="{A78DC55B-63B3-41BB-BC6B-AE5A7F094EDB}" destId="{2B51CD11-7F20-4DC9-9C41-57B37BB9831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4F1E4-B6F5-441E-BDF3-061563122D1C}">
      <dsp:nvSpPr>
        <dsp:cNvPr id="0" name=""/>
        <dsp:cNvSpPr/>
      </dsp:nvSpPr>
      <dsp:spPr>
        <a:xfrm>
          <a:off x="7143" y="51221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500" kern="1200" dirty="0"/>
            <a:t>WWW</a:t>
          </a:r>
        </a:p>
      </dsp:txBody>
      <dsp:txXfrm>
        <a:off x="44665" y="549737"/>
        <a:ext cx="2060143" cy="1206068"/>
      </dsp:txXfrm>
    </dsp:sp>
    <dsp:sp modelId="{DA180B48-106E-44BD-B5F6-66FBA09D04E5}">
      <dsp:nvSpPr>
        <dsp:cNvPr id="0" name=""/>
        <dsp:cNvSpPr/>
      </dsp:nvSpPr>
      <dsp:spPr>
        <a:xfrm>
          <a:off x="2355850" y="88800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500" kern="1200"/>
        </a:p>
      </dsp:txBody>
      <dsp:txXfrm>
        <a:off x="2355850" y="993913"/>
        <a:ext cx="316861" cy="317716"/>
      </dsp:txXfrm>
    </dsp:sp>
    <dsp:sp modelId="{9318FF74-0FA4-4CE2-B75E-656EE7210AEB}">
      <dsp:nvSpPr>
        <dsp:cNvPr id="0" name=""/>
        <dsp:cNvSpPr/>
      </dsp:nvSpPr>
      <dsp:spPr>
        <a:xfrm>
          <a:off x="2996406" y="51221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500" kern="1200" dirty="0"/>
            <a:t>PDF</a:t>
          </a:r>
        </a:p>
      </dsp:txBody>
      <dsp:txXfrm>
        <a:off x="3033928" y="549737"/>
        <a:ext cx="2060143" cy="1206068"/>
      </dsp:txXfrm>
    </dsp:sp>
    <dsp:sp modelId="{F4E64D86-F489-420B-8D66-D6C2F05DCF87}">
      <dsp:nvSpPr>
        <dsp:cNvPr id="0" name=""/>
        <dsp:cNvSpPr/>
      </dsp:nvSpPr>
      <dsp:spPr>
        <a:xfrm>
          <a:off x="5345112" y="88800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500" kern="1200"/>
        </a:p>
      </dsp:txBody>
      <dsp:txXfrm>
        <a:off x="5345112" y="993913"/>
        <a:ext cx="316861" cy="317716"/>
      </dsp:txXfrm>
    </dsp:sp>
    <dsp:sp modelId="{9D85A9CA-705A-4CFA-BE3A-EE841D5BF535}">
      <dsp:nvSpPr>
        <dsp:cNvPr id="0" name=""/>
        <dsp:cNvSpPr/>
      </dsp:nvSpPr>
      <dsp:spPr>
        <a:xfrm>
          <a:off x="5985668" y="51221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500" kern="1200" dirty="0"/>
            <a:t>TXT</a:t>
          </a:r>
        </a:p>
      </dsp:txBody>
      <dsp:txXfrm>
        <a:off x="6023190" y="549737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CDD42-F0ED-4B35-9FB5-965F630B5333}">
      <dsp:nvSpPr>
        <dsp:cNvPr id="0" name=""/>
        <dsp:cNvSpPr/>
      </dsp:nvSpPr>
      <dsp:spPr>
        <a:xfrm>
          <a:off x="0" y="6373"/>
          <a:ext cx="6064499" cy="106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400" kern="1200" dirty="0"/>
            <a:t>ISIN, RFI, KRS, NIP, itp.</a:t>
          </a:r>
        </a:p>
      </dsp:txBody>
      <dsp:txXfrm>
        <a:off x="52089" y="58462"/>
        <a:ext cx="5960321" cy="962862"/>
      </dsp:txXfrm>
    </dsp:sp>
    <dsp:sp modelId="{8D5270D5-168A-4F51-9DDC-37011B1E365A}">
      <dsp:nvSpPr>
        <dsp:cNvPr id="0" name=""/>
        <dsp:cNvSpPr/>
      </dsp:nvSpPr>
      <dsp:spPr>
        <a:xfrm>
          <a:off x="0" y="1073413"/>
          <a:ext cx="6064499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548" tIns="50800" rIns="284480" bIns="5080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4000" b="0" i="0" kern="1200" dirty="0" err="1"/>
            <a:t>Regex</a:t>
          </a:r>
          <a:endParaRPr lang="pl-PL" sz="4000" b="0" kern="1200" dirty="0"/>
        </a:p>
      </dsp:txBody>
      <dsp:txXfrm>
        <a:off x="0" y="1073413"/>
        <a:ext cx="6064499" cy="943920"/>
      </dsp:txXfrm>
    </dsp:sp>
    <dsp:sp modelId="{57566B1C-F4DF-46C8-8603-F29C139B4C68}">
      <dsp:nvSpPr>
        <dsp:cNvPr id="0" name=""/>
        <dsp:cNvSpPr/>
      </dsp:nvSpPr>
      <dsp:spPr>
        <a:xfrm>
          <a:off x="0" y="2017333"/>
          <a:ext cx="6064499" cy="106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400" kern="1200" dirty="0"/>
            <a:t>Benchmark,</a:t>
          </a:r>
          <a:r>
            <a:rPr lang="pl-PL" sz="4400" kern="1200" baseline="0" dirty="0"/>
            <a:t> SRI, </a:t>
          </a:r>
          <a:r>
            <a:rPr lang="pl-PL" sz="4400" kern="1200" baseline="0" dirty="0" err="1"/>
            <a:t>itp</a:t>
          </a:r>
          <a:r>
            <a:rPr lang="pl-PL" sz="4400" kern="1200" baseline="0" dirty="0"/>
            <a:t>,</a:t>
          </a:r>
          <a:endParaRPr lang="pl-PL" sz="4400" kern="1200" dirty="0"/>
        </a:p>
      </dsp:txBody>
      <dsp:txXfrm>
        <a:off x="52089" y="2069422"/>
        <a:ext cx="5960321" cy="962862"/>
      </dsp:txXfrm>
    </dsp:sp>
    <dsp:sp modelId="{2B51CD11-7F20-4DC9-9C41-57B37BB9831C}">
      <dsp:nvSpPr>
        <dsp:cNvPr id="0" name=""/>
        <dsp:cNvSpPr/>
      </dsp:nvSpPr>
      <dsp:spPr>
        <a:xfrm>
          <a:off x="0" y="3084373"/>
          <a:ext cx="6064499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548" tIns="50800" rIns="284480" bIns="5080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4000" kern="1200" dirty="0" err="1"/>
            <a:t>Spacy</a:t>
          </a:r>
          <a:endParaRPr lang="pl-PL" sz="4000" kern="1200" dirty="0"/>
        </a:p>
      </dsp:txBody>
      <dsp:txXfrm>
        <a:off x="0" y="3084373"/>
        <a:ext cx="6064499" cy="94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F0DA966-E44A-4BF7-A873-318327F5F181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8AA409D-F419-4D9F-BCF4-204F181758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664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A966-E44A-4BF7-A873-318327F5F181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409D-F419-4D9F-BCF4-204F181758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62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A966-E44A-4BF7-A873-318327F5F181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409D-F419-4D9F-BCF4-204F181758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8797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A966-E44A-4BF7-A873-318327F5F181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409D-F419-4D9F-BCF4-204F181758B8}" type="slidenum">
              <a:rPr lang="pl-PL" smtClean="0"/>
              <a:t>‹#›</a:t>
            </a:fld>
            <a:endParaRPr lang="pl-P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8222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A966-E44A-4BF7-A873-318327F5F181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409D-F419-4D9F-BCF4-204F181758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0273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A966-E44A-4BF7-A873-318327F5F181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409D-F419-4D9F-BCF4-204F181758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331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A966-E44A-4BF7-A873-318327F5F181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409D-F419-4D9F-BCF4-204F181758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7972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A966-E44A-4BF7-A873-318327F5F181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409D-F419-4D9F-BCF4-204F181758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3185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A966-E44A-4BF7-A873-318327F5F181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409D-F419-4D9F-BCF4-204F181758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552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A966-E44A-4BF7-A873-318327F5F181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409D-F419-4D9F-BCF4-204F181758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583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A966-E44A-4BF7-A873-318327F5F181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409D-F419-4D9F-BCF4-204F181758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83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A966-E44A-4BF7-A873-318327F5F181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409D-F419-4D9F-BCF4-204F181758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874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A966-E44A-4BF7-A873-318327F5F181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409D-F419-4D9F-BCF4-204F181758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438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A966-E44A-4BF7-A873-318327F5F181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409D-F419-4D9F-BCF4-204F181758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371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A966-E44A-4BF7-A873-318327F5F181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409D-F419-4D9F-BCF4-204F181758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56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A966-E44A-4BF7-A873-318327F5F181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409D-F419-4D9F-BCF4-204F181758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723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A966-E44A-4BF7-A873-318327F5F181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409D-F419-4D9F-BCF4-204F181758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16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DA966-E44A-4BF7-A873-318327F5F181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409D-F419-4D9F-BCF4-204F181758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3784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D137-492C-6578-7D4E-3387FA7D3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947" y="572569"/>
            <a:ext cx="10252105" cy="1006046"/>
          </a:xfrm>
        </p:spPr>
        <p:txBody>
          <a:bodyPr>
            <a:normAutofit/>
          </a:bodyPr>
          <a:lstStyle/>
          <a:p>
            <a:r>
              <a:rPr lang="en-GB" b="1" dirty="0"/>
              <a:t>Hackathon</a:t>
            </a:r>
            <a:r>
              <a:rPr lang="pl-PL" b="1" dirty="0"/>
              <a:t> – supervision_hack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DD56E-C79D-2F4F-1051-1638C4E6A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5201" y="6336707"/>
            <a:ext cx="7810146" cy="521293"/>
          </a:xfrm>
        </p:spPr>
        <p:txBody>
          <a:bodyPr>
            <a:normAutofit fontScale="85000" lnSpcReduction="10000"/>
          </a:bodyPr>
          <a:lstStyle/>
          <a:p>
            <a:r>
              <a:rPr lang="pl-PL" sz="2400" dirty="0"/>
              <a:t>TMP: Michał Gromadzki, Tomasz Modzelewski, Piotr Okonek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BE855-A7D8-79E6-51BC-20D8117EFD5E}"/>
              </a:ext>
            </a:extLst>
          </p:cNvPr>
          <p:cNvSpPr txBox="1"/>
          <p:nvPr/>
        </p:nvSpPr>
        <p:spPr>
          <a:xfrm>
            <a:off x="4601196" y="1578615"/>
            <a:ext cx="2989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i="1" dirty="0"/>
              <a:t>KarateKIID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404929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C19F-483D-C69F-0F04-DFE58FCF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867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l-PL" sz="6000" b="1" dirty="0"/>
              <a:t>Zadanie 1 – Web </a:t>
            </a:r>
            <a:r>
              <a:rPr lang="pl-PL" sz="6000" b="1" dirty="0" err="1"/>
              <a:t>scraping</a:t>
            </a:r>
            <a:endParaRPr lang="pl-PL" sz="6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E35D6-08DF-702B-CCD2-8EB8ADF22555}"/>
              </a:ext>
            </a:extLst>
          </p:cNvPr>
          <p:cNvSpPr txBox="1"/>
          <p:nvPr/>
        </p:nvSpPr>
        <p:spPr>
          <a:xfrm>
            <a:off x="1900015" y="5960691"/>
            <a:ext cx="8391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err="1"/>
              <a:t>BeautifulSoup</a:t>
            </a:r>
            <a:r>
              <a:rPr lang="pl-PL" sz="2800" dirty="0"/>
              <a:t>, PyPDF2, </a:t>
            </a:r>
            <a:r>
              <a:rPr lang="pl-PL" sz="2800" dirty="0" err="1"/>
              <a:t>Requests</a:t>
            </a:r>
            <a:r>
              <a:rPr lang="pl-PL" sz="2800" dirty="0"/>
              <a:t>, </a:t>
            </a:r>
            <a:r>
              <a:rPr lang="pl-PL" sz="2800" dirty="0" err="1"/>
              <a:t>Urllib</a:t>
            </a:r>
            <a:r>
              <a:rPr lang="pl-PL" sz="2800" dirty="0"/>
              <a:t>, </a:t>
            </a:r>
            <a:r>
              <a:rPr lang="pl-PL" sz="2800" dirty="0" err="1"/>
              <a:t>Joblib</a:t>
            </a:r>
            <a:endParaRPr lang="pl-PL" sz="2800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E479B56-C2A4-830C-90F0-1B45F4C8E6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2444439"/>
              </p:ext>
            </p:extLst>
          </p:nvPr>
        </p:nvGraphicFramePr>
        <p:xfrm>
          <a:off x="2032000" y="2276228"/>
          <a:ext cx="8128000" cy="2305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476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0344-09AD-C6C2-51E9-DFE2499D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9122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l-PL" sz="4400" b="1" dirty="0"/>
              <a:t>Zadanie 2 - Analizy wyszukanych dokumentów algorytmem NLP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DFBA7-CFB7-A245-26AF-71A06C8E8E3D}"/>
              </a:ext>
            </a:extLst>
          </p:cNvPr>
          <p:cNvSpPr txBox="1"/>
          <p:nvPr/>
        </p:nvSpPr>
        <p:spPr>
          <a:xfrm>
            <a:off x="2005248" y="6239482"/>
            <a:ext cx="8178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err="1"/>
              <a:t>Spacy</a:t>
            </a:r>
            <a:r>
              <a:rPr lang="pl-PL" sz="2800" dirty="0"/>
              <a:t>, </a:t>
            </a:r>
            <a:r>
              <a:rPr lang="pl-PL" sz="2800" dirty="0" err="1"/>
              <a:t>Pandas</a:t>
            </a:r>
            <a:r>
              <a:rPr lang="pl-PL" sz="2800" dirty="0"/>
              <a:t>, </a:t>
            </a:r>
            <a:r>
              <a:rPr lang="pl-PL" sz="2800" dirty="0" err="1"/>
              <a:t>Numpy</a:t>
            </a:r>
            <a:r>
              <a:rPr lang="pl-PL" sz="2800" dirty="0"/>
              <a:t>, Re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4A32F30-B598-1ED1-6720-1911F8F860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1405229"/>
              </p:ext>
            </p:extLst>
          </p:nvPr>
        </p:nvGraphicFramePr>
        <p:xfrm>
          <a:off x="3062160" y="1937307"/>
          <a:ext cx="6064499" cy="403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897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7814-BF9B-99CF-F2C1-4ADA61DC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9433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l-PL" sz="4400" b="1" dirty="0"/>
              <a:t>Zadanie 3 - Przygotowanie BagOfWords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CA11A-5926-94A3-FBDB-A536B202F84B}"/>
              </a:ext>
            </a:extLst>
          </p:cNvPr>
          <p:cNvSpPr txBox="1"/>
          <p:nvPr/>
        </p:nvSpPr>
        <p:spPr>
          <a:xfrm>
            <a:off x="1795875" y="5977872"/>
            <a:ext cx="8597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err="1"/>
              <a:t>Spacy</a:t>
            </a:r>
            <a:r>
              <a:rPr lang="pl-PL" sz="2800" dirty="0"/>
              <a:t>, </a:t>
            </a:r>
            <a:r>
              <a:rPr lang="pl-PL" sz="2800" dirty="0" err="1"/>
              <a:t>Pandas</a:t>
            </a:r>
            <a:r>
              <a:rPr lang="pl-PL" sz="2800" dirty="0"/>
              <a:t>, </a:t>
            </a:r>
            <a:r>
              <a:rPr lang="pl-PL" sz="2800" dirty="0" err="1"/>
              <a:t>Collections</a:t>
            </a:r>
            <a:endParaRPr lang="pl-PL" sz="28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6541E9-B8BA-13AE-6586-01FEFDE07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02" y="1768194"/>
            <a:ext cx="5724413" cy="38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77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A695-4CAB-89A1-A058-AB6E649D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828" y="191228"/>
            <a:ext cx="10733518" cy="1478570"/>
          </a:xfrm>
        </p:spPr>
        <p:txBody>
          <a:bodyPr>
            <a:normAutofit/>
          </a:bodyPr>
          <a:lstStyle/>
          <a:p>
            <a:pPr algn="ctr"/>
            <a:r>
              <a:rPr lang="pl-PL" b="1" dirty="0"/>
              <a:t>Zadanie 4 - Weryfikacja obecności podstawowych wyrażeń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216B6-8BE7-ECF1-4D0A-97A78D0D8554}"/>
              </a:ext>
            </a:extLst>
          </p:cNvPr>
          <p:cNvSpPr txBox="1"/>
          <p:nvPr/>
        </p:nvSpPr>
        <p:spPr>
          <a:xfrm>
            <a:off x="1737645" y="5947873"/>
            <a:ext cx="8716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err="1"/>
              <a:t>Pandas</a:t>
            </a:r>
            <a:r>
              <a:rPr lang="pl-PL" sz="2800" dirty="0"/>
              <a:t>, </a:t>
            </a:r>
            <a:r>
              <a:rPr lang="pl-PL" sz="2800" dirty="0" err="1"/>
              <a:t>Difflib</a:t>
            </a:r>
            <a:r>
              <a:rPr lang="pl-PL" sz="2800" dirty="0"/>
              <a:t>, </a:t>
            </a:r>
            <a:r>
              <a:rPr lang="pl-PL" sz="2800" dirty="0" err="1"/>
              <a:t>Numpy</a:t>
            </a:r>
            <a:endParaRPr lang="pl-PL" sz="2800" dirty="0"/>
          </a:p>
        </p:txBody>
      </p:sp>
      <p:pic>
        <p:nvPicPr>
          <p:cNvPr id="3074" name="Picture 2" descr="Weryfikacja konta • Oferta bukmachera • SureBety.pl">
            <a:extLst>
              <a:ext uri="{FF2B5EF4-FFF2-40B4-BE49-F238E27FC236}">
                <a16:creationId xmlns:a16="http://schemas.microsoft.com/office/drawing/2014/main" id="{C63BE690-3DA1-AF47-7F03-4FA596788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120" y="1705243"/>
            <a:ext cx="4207759" cy="343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44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6622-CBAD-C000-6D28-6E5ABF761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484" y="1803989"/>
            <a:ext cx="10705032" cy="3250021"/>
          </a:xfrm>
        </p:spPr>
        <p:txBody>
          <a:bodyPr>
            <a:normAutofit/>
          </a:bodyPr>
          <a:lstStyle/>
          <a:p>
            <a:pPr algn="ctr"/>
            <a:r>
              <a:rPr lang="pl-PL" sz="8000" b="1" dirty="0"/>
              <a:t>Dziękujemy</a:t>
            </a:r>
            <a:r>
              <a:rPr lang="pl-PL" sz="8800" b="1" dirty="0"/>
              <a:t> </a:t>
            </a:r>
            <a:r>
              <a:rPr lang="pl-PL" sz="8000" b="1" dirty="0"/>
              <a:t>za</a:t>
            </a:r>
            <a:r>
              <a:rPr lang="pl-PL" sz="8800" b="1" dirty="0"/>
              <a:t> </a:t>
            </a:r>
            <a:r>
              <a:rPr lang="pl-PL" sz="8000" b="1" dirty="0"/>
              <a:t>uwagę</a:t>
            </a:r>
          </a:p>
        </p:txBody>
      </p:sp>
    </p:spTree>
    <p:extLst>
      <p:ext uri="{BB962C8B-B14F-4D97-AF65-F5344CB8AC3E}">
        <p14:creationId xmlns:p14="http://schemas.microsoft.com/office/powerpoint/2010/main" val="1298727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360</TotalTime>
  <Words>91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Hackathon – supervision_hack</vt:lpstr>
      <vt:lpstr>Zadanie 1 – Web scraping</vt:lpstr>
      <vt:lpstr>Zadanie 2 - Analizy wyszukanych dokumentów algorytmem NLP</vt:lpstr>
      <vt:lpstr>Zadanie 3 - Przygotowanie BagOfWords</vt:lpstr>
      <vt:lpstr>Zadanie 4 - Weryfikacja obecności podstawowych wyrażeń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– supervision_hack</dc:title>
  <dc:creator>Gromadzki Michał (STUD)</dc:creator>
  <cp:lastModifiedBy>Gromadzki Michał (STUD)</cp:lastModifiedBy>
  <cp:revision>8</cp:revision>
  <dcterms:created xsi:type="dcterms:W3CDTF">2022-10-23T01:09:16Z</dcterms:created>
  <dcterms:modified xsi:type="dcterms:W3CDTF">2022-10-23T07:09:46Z</dcterms:modified>
</cp:coreProperties>
</file>