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F156EA-0953-78E4-2C4B-7EB1C54BA067}" name="Thorsten Koch" initials="TK" userId="Thorsten Koch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/>
      <a:tcStyle>
        <a:tcBdr/>
        <a:fill>
          <a:solidFill>
            <a:srgbClr val="E6E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CF"/>
          </a:solidFill>
        </a:fill>
      </a:tcStyle>
    </a:wholeTbl>
    <a:band2H>
      <a:tcTxStyle/>
      <a:tcStyle>
        <a:tcBdr/>
        <a:fill>
          <a:solidFill>
            <a:srgbClr val="E6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CA"/>
          </a:solidFill>
        </a:fill>
      </a:tcStyle>
    </a:wholeTbl>
    <a:band2H>
      <a:tcTxStyle/>
      <a:tcStyle>
        <a:tcBdr/>
        <a:fill>
          <a:solidFill>
            <a:srgbClr val="FFF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/>
    <p:restoredTop sz="94828"/>
  </p:normalViewPr>
  <p:slideViewPr>
    <p:cSldViewPr snapToGrid="0" showGuides="1">
      <p:cViewPr varScale="1">
        <p:scale>
          <a:sx n="119" d="100"/>
          <a:sy n="119" d="100"/>
        </p:scale>
        <p:origin x="5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961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;p1"/>
          <p:cNvSpPr/>
          <p:nvPr/>
        </p:nvSpPr>
        <p:spPr>
          <a:xfrm>
            <a:off x="336557" y="619125"/>
            <a:ext cx="110400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Google Shape;11;p1"/>
          <p:cNvSpPr/>
          <p:nvPr/>
        </p:nvSpPr>
        <p:spPr>
          <a:xfrm>
            <a:off x="336561" y="6599241"/>
            <a:ext cx="11525250" cy="1591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6" name="Google Shape;12;p1" descr="Google Shape;12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23" y="40333"/>
            <a:ext cx="675641" cy="5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Google Shape;13;p1" descr="Google Shape;13;p1"/>
          <p:cNvPicPr>
            <a:picLocks noChangeAspect="1"/>
          </p:cNvPicPr>
          <p:nvPr/>
        </p:nvPicPr>
        <p:blipFill>
          <a:blip r:embed="rId3"/>
          <a:srcRect l="20693" t="26072" r="15158" b="16710"/>
          <a:stretch>
            <a:fillRect/>
          </a:stretch>
        </p:blipFill>
        <p:spPr>
          <a:xfrm>
            <a:off x="11280577" y="46415"/>
            <a:ext cx="840597" cy="596553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071811"/>
            <a:ext cx="8534400" cy="1752601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400"/>
              </a:spcBef>
              <a:defRPr sz="2400"/>
            </a:lvl1pPr>
            <a:lvl2pPr marL="228600" indent="361188" algn="ctr">
              <a:spcBef>
                <a:spcPts val="400"/>
              </a:spcBef>
              <a:buSzTx/>
              <a:buNone/>
              <a:defRPr sz="2400"/>
            </a:lvl2pPr>
            <a:lvl3pPr marL="228600" indent="792480" algn="ctr">
              <a:spcBef>
                <a:spcPts val="400"/>
              </a:spcBef>
              <a:buSzTx/>
              <a:buNone/>
              <a:defRPr sz="2400"/>
            </a:lvl3pPr>
            <a:lvl4pPr marL="228600" indent="1249680" algn="ctr">
              <a:spcBef>
                <a:spcPts val="400"/>
              </a:spcBef>
              <a:buSzTx/>
              <a:buNone/>
              <a:defRPr sz="2400"/>
            </a:lvl4pPr>
            <a:lvl5pPr marL="228600" indent="1706879" algn="ctr">
              <a:spcBef>
                <a:spcPts val="4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828800" y="1527989"/>
            <a:ext cx="8534400" cy="1036916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0;p1"/>
          <p:cNvSpPr/>
          <p:nvPr/>
        </p:nvSpPr>
        <p:spPr>
          <a:xfrm>
            <a:off x="336557" y="619125"/>
            <a:ext cx="110400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Google Shape;11;p1"/>
          <p:cNvSpPr/>
          <p:nvPr/>
        </p:nvSpPr>
        <p:spPr>
          <a:xfrm>
            <a:off x="336561" y="6599241"/>
            <a:ext cx="11525250" cy="1591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Google Shape;12;p1" descr="Google Shape;12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23" y="40333"/>
            <a:ext cx="675641" cy="5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ogle Shape;13;p1" descr="Google Shape;13;p1"/>
          <p:cNvPicPr>
            <a:picLocks noChangeAspect="1"/>
          </p:cNvPicPr>
          <p:nvPr/>
        </p:nvPicPr>
        <p:blipFill>
          <a:blip r:embed="rId3"/>
          <a:srcRect l="20693" t="26072" r="15158" b="16710"/>
          <a:stretch>
            <a:fillRect/>
          </a:stretch>
        </p:blipFill>
        <p:spPr>
          <a:xfrm>
            <a:off x="11280577" y="46415"/>
            <a:ext cx="840597" cy="59655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Google Shape;23;p4"/>
          <p:cNvSpPr/>
          <p:nvPr/>
        </p:nvSpPr>
        <p:spPr>
          <a:xfrm>
            <a:off x="0" y="11"/>
            <a:ext cx="12192000" cy="6599229"/>
          </a:xfrm>
          <a:prstGeom prst="rect">
            <a:avLst/>
          </a:prstGeom>
          <a:solidFill>
            <a:srgbClr val="004153"/>
          </a:solidFill>
          <a:ln>
            <a:solidFill>
              <a:srgbClr val="004153"/>
            </a:solidFill>
          </a:ln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465564" y="1728192"/>
            <a:ext cx="4547576" cy="1664240"/>
          </a:xfrm>
          <a:prstGeom prst="rect">
            <a:avLst/>
          </a:prstGeom>
        </p:spPr>
        <p:txBody>
          <a:bodyPr anchor="t"/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65562" y="3774638"/>
            <a:ext cx="4547577" cy="1752601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400"/>
              </a:spcBef>
              <a:defRPr sz="2400">
                <a:solidFill>
                  <a:schemeClr val="accent6"/>
                </a:solidFill>
              </a:defRPr>
            </a:lvl1pPr>
            <a:lvl2pPr marL="228600" indent="361188" algn="ctr">
              <a:spcBef>
                <a:spcPts val="400"/>
              </a:spcBef>
              <a:buSzTx/>
              <a:buNone/>
              <a:defRPr sz="2400">
                <a:solidFill>
                  <a:schemeClr val="accent6"/>
                </a:solidFill>
              </a:defRPr>
            </a:lvl2pPr>
            <a:lvl3pPr marL="228600" indent="792480" algn="ctr">
              <a:spcBef>
                <a:spcPts val="400"/>
              </a:spcBef>
              <a:buSzTx/>
              <a:buNone/>
              <a:defRPr sz="2400">
                <a:solidFill>
                  <a:schemeClr val="accent6"/>
                </a:solidFill>
              </a:defRPr>
            </a:lvl3pPr>
            <a:lvl4pPr marL="228600" indent="1249680" algn="ctr">
              <a:spcBef>
                <a:spcPts val="400"/>
              </a:spcBef>
              <a:buSzTx/>
              <a:buNone/>
              <a:defRPr sz="2400">
                <a:solidFill>
                  <a:schemeClr val="accent6"/>
                </a:solidFill>
              </a:defRPr>
            </a:lvl4pPr>
            <a:lvl5pPr marL="228600" indent="1706879" algn="ctr">
              <a:spcBef>
                <a:spcPts val="400"/>
              </a:spcBef>
              <a:buSzTx/>
              <a:buNone/>
              <a:defRPr sz="24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Google Shape;28;p4" descr="Google Shape;28;p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4" y="1729707"/>
            <a:ext cx="2536953" cy="335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Google Shape;29;p4"/>
          <p:cNvSpPr/>
          <p:nvPr/>
        </p:nvSpPr>
        <p:spPr>
          <a:xfrm>
            <a:off x="8304245" y="11"/>
            <a:ext cx="3906409" cy="6599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7" name="Google Shape;30;p4" descr="Google Shape;30;p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384" y="1728191"/>
            <a:ext cx="2020825" cy="3341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0;p1"/>
          <p:cNvSpPr/>
          <p:nvPr/>
        </p:nvSpPr>
        <p:spPr>
          <a:xfrm>
            <a:off x="336557" y="619125"/>
            <a:ext cx="110400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Google Shape;11;p1"/>
          <p:cNvSpPr/>
          <p:nvPr/>
        </p:nvSpPr>
        <p:spPr>
          <a:xfrm>
            <a:off x="336561" y="6599241"/>
            <a:ext cx="11525250" cy="1591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6" name="Google Shape;12;p1" descr="Google Shape;12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23" y="40333"/>
            <a:ext cx="675641" cy="5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Google Shape;13;p1" descr="Google Shape;13;p1"/>
          <p:cNvPicPr>
            <a:picLocks noChangeAspect="1"/>
          </p:cNvPicPr>
          <p:nvPr/>
        </p:nvPicPr>
        <p:blipFill>
          <a:blip r:embed="rId3"/>
          <a:srcRect l="20693" t="26072" r="15158" b="16710"/>
          <a:stretch>
            <a:fillRect/>
          </a:stretch>
        </p:blipFill>
        <p:spPr>
          <a:xfrm>
            <a:off x="11280577" y="46415"/>
            <a:ext cx="840597" cy="59655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336000" y="0"/>
            <a:ext cx="10766401" cy="619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6000" y="835199"/>
            <a:ext cx="5592001" cy="554400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200"/>
            </a:lvl1pPr>
            <a:lvl2pPr indent="-326390">
              <a:spcBef>
                <a:spcPts val="400"/>
              </a:spcBef>
              <a:buSzPts val="2200"/>
              <a:defRPr sz="2200"/>
            </a:lvl2pPr>
            <a:lvl3pPr marL="1407160" indent="-391160">
              <a:spcBef>
                <a:spcPts val="400"/>
              </a:spcBef>
              <a:buSzPts val="2200"/>
              <a:defRPr sz="2200"/>
            </a:lvl3pPr>
            <a:lvl4pPr marL="1864360" indent="-391160">
              <a:spcBef>
                <a:spcPts val="400"/>
              </a:spcBef>
              <a:buSzPts val="2200"/>
              <a:defRPr sz="2200"/>
            </a:lvl4pPr>
            <a:lvl5pPr marL="2362200" indent="-419100">
              <a:spcBef>
                <a:spcPts val="400"/>
              </a:spcBef>
              <a:buSzPts val="2200"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4;p5"/>
          <p:cNvSpPr txBox="1">
            <a:spLocks noGrp="1"/>
          </p:cNvSpPr>
          <p:nvPr>
            <p:ph type="body" sz="half" idx="21"/>
          </p:nvPr>
        </p:nvSpPr>
        <p:spPr>
          <a:xfrm>
            <a:off x="6269799" y="835199"/>
            <a:ext cx="5592001" cy="5544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200"/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;p1"/>
          <p:cNvSpPr/>
          <p:nvPr/>
        </p:nvSpPr>
        <p:spPr>
          <a:xfrm>
            <a:off x="336557" y="619125"/>
            <a:ext cx="110400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Google Shape;11;p1"/>
          <p:cNvSpPr/>
          <p:nvPr/>
        </p:nvSpPr>
        <p:spPr>
          <a:xfrm>
            <a:off x="336561" y="6599241"/>
            <a:ext cx="11525250" cy="1591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Google Shape;12;p1" descr="Google Shape;12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23" y="40333"/>
            <a:ext cx="675641" cy="5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Google Shape;13;p1" descr="Google Shape;13;p1"/>
          <p:cNvPicPr>
            <a:picLocks noChangeAspect="1"/>
          </p:cNvPicPr>
          <p:nvPr/>
        </p:nvPicPr>
        <p:blipFill>
          <a:blip r:embed="rId3"/>
          <a:srcRect l="20693" t="26072" r="15158" b="16710"/>
          <a:stretch>
            <a:fillRect/>
          </a:stretch>
        </p:blipFill>
        <p:spPr>
          <a:xfrm>
            <a:off x="11280577" y="46415"/>
            <a:ext cx="840597" cy="59655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0;p1"/>
          <p:cNvSpPr/>
          <p:nvPr/>
        </p:nvSpPr>
        <p:spPr>
          <a:xfrm>
            <a:off x="336557" y="619125"/>
            <a:ext cx="110400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Google Shape;11;p1"/>
          <p:cNvSpPr/>
          <p:nvPr/>
        </p:nvSpPr>
        <p:spPr>
          <a:xfrm>
            <a:off x="336561" y="6599241"/>
            <a:ext cx="11525250" cy="1591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Google Shape;12;p1" descr="Google Shape;12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23" y="40333"/>
            <a:ext cx="675641" cy="5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Google Shape;13;p1" descr="Google Shape;13;p1"/>
          <p:cNvPicPr>
            <a:picLocks noChangeAspect="1"/>
          </p:cNvPicPr>
          <p:nvPr/>
        </p:nvPicPr>
        <p:blipFill>
          <a:blip r:embed="rId3"/>
          <a:srcRect l="20693" t="26072" r="15158" b="16710"/>
          <a:stretch>
            <a:fillRect/>
          </a:stretch>
        </p:blipFill>
        <p:spPr>
          <a:xfrm>
            <a:off x="11280577" y="46415"/>
            <a:ext cx="840597" cy="596553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 (D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0;p1"/>
          <p:cNvSpPr/>
          <p:nvPr/>
        </p:nvSpPr>
        <p:spPr>
          <a:xfrm>
            <a:off x="336557" y="619125"/>
            <a:ext cx="110400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Google Shape;11;p1"/>
          <p:cNvSpPr/>
          <p:nvPr/>
        </p:nvSpPr>
        <p:spPr>
          <a:xfrm>
            <a:off x="336561" y="6599241"/>
            <a:ext cx="11525250" cy="1591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93" name="Google Shape;12;p1" descr="Google Shape;12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23" y="40333"/>
            <a:ext cx="675641" cy="5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Google Shape;13;p1" descr="Google Shape;13;p1"/>
          <p:cNvPicPr>
            <a:picLocks noChangeAspect="1"/>
          </p:cNvPicPr>
          <p:nvPr/>
        </p:nvPicPr>
        <p:blipFill>
          <a:blip r:embed="rId3"/>
          <a:srcRect l="20693" t="26072" r="15158" b="16710"/>
          <a:stretch>
            <a:fillRect/>
          </a:stretch>
        </p:blipFill>
        <p:spPr>
          <a:xfrm>
            <a:off x="11280577" y="46415"/>
            <a:ext cx="840597" cy="59655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Google Shape;45;p8"/>
          <p:cNvSpPr/>
          <p:nvPr/>
        </p:nvSpPr>
        <p:spPr>
          <a:xfrm>
            <a:off x="0" y="5"/>
            <a:ext cx="12192000" cy="150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;p1"/>
          <p:cNvSpPr/>
          <p:nvPr/>
        </p:nvSpPr>
        <p:spPr>
          <a:xfrm>
            <a:off x="336557" y="619125"/>
            <a:ext cx="110400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Google Shape;11;p1"/>
          <p:cNvSpPr/>
          <p:nvPr/>
        </p:nvSpPr>
        <p:spPr>
          <a:xfrm>
            <a:off x="336561" y="6599241"/>
            <a:ext cx="11525250" cy="1591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05" name="Google Shape;12;p1" descr="Google Shape;12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23" y="40333"/>
            <a:ext cx="675641" cy="5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Google Shape;13;p1" descr="Google Shape;13;p1"/>
          <p:cNvPicPr>
            <a:picLocks noChangeAspect="1"/>
          </p:cNvPicPr>
          <p:nvPr/>
        </p:nvPicPr>
        <p:blipFill>
          <a:blip r:embed="rId3"/>
          <a:srcRect l="20693" t="26072" r="15158" b="16710"/>
          <a:stretch>
            <a:fillRect/>
          </a:stretch>
        </p:blipFill>
        <p:spPr>
          <a:xfrm>
            <a:off x="11280577" y="46415"/>
            <a:ext cx="840597" cy="59655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oogle Shape;48;p9"/>
          <p:cNvSpPr/>
          <p:nvPr/>
        </p:nvSpPr>
        <p:spPr>
          <a:xfrm>
            <a:off x="0" y="952500"/>
            <a:ext cx="12192000" cy="0"/>
          </a:xfrm>
          <a:prstGeom prst="line">
            <a:avLst/>
          </a:prstGeom>
          <a:ln w="25400">
            <a:solidFill>
              <a:srgbClr val="1F496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xfrm>
            <a:off x="505968" y="1054308"/>
            <a:ext cx="11180065" cy="5182496"/>
          </a:xfrm>
          <a:prstGeom prst="rect">
            <a:avLst/>
          </a:prstGeom>
        </p:spPr>
        <p:txBody>
          <a:bodyPr/>
          <a:lstStyle>
            <a:lvl1pPr marL="457200" indent="-324611">
              <a:spcBef>
                <a:spcPts val="400"/>
              </a:spcBef>
              <a:buClr>
                <a:srgbClr val="000000"/>
              </a:buClr>
              <a:buSzPts val="2100"/>
              <a:buFont typeface="Helvetica"/>
              <a:buChar char="▶"/>
              <a:defRPr>
                <a:solidFill>
                  <a:srgbClr val="004153"/>
                </a:solidFill>
              </a:defRPr>
            </a:lvl1pPr>
            <a:lvl2pPr indent="-324611">
              <a:spcBef>
                <a:spcPts val="400"/>
              </a:spcBef>
              <a:buClr>
                <a:srgbClr val="000000"/>
              </a:buClr>
              <a:buFont typeface="Helvetica"/>
              <a:defRPr>
                <a:solidFill>
                  <a:srgbClr val="004153"/>
                </a:solidFill>
              </a:defRPr>
            </a:lvl2pPr>
            <a:lvl3pPr marL="1408496" indent="-387415">
              <a:spcBef>
                <a:spcPts val="400"/>
              </a:spcBef>
              <a:buClr>
                <a:srgbClr val="000000"/>
              </a:buClr>
              <a:buFont typeface="Helvetica"/>
              <a:defRPr>
                <a:solidFill>
                  <a:srgbClr val="004153"/>
                </a:solidFill>
              </a:defRPr>
            </a:lvl3pPr>
            <a:lvl4pPr marL="1865696" indent="-387415">
              <a:spcBef>
                <a:spcPts val="400"/>
              </a:spcBef>
              <a:buClr>
                <a:srgbClr val="000000"/>
              </a:buClr>
              <a:buFont typeface="Helvetica"/>
              <a:defRPr>
                <a:solidFill>
                  <a:srgbClr val="004153"/>
                </a:solidFill>
              </a:defRPr>
            </a:lvl4pPr>
            <a:lvl5pPr marL="2322896" indent="-387417">
              <a:spcBef>
                <a:spcPts val="400"/>
              </a:spcBef>
              <a:buClr>
                <a:srgbClr val="000000"/>
              </a:buClr>
              <a:buFont typeface="Helvetica"/>
              <a:defRPr>
                <a:solidFill>
                  <a:srgbClr val="0041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505968" y="334174"/>
            <a:ext cx="11180065" cy="493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15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"/>
          <p:cNvSpPr/>
          <p:nvPr/>
        </p:nvSpPr>
        <p:spPr>
          <a:xfrm>
            <a:off x="336557" y="619125"/>
            <a:ext cx="110400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Google Shape;11;p1"/>
          <p:cNvSpPr/>
          <p:nvPr/>
        </p:nvSpPr>
        <p:spPr>
          <a:xfrm>
            <a:off x="336561" y="6599241"/>
            <a:ext cx="11525250" cy="1591"/>
          </a:xfrm>
          <a:prstGeom prst="line">
            <a:avLst/>
          </a:prstGeom>
          <a:ln w="19050">
            <a:solidFill>
              <a:srgbClr val="000066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4" name="Google Shape;12;p1" descr="Google Shape;12;p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0523" y="40333"/>
            <a:ext cx="675641" cy="50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13;p1" descr="Google Shape;13;p1"/>
          <p:cNvPicPr>
            <a:picLocks noChangeAspect="1"/>
          </p:cNvPicPr>
          <p:nvPr/>
        </p:nvPicPr>
        <p:blipFill>
          <a:blip r:embed="rId11"/>
          <a:srcRect l="20693" t="26072" r="15158" b="16710"/>
          <a:stretch>
            <a:fillRect/>
          </a:stretch>
        </p:blipFill>
        <p:spPr>
          <a:xfrm>
            <a:off x="11280577" y="46415"/>
            <a:ext cx="840597" cy="59655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336559" y="1"/>
            <a:ext cx="9983911" cy="491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336561" y="835030"/>
            <a:ext cx="11525251" cy="5543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4616" y="6647015"/>
            <a:ext cx="167184" cy="1568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66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308609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ts val="2100"/>
        <a:buFontTx/>
        <a:buChar char="▷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07694" marR="0" indent="-378994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ts val="2100"/>
        <a:buFontTx/>
        <a:buChar char="▪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64894" marR="0" indent="-378994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ts val="2100"/>
        <a:buFontTx/>
        <a:buChar char="▪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22094" marR="0" indent="-378994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ts val="2100"/>
        <a:buFontTx/>
        <a:buChar char="▪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60345" marR="0" indent="-36004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ts val="2100"/>
        <a:buFontTx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17545" marR="0" indent="-36004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ts val="2100"/>
        <a:buFontTx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74745" marR="0" indent="-36004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ts val="2100"/>
        <a:buFontTx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945" marR="0" indent="-36004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ts val="2100"/>
        <a:buFontTx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57;p10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defTabSz="804672">
              <a:lnSpc>
                <a:spcPct val="115000"/>
              </a:lnSpc>
              <a:spcBef>
                <a:spcPts val="0"/>
              </a:spcBef>
              <a:defRPr sz="2464"/>
            </a:pPr>
            <a:r>
              <a:rPr lang="en-DE" dirty="0"/>
              <a:t>Name of Group member</a:t>
            </a:r>
            <a:r>
              <a:rPr dirty="0"/>
              <a:t>​</a:t>
            </a:r>
          </a:p>
        </p:txBody>
      </p:sp>
      <p:sp>
        <p:nvSpPr>
          <p:cNvPr id="120" name="Google Shape;58;p10"/>
          <p:cNvSpPr txBox="1">
            <a:spLocks noGrp="1"/>
          </p:cNvSpPr>
          <p:nvPr>
            <p:ph type="title"/>
          </p:nvPr>
        </p:nvSpPr>
        <p:spPr>
          <a:xfrm>
            <a:off x="1033074" y="2392199"/>
            <a:ext cx="9922802" cy="10368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786384">
              <a:defRPr sz="3784"/>
            </a:lvl1pPr>
          </a:lstStyle>
          <a:p>
            <a:r>
              <a:rPr lang="de-DE" dirty="0"/>
              <a:t>Title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1;p12"/>
          <p:cNvSpPr txBox="1">
            <a:spLocks noGrp="1"/>
          </p:cNvSpPr>
          <p:nvPr>
            <p:ph type="title"/>
          </p:nvPr>
        </p:nvSpPr>
        <p:spPr>
          <a:xfrm>
            <a:off x="336559" y="0"/>
            <a:ext cx="9984000" cy="49110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Title</a:t>
            </a:r>
            <a:endParaRPr dirty="0"/>
          </a:p>
        </p:txBody>
      </p:sp>
      <p:sp>
        <p:nvSpPr>
          <p:cNvPr id="129" name="Google Shape;73;p12"/>
          <p:cNvSpPr txBox="1">
            <a:spLocks noGrp="1"/>
          </p:cNvSpPr>
          <p:nvPr>
            <p:ph type="sldNum" sz="quarter" idx="2"/>
          </p:nvPr>
        </p:nvSpPr>
        <p:spPr>
          <a:xfrm>
            <a:off x="11734833" y="6646959"/>
            <a:ext cx="127001" cy="156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0" name="Google Shape;66;p11"/>
          <p:cNvSpPr txBox="1"/>
          <p:nvPr/>
        </p:nvSpPr>
        <p:spPr>
          <a:xfrm>
            <a:off x="286699" y="6540750"/>
            <a:ext cx="11802602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Scientific Computing: </a:t>
            </a: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Topic                                                                             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dirty="0"/>
              <a:t>                                                                                    TU Berlin / </a:t>
            </a:r>
            <a:r>
              <a:rPr dirty="0" err="1"/>
              <a:t>Zuse</a:t>
            </a:r>
            <a:r>
              <a:rPr dirty="0"/>
              <a:t> Institute Berlin (ZIB)  </a:t>
            </a:r>
          </a:p>
        </p:txBody>
      </p:sp>
    </p:spTree>
    <p:extLst>
      <p:ext uri="{BB962C8B-B14F-4D97-AF65-F5344CB8AC3E}">
        <p14:creationId xmlns:p14="http://schemas.microsoft.com/office/powerpoint/2010/main" val="15937964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ZIB Folienmaster-TK">
  <a:themeElements>
    <a:clrScheme name="1_ZIB Folienmaster-T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0AFF"/>
      </a:accent1>
      <a:accent2>
        <a:srgbClr val="FF0000"/>
      </a:accent2>
      <a:accent3>
        <a:srgbClr val="00B050"/>
      </a:accent3>
      <a:accent4>
        <a:srgbClr val="7030A0"/>
      </a:accent4>
      <a:accent5>
        <a:srgbClr val="3F3F3F"/>
      </a:accent5>
      <a:accent6>
        <a:srgbClr val="FFFF00"/>
      </a:accent6>
      <a:hlink>
        <a:srgbClr val="0000FF"/>
      </a:hlink>
      <a:folHlink>
        <a:srgbClr val="FF00FF"/>
      </a:folHlink>
    </a:clrScheme>
    <a:fontScheme name="1_ZIB Folienmaster-T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ZIB Folienmaster-T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ZIB Folienmaster-TK">
  <a:themeElements>
    <a:clrScheme name="1_ZIB Folienmaster-T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0AFF"/>
      </a:accent1>
      <a:accent2>
        <a:srgbClr val="FF0000"/>
      </a:accent2>
      <a:accent3>
        <a:srgbClr val="00B050"/>
      </a:accent3>
      <a:accent4>
        <a:srgbClr val="7030A0"/>
      </a:accent4>
      <a:accent5>
        <a:srgbClr val="3F3F3F"/>
      </a:accent5>
      <a:accent6>
        <a:srgbClr val="FFFF00"/>
      </a:accent6>
      <a:hlink>
        <a:srgbClr val="0000FF"/>
      </a:hlink>
      <a:folHlink>
        <a:srgbClr val="FF00FF"/>
      </a:folHlink>
    </a:clrScheme>
    <a:fontScheme name="1_ZIB Folienmaster-T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ZIB Folienmaster-T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25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</vt:lpstr>
      <vt:lpstr>Tahoma</vt:lpstr>
      <vt:lpstr>1_ZIB Folienmaster-TK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Rust Programming</dc:title>
  <cp:lastModifiedBy>Le, Thi Thai</cp:lastModifiedBy>
  <cp:revision>28</cp:revision>
  <cp:lastPrinted>2023-10-24T09:48:59Z</cp:lastPrinted>
  <dcterms:modified xsi:type="dcterms:W3CDTF">2023-10-27T12:47:50Z</dcterms:modified>
</cp:coreProperties>
</file>