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70E2AD-906C-4FCE-B54F-CA9D59655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5815D3-2863-43E5-A86C-75175CB52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FBCC3B-BA73-4CD7-B67C-EDC644F9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2FD1C8-827F-4951-8BE8-904E4C44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A76AAE-94FF-4DFE-AD12-215E2EFC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193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0171DA-E377-4318-83A2-BD46D787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323DBFC-E216-4214-836F-B1CE8767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B5B0FA-A56E-49A9-B417-01045909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9F9383-5020-4FF4-8FD2-5347267C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BF55F7-76A4-4253-AAE9-2DD07C8E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72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173B67D-CECA-431A-8A41-20925380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0728134-4DA5-4908-BBF5-26BF5D99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AF7210-E742-4B63-913E-51AED00A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116059-2E33-4228-B677-6CEC0F04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4DB694-217D-44FE-9D22-ECC52496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04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D405E-5EEF-42FA-A58F-AAAA5FE9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DD39FF-556E-4AB1-A86E-750ADF17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EC1ECD-463E-4729-94AE-FDC534D4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9A7358-6F0D-492C-A207-07B36663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D98A9A-BB5B-433E-8C18-DB02A37F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04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F757E8-EB29-4A9C-BE92-DF7BA036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036689-5908-404C-91EB-5BBFB6EA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A1C687-EB4F-4916-BCDE-0C273B17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01A778-A23A-4A78-9990-12A4A670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64F215-0193-4B55-ABEC-FDF6ADF8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406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E7FFBC-835D-4CCD-8C13-6AA3F90B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6FE349-AA29-4C16-BB9E-039D9F315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8CB5D0-E2FC-4E9F-9BC5-5F9322D3C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7E9BDFF-4485-43AB-AD32-283EA55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9A2CAA-36EB-475E-8C52-152308B5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B63FB29-3DE1-4F7B-9894-04802E82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28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46F1C0-E2CE-4D85-86F6-575656BC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9A69CE-3572-4A0E-8E4C-2562CD51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3BC34B0-FE15-4E4D-8ED5-EABCC40A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1ED60A-72A8-40EF-8E8B-5FD9389AB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209A43-4E9B-48F9-8074-D70EA4F8D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2930CB4-24F8-4DA3-A226-E6B44C32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F58A964-411B-4BDA-A4E7-33303822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AAC7694-5B83-4F65-8E24-4E906728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929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7164FD-80E0-4B32-BECD-0E649FF2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826FF41-2B63-424C-8FA2-2FC016B4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7FF7D0E-56E3-4829-8793-AB0B63DB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E40BBAB-1BEC-4CBE-B6F2-0217ECDB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85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B0288A2-A265-489B-9C18-888A2790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B063F7A-955D-493C-AF9E-FC4A9096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052BA38-1808-464C-B6C2-49C68BED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73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12DA9E-B67E-4D55-A8E0-1F04E181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AD23C0-32D1-4473-A782-7B93B05A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98A219-97D1-425D-B45D-5FAE337E1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D955DFC-DEBC-446F-B93D-44A7E16B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4066FD9-D1C0-433C-AC45-2EA97690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B8EC1B6-69C2-4384-8FA1-7EF290D2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6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346C73-4D22-4969-AEDB-2B5B06A8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4A0494F-CE37-4108-ACB9-58D3FF051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ACE15CD-54DC-4295-A3B7-99D1B85D9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5891F0A-1F53-4179-A520-43B84512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D1F974-B4A0-45B7-9646-F45174A8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30E04E3-B0F0-420A-BBC3-8F35705F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72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5A9C941-8243-41BB-812E-5A81C833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3116A5-3AFE-4ACB-9A19-0972F28D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A7266B-5DE5-410F-8654-04C605D18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FBDC3-ED25-4F3F-877D-5C9EEDAFC073}" type="datetimeFigureOut">
              <a:rPr lang="pl-PL" smtClean="0"/>
              <a:t>10.01.2019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5B4DD7-DAAD-4963-98FF-673AE04F4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D90DCE-1B52-43C1-ABEC-8B9B2553D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A0EA-5120-4082-B2B2-0A3E7753CF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679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7AB8135-BCA0-4FB1-A68B-D4188B95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1" y="95643"/>
            <a:ext cx="2943225" cy="53816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96C7198-4AF5-4880-B287-455EE6BD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72" y="1681206"/>
            <a:ext cx="7791450" cy="4972050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138FF54A-AC7A-4453-BC96-C6DCC2F63ADE}"/>
              </a:ext>
            </a:extLst>
          </p:cNvPr>
          <p:cNvCxnSpPr>
            <a:cxnSpLocks/>
          </p:cNvCxnSpPr>
          <p:nvPr/>
        </p:nvCxnSpPr>
        <p:spPr>
          <a:xfrm flipV="1">
            <a:off x="2866238" y="3255321"/>
            <a:ext cx="2594995" cy="18364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98B3A6AF-8322-47D8-AA89-9102978C29C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866238" y="5176796"/>
            <a:ext cx="2502716" cy="32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wal 12">
            <a:extLst>
              <a:ext uri="{FF2B5EF4-FFF2-40B4-BE49-F238E27FC236}">
                <a16:creationId xmlns:a16="http://schemas.microsoft.com/office/drawing/2014/main" id="{ECBD27C1-944D-41F0-8142-7244CE8FEA66}"/>
              </a:ext>
            </a:extLst>
          </p:cNvPr>
          <p:cNvSpPr/>
          <p:nvPr/>
        </p:nvSpPr>
        <p:spPr>
          <a:xfrm>
            <a:off x="1820411" y="1593908"/>
            <a:ext cx="1031846" cy="5368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860E1EB7-FE03-4347-8FDB-A214B12F543A}"/>
              </a:ext>
            </a:extLst>
          </p:cNvPr>
          <p:cNvSpPr/>
          <p:nvPr/>
        </p:nvSpPr>
        <p:spPr>
          <a:xfrm>
            <a:off x="1834392" y="4940372"/>
            <a:ext cx="1031846" cy="5368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03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rostokąt: zaokrąglone rogi 70">
            <a:extLst>
              <a:ext uri="{FF2B5EF4-FFF2-40B4-BE49-F238E27FC236}">
                <a16:creationId xmlns:a16="http://schemas.microsoft.com/office/drawing/2014/main" id="{2F274DA6-C22A-421E-98C4-584314F4ED45}"/>
              </a:ext>
            </a:extLst>
          </p:cNvPr>
          <p:cNvSpPr/>
          <p:nvPr/>
        </p:nvSpPr>
        <p:spPr>
          <a:xfrm>
            <a:off x="7758157" y="4057475"/>
            <a:ext cx="3196205" cy="161068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l-PL" sz="1400" dirty="0"/>
              <a:t>Mechanika</a:t>
            </a:r>
          </a:p>
        </p:txBody>
      </p:sp>
      <p:sp>
        <p:nvSpPr>
          <p:cNvPr id="70" name="Prostokąt: zaokrąglone rogi 69">
            <a:extLst>
              <a:ext uri="{FF2B5EF4-FFF2-40B4-BE49-F238E27FC236}">
                <a16:creationId xmlns:a16="http://schemas.microsoft.com/office/drawing/2014/main" id="{53BA3730-36FA-4C6F-945F-5BDBFD455470}"/>
              </a:ext>
            </a:extLst>
          </p:cNvPr>
          <p:cNvSpPr/>
          <p:nvPr/>
        </p:nvSpPr>
        <p:spPr>
          <a:xfrm>
            <a:off x="4036766" y="4057476"/>
            <a:ext cx="3196205" cy="161068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l-PL" sz="1400" dirty="0"/>
              <a:t>Hardware (elektronika)</a:t>
            </a:r>
          </a:p>
        </p:txBody>
      </p:sp>
      <p:sp>
        <p:nvSpPr>
          <p:cNvPr id="69" name="Prostokąt: zaokrąglone rogi 68">
            <a:extLst>
              <a:ext uri="{FF2B5EF4-FFF2-40B4-BE49-F238E27FC236}">
                <a16:creationId xmlns:a16="http://schemas.microsoft.com/office/drawing/2014/main" id="{60B6081E-92F6-4119-BC2A-D36A9366461B}"/>
              </a:ext>
            </a:extLst>
          </p:cNvPr>
          <p:cNvSpPr/>
          <p:nvPr/>
        </p:nvSpPr>
        <p:spPr>
          <a:xfrm>
            <a:off x="462095" y="4057476"/>
            <a:ext cx="3196205" cy="161068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l-PL" sz="1400" dirty="0"/>
              <a:t>Software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A4EED22-ECDE-405E-8645-3FCEC8C55732}"/>
              </a:ext>
            </a:extLst>
          </p:cNvPr>
          <p:cNvSpPr/>
          <p:nvPr/>
        </p:nvSpPr>
        <p:spPr>
          <a:xfrm>
            <a:off x="3875715" y="109057"/>
            <a:ext cx="2575420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System hamulcowy jest bezpieczny w stosowaniu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DB8EE41-A6D2-4C25-A921-B31D611F6098}"/>
              </a:ext>
            </a:extLst>
          </p:cNvPr>
          <p:cNvSpPr/>
          <p:nvPr/>
        </p:nvSpPr>
        <p:spPr>
          <a:xfrm>
            <a:off x="5338195" y="1132863"/>
            <a:ext cx="3136084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analiza hazardów jest kompletna i poprawna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E1B56F4E-E58E-4321-9491-3AE7324A6F49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301767" y="872455"/>
            <a:ext cx="1861658" cy="243631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1A322BD-3004-413D-BD0C-852E1E32FCBF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163425" y="872455"/>
            <a:ext cx="1742812" cy="260408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9B4666BE-2728-4549-AD65-42933331D16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156670" y="1896261"/>
            <a:ext cx="973123" cy="7578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7090EFC7-FAC6-4CEA-94A0-B57FF01CB46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2672" y="2201061"/>
            <a:ext cx="1662418" cy="469783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>
            <a:extLst>
              <a:ext uri="{FF2B5EF4-FFF2-40B4-BE49-F238E27FC236}">
                <a16:creationId xmlns:a16="http://schemas.microsoft.com/office/drawing/2014/main" id="{9F3D8A50-51FD-4063-8422-66EA2EC9C715}"/>
              </a:ext>
            </a:extLst>
          </p:cNvPr>
          <p:cNvSpPr/>
          <p:nvPr/>
        </p:nvSpPr>
        <p:spPr>
          <a:xfrm>
            <a:off x="4597167" y="2670844"/>
            <a:ext cx="2555846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analiza S.R. jest kompletna i poprawna</a:t>
            </a:r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F5D22ABA-9029-4CDA-9C8E-50490329DDB1}"/>
              </a:ext>
            </a:extLst>
          </p:cNvPr>
          <p:cNvSpPr/>
          <p:nvPr/>
        </p:nvSpPr>
        <p:spPr>
          <a:xfrm>
            <a:off x="184558" y="4194495"/>
            <a:ext cx="3196205" cy="161068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l-PL" sz="1400" dirty="0"/>
              <a:t>Software</a:t>
            </a: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78702F0F-70DB-4C6D-A4AE-DE69138A41D5}"/>
              </a:ext>
            </a:extLst>
          </p:cNvPr>
          <p:cNvSpPr/>
          <p:nvPr/>
        </p:nvSpPr>
        <p:spPr>
          <a:xfrm>
            <a:off x="3761065" y="4194495"/>
            <a:ext cx="3196205" cy="161068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l-PL" sz="1400" dirty="0"/>
              <a:t>Hardware (elektronika)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486E3E8B-1791-4F17-A7C2-9E10C84ACA76}"/>
              </a:ext>
            </a:extLst>
          </p:cNvPr>
          <p:cNvSpPr/>
          <p:nvPr/>
        </p:nvSpPr>
        <p:spPr>
          <a:xfrm>
            <a:off x="7495564" y="4194495"/>
            <a:ext cx="3196205" cy="161068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l-PL" sz="1400" dirty="0"/>
              <a:t>Mechanika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AD26E4F8-E80B-4574-88D3-B2DF9926CFA1}"/>
              </a:ext>
            </a:extLst>
          </p:cNvPr>
          <p:cNvSpPr/>
          <p:nvPr/>
        </p:nvSpPr>
        <p:spPr>
          <a:xfrm>
            <a:off x="176169" y="4552075"/>
            <a:ext cx="1540078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bo jest zaprojektowane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3358893-5E81-4D5D-959F-6B5A6397B6DE}"/>
              </a:ext>
            </a:extLst>
          </p:cNvPr>
          <p:cNvSpPr/>
          <p:nvPr/>
        </p:nvSpPr>
        <p:spPr>
          <a:xfrm>
            <a:off x="1906398" y="4552075"/>
            <a:ext cx="1395369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bo jest wytestowane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A8972D37-21F8-40C3-A295-EF7DA8274A5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1782661" y="3417465"/>
            <a:ext cx="374009" cy="7770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988950BA-AF2D-48F4-BF52-A2C7FD05608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745997" y="3322039"/>
            <a:ext cx="2613171" cy="872456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>
            <a:extLst>
              <a:ext uri="{FF2B5EF4-FFF2-40B4-BE49-F238E27FC236}">
                <a16:creationId xmlns:a16="http://schemas.microsoft.com/office/drawing/2014/main" id="{A7E3566E-DF16-4B62-9FE8-7AD970CB09E5}"/>
              </a:ext>
            </a:extLst>
          </p:cNvPr>
          <p:cNvSpPr/>
          <p:nvPr/>
        </p:nvSpPr>
        <p:spPr>
          <a:xfrm>
            <a:off x="3744986" y="4552075"/>
            <a:ext cx="1540078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bo jest zaprojektowane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B8590F3F-FB7C-4D99-B003-537B632465EE}"/>
              </a:ext>
            </a:extLst>
          </p:cNvPr>
          <p:cNvSpPr/>
          <p:nvPr/>
        </p:nvSpPr>
        <p:spPr>
          <a:xfrm>
            <a:off x="5475215" y="4552075"/>
            <a:ext cx="1395369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bo jest wytestowane</a:t>
            </a:r>
          </a:p>
        </p:txBody>
      </p:sp>
      <p:sp>
        <p:nvSpPr>
          <p:cNvPr id="34" name="Prostokąt: zagięty narożnik 33">
            <a:extLst>
              <a:ext uri="{FF2B5EF4-FFF2-40B4-BE49-F238E27FC236}">
                <a16:creationId xmlns:a16="http://schemas.microsoft.com/office/drawing/2014/main" id="{4FC72FE3-4986-4A18-B2ED-0531039B37E8}"/>
              </a:ext>
            </a:extLst>
          </p:cNvPr>
          <p:cNvSpPr/>
          <p:nvPr/>
        </p:nvSpPr>
        <p:spPr>
          <a:xfrm>
            <a:off x="40504" y="5942201"/>
            <a:ext cx="1191235" cy="8179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Dokument projektowy</a:t>
            </a:r>
          </a:p>
        </p:txBody>
      </p:sp>
      <p:sp>
        <p:nvSpPr>
          <p:cNvPr id="35" name="Prostokąt: zagięty narożnik 34">
            <a:extLst>
              <a:ext uri="{FF2B5EF4-FFF2-40B4-BE49-F238E27FC236}">
                <a16:creationId xmlns:a16="http://schemas.microsoft.com/office/drawing/2014/main" id="{0601E16F-A37C-4EA4-982A-C07E80470A28}"/>
              </a:ext>
            </a:extLst>
          </p:cNvPr>
          <p:cNvSpPr/>
          <p:nvPr/>
        </p:nvSpPr>
        <p:spPr>
          <a:xfrm>
            <a:off x="3782474" y="5942201"/>
            <a:ext cx="860396" cy="8179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Raport testów</a:t>
            </a:r>
          </a:p>
        </p:txBody>
      </p:sp>
      <p:sp>
        <p:nvSpPr>
          <p:cNvPr id="36" name="Prostokąt: zagięty narożnik 35">
            <a:extLst>
              <a:ext uri="{FF2B5EF4-FFF2-40B4-BE49-F238E27FC236}">
                <a16:creationId xmlns:a16="http://schemas.microsoft.com/office/drawing/2014/main" id="{4E97540B-1303-4531-AAFA-0B1AFEA7D82A}"/>
              </a:ext>
            </a:extLst>
          </p:cNvPr>
          <p:cNvSpPr/>
          <p:nvPr/>
        </p:nvSpPr>
        <p:spPr>
          <a:xfrm>
            <a:off x="2644541" y="5932764"/>
            <a:ext cx="860396" cy="8179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Plan testów</a:t>
            </a:r>
          </a:p>
        </p:txBody>
      </p:sp>
      <p:sp>
        <p:nvSpPr>
          <p:cNvPr id="37" name="Prostokąt: zagięty narożnik 36">
            <a:extLst>
              <a:ext uri="{FF2B5EF4-FFF2-40B4-BE49-F238E27FC236}">
                <a16:creationId xmlns:a16="http://schemas.microsoft.com/office/drawing/2014/main" id="{0171CDD0-987D-4A73-934D-D76951161E3A}"/>
              </a:ext>
            </a:extLst>
          </p:cNvPr>
          <p:cNvSpPr/>
          <p:nvPr/>
        </p:nvSpPr>
        <p:spPr>
          <a:xfrm>
            <a:off x="9093666" y="1268136"/>
            <a:ext cx="860396" cy="8179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Review</a:t>
            </a:r>
            <a:r>
              <a:rPr lang="pl-PL" sz="1600" dirty="0"/>
              <a:t> analizy</a:t>
            </a:r>
          </a:p>
        </p:txBody>
      </p:sp>
      <p:sp>
        <p:nvSpPr>
          <p:cNvPr id="38" name="Prostokąt: zagięty narożnik 37">
            <a:extLst>
              <a:ext uri="{FF2B5EF4-FFF2-40B4-BE49-F238E27FC236}">
                <a16:creationId xmlns:a16="http://schemas.microsoft.com/office/drawing/2014/main" id="{3CCA0CC4-A074-4028-A078-9F3E2FF0AA9F}"/>
              </a:ext>
            </a:extLst>
          </p:cNvPr>
          <p:cNvSpPr/>
          <p:nvPr/>
        </p:nvSpPr>
        <p:spPr>
          <a:xfrm>
            <a:off x="7786382" y="2806117"/>
            <a:ext cx="860396" cy="8179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Review</a:t>
            </a:r>
            <a:r>
              <a:rPr lang="pl-PL" sz="1600" dirty="0"/>
              <a:t> analizy</a:t>
            </a:r>
          </a:p>
        </p:txBody>
      </p: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B63E415A-8DE2-467D-8C9B-023381276052}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>
            <a:off x="2604083" y="5315473"/>
            <a:ext cx="1608589" cy="6267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7725EB84-1EF9-4835-B338-66D15B87E221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2604083" y="5315473"/>
            <a:ext cx="470656" cy="61729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40EF4F82-9DBA-4BB2-B825-475B3203157A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636122" y="5315473"/>
            <a:ext cx="310086" cy="6267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>
            <a:extLst>
              <a:ext uri="{FF2B5EF4-FFF2-40B4-BE49-F238E27FC236}">
                <a16:creationId xmlns:a16="http://schemas.microsoft.com/office/drawing/2014/main" id="{DFE3130D-02FC-49C2-97C1-9633166D7A5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153013" y="3029471"/>
            <a:ext cx="633369" cy="18561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C4C32A25-BF95-4D60-8EF7-E4AD3519D123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8474279" y="1514562"/>
            <a:ext cx="619387" cy="16253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rostokąt 63">
            <a:extLst>
              <a:ext uri="{FF2B5EF4-FFF2-40B4-BE49-F238E27FC236}">
                <a16:creationId xmlns:a16="http://schemas.microsoft.com/office/drawing/2014/main" id="{A1A8D0C5-4014-4BD0-B85C-CB4A29F7455F}"/>
              </a:ext>
            </a:extLst>
          </p:cNvPr>
          <p:cNvSpPr/>
          <p:nvPr/>
        </p:nvSpPr>
        <p:spPr>
          <a:xfrm>
            <a:off x="1866551" y="1437663"/>
            <a:ext cx="3136084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poziom ryzyka dla każdego hazardu jest akceptowalny</a:t>
            </a: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8598D4FF-7B20-453E-907A-CCBD44E778DB}"/>
              </a:ext>
            </a:extLst>
          </p:cNvPr>
          <p:cNvSpPr/>
          <p:nvPr/>
        </p:nvSpPr>
        <p:spPr>
          <a:xfrm>
            <a:off x="1714151" y="1285263"/>
            <a:ext cx="3136084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poziom ryzyka dla każdego hazardu jest akceptowalny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AEBED91-C67B-4D6B-B3DD-124AB0FB8B27}"/>
              </a:ext>
            </a:extLst>
          </p:cNvPr>
          <p:cNvSpPr/>
          <p:nvPr/>
        </p:nvSpPr>
        <p:spPr>
          <a:xfrm>
            <a:off x="1561751" y="1132863"/>
            <a:ext cx="3136084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poziom ryzyka dla każdego hazardu jest akceptowalny</a:t>
            </a:r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C8DB9AF6-79A7-401E-B1AA-FD962C44F788}"/>
              </a:ext>
            </a:extLst>
          </p:cNvPr>
          <p:cNvSpPr/>
          <p:nvPr/>
        </p:nvSpPr>
        <p:spPr>
          <a:xfrm>
            <a:off x="893428" y="2958867"/>
            <a:ext cx="3136084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każde </a:t>
            </a:r>
            <a:r>
              <a:rPr lang="pl-PL" sz="1400" b="1" dirty="0" err="1"/>
              <a:t>safety</a:t>
            </a:r>
            <a:r>
              <a:rPr lang="pl-PL" sz="1400" b="1" dirty="0"/>
              <a:t> </a:t>
            </a:r>
            <a:r>
              <a:rPr lang="pl-PL" sz="1400" b="1" dirty="0" err="1"/>
              <a:t>req</a:t>
            </a:r>
            <a:r>
              <a:rPr lang="pl-PL" sz="1400" dirty="0"/>
              <a:t>. dla hazardu jest spełnione</a:t>
            </a:r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A932A44E-E1DC-4442-A797-1B52A1392049}"/>
              </a:ext>
            </a:extLst>
          </p:cNvPr>
          <p:cNvSpPr/>
          <p:nvPr/>
        </p:nvSpPr>
        <p:spPr>
          <a:xfrm>
            <a:off x="741028" y="2806467"/>
            <a:ext cx="3136084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każde </a:t>
            </a:r>
            <a:r>
              <a:rPr lang="pl-PL" sz="1400" b="1" dirty="0" err="1"/>
              <a:t>safety</a:t>
            </a:r>
            <a:r>
              <a:rPr lang="pl-PL" sz="1400" b="1" dirty="0"/>
              <a:t> </a:t>
            </a:r>
            <a:r>
              <a:rPr lang="pl-PL" sz="1400" b="1" dirty="0" err="1"/>
              <a:t>req</a:t>
            </a:r>
            <a:r>
              <a:rPr lang="pl-PL" sz="1400" dirty="0"/>
              <a:t>. dla hazardu jest spełnione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0400ABF-F1FE-4A51-B738-E430C1B63795}"/>
              </a:ext>
            </a:extLst>
          </p:cNvPr>
          <p:cNvSpPr/>
          <p:nvPr/>
        </p:nvSpPr>
        <p:spPr>
          <a:xfrm>
            <a:off x="588628" y="2654067"/>
            <a:ext cx="3136084" cy="7633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każde </a:t>
            </a:r>
            <a:r>
              <a:rPr lang="pl-PL" sz="1400" b="1" dirty="0" err="1"/>
              <a:t>safety</a:t>
            </a:r>
            <a:r>
              <a:rPr lang="pl-PL" sz="1400" b="1" dirty="0"/>
              <a:t> </a:t>
            </a:r>
            <a:r>
              <a:rPr lang="pl-PL" sz="1400" b="1" dirty="0" err="1"/>
              <a:t>req</a:t>
            </a:r>
            <a:r>
              <a:rPr lang="pl-PL" sz="1400" dirty="0"/>
              <a:t>. dla hazardu jest spełnione</a:t>
            </a:r>
          </a:p>
        </p:txBody>
      </p:sp>
      <p:sp>
        <p:nvSpPr>
          <p:cNvPr id="79" name="Prostokąt: zagięty narożnik 78">
            <a:extLst>
              <a:ext uri="{FF2B5EF4-FFF2-40B4-BE49-F238E27FC236}">
                <a16:creationId xmlns:a16="http://schemas.microsoft.com/office/drawing/2014/main" id="{3B1D1E40-948A-47E8-BB48-7C3FEF7E9B95}"/>
              </a:ext>
            </a:extLst>
          </p:cNvPr>
          <p:cNvSpPr/>
          <p:nvPr/>
        </p:nvSpPr>
        <p:spPr>
          <a:xfrm>
            <a:off x="1341541" y="5932764"/>
            <a:ext cx="1191235" cy="8179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Dokumentacja implementacji</a:t>
            </a:r>
          </a:p>
          <a:p>
            <a:pPr algn="ctr"/>
            <a:r>
              <a:rPr lang="pl-PL" sz="1200" dirty="0"/>
              <a:t>(proj. </a:t>
            </a:r>
            <a:r>
              <a:rPr lang="pl-PL" sz="1200" dirty="0" err="1"/>
              <a:t>szczeg</a:t>
            </a:r>
            <a:r>
              <a:rPr lang="pl-PL" sz="1200" dirty="0"/>
              <a:t>.)</a:t>
            </a:r>
          </a:p>
        </p:txBody>
      </p:sp>
      <p:cxnSp>
        <p:nvCxnSpPr>
          <p:cNvPr id="83" name="Łącznik prosty ze strzałką 82">
            <a:extLst>
              <a:ext uri="{FF2B5EF4-FFF2-40B4-BE49-F238E27FC236}">
                <a16:creationId xmlns:a16="http://schemas.microsoft.com/office/drawing/2014/main" id="{73B0B9D2-153E-4768-A3A2-E85AD6EDD570}"/>
              </a:ext>
            </a:extLst>
          </p:cNvPr>
          <p:cNvCxnSpPr>
            <a:cxnSpLocks/>
            <a:stCxn id="23" idx="2"/>
            <a:endCxn id="79" idx="0"/>
          </p:cNvCxnSpPr>
          <p:nvPr/>
        </p:nvCxnSpPr>
        <p:spPr>
          <a:xfrm>
            <a:off x="946208" y="5315473"/>
            <a:ext cx="990951" cy="61729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pole tekstowe 86">
            <a:extLst>
              <a:ext uri="{FF2B5EF4-FFF2-40B4-BE49-F238E27FC236}">
                <a16:creationId xmlns:a16="http://schemas.microsoft.com/office/drawing/2014/main" id="{7B0002B1-9D2F-4AE1-BE95-887AE16B7AF0}"/>
              </a:ext>
            </a:extLst>
          </p:cNvPr>
          <p:cNvSpPr txBox="1"/>
          <p:nvPr/>
        </p:nvSpPr>
        <p:spPr>
          <a:xfrm>
            <a:off x="805343" y="1285263"/>
            <a:ext cx="57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4B482475-BA2E-4ACA-9C7C-51D263217871}"/>
              </a:ext>
            </a:extLst>
          </p:cNvPr>
          <p:cNvSpPr txBox="1"/>
          <p:nvPr/>
        </p:nvSpPr>
        <p:spPr>
          <a:xfrm>
            <a:off x="20973" y="2646619"/>
            <a:ext cx="12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 x 3</a:t>
            </a:r>
          </a:p>
        </p:txBody>
      </p:sp>
      <p:sp>
        <p:nvSpPr>
          <p:cNvPr id="89" name="pole tekstowe 88">
            <a:extLst>
              <a:ext uri="{FF2B5EF4-FFF2-40B4-BE49-F238E27FC236}">
                <a16:creationId xmlns:a16="http://schemas.microsoft.com/office/drawing/2014/main" id="{96FE96AA-F1AC-4C42-84D4-7BF61458F3B7}"/>
              </a:ext>
            </a:extLst>
          </p:cNvPr>
          <p:cNvSpPr txBox="1"/>
          <p:nvPr/>
        </p:nvSpPr>
        <p:spPr>
          <a:xfrm>
            <a:off x="150739" y="3804301"/>
            <a:ext cx="57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7B4A6A57-AF0A-4532-935B-47A9B22910AF}"/>
              </a:ext>
            </a:extLst>
          </p:cNvPr>
          <p:cNvSpPr txBox="1"/>
          <p:nvPr/>
        </p:nvSpPr>
        <p:spPr>
          <a:xfrm>
            <a:off x="3807991" y="3856381"/>
            <a:ext cx="57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id="{47EBFC90-1C14-4F91-AABC-0BB97C0FFFDD}"/>
              </a:ext>
            </a:extLst>
          </p:cNvPr>
          <p:cNvSpPr txBox="1"/>
          <p:nvPr/>
        </p:nvSpPr>
        <p:spPr>
          <a:xfrm>
            <a:off x="7525798" y="3822260"/>
            <a:ext cx="57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1453794E-5E5F-4034-9BD3-A90B054429DF}"/>
              </a:ext>
            </a:extLst>
          </p:cNvPr>
          <p:cNvSpPr txBox="1"/>
          <p:nvPr/>
        </p:nvSpPr>
        <p:spPr>
          <a:xfrm>
            <a:off x="4796887" y="6025743"/>
            <a:ext cx="23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 dok/ wymaganie</a:t>
            </a:r>
          </a:p>
        </p:txBody>
      </p:sp>
      <p:sp>
        <p:nvSpPr>
          <p:cNvPr id="93" name="pole tekstowe 92">
            <a:extLst>
              <a:ext uri="{FF2B5EF4-FFF2-40B4-BE49-F238E27FC236}">
                <a16:creationId xmlns:a16="http://schemas.microsoft.com/office/drawing/2014/main" id="{E3C58FDE-13E5-4B67-BFA7-A431E1CFAA96}"/>
              </a:ext>
            </a:extLst>
          </p:cNvPr>
          <p:cNvSpPr txBox="1"/>
          <p:nvPr/>
        </p:nvSpPr>
        <p:spPr>
          <a:xfrm>
            <a:off x="10754687" y="6076425"/>
            <a:ext cx="12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36 dok.</a:t>
            </a:r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EC3E5BFF-EB30-495A-9283-3A68A9BB3779}"/>
              </a:ext>
            </a:extLst>
          </p:cNvPr>
          <p:cNvSpPr txBox="1"/>
          <p:nvPr/>
        </p:nvSpPr>
        <p:spPr>
          <a:xfrm>
            <a:off x="10754687" y="2772626"/>
            <a:ext cx="12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 dok.</a:t>
            </a:r>
          </a:p>
        </p:txBody>
      </p:sp>
      <p:sp>
        <p:nvSpPr>
          <p:cNvPr id="95" name="pole tekstowe 94">
            <a:extLst>
              <a:ext uri="{FF2B5EF4-FFF2-40B4-BE49-F238E27FC236}">
                <a16:creationId xmlns:a16="http://schemas.microsoft.com/office/drawing/2014/main" id="{C80FB571-5A33-4EE3-9FF5-C85D40272258}"/>
              </a:ext>
            </a:extLst>
          </p:cNvPr>
          <p:cNvSpPr txBox="1"/>
          <p:nvPr/>
        </p:nvSpPr>
        <p:spPr>
          <a:xfrm>
            <a:off x="10881920" y="1489611"/>
            <a:ext cx="12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 dok.</a:t>
            </a:r>
          </a:p>
        </p:txBody>
      </p:sp>
    </p:spTree>
    <p:extLst>
      <p:ext uri="{BB962C8B-B14F-4D97-AF65-F5344CB8AC3E}">
        <p14:creationId xmlns:p14="http://schemas.microsoft.com/office/powerpoint/2010/main" val="143360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E7834D-83B3-411E-AFA6-D2991C42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D15956-F357-4E3C-8D35-F5832CFC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hazardy – w 4.1</a:t>
            </a:r>
          </a:p>
          <a:p>
            <a:r>
              <a:rPr lang="pl-PL" dirty="0" err="1"/>
              <a:t>safety</a:t>
            </a:r>
            <a:r>
              <a:rPr lang="pl-PL" dirty="0"/>
              <a:t> </a:t>
            </a:r>
            <a:r>
              <a:rPr lang="pl-PL" dirty="0" err="1"/>
              <a:t>goals</a:t>
            </a:r>
            <a:r>
              <a:rPr lang="pl-PL" dirty="0"/>
              <a:t> – 6 (tabela 25)</a:t>
            </a:r>
          </a:p>
          <a:p>
            <a:r>
              <a:rPr lang="pl-PL" dirty="0" err="1"/>
              <a:t>safety</a:t>
            </a:r>
            <a:r>
              <a:rPr lang="pl-PL" dirty="0"/>
              <a:t> </a:t>
            </a:r>
            <a:r>
              <a:rPr lang="pl-PL" dirty="0" err="1"/>
              <a:t>req</a:t>
            </a:r>
            <a:r>
              <a:rPr lang="pl-PL" dirty="0"/>
              <a:t>. – w 9.1</a:t>
            </a:r>
          </a:p>
          <a:p>
            <a:r>
              <a:rPr lang="pl-PL" dirty="0"/>
              <a:t>9.2 – przypisanie wymagań do komponentów</a:t>
            </a:r>
          </a:p>
          <a:p>
            <a:r>
              <a:rPr lang="pl-PL" dirty="0"/>
              <a:t>9.2.* - wymagania na kolejne komponenty</a:t>
            </a:r>
          </a:p>
        </p:txBody>
      </p:sp>
    </p:spTree>
    <p:extLst>
      <p:ext uri="{BB962C8B-B14F-4D97-AF65-F5344CB8AC3E}">
        <p14:creationId xmlns:p14="http://schemas.microsoft.com/office/powerpoint/2010/main" val="15864222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158</Words>
  <Application>Microsoft Office PowerPoint</Application>
  <PresentationFormat>Panoramiczny</PresentationFormat>
  <Paragraphs>40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Wardziński</dc:creator>
  <cp:lastModifiedBy>Andrzej Wardziński</cp:lastModifiedBy>
  <cp:revision>5</cp:revision>
  <dcterms:created xsi:type="dcterms:W3CDTF">2019-01-10T07:33:30Z</dcterms:created>
  <dcterms:modified xsi:type="dcterms:W3CDTF">2019-01-10T08:19:52Z</dcterms:modified>
</cp:coreProperties>
</file>