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D17FA3B-C404-4317-B0BC-953931111309}" type="datetimeFigureOut">
              <a:rPr lang="pl-PL" smtClean="0"/>
              <a:t>2014-12-06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2014-12-06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2014-12-06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2014-12-06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2014-12-06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cxnSp>
        <p:nvCxnSpPr>
          <p:cNvPr id="11" name="Łącznik prostoliniow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oliniow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2014-12-06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2014-12-06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2014-12-06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2014-12-06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D17FA3B-C404-4317-B0BC-953931111309}" type="datetimeFigureOut">
              <a:rPr lang="pl-PL" smtClean="0"/>
              <a:t>2014-12-06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D17FA3B-C404-4317-B0BC-953931111309}" type="datetimeFigureOut">
              <a:rPr lang="pl-PL" smtClean="0"/>
              <a:t>2014-12-06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oliniow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2014-12-06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683568" y="4005064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Seminarium Magisterskie</a:t>
            </a:r>
            <a:endParaRPr lang="pl-PL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196147" y="4435951"/>
            <a:ext cx="7781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tx2">
                    <a:lumMod val="10000"/>
                  </a:schemeClr>
                </a:solidFill>
              </a:rPr>
              <a:t>Prowadzący zajęcia: dr inż.  Jacek Lebiedź</a:t>
            </a:r>
            <a:endParaRPr lang="pl-PL"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683568" y="2514962"/>
            <a:ext cx="7781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b="1" dirty="0" smtClean="0">
                <a:solidFill>
                  <a:schemeClr val="tx2">
                    <a:lumMod val="10000"/>
                  </a:schemeClr>
                </a:solidFill>
              </a:rPr>
              <a:t>Prezentacja nr 1. Cele pracy</a:t>
            </a:r>
            <a:endParaRPr lang="pl-PL" sz="3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5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683568" y="1916832"/>
            <a:ext cx="7781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b="1" dirty="0">
                <a:solidFill>
                  <a:schemeClr val="tx2">
                    <a:lumMod val="10000"/>
                  </a:schemeClr>
                </a:solidFill>
              </a:rPr>
              <a:t>Proces zarządzania materiałem dowodowym w </a:t>
            </a:r>
            <a:r>
              <a:rPr lang="pl-PL" sz="2200" b="1" dirty="0" smtClean="0">
                <a:solidFill>
                  <a:schemeClr val="tx2">
                    <a:lumMod val="10000"/>
                  </a:schemeClr>
                </a:solidFill>
              </a:rPr>
              <a:t>argumentacji wiarygodności </a:t>
            </a:r>
            <a:r>
              <a:rPr lang="pl-PL" sz="2200" b="1" dirty="0">
                <a:solidFill>
                  <a:schemeClr val="tx2">
                    <a:lumMod val="10000"/>
                  </a:schemeClr>
                </a:solidFill>
              </a:rPr>
              <a:t>systemów</a:t>
            </a:r>
            <a:endParaRPr lang="pl-PL" sz="2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3528" y="1355884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Tytuł pracy magisterskiej:</a:t>
            </a:r>
            <a:endParaRPr lang="pl-PL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23528" y="3124623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MA </a:t>
            </a:r>
            <a:r>
              <a:rPr lang="pl-PL" dirty="0" err="1" smtClean="0">
                <a:solidFill>
                  <a:schemeClr val="tx2">
                    <a:lumMod val="10000"/>
                  </a:schemeClr>
                </a:solidFill>
              </a:rPr>
              <a:t>Thesis</a:t>
            </a:r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tx2">
                    <a:lumMod val="10000"/>
                  </a:schemeClr>
                </a:solidFill>
              </a:rPr>
              <a:t>title</a:t>
            </a:r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:</a:t>
            </a:r>
            <a:endParaRPr lang="pl-PL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683568" y="3700687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Evidence management process in system assurance cases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443711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Promotor pracy magisterskiej: dr inż. Andrzej Wardziński</a:t>
            </a:r>
            <a:endParaRPr lang="pl-PL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23528" y="4976356"/>
            <a:ext cx="77810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 smtClean="0">
                <a:solidFill>
                  <a:schemeClr val="tx2">
                    <a:lumMod val="10000"/>
                  </a:schemeClr>
                </a:solidFill>
              </a:rPr>
              <a:t>Autor: Michał </a:t>
            </a:r>
            <a:r>
              <a:rPr lang="pl-PL" sz="1500" dirty="0" err="1" smtClean="0">
                <a:solidFill>
                  <a:schemeClr val="tx2">
                    <a:lumMod val="10000"/>
                  </a:schemeClr>
                </a:solidFill>
              </a:rPr>
              <a:t>Bełtkiewicz</a:t>
            </a:r>
            <a:endParaRPr lang="pl-PL" sz="15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683568" y="1916832"/>
            <a:ext cx="7781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b="1" dirty="0">
                <a:solidFill>
                  <a:schemeClr val="tx2">
                    <a:lumMod val="10000"/>
                  </a:schemeClr>
                </a:solidFill>
              </a:rPr>
              <a:t>Proces zarządzania materiałem dowodowym w </a:t>
            </a:r>
            <a:r>
              <a:rPr lang="pl-PL" sz="2200" b="1" dirty="0" smtClean="0">
                <a:solidFill>
                  <a:schemeClr val="tx2">
                    <a:lumMod val="10000"/>
                  </a:schemeClr>
                </a:solidFill>
              </a:rPr>
              <a:t>argumentacji wiarygodności </a:t>
            </a:r>
            <a:r>
              <a:rPr lang="pl-PL" sz="2200" b="1" dirty="0">
                <a:solidFill>
                  <a:schemeClr val="tx2">
                    <a:lumMod val="10000"/>
                  </a:schemeClr>
                </a:solidFill>
              </a:rPr>
              <a:t>systemów</a:t>
            </a:r>
            <a:endParaRPr lang="pl-PL" sz="2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3528" y="1355884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Tytuł pracy magisterskiej – wyjaśnienie</a:t>
            </a:r>
            <a:endParaRPr lang="pl-PL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323527" y="2852936"/>
            <a:ext cx="778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Praca dyplomowa poświęcona będzie opracowaniu modelu zarządzania materiałem dowodowym w cyklu życia systemu oraz jego walidację poprzez odniesienie do zdefiniowanych scenariuszy przypadków użycia.  </a:t>
            </a:r>
            <a:endParaRPr lang="pl-PL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7503" y="5969596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Proces zarządzania materiałem dowodowym w </a:t>
            </a:r>
            <a:r>
              <a:rPr lang="pl-PL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argumentacji wiarygodności </a:t>
            </a:r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systemów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7503" y="6246595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Evidence management process in system assurance cases</a:t>
            </a:r>
            <a:endParaRPr lang="pl-PL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7503" y="650012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Promotor pracy magisterskiej: dr inż. Andrzej Wardziński		Autor: Michał </a:t>
            </a:r>
            <a:r>
              <a:rPr lang="pl-PL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Bełtkiewicz</a:t>
            </a:r>
            <a:r>
              <a:rPr lang="pl-PL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pl-PL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323528" y="1673758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Cele pracy: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530538" y="2276004"/>
            <a:ext cx="7781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Celem </a:t>
            </a:r>
            <a:r>
              <a:rPr lang="pl-PL" dirty="0" smtClean="0">
                <a:solidFill>
                  <a:schemeClr val="bg1"/>
                </a:solidFill>
              </a:rPr>
              <a:t>pracy </a:t>
            </a:r>
            <a:r>
              <a:rPr lang="pl-PL" dirty="0">
                <a:solidFill>
                  <a:schemeClr val="bg1"/>
                </a:solidFill>
              </a:rPr>
              <a:t>jest analiza procesu zarządzania argumentacją</a:t>
            </a:r>
          </a:p>
          <a:p>
            <a:r>
              <a:rPr lang="pl-PL" dirty="0">
                <a:solidFill>
                  <a:schemeClr val="bg1"/>
                </a:solidFill>
              </a:rPr>
              <a:t>wiarygodności (</a:t>
            </a:r>
            <a:r>
              <a:rPr lang="pl-PL" i="1" dirty="0" err="1">
                <a:solidFill>
                  <a:schemeClr val="bg1"/>
                </a:solidFill>
              </a:rPr>
              <a:t>assurance</a:t>
            </a:r>
            <a:r>
              <a:rPr lang="pl-PL" i="1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case</a:t>
            </a:r>
            <a:r>
              <a:rPr lang="pl-PL" dirty="0">
                <a:solidFill>
                  <a:schemeClr val="bg1"/>
                </a:solidFill>
              </a:rPr>
              <a:t>) i opracowanie modelu zarządzania</a:t>
            </a:r>
          </a:p>
          <a:p>
            <a:r>
              <a:rPr lang="pl-PL" dirty="0">
                <a:solidFill>
                  <a:schemeClr val="bg1"/>
                </a:solidFill>
              </a:rPr>
              <a:t>materiałem dowodowym (</a:t>
            </a:r>
            <a:r>
              <a:rPr lang="pl-PL" i="1" dirty="0" err="1">
                <a:solidFill>
                  <a:schemeClr val="bg1"/>
                </a:solidFill>
              </a:rPr>
              <a:t>evidence</a:t>
            </a:r>
            <a:r>
              <a:rPr lang="pl-PL" i="1" dirty="0">
                <a:solidFill>
                  <a:schemeClr val="bg1"/>
                </a:solidFill>
              </a:rPr>
              <a:t> management</a:t>
            </a:r>
            <a:r>
              <a:rPr lang="pl-PL" dirty="0">
                <a:solidFill>
                  <a:schemeClr val="bg1"/>
                </a:solidFill>
              </a:rPr>
              <a:t>) w cyklu życia</a:t>
            </a:r>
          </a:p>
          <a:p>
            <a:r>
              <a:rPr lang="pl-PL" dirty="0">
                <a:solidFill>
                  <a:schemeClr val="bg1"/>
                </a:solidFill>
              </a:rPr>
              <a:t>systemu. Wymagania na proces obejmują miedzy innymi</a:t>
            </a:r>
          </a:p>
          <a:p>
            <a:r>
              <a:rPr lang="pl-PL" dirty="0">
                <a:solidFill>
                  <a:schemeClr val="bg1"/>
                </a:solidFill>
              </a:rPr>
              <a:t>zarządzanie zakresem, klasyfikacją, statusem oraz zmianami.</a:t>
            </a:r>
          </a:p>
          <a:p>
            <a:r>
              <a:rPr lang="pl-PL" dirty="0">
                <a:solidFill>
                  <a:schemeClr val="bg1"/>
                </a:solidFill>
              </a:rPr>
              <a:t>Opracowany proces będzie podlegał walidacji poprzez analizę</a:t>
            </a:r>
          </a:p>
          <a:p>
            <a:r>
              <a:rPr lang="pl-PL" dirty="0">
                <a:solidFill>
                  <a:schemeClr val="bg1"/>
                </a:solidFill>
              </a:rPr>
              <a:t>scenariuszy zdefiniowanych dla wymagań.</a:t>
            </a:r>
          </a:p>
        </p:txBody>
      </p:sp>
    </p:spTree>
    <p:extLst>
      <p:ext uri="{BB962C8B-B14F-4D97-AF65-F5344CB8AC3E}">
        <p14:creationId xmlns:p14="http://schemas.microsoft.com/office/powerpoint/2010/main" val="17494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7503" y="5969596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Proces zarządzania materiałem dowodowym w </a:t>
            </a:r>
            <a:r>
              <a:rPr lang="pl-PL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argumentacji wiarygodności </a:t>
            </a:r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systemów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7503" y="6246595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Evidence management process in system assurance cases</a:t>
            </a:r>
            <a:endParaRPr lang="pl-PL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7503" y="650012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Promotor pracy magisterskiej: dr inż. Andrzej Wardziński		Autor: Michał </a:t>
            </a:r>
            <a:r>
              <a:rPr lang="pl-PL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Bełtkiewicz</a:t>
            </a:r>
            <a:r>
              <a:rPr lang="pl-PL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pl-PL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323528" y="1673758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Zadania do wykonania: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530538" y="2276004"/>
            <a:ext cx="815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Analiza procesu stosowania </a:t>
            </a:r>
            <a:r>
              <a:rPr lang="pl-PL" i="1" dirty="0" err="1">
                <a:solidFill>
                  <a:schemeClr val="bg1"/>
                </a:solidFill>
              </a:rPr>
              <a:t>assurance</a:t>
            </a:r>
            <a:r>
              <a:rPr lang="pl-PL" i="1" dirty="0">
                <a:solidFill>
                  <a:schemeClr val="bg1"/>
                </a:solidFill>
              </a:rPr>
              <a:t> </a:t>
            </a:r>
            <a:r>
              <a:rPr lang="pl-PL" i="1" dirty="0" err="1" smtClean="0">
                <a:solidFill>
                  <a:schemeClr val="bg1"/>
                </a:solidFill>
              </a:rPr>
              <a:t>case</a:t>
            </a:r>
            <a:r>
              <a:rPr lang="pl-PL" i="1" dirty="0" smtClean="0">
                <a:solidFill>
                  <a:schemeClr val="bg1"/>
                </a:solidFill>
              </a:rPr>
              <a:t> w cyklu życia systemu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30538" y="2645336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Analiza wymagań na zarządzanie materiałem dowodowym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530538" y="3006783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Opracowanie procesu </a:t>
            </a:r>
            <a:r>
              <a:rPr lang="pl-PL" dirty="0" smtClean="0">
                <a:solidFill>
                  <a:schemeClr val="bg1"/>
                </a:solidFill>
              </a:rPr>
              <a:t>zarządzania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530538" y="3376115"/>
            <a:ext cx="778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Definicja modelu procesu obejmującego udziałowców,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     artefakty </a:t>
            </a:r>
            <a:r>
              <a:rPr lang="pl-PL" dirty="0">
                <a:solidFill>
                  <a:schemeClr val="bg1"/>
                </a:solidFill>
              </a:rPr>
              <a:t>(model danych) i działania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538345" y="4022446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Walidacja modelu poprzez analizę scenariuszy </a:t>
            </a:r>
            <a:r>
              <a:rPr lang="pl-PL" dirty="0" smtClean="0">
                <a:solidFill>
                  <a:schemeClr val="bg1"/>
                </a:solidFill>
              </a:rPr>
              <a:t>działania procesu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530537" y="4391778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Ocena spełnienia celów procesu</a:t>
            </a:r>
          </a:p>
        </p:txBody>
      </p:sp>
    </p:spTree>
    <p:extLst>
      <p:ext uri="{BB962C8B-B14F-4D97-AF65-F5344CB8AC3E}">
        <p14:creationId xmlns:p14="http://schemas.microsoft.com/office/powerpoint/2010/main" val="1895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7503" y="5969596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Proces zarządzania materiałem dowodowym w </a:t>
            </a:r>
            <a:r>
              <a:rPr lang="pl-PL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argumentacji wiarygodności </a:t>
            </a:r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systemów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7503" y="6246595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Evidence management process in system assurance cases</a:t>
            </a:r>
            <a:endParaRPr lang="pl-PL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7503" y="650012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Promotor pracy magisterskiej: dr inż. Andrzej Wardziński		Autor: Michał </a:t>
            </a:r>
            <a:r>
              <a:rPr lang="pl-PL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Bełtkiewicz</a:t>
            </a:r>
            <a:r>
              <a:rPr lang="pl-PL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pl-PL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323528" y="1673758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Ogólna koncepcja pracy: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467544" y="2247439"/>
            <a:ext cx="778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Wstęp pracy obejmować będzie ogólną charakterystykę stosowania </a:t>
            </a:r>
            <a:r>
              <a:rPr lang="pl-PL" dirty="0" err="1" smtClean="0">
                <a:solidFill>
                  <a:schemeClr val="tx2">
                    <a:lumMod val="10000"/>
                  </a:schemeClr>
                </a:solidFill>
              </a:rPr>
              <a:t>assurance</a:t>
            </a:r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tx2">
                    <a:lumMod val="10000"/>
                  </a:schemeClr>
                </a:solidFill>
              </a:rPr>
              <a:t>case</a:t>
            </a:r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 w cyklu życia systemu oraz analizę wymagań na zarządzanie materiałem dowodowym. Główna część pracy zawierać będzie: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Kompletne opracowanie procesu zarządzania materiałem dowodowym</a:t>
            </a:r>
            <a:endParaRPr lang="pl-PL" dirty="0">
              <a:solidFill>
                <a:schemeClr val="tx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materiał dotyczący opracowania modelu zarządzania materiałem dowodowym.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przedstawienie wyników walidacji modelu przy pomocy zdefiniowanych wymagań </a:t>
            </a:r>
          </a:p>
          <a:p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Końcowa część pracy poświęcona będzie </a:t>
            </a:r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przedstawieniu </a:t>
            </a:r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wniosków z dokonanej oceny spełnienia celów procesu.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7503" y="5969596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Proces zarządzania materiałem dowodowym w </a:t>
            </a:r>
            <a:r>
              <a:rPr lang="pl-PL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argumentacji wiarygodności </a:t>
            </a:r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systemów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7503" y="6246595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Evidence management process in system assurance cases</a:t>
            </a:r>
            <a:endParaRPr lang="pl-PL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7503" y="650012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Promotor pracy magisterskiej: dr inż. Andrzej Wardziński		Autor: Michał </a:t>
            </a:r>
            <a:r>
              <a:rPr lang="pl-PL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Bełtkiewicz</a:t>
            </a:r>
            <a:r>
              <a:rPr lang="pl-PL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pl-PL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590177" y="2938821"/>
            <a:ext cx="7781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b="1" dirty="0" smtClean="0">
                <a:solidFill>
                  <a:schemeClr val="tx2">
                    <a:lumMod val="10000"/>
                  </a:schemeClr>
                </a:solidFill>
              </a:rPr>
              <a:t>Dziękuję za uwagę </a:t>
            </a:r>
            <a:r>
              <a:rPr lang="pl-PL" sz="2500" b="1" dirty="0" smtClean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</a:t>
            </a:r>
            <a:endParaRPr lang="pl-PL" sz="25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Przejrzystość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313</TotalTime>
  <Words>360</Words>
  <Application>Microsoft Office PowerPoint</Application>
  <PresentationFormat>Pokaz na ekranie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Energetyczny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Michal_B</dc:creator>
  <cp:lastModifiedBy>Michal_B</cp:lastModifiedBy>
  <cp:revision>26</cp:revision>
  <dcterms:created xsi:type="dcterms:W3CDTF">2014-12-02T20:32:44Z</dcterms:created>
  <dcterms:modified xsi:type="dcterms:W3CDTF">2014-12-06T20:56:32Z</dcterms:modified>
</cp:coreProperties>
</file>