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F3F4AA-D7E7-4504-A475-72B54258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B6936E-F37E-4CA3-8109-3695BDD0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8F404E-6CA1-404F-8E19-89ED3EDF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F52870-F7E0-4CEA-9070-DA5DB6D1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7DC862-5DDA-43D5-86C0-EA046857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4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46840F-DB15-4D98-A272-1BD4C601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1CDAAA-CD6F-4D09-8FD0-C55B8625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DBB9B1-FE1B-4D5C-8EE9-FF343890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730FA9-A0D7-447D-B192-AAB41066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562F76-59B9-4A87-965F-C6F9A82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7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0DF856-90EF-44F7-82FA-3FFE47FF6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F34CC95-135D-48B4-8CC8-A0B83C2C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B6C59E-F237-46A4-A01E-CDC7EC8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F212B-206C-430C-9D40-A9C7C50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B0CB0D-A320-4044-96D0-C18F0C25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32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3CEEA4-ECCB-4818-A7A1-8B7C48A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4B025B-B245-47A5-B598-0D4012EC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9459EA-5F10-4DD9-B9C9-68139A00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82F3AB-22FA-481A-8A0F-49664709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C91520-3BE9-4DF9-80A7-D979619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E0E04-A94C-4E19-BEBA-3BE07A5A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7CB5B2-79C0-4FCF-9D1E-694EA34F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9D73A8-75DA-40E3-9F54-7ABF4ECC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C8702E-6301-422D-B494-3E3600CE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FE3309-67F3-411F-8C01-ED0849EB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6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E461B4-E8B8-4ACA-9165-A7BEDDD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6781BC-03FE-43E2-AB09-86AB3227F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BCCAC2-3D44-4E48-9969-19F6C1D7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6F12E0-9A0C-43B3-AF77-C446CB45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890F35-D51D-454B-88D7-4C5BE3C1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7D285F-E761-426D-BDD5-1CBA784F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6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1A53D-07D4-4DE2-AD74-610DE61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60DB29-3AA1-4C78-8593-0B3A8799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4B8956-8ACF-46D1-A60B-541BA59E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3FC06E3-BB89-48CC-8F59-02D2519D9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5A4D85C-573F-40AF-9E2E-95B7CE247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AF99638-776C-486F-8F92-888C8E1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3B97144-38BE-4751-86AB-D0331503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6D8E015-C15C-46DD-93C8-F7DB3E88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68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D2AAEA-E31A-4754-88B7-B1EEC99E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16C383-594A-4980-B856-941D2E5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FF61429-AAAE-4571-A1F5-448D1123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FCB48E-B073-40C1-BAD0-736CCDF0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72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CE033B-433B-4843-8A18-4404354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836F3EF-E497-4B34-931F-25D8C499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1F9C47-DF2D-4699-B061-1AD01FFD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47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FFC2BE-FCC0-4133-836D-451923E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2EE1AB-90F5-46E0-809F-5CD7C129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B7BF6FC-1DB0-46F3-BF32-16F87CDF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539DC5-2ED9-4BD6-A2C6-7F9CCB32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E823A6-C08A-480A-8A91-A9AD18A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ECEDD4-BAE7-49BF-8CE4-39EFD02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47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18EBA9-DEC7-4FBC-BA8A-373A7245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B218296-BAF4-4FE1-AEBB-1065ADCA9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D7523A-026E-4807-9025-F91BC9A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FD4842-3160-4C35-B0E3-C9D0C11C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70A04F-EE9C-4A08-AF83-8243F43D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46B888-718D-4984-A9A4-E56DBC2F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00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03C1514-E191-481B-A639-9484E0CE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57E5621-16A9-425B-8FB5-180BDF31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3A71ED-2965-4EC8-9990-88A12EFDC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8AF1-5548-4BE4-A232-700573B125A1}" type="datetimeFigureOut">
              <a:rPr lang="he-IL" smtClean="0"/>
              <a:t>כ"ג/אדר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DA4656-6711-46CA-A6C7-9D2D87B39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1E2D2A-C83B-4285-8049-990DF5AB9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0B01-3149-48D9-B50E-C32AD7575A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10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44E2CFE-98A1-4D5D-888C-8CA393CE9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14" b="80147" l="29565" r="72319">
                        <a14:foregroundMark x1="58986" y1="30882" x2="58986" y2="30882"/>
                        <a14:foregroundMark x1="51159" y1="21814" x2="51159" y2="218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97" t="15064" r="30103" b="27346"/>
          <a:stretch/>
        </p:blipFill>
        <p:spPr>
          <a:xfrm>
            <a:off x="4100913" y="2702554"/>
            <a:ext cx="3089430" cy="27831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C78A763-7268-4830-87B4-FC957DB0D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2" t="17636" r="26411" b="34603"/>
          <a:stretch/>
        </p:blipFill>
        <p:spPr>
          <a:xfrm>
            <a:off x="272446" y="216566"/>
            <a:ext cx="3684233" cy="230819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1B19001-1871-450F-BE8A-CF23DD6233B6}"/>
              </a:ext>
            </a:extLst>
          </p:cNvPr>
          <p:cNvSpPr txBox="1"/>
          <p:nvPr/>
        </p:nvSpPr>
        <p:spPr>
          <a:xfrm>
            <a:off x="4183492" y="5166741"/>
            <a:ext cx="2840855" cy="7155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Inter" panose="020B0502030000000004" pitchFamily="34" charset="0"/>
                <a:ea typeface="Inter" panose="020B0502030000000004" pitchFamily="34" charset="0"/>
              </a:rPr>
              <a:t>H  O  M  E</a:t>
            </a:r>
            <a:endParaRPr lang="he-IL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algn="ctr"/>
            <a:endParaRPr lang="en-US" sz="105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algn="ctr"/>
            <a:r>
              <a:rPr lang="en-US" sz="1200" b="1" dirty="0">
                <a:latin typeface="Inter" panose="020B0502030000000004" pitchFamily="34" charset="0"/>
                <a:ea typeface="Inter" panose="020B0502030000000004" pitchFamily="34" charset="0"/>
              </a:rPr>
              <a:t>S    W    E    </a:t>
            </a:r>
            <a:r>
              <a:rPr lang="en-US" sz="1200" b="1" dirty="0" err="1">
                <a:latin typeface="Inter" panose="020B0502030000000004" pitchFamily="34" charset="0"/>
                <a:ea typeface="Inter" panose="020B0502030000000004" pitchFamily="34" charset="0"/>
              </a:rPr>
              <a:t>E</a:t>
            </a:r>
            <a:r>
              <a:rPr lang="en-US" sz="1200" b="1" dirty="0">
                <a:latin typeface="Inter" panose="020B0502030000000004" pitchFamily="34" charset="0"/>
                <a:ea typeface="Inter" panose="020B0502030000000004" pitchFamily="34" charset="0"/>
              </a:rPr>
              <a:t>    T          H    O    M    E</a:t>
            </a:r>
            <a:endParaRPr lang="he-IL" sz="12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2DC3593-C8CB-46ED-9107-291F91FEB9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33" b="78186" l="34928" r="66522">
                        <a14:foregroundMark x1="66087" y1="74265" x2="66087" y2="74265"/>
                        <a14:foregroundMark x1="66522" y1="74265" x2="66522" y2="74265"/>
                        <a14:foregroundMark x1="34928" y1="74265" x2="34928" y2="74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7" t="72622" r="34357" b="22215"/>
          <a:stretch/>
        </p:blipFill>
        <p:spPr>
          <a:xfrm>
            <a:off x="4433998" y="5480686"/>
            <a:ext cx="2441124" cy="25218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1594E3B-14B5-4AA3-95E9-FF4B9FD60D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4" t="17636" r="26411" b="34603"/>
          <a:stretch/>
        </p:blipFill>
        <p:spPr>
          <a:xfrm rot="5400000">
            <a:off x="1706757" y="1090448"/>
            <a:ext cx="815609" cy="368423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8719456-3833-4D35-9DBE-485362F81798}"/>
              </a:ext>
            </a:extLst>
          </p:cNvPr>
          <p:cNvSpPr txBox="1"/>
          <p:nvPr/>
        </p:nvSpPr>
        <p:spPr>
          <a:xfrm>
            <a:off x="762964" y="2433525"/>
            <a:ext cx="255896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H  O  M  E</a:t>
            </a:r>
            <a:endParaRPr lang="he-IL" b="1" dirty="0">
              <a:solidFill>
                <a:srgbClr val="FFC000"/>
              </a:solidFill>
            </a:endParaRPr>
          </a:p>
          <a:p>
            <a:pPr algn="ctr"/>
            <a:endParaRPr lang="en-US" sz="1100" dirty="0">
              <a:solidFill>
                <a:srgbClr val="FFC000"/>
              </a:solidFill>
            </a:endParaRP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S   W   E   </a:t>
            </a:r>
            <a:r>
              <a:rPr lang="en-US" sz="1400" dirty="0" err="1">
                <a:solidFill>
                  <a:srgbClr val="FFC000"/>
                </a:solidFill>
              </a:rPr>
              <a:t>E</a:t>
            </a:r>
            <a:r>
              <a:rPr lang="en-US" sz="1400" dirty="0">
                <a:solidFill>
                  <a:srgbClr val="FFC000"/>
                </a:solidFill>
              </a:rPr>
              <a:t>   T    H   O   M   E</a:t>
            </a:r>
            <a:endParaRPr lang="he-IL" sz="1400" dirty="0">
              <a:solidFill>
                <a:srgbClr val="FFC000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DE288EA8-B2FB-45B6-B8FC-FCB24ABE63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40" b="65197" l="43754" r="59212">
                        <a14:backgroundMark x1="43478" y1="61275" x2="49420" y2="60784"/>
                        <a14:backgroundMark x1="49420" y1="60784" x2="49710" y2="61029"/>
                        <a14:backgroundMark x1="50000" y1="59804" x2="51159" y2="62745"/>
                        <a14:backgroundMark x1="51594" y1="62990" x2="50290" y2="60539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36671" r="38856" b="31633"/>
          <a:stretch/>
        </p:blipFill>
        <p:spPr>
          <a:xfrm>
            <a:off x="4857899" y="3725127"/>
            <a:ext cx="1610295" cy="156197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DB61401-E6C9-42E8-8375-74BB6D5416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33" b="78186" l="34928" r="66522">
                        <a14:foregroundMark x1="66087" y1="74265" x2="66087" y2="74265"/>
                        <a14:foregroundMark x1="66522" y1="74265" x2="66522" y2="74265"/>
                        <a14:foregroundMark x1="34928" y1="74265" x2="34928" y2="74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97" t="72622" r="34357" b="22215"/>
          <a:stretch/>
        </p:blipFill>
        <p:spPr>
          <a:xfrm>
            <a:off x="979315" y="2807837"/>
            <a:ext cx="2414726" cy="24945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F156C473-0F79-4BD7-82E8-89209BD24A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840" b="65197" l="43754" r="59212">
                        <a14:backgroundMark x1="43478" y1="61275" x2="49420" y2="60784"/>
                        <a14:backgroundMark x1="49420" y1="60784" x2="49710" y2="61029"/>
                        <a14:backgroundMark x1="50000" y1="59804" x2="51159" y2="62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36671" r="38856" b="31633"/>
          <a:stretch/>
        </p:blipFill>
        <p:spPr>
          <a:xfrm>
            <a:off x="10176726" y="1340414"/>
            <a:ext cx="1585596" cy="153802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1E14DB98-E786-4DCB-B452-3E90A938F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92" y="147366"/>
            <a:ext cx="3666512" cy="216802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1A39E66-5C12-43D8-9477-C466097BE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96" b="89974" l="6875" r="93125">
                        <a14:foregroundMark x1="26979" y1="34635" x2="26979" y2="34635"/>
                        <a14:foregroundMark x1="15625" y1="29557" x2="15625" y2="29557"/>
                        <a14:foregroundMark x1="6875" y1="24349" x2="6875" y2="24349"/>
                        <a14:foregroundMark x1="40833" y1="66276" x2="40833" y2="66276"/>
                        <a14:foregroundMark x1="71771" y1="68750" x2="71771" y2="68750"/>
                        <a14:foregroundMark x1="87500" y1="71745" x2="87500" y2="71745"/>
                        <a14:foregroundMark x1="93125" y1="65625" x2="93125" y2="65625"/>
                        <a14:foregroundMark x1="76458" y1="48828" x2="76458" y2="48828"/>
                        <a14:foregroundMark x1="46771" y1="24609" x2="46771" y2="24609"/>
                        <a14:foregroundMark x1="15937" y1="26042" x2="15937" y2="26042"/>
                        <a14:foregroundMark x1="43958" y1="28646" x2="43958" y2="28646"/>
                        <a14:foregroundMark x1="45729" y1="24089" x2="45521" y2="24479"/>
                        <a14:backgroundMark x1="59688" y1="52474" x2="59688" y2="52474"/>
                        <a14:backgroundMark x1="54375" y1="55339" x2="54375" y2="55339"/>
                        <a14:backgroundMark x1="59583" y1="64714" x2="59583" y2="64714"/>
                        <a14:backgroundMark x1="45938" y1="25521" x2="45938" y2="25521"/>
                        <a14:backgroundMark x1="46146" y1="24870" x2="46146" y2="24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43" y="2807837"/>
            <a:ext cx="4898553" cy="39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33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26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Michal Amir</dc:creator>
  <cp:lastModifiedBy>Michal Amir</cp:lastModifiedBy>
  <cp:revision>8</cp:revision>
  <dcterms:created xsi:type="dcterms:W3CDTF">2024-02-26T19:58:34Z</dcterms:created>
  <dcterms:modified xsi:type="dcterms:W3CDTF">2024-03-04T19:22:24Z</dcterms:modified>
</cp:coreProperties>
</file>