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0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1F3F4AA-D7E7-4504-A475-72B542580D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30B6936E-F37E-4CA3-8109-3695BDD0E7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D28F404E-6CA1-404F-8E19-89ED3EDF1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A8AF1-5548-4BE4-A232-700573B125A1}" type="datetimeFigureOut">
              <a:rPr lang="he-IL" smtClean="0"/>
              <a:t>י"ז/אדר א/תשפ"ד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19F52870-F7E0-4CEA-9070-DA5DB6D13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3B7DC862-5DDA-43D5-86C0-EA0468577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60B01-3149-48D9-B50E-C32AD7575AE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63489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A46840F-DB15-4D98-A272-1BD4C601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8D1CDAAA-CD6F-4D09-8FD0-C55B862556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33DBB9B1-FE1B-4D5C-8EE9-FF3438909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A8AF1-5548-4BE4-A232-700573B125A1}" type="datetimeFigureOut">
              <a:rPr lang="he-IL" smtClean="0"/>
              <a:t>י"ז/אדר א/תשפ"ד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77730FA9-A0D7-447D-B192-AAB410666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58562F76-59B9-4A87-965F-C6F9A82B9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60B01-3149-48D9-B50E-C32AD7575AE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22798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860DF856-90EF-44F7-82FA-3FFE47FF61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9F34CC95-135D-48B4-8CC8-A0B83C2C8D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20B6C59E-F237-46A4-A01E-CDC7EC819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A8AF1-5548-4BE4-A232-700573B125A1}" type="datetimeFigureOut">
              <a:rPr lang="he-IL" smtClean="0"/>
              <a:t>י"ז/אדר א/תשפ"ד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406F212B-206C-430C-9D40-A9C7C50E4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30B0CB0D-A320-4044-96D0-C18F0C25D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60B01-3149-48D9-B50E-C32AD7575AE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53324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43CEEA4-ECCB-4818-A7A1-8B7C48A7B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64B025B-B245-47A5-B598-0D4012ECA0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DE9459EA-5F10-4DD9-B9C9-68139A004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A8AF1-5548-4BE4-A232-700573B125A1}" type="datetimeFigureOut">
              <a:rPr lang="he-IL" smtClean="0"/>
              <a:t>י"ז/אדר א/תשפ"ד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4A82F3AB-22FA-481A-8A0F-496647098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4DC91520-3BE9-4DF9-80A7-D979619E2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60B01-3149-48D9-B50E-C32AD7575AE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8942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9AE0E04-A94C-4E19-BEBA-3BE07A5A1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167CB5B2-79C0-4FCF-9D1E-694EA34FAB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5A9D73A8-75DA-40E3-9F54-7ABF4ECC6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A8AF1-5548-4BE4-A232-700573B125A1}" type="datetimeFigureOut">
              <a:rPr lang="he-IL" smtClean="0"/>
              <a:t>י"ז/אדר א/תשפ"ד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0FC8702E-6301-422D-B494-3E3600CEE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E9FE3309-67F3-411F-8C01-ED0849EB4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60B01-3149-48D9-B50E-C32AD7575AE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50616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5E461B4-E8B8-4ACA-9165-A7BEDDD5C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BB6781BC-03FE-43E2-AB09-86AB3227FA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6FBCCAC2-3D44-4E48-9969-19F6C1D701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EE6F12E0-9A0C-43B3-AF77-C446CB458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A8AF1-5548-4BE4-A232-700573B125A1}" type="datetimeFigureOut">
              <a:rPr lang="he-IL" smtClean="0"/>
              <a:t>י"ז/אדר א/תשפ"ד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A2890F35-D51D-454B-88D7-4C5BE3C1F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E17D285F-E761-426D-BDD5-1CBA784F5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60B01-3149-48D9-B50E-C32AD7575AE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93612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041A53D-07D4-4DE2-AD74-610DE61CA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5D60DB29-3AA1-4C78-8593-0B3A879948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784B8956-8ACF-46D1-A60B-541BA59E25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A3FC06E3-BB89-48CC-8F59-02D2519D9C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95A4D85C-573F-40AF-9E2E-95B7CE2479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DAF99638-776C-486F-8F92-888C8E140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A8AF1-5548-4BE4-A232-700573B125A1}" type="datetimeFigureOut">
              <a:rPr lang="he-IL" smtClean="0"/>
              <a:t>י"ז/אדר א/תשפ"ד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53B97144-38BE-4751-86AB-D0331503F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26D8E015-C15C-46DD-93C8-F7DB3E88E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60B01-3149-48D9-B50E-C32AD7575AE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27688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3D2AAEA-E31A-4754-88B7-B1EEC99E6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0116C383-594A-4980-B856-941D2E583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A8AF1-5548-4BE4-A232-700573B125A1}" type="datetimeFigureOut">
              <a:rPr lang="he-IL" smtClean="0"/>
              <a:t>י"ז/אדר א/תשפ"ד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2FF61429-AAAE-4571-A1F5-448D11234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16FCB48E-B073-40C1-BAD0-736CCDF0A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60B01-3149-48D9-B50E-C32AD7575AE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03720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57CE033B-433B-4843-8A18-4404354EC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A8AF1-5548-4BE4-A232-700573B125A1}" type="datetimeFigureOut">
              <a:rPr lang="he-IL" smtClean="0"/>
              <a:t>י"ז/אדר א/תשפ"ד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3836F3EF-E497-4B34-931F-25D8C4996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AD1F9C47-DF2D-4699-B061-1AD01FFD5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60B01-3149-48D9-B50E-C32AD7575AE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79478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CFFC2BE-FCC0-4133-836D-451923EAE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2A2EE1AB-90F5-46E0-809F-5CD7C129B1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6B7BF6FC-1DB0-46F3-BF32-16F87CDF2A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E4539DC5-2ED9-4BD6-A2C6-7F9CCB324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A8AF1-5548-4BE4-A232-700573B125A1}" type="datetimeFigureOut">
              <a:rPr lang="he-IL" smtClean="0"/>
              <a:t>י"ז/אדר א/תשפ"ד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17E823A6-C08A-480A-8A91-A9AD18A46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DBECEDD4-BAE7-49BF-8CE4-39EFD02CA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60B01-3149-48D9-B50E-C32AD7575AE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56470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D18EBA9-DEC7-4FBC-BA8A-373A72452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FB218296-BAF4-4FE1-AEBB-1065ADCA9D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2ED7523A-026E-4807-9025-F91BC9AD04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BDFD4842-3160-4C35-B0E3-C9D0C11C9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A8AF1-5548-4BE4-A232-700573B125A1}" type="datetimeFigureOut">
              <a:rPr lang="he-IL" smtClean="0"/>
              <a:t>י"ז/אדר א/תשפ"ד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4770A04F-EE9C-4A08-AF83-8243F43D1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C546B888-718D-4984-A9A4-E56DBC2F0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60B01-3149-48D9-B50E-C32AD7575AE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47008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603C1514-E191-481B-A639-9484E0CED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E57E5621-16A9-425B-8FB5-180BDF31F2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EA3A71ED-2965-4EC8-9990-88A12EFDC0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CA8AF1-5548-4BE4-A232-700573B125A1}" type="datetimeFigureOut">
              <a:rPr lang="he-IL" smtClean="0"/>
              <a:t>י"ז/אדר א/תשפ"ד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C8DA4656-6711-46CA-A6C7-9D2D87B395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E91E2D2A-C83B-4285-8049-990DF5AB9F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860B01-3149-48D9-B50E-C32AD7575AE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11086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תמונה 4">
            <a:extLst>
              <a:ext uri="{FF2B5EF4-FFF2-40B4-BE49-F238E27FC236}">
                <a16:creationId xmlns:a16="http://schemas.microsoft.com/office/drawing/2014/main" id="{844E2CFE-98A1-4D5D-888C-8CA393CE9BD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1814" b="80147" l="29565" r="72319">
                        <a14:foregroundMark x1="58986" y1="30882" x2="58986" y2="30882"/>
                        <a14:foregroundMark x1="51159" y1="21814" x2="51159" y2="2181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2097" t="15064" r="30103" b="27346"/>
          <a:stretch/>
        </p:blipFill>
        <p:spPr>
          <a:xfrm>
            <a:off x="4100913" y="2702554"/>
            <a:ext cx="3089430" cy="2783150"/>
          </a:xfrm>
          <a:prstGeom prst="rect">
            <a:avLst/>
          </a:prstGeom>
        </p:spPr>
      </p:pic>
      <p:pic>
        <p:nvPicPr>
          <p:cNvPr id="6" name="תמונה 5">
            <a:extLst>
              <a:ext uri="{FF2B5EF4-FFF2-40B4-BE49-F238E27FC236}">
                <a16:creationId xmlns:a16="http://schemas.microsoft.com/office/drawing/2014/main" id="{5C78A763-7268-4830-87B4-FC957DB0D4B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12" t="17636" r="26411" b="34603"/>
          <a:stretch/>
        </p:blipFill>
        <p:spPr>
          <a:xfrm>
            <a:off x="272446" y="216566"/>
            <a:ext cx="3684233" cy="2308194"/>
          </a:xfrm>
          <a:prstGeom prst="rect">
            <a:avLst/>
          </a:prstGeom>
        </p:spPr>
      </p:pic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91B19001-1871-450F-BE8A-CF23DD6233B6}"/>
              </a:ext>
            </a:extLst>
          </p:cNvPr>
          <p:cNvSpPr txBox="1"/>
          <p:nvPr/>
        </p:nvSpPr>
        <p:spPr>
          <a:xfrm>
            <a:off x="4183492" y="5166741"/>
            <a:ext cx="2840855" cy="71558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b="1" dirty="0">
                <a:latin typeface="Inter" panose="020B0502030000000004" pitchFamily="34" charset="0"/>
                <a:ea typeface="Inter" panose="020B0502030000000004" pitchFamily="34" charset="0"/>
              </a:rPr>
              <a:t>H  O  M  E</a:t>
            </a:r>
            <a:endParaRPr lang="he-IL" b="1" dirty="0">
              <a:latin typeface="Inter" panose="020B0502030000000004" pitchFamily="34" charset="0"/>
              <a:ea typeface="Inter" panose="020B0502030000000004" pitchFamily="34" charset="0"/>
            </a:endParaRPr>
          </a:p>
          <a:p>
            <a:pPr algn="ctr"/>
            <a:endParaRPr lang="en-US" sz="1050" dirty="0">
              <a:latin typeface="Inter" panose="020B0502030000000004" pitchFamily="34" charset="0"/>
              <a:ea typeface="Inter" panose="020B0502030000000004" pitchFamily="34" charset="0"/>
            </a:endParaRPr>
          </a:p>
          <a:p>
            <a:pPr algn="ctr"/>
            <a:r>
              <a:rPr lang="en-US" sz="1200" b="1" dirty="0">
                <a:latin typeface="Inter" panose="020B0502030000000004" pitchFamily="34" charset="0"/>
                <a:ea typeface="Inter" panose="020B0502030000000004" pitchFamily="34" charset="0"/>
              </a:rPr>
              <a:t>S    W    E    </a:t>
            </a:r>
            <a:r>
              <a:rPr lang="en-US" sz="1200" b="1" dirty="0" err="1">
                <a:latin typeface="Inter" panose="020B0502030000000004" pitchFamily="34" charset="0"/>
                <a:ea typeface="Inter" panose="020B0502030000000004" pitchFamily="34" charset="0"/>
              </a:rPr>
              <a:t>E</a:t>
            </a:r>
            <a:r>
              <a:rPr lang="en-US" sz="1200" b="1" dirty="0">
                <a:latin typeface="Inter" panose="020B0502030000000004" pitchFamily="34" charset="0"/>
                <a:ea typeface="Inter" panose="020B0502030000000004" pitchFamily="34" charset="0"/>
              </a:rPr>
              <a:t>    T          H    O    M    E</a:t>
            </a:r>
            <a:endParaRPr lang="he-IL" sz="1200" b="1" dirty="0">
              <a:latin typeface="Inter" panose="020B0502030000000004" pitchFamily="34" charset="0"/>
              <a:ea typeface="Inter" panose="020B0502030000000004" pitchFamily="34" charset="0"/>
            </a:endParaRPr>
          </a:p>
        </p:txBody>
      </p:sp>
      <p:pic>
        <p:nvPicPr>
          <p:cNvPr id="10" name="תמונה 9">
            <a:extLst>
              <a:ext uri="{FF2B5EF4-FFF2-40B4-BE49-F238E27FC236}">
                <a16:creationId xmlns:a16="http://schemas.microsoft.com/office/drawing/2014/main" id="{72DC3593-C8CB-46ED-9107-291F91FEB94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0833" b="78186" l="34928" r="66522">
                        <a14:foregroundMark x1="66087" y1="74265" x2="66087" y2="74265"/>
                        <a14:foregroundMark x1="66522" y1="74265" x2="66522" y2="74265"/>
                        <a14:foregroundMark x1="34928" y1="74265" x2="34928" y2="7426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6097" t="72622" r="34357" b="22215"/>
          <a:stretch/>
        </p:blipFill>
        <p:spPr>
          <a:xfrm>
            <a:off x="4433998" y="5480686"/>
            <a:ext cx="2441124" cy="252183"/>
          </a:xfrm>
          <a:prstGeom prst="rect">
            <a:avLst/>
          </a:prstGeom>
        </p:spPr>
      </p:pic>
      <p:pic>
        <p:nvPicPr>
          <p:cNvPr id="12" name="תמונה 11">
            <a:extLst>
              <a:ext uri="{FF2B5EF4-FFF2-40B4-BE49-F238E27FC236}">
                <a16:creationId xmlns:a16="http://schemas.microsoft.com/office/drawing/2014/main" id="{71594E3B-14B5-4AA3-95E9-FF4B9FD60D8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854" t="17636" r="26411" b="34603"/>
          <a:stretch/>
        </p:blipFill>
        <p:spPr>
          <a:xfrm rot="5400000">
            <a:off x="1706757" y="1090448"/>
            <a:ext cx="815609" cy="3684234"/>
          </a:xfrm>
          <a:prstGeom prst="rect">
            <a:avLst/>
          </a:prstGeom>
        </p:spPr>
      </p:pic>
      <p:sp>
        <p:nvSpPr>
          <p:cNvPr id="14" name="תיבת טקסט 13">
            <a:extLst>
              <a:ext uri="{FF2B5EF4-FFF2-40B4-BE49-F238E27FC236}">
                <a16:creationId xmlns:a16="http://schemas.microsoft.com/office/drawing/2014/main" id="{08719456-3833-4D35-9DBE-485362F81798}"/>
              </a:ext>
            </a:extLst>
          </p:cNvPr>
          <p:cNvSpPr txBox="1"/>
          <p:nvPr/>
        </p:nvSpPr>
        <p:spPr>
          <a:xfrm>
            <a:off x="762964" y="2433525"/>
            <a:ext cx="2558960" cy="7540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C000"/>
                </a:solidFill>
              </a:rPr>
              <a:t>H  O  M  E</a:t>
            </a:r>
            <a:endParaRPr lang="he-IL" b="1" dirty="0">
              <a:solidFill>
                <a:srgbClr val="FFC000"/>
              </a:solidFill>
            </a:endParaRPr>
          </a:p>
          <a:p>
            <a:pPr algn="ctr"/>
            <a:endParaRPr lang="en-US" sz="1100" dirty="0">
              <a:solidFill>
                <a:srgbClr val="FFC000"/>
              </a:solidFill>
            </a:endParaRPr>
          </a:p>
          <a:p>
            <a:pPr algn="ctr"/>
            <a:r>
              <a:rPr lang="en-US" sz="1400" dirty="0">
                <a:solidFill>
                  <a:srgbClr val="FFC000"/>
                </a:solidFill>
              </a:rPr>
              <a:t>S   W   E   </a:t>
            </a:r>
            <a:r>
              <a:rPr lang="en-US" sz="1400" dirty="0" err="1">
                <a:solidFill>
                  <a:srgbClr val="FFC000"/>
                </a:solidFill>
              </a:rPr>
              <a:t>E</a:t>
            </a:r>
            <a:r>
              <a:rPr lang="en-US" sz="1400" dirty="0">
                <a:solidFill>
                  <a:srgbClr val="FFC000"/>
                </a:solidFill>
              </a:rPr>
              <a:t>   T    H   O   M   E</a:t>
            </a:r>
            <a:endParaRPr lang="he-IL" sz="1400" dirty="0">
              <a:solidFill>
                <a:srgbClr val="FFC000"/>
              </a:solidFill>
            </a:endParaRPr>
          </a:p>
        </p:txBody>
      </p:sp>
      <p:pic>
        <p:nvPicPr>
          <p:cNvPr id="16" name="תמונה 15">
            <a:extLst>
              <a:ext uri="{FF2B5EF4-FFF2-40B4-BE49-F238E27FC236}">
                <a16:creationId xmlns:a16="http://schemas.microsoft.com/office/drawing/2014/main" id="{DE288EA8-B2FB-45B6-B8FC-FCB24ABE6398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9840" b="65197" l="43754" r="59212">
                        <a14:backgroundMark x1="43478" y1="61275" x2="49420" y2="60784"/>
                        <a14:backgroundMark x1="49420" y1="60784" x2="49710" y2="61029"/>
                        <a14:backgroundMark x1="50000" y1="59804" x2="51159" y2="62745"/>
                        <a14:backgroundMark x1="51594" y1="62990" x2="50290" y2="60539"/>
                      </a14:backgroundRemoval>
                    </a14:imgEffect>
                    <a14:imgEffect>
                      <a14:artisticCrisscrossEtch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822" t="36671" r="38856" b="31633"/>
          <a:stretch/>
        </p:blipFill>
        <p:spPr>
          <a:xfrm>
            <a:off x="4857899" y="3725127"/>
            <a:ext cx="1610295" cy="1561977"/>
          </a:xfrm>
          <a:prstGeom prst="rect">
            <a:avLst/>
          </a:prstGeom>
        </p:spPr>
      </p:pic>
      <p:pic>
        <p:nvPicPr>
          <p:cNvPr id="17" name="תמונה 16">
            <a:extLst>
              <a:ext uri="{FF2B5EF4-FFF2-40B4-BE49-F238E27FC236}">
                <a16:creationId xmlns:a16="http://schemas.microsoft.com/office/drawing/2014/main" id="{6DB61401-E6C9-42E8-8375-74BB6D5416A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0833" b="78186" l="34928" r="66522">
                        <a14:foregroundMark x1="66087" y1="74265" x2="66087" y2="74265"/>
                        <a14:foregroundMark x1="66522" y1="74265" x2="66522" y2="74265"/>
                        <a14:foregroundMark x1="34928" y1="74265" x2="34928" y2="7426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6097" t="72622" r="34357" b="22215"/>
          <a:stretch/>
        </p:blipFill>
        <p:spPr>
          <a:xfrm>
            <a:off x="979315" y="2807837"/>
            <a:ext cx="2414726" cy="249456"/>
          </a:xfrm>
          <a:prstGeom prst="rect">
            <a:avLst/>
          </a:prstGeom>
        </p:spPr>
      </p:pic>
      <p:pic>
        <p:nvPicPr>
          <p:cNvPr id="19" name="תמונה 18">
            <a:extLst>
              <a:ext uri="{FF2B5EF4-FFF2-40B4-BE49-F238E27FC236}">
                <a16:creationId xmlns:a16="http://schemas.microsoft.com/office/drawing/2014/main" id="{F156C473-0F79-4BD7-82E8-89209BD24A87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9840" b="65197" l="43754" r="59212">
                        <a14:backgroundMark x1="43478" y1="61275" x2="49420" y2="60784"/>
                        <a14:backgroundMark x1="49420" y1="60784" x2="49710" y2="61029"/>
                        <a14:backgroundMark x1="50000" y1="59804" x2="51159" y2="6274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822" t="36671" r="38856" b="31633"/>
          <a:stretch/>
        </p:blipFill>
        <p:spPr>
          <a:xfrm>
            <a:off x="10176726" y="1340414"/>
            <a:ext cx="1585596" cy="1538020"/>
          </a:xfrm>
          <a:prstGeom prst="rect">
            <a:avLst/>
          </a:prstGeom>
        </p:spPr>
      </p:pic>
      <p:pic>
        <p:nvPicPr>
          <p:cNvPr id="23" name="תמונה 22">
            <a:extLst>
              <a:ext uri="{FF2B5EF4-FFF2-40B4-BE49-F238E27FC236}">
                <a16:creationId xmlns:a16="http://schemas.microsoft.com/office/drawing/2014/main" id="{1E14DB98-E786-4DCB-B452-3E90A938F7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3492" y="147366"/>
            <a:ext cx="3666512" cy="2168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453354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26</Words>
  <Application>Microsoft Office PowerPoint</Application>
  <PresentationFormat>מסך רחב</PresentationFormat>
  <Paragraphs>6</Paragraphs>
  <Slides>1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Inter</vt:lpstr>
      <vt:lpstr>ערכת נושא Office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Michal Amir</dc:creator>
  <cp:lastModifiedBy>Michal Amir</cp:lastModifiedBy>
  <cp:revision>6</cp:revision>
  <dcterms:created xsi:type="dcterms:W3CDTF">2024-02-26T19:58:34Z</dcterms:created>
  <dcterms:modified xsi:type="dcterms:W3CDTF">2024-02-26T22:44:52Z</dcterms:modified>
</cp:coreProperties>
</file>