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6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854"/>
    <a:srgbClr val="F85851"/>
    <a:srgbClr val="EBC9A7"/>
    <a:srgbClr val="0D3847"/>
    <a:srgbClr val="FFE093"/>
    <a:srgbClr val="FDCB95"/>
    <a:srgbClr val="FED16D"/>
    <a:srgbClr val="FED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54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094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13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32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889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4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89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5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2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05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10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CE8D-BEC0-4FB0-B4E4-C13D2CD9A77F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06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95000"/>
                <a:lumOff val="5000"/>
              </a:schemeClr>
            </a:gs>
            <a:gs pos="100000">
              <a:schemeClr val="tx1"/>
            </a:gs>
            <a:gs pos="5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9377C-3A50-1B62-29B6-C33CFFB23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F677804E-B838-3A65-63B2-82B903765861}"/>
              </a:ext>
            </a:extLst>
          </p:cNvPr>
          <p:cNvGrpSpPr/>
          <p:nvPr/>
        </p:nvGrpSpPr>
        <p:grpSpPr>
          <a:xfrm>
            <a:off x="534491" y="1303016"/>
            <a:ext cx="2222997" cy="2566043"/>
            <a:chOff x="534491" y="1303016"/>
            <a:chExt cx="2222997" cy="2566043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0A33A8A2-F22C-DBEC-2856-CF1AA837F20A}"/>
                </a:ext>
              </a:extLst>
            </p:cNvPr>
            <p:cNvSpPr/>
            <p:nvPr/>
          </p:nvSpPr>
          <p:spPr>
            <a:xfrm>
              <a:off x="650079" y="3432780"/>
              <a:ext cx="2065321" cy="4362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FC27682A-D9F0-44FC-0CF2-D23F7E021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534491" y="1303016"/>
              <a:ext cx="2222997" cy="2537468"/>
            </a:xfrm>
            <a:prstGeom prst="rect">
              <a:avLst/>
            </a:prstGeom>
          </p:spPr>
        </p:pic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9947B022-7BC8-9557-EFAE-AC2325CB45C9}"/>
              </a:ext>
            </a:extLst>
          </p:cNvPr>
          <p:cNvGrpSpPr/>
          <p:nvPr/>
        </p:nvGrpSpPr>
        <p:grpSpPr>
          <a:xfrm>
            <a:off x="2686123" y="1720467"/>
            <a:ext cx="5876099" cy="1831158"/>
            <a:chOff x="2686123" y="1370671"/>
            <a:chExt cx="5876099" cy="1831158"/>
          </a:xfrm>
        </p:grpSpPr>
        <p:sp>
          <p:nvSpPr>
            <p:cNvPr id="2" name="מלבן 1">
              <a:extLst>
                <a:ext uri="{FF2B5EF4-FFF2-40B4-BE49-F238E27FC236}">
                  <a16:creationId xmlns:a16="http://schemas.microsoft.com/office/drawing/2014/main" id="{8760F36B-DEA5-4567-ACBD-3613D02DC346}"/>
                </a:ext>
              </a:extLst>
            </p:cNvPr>
            <p:cNvSpPr/>
            <p:nvPr/>
          </p:nvSpPr>
          <p:spPr>
            <a:xfrm>
              <a:off x="2726970" y="1370671"/>
              <a:ext cx="583525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dirty="0">
                  <a:ln w="127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rgbClr val="FDCB95"/>
                      </a:gs>
                    </a:gsLst>
                    <a:lin ang="16200000" scaled="1"/>
                    <a:tileRect/>
                  </a:gradFill>
                  <a:effectLst>
                    <a:outerShdw blurRad="12700" dist="38100" dir="2700000" algn="tl" rotWithShape="0">
                      <a:schemeClr val="accent5">
                        <a:lumMod val="50000"/>
                      </a:schemeClr>
                    </a:outerShdw>
                  </a:effectLst>
                  <a:latin typeface="Zing Rust Demo Base" panose="00000500000000000000" pitchFamily="50" charset="0"/>
                </a:rPr>
                <a:t>LOLMOVIES</a:t>
              </a:r>
              <a:r>
                <a:rPr lang="en-US" sz="6000" b="1" cap="none" spc="0" dirty="0">
                  <a:ln w="127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rgbClr val="FDCB95"/>
                      </a:gs>
                    </a:gsLst>
                    <a:lin ang="16200000" scaled="1"/>
                    <a:tileRect/>
                  </a:gradFill>
                  <a:effectLst>
                    <a:outerShdw blurRad="12700" dist="38100" dir="2700000" algn="tl" rotWithShape="0">
                      <a:schemeClr val="accent5">
                        <a:lumMod val="50000"/>
                      </a:schemeClr>
                    </a:outerShdw>
                  </a:effectLst>
                  <a:latin typeface="Zing Rust Demo Base" panose="00000500000000000000" pitchFamily="50" charset="0"/>
                </a:rPr>
                <a:t>.com</a:t>
              </a:r>
              <a:endParaRPr lang="he-IL" sz="7200" b="1" cap="none" spc="0" dirty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rgbClr val="FDCB95"/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Zing Rust Demo Base" panose="00000500000000000000" pitchFamily="50" charset="0"/>
              </a:endParaRPr>
            </a:p>
          </p:txBody>
        </p:sp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8A5C1502-C5C7-4C2F-78C3-36E32B4BB4E0}"/>
                </a:ext>
              </a:extLst>
            </p:cNvPr>
            <p:cNvSpPr/>
            <p:nvPr/>
          </p:nvSpPr>
          <p:spPr>
            <a:xfrm>
              <a:off x="2686123" y="2493943"/>
              <a:ext cx="559159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9525">
                    <a:noFill/>
                    <a:prstDash val="solid"/>
                  </a:ln>
                  <a:solidFill>
                    <a:srgbClr val="FDCB95"/>
                  </a:solidFill>
                  <a:effectLst>
                    <a:outerShdw blurRad="12700" dist="38100" dir="2700000" algn="tl" rotWithShape="0">
                      <a:schemeClr val="accent5">
                        <a:lumMod val="50000"/>
                      </a:schemeClr>
                    </a:outerShdw>
                  </a:effectLst>
                  <a:latin typeface="Zing Script Rust SB Demo Base" panose="00000200000000000000" pitchFamily="50" charset="0"/>
                  <a:cs typeface="Poppins" panose="00000500000000000000" pitchFamily="2" charset="0"/>
                </a:rPr>
                <a:t>The Best Comedy movies.</a:t>
              </a:r>
              <a:endParaRPr lang="he-IL" sz="4000" dirty="0">
                <a:ln w="9525">
                  <a:noFill/>
                  <a:prstDash val="solid"/>
                </a:ln>
                <a:solidFill>
                  <a:srgbClr val="FDCB95"/>
                </a:solidFill>
                <a:effectLst>
                  <a:outerShdw blurRad="12700"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Zing Script Rust SB Demo Base" panose="000002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31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05F36B1A-E5B8-5C31-578E-BAA3EBE97238}"/>
              </a:ext>
            </a:extLst>
          </p:cNvPr>
          <p:cNvSpPr/>
          <p:nvPr/>
        </p:nvSpPr>
        <p:spPr>
          <a:xfrm>
            <a:off x="1" y="-60079"/>
            <a:ext cx="9143999" cy="721519"/>
          </a:xfrm>
          <a:prstGeom prst="rect">
            <a:avLst/>
          </a:prstGeom>
          <a:gradFill flip="none" rotWithShape="1">
            <a:gsLst>
              <a:gs pos="0">
                <a:srgbClr val="EBC9A7"/>
              </a:gs>
              <a:gs pos="100000">
                <a:srgbClr val="EE485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cap="none" spc="0" dirty="0">
                <a:ln w="9525">
                  <a:noFill/>
                  <a:prstDash val="solid"/>
                </a:ln>
                <a:solidFill>
                  <a:schemeClr val="accent1"/>
                </a:solidFill>
                <a:latin typeface="Zing Rust Demo Base" panose="00000500000000000000" pitchFamily="50" charset="0"/>
              </a:rPr>
              <a:t>        LOLMOVIES</a:t>
            </a:r>
            <a:r>
              <a:rPr lang="en-US" b="1" cap="none" spc="0" dirty="0">
                <a:ln w="9525">
                  <a:noFill/>
                  <a:prstDash val="solid"/>
                </a:ln>
                <a:solidFill>
                  <a:schemeClr val="accent1"/>
                </a:solidFill>
                <a:latin typeface="Zing Rust Demo Base" panose="00000500000000000000" pitchFamily="50" charset="0"/>
              </a:rPr>
              <a:t>.com                                                                           </a:t>
            </a:r>
            <a:r>
              <a:rPr lang="en-US" sz="1400" dirty="0">
                <a:ln w="9525">
                  <a:noFill/>
                  <a:prstDash val="solid"/>
                </a:ln>
                <a:solidFill>
                  <a:schemeClr val="accent1"/>
                </a:solidFill>
                <a:latin typeface="Zing Script Rust SB Demo Base" panose="00000200000000000000" pitchFamily="50" charset="0"/>
                <a:cs typeface="Poppins" panose="00000500000000000000" pitchFamily="2" charset="0"/>
              </a:rPr>
              <a:t>The Best Comedy movies</a:t>
            </a:r>
            <a:r>
              <a:rPr lang="en-US" dirty="0">
                <a:ln w="9525">
                  <a:noFill/>
                  <a:prstDash val="solid"/>
                </a:ln>
                <a:solidFill>
                  <a:schemeClr val="accent1"/>
                </a:solidFill>
                <a:latin typeface="Zing Script Rust SB Demo Base" panose="00000200000000000000" pitchFamily="50" charset="0"/>
                <a:cs typeface="Poppins" panose="00000500000000000000" pitchFamily="2" charset="0"/>
              </a:rPr>
              <a:t>.</a:t>
            </a:r>
            <a:endParaRPr lang="he-IL" sz="2400" dirty="0">
              <a:ln w="9525">
                <a:noFill/>
                <a:prstDash val="solid"/>
              </a:ln>
              <a:solidFill>
                <a:schemeClr val="accent1"/>
              </a:solidFill>
              <a:latin typeface="Zing Script Rust SB Demo Base" panose="00000200000000000000" pitchFamily="50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D62F12F-240A-243A-8B02-04343D19EC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7" r="6197"/>
          <a:stretch/>
        </p:blipFill>
        <p:spPr>
          <a:xfrm>
            <a:off x="168115" y="-33908"/>
            <a:ext cx="579715" cy="6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070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Slidehelper - 01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14B5F"/>
      </a:accent1>
      <a:accent2>
        <a:srgbClr val="028090"/>
      </a:accent2>
      <a:accent3>
        <a:srgbClr val="E4FDE1"/>
      </a:accent3>
      <a:accent4>
        <a:srgbClr val="456990"/>
      </a:accent4>
      <a:accent5>
        <a:srgbClr val="F45B69"/>
      </a:accent5>
      <a:accent6>
        <a:srgbClr val="BFBFBF"/>
      </a:accent6>
      <a:hlink>
        <a:srgbClr val="114B5F"/>
      </a:hlink>
      <a:folHlink>
        <a:srgbClr val="028090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</TotalTime>
  <Words>17</Words>
  <Application>Microsoft Office PowerPoint</Application>
  <PresentationFormat>‫הצגה על המסך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Zing Rust Demo Base</vt:lpstr>
      <vt:lpstr>Zing Script Rust SB Demo Base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Michal Berkheim</dc:creator>
  <cp:lastModifiedBy>Michal Berkheim</cp:lastModifiedBy>
  <cp:revision>22</cp:revision>
  <dcterms:created xsi:type="dcterms:W3CDTF">2025-01-23T12:17:26Z</dcterms:created>
  <dcterms:modified xsi:type="dcterms:W3CDTF">2025-01-23T19:00:30Z</dcterms:modified>
</cp:coreProperties>
</file>