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412"/>
    <a:srgbClr val="050B31"/>
    <a:srgbClr val="4EA72E"/>
    <a:srgbClr val="E971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9DFD-2BD7-1ECE-AF08-6AC7F3BC1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C8356-C8D0-F460-8A48-C1F10D5EA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6EECE-5DCA-8053-BC70-9F15FD1C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F6B-A247-4111-95BC-5A72527DB5D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FE18E-65C3-B08D-E583-7D4649F0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6A9E3-89CC-C4DD-8DD4-9E6B8DAC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2D2A-F375-4264-ABD3-7247B1AC1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97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79C4-B3CD-500B-AFD2-2ED6F62F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C618F-6A0D-4E67-F3D8-20A28288E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1AFC3-CD50-18F9-D7C1-5581D3F9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F6B-A247-4111-95BC-5A72527DB5D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07547-DD23-6F6F-80E2-710CA9BB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55858-DF06-4378-A4A7-DF6204A6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2D2A-F375-4264-ABD3-7247B1AC1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44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54101-814A-293D-DAF9-56C9AB521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00F9D-D416-0428-53F1-413FC13B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CA2C9-50DB-9603-4E9E-D8026AC7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F6B-A247-4111-95BC-5A72527DB5D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0A9C-4B89-04B5-DB51-45BB45E9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30003-7FB9-9E21-7C46-E9319D42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2D2A-F375-4264-ABD3-7247B1AC1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55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CA56-C928-8CC2-FB4C-F70F2C40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EC38B-90BE-9F9C-4779-F64A1942B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833BC-2E67-C1D6-9192-79F0FBE7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F6B-A247-4111-95BC-5A72527DB5D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9F4B7-1530-9470-A587-F2F493FA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4C03-0FBB-E46E-C4E3-51ACA566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2D2A-F375-4264-ABD3-7247B1AC1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79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842E-5E8C-78A4-CD4E-05DB334E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4640C-BD44-8867-D0BF-FC84E92BD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7E3AB-8FF6-D2C9-72F1-16FE5FC1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F6B-A247-4111-95BC-5A72527DB5D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CC850-FBBA-36AA-1003-14242BA6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D099-F736-D789-F172-7AE2F3E7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2D2A-F375-4264-ABD3-7247B1AC1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08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B9A9-60F3-65CF-82DF-5DA1B343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EA436-AA98-88A0-1667-42E0B2077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20EE5-94C3-EAFB-E022-FBF652750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FBC73-58DB-8EB5-A905-44A4D111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F6B-A247-4111-95BC-5A72527DB5D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A4CF1-D8F4-92AE-4DD1-DE7B3BB9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42A2B-A07A-566B-8DED-8CDF35B5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2D2A-F375-4264-ABD3-7247B1AC1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D8E6-C20D-F47D-004E-119205B8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3373-5057-D64C-BE34-343B6E558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46DB3-7E49-D43D-EF52-1C4DF1DC1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A4F0D-649C-D6E9-5D1D-B6478D337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2C0EB-55E3-325B-1B1B-4B77F5D8E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67577-AF29-38BB-D7BA-4E81754D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F6B-A247-4111-95BC-5A72527DB5D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B713E-4B3B-DDB7-4E38-0513E178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02E91-30C0-2093-60E2-BF71766A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2D2A-F375-4264-ABD3-7247B1AC1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38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903D-4EEF-2557-C463-C4DB17AA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0E663-AC11-6B03-BD06-2BDBC241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F6B-A247-4111-95BC-5A72527DB5D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5398B-5510-8BC3-A141-51AD626B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CF6D9-0AC5-CA43-167E-E6BA2B7C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2D2A-F375-4264-ABD3-7247B1AC1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43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017B45-B26B-DB5B-B783-829712CF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F6B-A247-4111-95BC-5A72527DB5D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39FCD-DD0B-382D-6B66-92561E8B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ABD96-6871-CC24-742E-E50558EE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2D2A-F375-4264-ABD3-7247B1AC1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15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9138-FC1F-9A09-5083-7497EBB5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7906-8CC2-8C2C-8725-740E449FF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5D7C9-A07D-E5D4-8EAA-A3DD385D0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A25EB-8A8A-3645-E5FB-EFBF58F2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F6B-A247-4111-95BC-5A72527DB5D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3295B-7B86-EA85-B524-5CC7353A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BC286-6B18-AB3E-48BE-6814D323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2D2A-F375-4264-ABD3-7247B1AC1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5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4A62-2826-0F8B-A5A7-F2EBB569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A0D69-ADBE-1169-1A8F-7696BD579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F2AF3-D3E7-4B2E-EFE9-09DEBEBCA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753AA-0D4D-E7E7-120E-36C0EFD5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F6B-A247-4111-95BC-5A72527DB5D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CCF27-A9C2-83BF-25BC-E82C6607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BCF8F-3160-3C74-C1EE-10CF484A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2D2A-F375-4264-ABD3-7247B1AC1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36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C48D8-525C-FA80-F736-CD1AF8BC7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8886B-C90C-907F-AA17-C504BBAD3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F4FF7-21A8-1AF3-4369-B2322F690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DBFF6B-A247-4111-95BC-5A72527DB5D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E6BDB-5174-751A-F30F-820D2A390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3244-D4EC-A6CC-FC7B-04C75F593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D32D2A-F375-4264-ABD3-7247B1AC1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44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4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42A8950-5CE4-2E2D-1217-7DD055365AD9}"/>
              </a:ext>
            </a:extLst>
          </p:cNvPr>
          <p:cNvCxnSpPr/>
          <p:nvPr/>
        </p:nvCxnSpPr>
        <p:spPr>
          <a:xfrm>
            <a:off x="7936193" y="3897828"/>
            <a:ext cx="2627196" cy="0"/>
          </a:xfrm>
          <a:prstGeom prst="line">
            <a:avLst/>
          </a:prstGeom>
          <a:ln w="444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Diagonal Stripe 28">
            <a:extLst>
              <a:ext uri="{FF2B5EF4-FFF2-40B4-BE49-F238E27FC236}">
                <a16:creationId xmlns:a16="http://schemas.microsoft.com/office/drawing/2014/main" id="{7573D9E1-2225-FD2B-9D78-ADF72B6E8AAF}"/>
              </a:ext>
            </a:extLst>
          </p:cNvPr>
          <p:cNvSpPr/>
          <p:nvPr/>
        </p:nvSpPr>
        <p:spPr>
          <a:xfrm rot="20519794">
            <a:off x="3517985" y="4137482"/>
            <a:ext cx="2138905" cy="691431"/>
          </a:xfrm>
          <a:prstGeom prst="diagStrip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Diagonal Stripe 27">
            <a:extLst>
              <a:ext uri="{FF2B5EF4-FFF2-40B4-BE49-F238E27FC236}">
                <a16:creationId xmlns:a16="http://schemas.microsoft.com/office/drawing/2014/main" id="{0E299742-F956-3F95-BF96-44A687997024}"/>
              </a:ext>
            </a:extLst>
          </p:cNvPr>
          <p:cNvSpPr/>
          <p:nvPr/>
        </p:nvSpPr>
        <p:spPr>
          <a:xfrm>
            <a:off x="8035501" y="4429569"/>
            <a:ext cx="628556" cy="691727"/>
          </a:xfrm>
          <a:prstGeom prst="diagStrip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BAFD74D-2E53-A5EC-C5E0-7E16A5C3FF6D}"/>
              </a:ext>
            </a:extLst>
          </p:cNvPr>
          <p:cNvGrpSpPr/>
          <p:nvPr/>
        </p:nvGrpSpPr>
        <p:grpSpPr>
          <a:xfrm>
            <a:off x="1407994" y="5223266"/>
            <a:ext cx="9519354" cy="796778"/>
            <a:chOff x="1004120" y="5223265"/>
            <a:chExt cx="9923228" cy="757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FD9F082-589C-EF13-3E38-F1F25E0600F2}"/>
                </a:ext>
              </a:extLst>
            </p:cNvPr>
            <p:cNvCxnSpPr/>
            <p:nvPr/>
          </p:nvCxnSpPr>
          <p:spPr>
            <a:xfrm>
              <a:off x="1004120" y="5376803"/>
              <a:ext cx="9923228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B1FE66F-FE86-7CC3-EA1A-A765B20697B6}"/>
                </a:ext>
              </a:extLst>
            </p:cNvPr>
            <p:cNvCxnSpPr/>
            <p:nvPr/>
          </p:nvCxnSpPr>
          <p:spPr>
            <a:xfrm>
              <a:off x="1004120" y="5223265"/>
              <a:ext cx="0" cy="3070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4B9ABED-34DF-2D62-B3C2-EBDEBA16615B}"/>
                </a:ext>
              </a:extLst>
            </p:cNvPr>
            <p:cNvCxnSpPr/>
            <p:nvPr/>
          </p:nvCxnSpPr>
          <p:spPr>
            <a:xfrm>
              <a:off x="3940663" y="5223265"/>
              <a:ext cx="0" cy="3070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84EB5D2-EC0E-85E9-BBF8-06343779ED70}"/>
                </a:ext>
              </a:extLst>
            </p:cNvPr>
            <p:cNvCxnSpPr/>
            <p:nvPr/>
          </p:nvCxnSpPr>
          <p:spPr>
            <a:xfrm>
              <a:off x="7250245" y="5223265"/>
              <a:ext cx="0" cy="3070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E3E23CC-9F2A-913C-90CA-7F3F5D1A9929}"/>
                </a:ext>
              </a:extLst>
            </p:cNvPr>
            <p:cNvCxnSpPr/>
            <p:nvPr/>
          </p:nvCxnSpPr>
          <p:spPr>
            <a:xfrm>
              <a:off x="10927348" y="5223265"/>
              <a:ext cx="0" cy="3070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748734-7D1E-9D77-EE9C-9E23BB9E82CC}"/>
                </a:ext>
              </a:extLst>
            </p:cNvPr>
            <p:cNvSpPr txBox="1"/>
            <p:nvPr/>
          </p:nvSpPr>
          <p:spPr>
            <a:xfrm>
              <a:off x="2081284" y="5629701"/>
              <a:ext cx="648268" cy="351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W1</a:t>
              </a:r>
              <a:endParaRPr lang="en-GB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837BA9-E9E1-045B-5641-8CA4FC129091}"/>
                </a:ext>
              </a:extLst>
            </p:cNvPr>
            <p:cNvSpPr txBox="1"/>
            <p:nvPr/>
          </p:nvSpPr>
          <p:spPr>
            <a:xfrm>
              <a:off x="5174777" y="5629701"/>
              <a:ext cx="648268" cy="351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W2</a:t>
              </a:r>
              <a:endParaRPr lang="en-GB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E27745-D215-979C-9CA3-0AC97CFCBCFA}"/>
                </a:ext>
              </a:extLst>
            </p:cNvPr>
            <p:cNvSpPr txBox="1"/>
            <p:nvPr/>
          </p:nvSpPr>
          <p:spPr>
            <a:xfrm>
              <a:off x="8702722" y="5621633"/>
              <a:ext cx="648267" cy="351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W3</a:t>
              </a:r>
              <a:endParaRPr lang="en-GB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5F71BF0-0434-6F12-7AD1-05FCD83BF590}"/>
              </a:ext>
            </a:extLst>
          </p:cNvPr>
          <p:cNvSpPr/>
          <p:nvPr/>
        </p:nvSpPr>
        <p:spPr>
          <a:xfrm>
            <a:off x="2069152" y="4758771"/>
            <a:ext cx="885588" cy="36848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35CFE3-06BC-2CB0-9A4E-C0A48F9160BC}"/>
              </a:ext>
            </a:extLst>
          </p:cNvPr>
          <p:cNvSpPr/>
          <p:nvPr/>
        </p:nvSpPr>
        <p:spPr>
          <a:xfrm>
            <a:off x="2703692" y="4228815"/>
            <a:ext cx="1199568" cy="36848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40E2D-7764-8BD2-0A6B-27D0D41C2C34}"/>
              </a:ext>
            </a:extLst>
          </p:cNvPr>
          <p:cNvSpPr txBox="1"/>
          <p:nvPr/>
        </p:nvSpPr>
        <p:spPr>
          <a:xfrm>
            <a:off x="58003" y="369885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HARMONIE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EC7AA9-45C4-5399-9BF6-7FAAD66BBD91}"/>
              </a:ext>
            </a:extLst>
          </p:cNvPr>
          <p:cNvSpPr txBox="1"/>
          <p:nvPr/>
        </p:nvSpPr>
        <p:spPr>
          <a:xfrm>
            <a:off x="58003" y="4256789"/>
            <a:ext cx="1497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METEO stations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B84900-DAF0-CFFA-0A3C-9C0FB013C7BF}"/>
              </a:ext>
            </a:extLst>
          </p:cNvPr>
          <p:cNvSpPr txBox="1"/>
          <p:nvPr/>
        </p:nvSpPr>
        <p:spPr>
          <a:xfrm>
            <a:off x="58003" y="4792944"/>
            <a:ext cx="162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Wind Turbines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225C30E-06AC-BCC9-2687-E669336D267F}"/>
              </a:ext>
            </a:extLst>
          </p:cNvPr>
          <p:cNvSpPr/>
          <p:nvPr/>
        </p:nvSpPr>
        <p:spPr>
          <a:xfrm>
            <a:off x="3063203" y="3698859"/>
            <a:ext cx="2914514" cy="368484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844101-1088-21A0-7BFE-D5622C2C97BF}"/>
              </a:ext>
            </a:extLst>
          </p:cNvPr>
          <p:cNvSpPr/>
          <p:nvPr/>
        </p:nvSpPr>
        <p:spPr>
          <a:xfrm>
            <a:off x="3957095" y="4228815"/>
            <a:ext cx="4331646" cy="368484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B881784-7658-D450-6D4E-00864E21EE1F}"/>
              </a:ext>
            </a:extLst>
          </p:cNvPr>
          <p:cNvSpPr/>
          <p:nvPr/>
        </p:nvSpPr>
        <p:spPr>
          <a:xfrm>
            <a:off x="3008573" y="4758771"/>
            <a:ext cx="628556" cy="368484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876F0D6-B885-896D-6DF3-B344DEFD6917}"/>
              </a:ext>
            </a:extLst>
          </p:cNvPr>
          <p:cNvSpPr/>
          <p:nvPr/>
        </p:nvSpPr>
        <p:spPr>
          <a:xfrm>
            <a:off x="7297760" y="4750286"/>
            <a:ext cx="727123" cy="368484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BECA223-B142-D6EA-520E-31374BE7846B}"/>
              </a:ext>
            </a:extLst>
          </p:cNvPr>
          <p:cNvSpPr/>
          <p:nvPr/>
        </p:nvSpPr>
        <p:spPr>
          <a:xfrm>
            <a:off x="6030790" y="3698857"/>
            <a:ext cx="3556762" cy="368484"/>
          </a:xfrm>
          <a:prstGeom prst="roundRect">
            <a:avLst/>
          </a:prstGeom>
          <a:solidFill>
            <a:srgbClr val="E97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BC2205-822A-4922-D9E0-EA6E07CCEB01}"/>
              </a:ext>
            </a:extLst>
          </p:cNvPr>
          <p:cNvSpPr/>
          <p:nvPr/>
        </p:nvSpPr>
        <p:spPr>
          <a:xfrm>
            <a:off x="8342576" y="4225120"/>
            <a:ext cx="2138905" cy="368484"/>
          </a:xfrm>
          <a:prstGeom prst="roundRect">
            <a:avLst/>
          </a:prstGeom>
          <a:solidFill>
            <a:srgbClr val="E97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79948F0-3511-C5F5-5F8D-076B88085C4E}"/>
              </a:ext>
            </a:extLst>
          </p:cNvPr>
          <p:cNvSpPr/>
          <p:nvPr/>
        </p:nvSpPr>
        <p:spPr>
          <a:xfrm>
            <a:off x="2069151" y="3698859"/>
            <a:ext cx="1074933" cy="36848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Half Frame 31">
            <a:extLst>
              <a:ext uri="{FF2B5EF4-FFF2-40B4-BE49-F238E27FC236}">
                <a16:creationId xmlns:a16="http://schemas.microsoft.com/office/drawing/2014/main" id="{04F7CAA5-0AB9-B976-7BEF-0EE112A07827}"/>
              </a:ext>
            </a:extLst>
          </p:cNvPr>
          <p:cNvSpPr/>
          <p:nvPr/>
        </p:nvSpPr>
        <p:spPr>
          <a:xfrm rot="8157437">
            <a:off x="10260961" y="3807411"/>
            <a:ext cx="604857" cy="636376"/>
          </a:xfrm>
          <a:prstGeom prst="halfFrame">
            <a:avLst>
              <a:gd name="adj1" fmla="val 30643"/>
              <a:gd name="adj2" fmla="val 33333"/>
            </a:avLst>
          </a:prstGeom>
          <a:solidFill>
            <a:srgbClr val="E97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ED868A5-3A2E-A1C9-D36B-2E56BC68B717}"/>
              </a:ext>
            </a:extLst>
          </p:cNvPr>
          <p:cNvCxnSpPr>
            <a:cxnSpLocks/>
          </p:cNvCxnSpPr>
          <p:nvPr/>
        </p:nvCxnSpPr>
        <p:spPr>
          <a:xfrm>
            <a:off x="3294101" y="3429000"/>
            <a:ext cx="9375" cy="454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F0379A8-01AA-D8C5-7C0D-3F87422C7D80}"/>
              </a:ext>
            </a:extLst>
          </p:cNvPr>
          <p:cNvSpPr txBox="1"/>
          <p:nvPr/>
        </p:nvSpPr>
        <p:spPr>
          <a:xfrm>
            <a:off x="2273489" y="3685783"/>
            <a:ext cx="66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API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365851-DADC-CCFE-DC00-4E71CFECB9E0}"/>
              </a:ext>
            </a:extLst>
          </p:cNvPr>
          <p:cNvSpPr txBox="1"/>
          <p:nvPr/>
        </p:nvSpPr>
        <p:spPr>
          <a:xfrm>
            <a:off x="2909521" y="4235603"/>
            <a:ext cx="78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KNMI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6F33DF-3CD5-117D-7692-F452B8076536}"/>
              </a:ext>
            </a:extLst>
          </p:cNvPr>
          <p:cNvSpPr txBox="1"/>
          <p:nvPr/>
        </p:nvSpPr>
        <p:spPr>
          <a:xfrm>
            <a:off x="2547823" y="3056116"/>
            <a:ext cx="1972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Python data formatting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951641-1321-E07E-DF25-2A41D02F3A36}"/>
              </a:ext>
            </a:extLst>
          </p:cNvPr>
          <p:cNvSpPr txBox="1"/>
          <p:nvPr/>
        </p:nvSpPr>
        <p:spPr>
          <a:xfrm>
            <a:off x="7078181" y="2656848"/>
            <a:ext cx="19726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Struggling with the matching of the station measurements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DD8E55B-C10B-7EF0-00E5-C40B452DCFA8}"/>
              </a:ext>
            </a:extLst>
          </p:cNvPr>
          <p:cNvCxnSpPr>
            <a:cxnSpLocks/>
          </p:cNvCxnSpPr>
          <p:nvPr/>
        </p:nvCxnSpPr>
        <p:spPr>
          <a:xfrm>
            <a:off x="8028791" y="3381229"/>
            <a:ext cx="6710" cy="1003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83D478-E335-2141-B9F2-CB8145216C35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897621" y="2921798"/>
            <a:ext cx="0" cy="976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AC934CF-505C-F0B0-A000-80C354135DFE}"/>
              </a:ext>
            </a:extLst>
          </p:cNvPr>
          <p:cNvSpPr txBox="1"/>
          <p:nvPr/>
        </p:nvSpPr>
        <p:spPr>
          <a:xfrm>
            <a:off x="4911302" y="2424724"/>
            <a:ext cx="1972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Addition of distance to coast variable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0FA35C6-64C1-3307-E4A6-69CDB9FC4B8B}"/>
              </a:ext>
            </a:extLst>
          </p:cNvPr>
          <p:cNvSpPr/>
          <p:nvPr/>
        </p:nvSpPr>
        <p:spPr>
          <a:xfrm>
            <a:off x="1089660" y="1028700"/>
            <a:ext cx="525780" cy="5181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6F20B1B-7552-4286-6BAF-4F71A2A959DB}"/>
              </a:ext>
            </a:extLst>
          </p:cNvPr>
          <p:cNvSpPr/>
          <p:nvPr/>
        </p:nvSpPr>
        <p:spPr>
          <a:xfrm>
            <a:off x="1089660" y="1622498"/>
            <a:ext cx="525780" cy="518160"/>
          </a:xfrm>
          <a:prstGeom prst="ellipse">
            <a:avLst/>
          </a:prstGeom>
          <a:solidFill>
            <a:srgbClr val="E97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F6AA732-61D0-8581-4738-E17128D917FD}"/>
              </a:ext>
            </a:extLst>
          </p:cNvPr>
          <p:cNvSpPr/>
          <p:nvPr/>
        </p:nvSpPr>
        <p:spPr>
          <a:xfrm>
            <a:off x="1089660" y="434902"/>
            <a:ext cx="525780" cy="518160"/>
          </a:xfrm>
          <a:prstGeom prst="ellipse">
            <a:avLst/>
          </a:prstGeom>
          <a:solidFill>
            <a:srgbClr val="4EA7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2C79F3-29E2-168F-5EBF-CCD33E92A671}"/>
              </a:ext>
            </a:extLst>
          </p:cNvPr>
          <p:cNvSpPr txBox="1"/>
          <p:nvPr/>
        </p:nvSpPr>
        <p:spPr>
          <a:xfrm>
            <a:off x="1664492" y="540093"/>
            <a:ext cx="1972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Data </a:t>
            </a:r>
            <a:r>
              <a:rPr lang="en-US" sz="1400" b="1" dirty="0" err="1">
                <a:solidFill>
                  <a:schemeClr val="bg1">
                    <a:lumMod val="95000"/>
                  </a:schemeClr>
                </a:solidFill>
              </a:rPr>
              <a:t>acqusition</a:t>
            </a:r>
            <a:endParaRPr lang="en-GB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425F98-7FB3-0040-F9AD-53F1DD74D3C7}"/>
              </a:ext>
            </a:extLst>
          </p:cNvPr>
          <p:cNvSpPr txBox="1"/>
          <p:nvPr/>
        </p:nvSpPr>
        <p:spPr>
          <a:xfrm>
            <a:off x="1664491" y="1117523"/>
            <a:ext cx="1972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Data formatting</a:t>
            </a:r>
            <a:endParaRPr lang="en-GB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DDCD5B-C67D-5049-B055-0878E30456F1}"/>
              </a:ext>
            </a:extLst>
          </p:cNvPr>
          <p:cNvSpPr txBox="1"/>
          <p:nvPr/>
        </p:nvSpPr>
        <p:spPr>
          <a:xfrm>
            <a:off x="1652720" y="1667512"/>
            <a:ext cx="1972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Data analysis and </a:t>
            </a:r>
            <a:r>
              <a:rPr lang="en-US" sz="1400" b="1" dirty="0" err="1">
                <a:solidFill>
                  <a:schemeClr val="bg1">
                    <a:lumMod val="95000"/>
                  </a:schemeClr>
                </a:solidFill>
              </a:rPr>
              <a:t>visualisation</a:t>
            </a:r>
            <a:endParaRPr lang="en-GB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D3249B-88D0-40E3-9623-5B43AE985DE7}"/>
              </a:ext>
            </a:extLst>
          </p:cNvPr>
          <p:cNvSpPr txBox="1"/>
          <p:nvPr/>
        </p:nvSpPr>
        <p:spPr>
          <a:xfrm>
            <a:off x="3383933" y="3747049"/>
            <a:ext cx="661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en-GB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DE8BD9-211D-6C9C-4C2C-7C82051F1A0D}"/>
              </a:ext>
            </a:extLst>
          </p:cNvPr>
          <p:cNvSpPr txBox="1"/>
          <p:nvPr/>
        </p:nvSpPr>
        <p:spPr>
          <a:xfrm>
            <a:off x="5235704" y="3767023"/>
            <a:ext cx="661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en-GB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62390C-271A-BECF-2420-36C4E6035AFC}"/>
              </a:ext>
            </a:extLst>
          </p:cNvPr>
          <p:cNvSpPr txBox="1"/>
          <p:nvPr/>
        </p:nvSpPr>
        <p:spPr>
          <a:xfrm>
            <a:off x="4156852" y="4271504"/>
            <a:ext cx="661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en-GB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346263-8F68-5DDC-98E7-1163759B32F9}"/>
              </a:ext>
            </a:extLst>
          </p:cNvPr>
          <p:cNvSpPr txBox="1"/>
          <p:nvPr/>
        </p:nvSpPr>
        <p:spPr>
          <a:xfrm>
            <a:off x="5711380" y="4298764"/>
            <a:ext cx="661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en-GB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46464C-3386-2B56-2BDF-7B9458C19623}"/>
              </a:ext>
            </a:extLst>
          </p:cNvPr>
          <p:cNvSpPr txBox="1"/>
          <p:nvPr/>
        </p:nvSpPr>
        <p:spPr>
          <a:xfrm>
            <a:off x="7230284" y="4298764"/>
            <a:ext cx="661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ArcGIS</a:t>
            </a:r>
            <a:endParaRPr lang="en-GB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A24716-1052-B2AF-EE73-DA2069431687}"/>
              </a:ext>
            </a:extLst>
          </p:cNvPr>
          <p:cNvSpPr txBox="1"/>
          <p:nvPr/>
        </p:nvSpPr>
        <p:spPr>
          <a:xfrm>
            <a:off x="4349866" y="3760726"/>
            <a:ext cx="661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ArcGIS</a:t>
            </a:r>
            <a:endParaRPr lang="en-GB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225133-1ABF-8540-14AB-8D3CF8512E88}"/>
              </a:ext>
            </a:extLst>
          </p:cNvPr>
          <p:cNvSpPr txBox="1"/>
          <p:nvPr/>
        </p:nvSpPr>
        <p:spPr>
          <a:xfrm>
            <a:off x="6990498" y="3735384"/>
            <a:ext cx="1141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Video Editor</a:t>
            </a:r>
            <a:endParaRPr lang="en-GB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F7729-826D-D56A-C188-87F1BF5D6467}"/>
              </a:ext>
            </a:extLst>
          </p:cNvPr>
          <p:cNvSpPr txBox="1"/>
          <p:nvPr/>
        </p:nvSpPr>
        <p:spPr>
          <a:xfrm>
            <a:off x="6286509" y="3735384"/>
            <a:ext cx="661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Python</a:t>
            </a:r>
            <a:endParaRPr lang="en-GB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38A92-FE15-8899-3E96-1E9F0F1F3EC5}"/>
              </a:ext>
            </a:extLst>
          </p:cNvPr>
          <p:cNvSpPr txBox="1"/>
          <p:nvPr/>
        </p:nvSpPr>
        <p:spPr>
          <a:xfrm>
            <a:off x="9421902" y="4278538"/>
            <a:ext cx="1141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Video Editor</a:t>
            </a:r>
            <a:endParaRPr lang="en-GB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368720-6C9A-314A-2845-7AF273FFEF7E}"/>
              </a:ext>
            </a:extLst>
          </p:cNvPr>
          <p:cNvSpPr txBox="1"/>
          <p:nvPr/>
        </p:nvSpPr>
        <p:spPr>
          <a:xfrm>
            <a:off x="8588961" y="4282411"/>
            <a:ext cx="661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Python</a:t>
            </a:r>
            <a:endParaRPr lang="en-GB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DE4FBF-AE08-56F9-0BC4-8E2EDB19BC90}"/>
              </a:ext>
            </a:extLst>
          </p:cNvPr>
          <p:cNvSpPr txBox="1"/>
          <p:nvPr/>
        </p:nvSpPr>
        <p:spPr>
          <a:xfrm>
            <a:off x="8710623" y="3735384"/>
            <a:ext cx="661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Python</a:t>
            </a:r>
            <a:endParaRPr lang="en-GB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755393-E7C8-0F41-D7C3-3B33AACE8602}"/>
              </a:ext>
            </a:extLst>
          </p:cNvPr>
          <p:cNvSpPr txBox="1"/>
          <p:nvPr/>
        </p:nvSpPr>
        <p:spPr>
          <a:xfrm>
            <a:off x="3147716" y="4812208"/>
            <a:ext cx="661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ArcGIS</a:t>
            </a:r>
            <a:endParaRPr lang="en-GB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574D56-88B9-9AD7-8B52-796079B1FD5A}"/>
              </a:ext>
            </a:extLst>
          </p:cNvPr>
          <p:cNvSpPr txBox="1"/>
          <p:nvPr/>
        </p:nvSpPr>
        <p:spPr>
          <a:xfrm>
            <a:off x="7448680" y="4801748"/>
            <a:ext cx="661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ArcGIS</a:t>
            </a:r>
            <a:endParaRPr lang="en-GB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5F7A6C-DE01-ECB9-EA4D-EC7F636F11C9}"/>
              </a:ext>
            </a:extLst>
          </p:cNvPr>
          <p:cNvSpPr txBox="1"/>
          <p:nvPr/>
        </p:nvSpPr>
        <p:spPr>
          <a:xfrm>
            <a:off x="11118641" y="3960979"/>
            <a:ext cx="51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95000"/>
                  </a:schemeClr>
                </a:solidFill>
              </a:rPr>
              <a:t>ML</a:t>
            </a:r>
            <a:endParaRPr lang="en-GB" b="1" i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58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3E7DE753B27A40A36A5CCA565E3C9D" ma:contentTypeVersion="11" ma:contentTypeDescription="Create a new document." ma:contentTypeScope="" ma:versionID="63ad2b52fecea57dd805775bdd04a1a3">
  <xsd:schema xmlns:xsd="http://www.w3.org/2001/XMLSchema" xmlns:xs="http://www.w3.org/2001/XMLSchema" xmlns:p="http://schemas.microsoft.com/office/2006/metadata/properties" xmlns:ns2="6c681a41-e856-4b6e-874d-8296c71f3a72" xmlns:ns3="2c75ed53-3322-4a17-bb88-0991fd7d2c90" targetNamespace="http://schemas.microsoft.com/office/2006/metadata/properties" ma:root="true" ma:fieldsID="e886bcc69bbb9377b6eb62df476bfe97" ns2:_="" ns3:_="">
    <xsd:import namespace="6c681a41-e856-4b6e-874d-8296c71f3a72"/>
    <xsd:import namespace="2c75ed53-3322-4a17-bb88-0991fd7d2c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681a41-e856-4b6e-874d-8296c71f3a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ec99919-4982-4388-8a64-83a11d2ca21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75ed53-3322-4a17-bb88-0991fd7d2c90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4885bdb-00b7-40b7-836f-9cb977694793}" ma:internalName="TaxCatchAll" ma:showField="CatchAllData" ma:web="2c75ed53-3322-4a17-bb88-0991fd7d2c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c75ed53-3322-4a17-bb88-0991fd7d2c90"/>
    <lcf76f155ced4ddcb4097134ff3c332f xmlns="6c681a41-e856-4b6e-874d-8296c71f3a7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BDC9358-A08E-4CDD-BBF0-32AFCD5D1F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681a41-e856-4b6e-874d-8296c71f3a72"/>
    <ds:schemaRef ds:uri="2c75ed53-3322-4a17-bb88-0991fd7d2c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016FE6-7C6C-4115-8F77-B0E93EAD93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6854A6-DBCE-4AA5-84BB-8A3F634E95EC}">
  <ds:schemaRefs>
    <ds:schemaRef ds:uri="http://purl.org/dc/dcmitype/"/>
    <ds:schemaRef ds:uri="http://schemas.openxmlformats.org/package/2006/metadata/core-properties"/>
    <ds:schemaRef ds:uri="http://purl.org/dc/terms/"/>
    <ds:schemaRef ds:uri="6c681a41-e856-4b6e-874d-8296c71f3a72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2c75ed53-3322-4a17-bb88-0991fd7d2c9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51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Bartek, Michal</dc:creator>
  <cp:lastModifiedBy>Bartek, Michal</cp:lastModifiedBy>
  <cp:revision>3</cp:revision>
  <dcterms:created xsi:type="dcterms:W3CDTF">2025-01-22T20:45:32Z</dcterms:created>
  <dcterms:modified xsi:type="dcterms:W3CDTF">2025-01-24T09:09:56Z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0x010100143E7DE753B27A40A36A5CCA565E3C9D</vt:lpwstr>
  </property>
</Properties>
</file>