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notesMasterIdLst>
    <p:notesMasterId r:id="rId25"/>
  </p:notesMasterIdLst>
  <p:sldIdLst>
    <p:sldId id="270" r:id="rId2"/>
    <p:sldId id="280" r:id="rId3"/>
    <p:sldId id="275" r:id="rId4"/>
    <p:sldId id="256" r:id="rId5"/>
    <p:sldId id="273" r:id="rId6"/>
    <p:sldId id="276" r:id="rId7"/>
    <p:sldId id="277" r:id="rId8"/>
    <p:sldId id="278" r:id="rId9"/>
    <p:sldId id="261" r:id="rId10"/>
    <p:sldId id="262" r:id="rId11"/>
    <p:sldId id="263" r:id="rId12"/>
    <p:sldId id="264" r:id="rId13"/>
    <p:sldId id="267" r:id="rId14"/>
    <p:sldId id="265" r:id="rId15"/>
    <p:sldId id="266" r:id="rId16"/>
    <p:sldId id="268" r:id="rId17"/>
    <p:sldId id="269" r:id="rId18"/>
    <p:sldId id="274" r:id="rId19"/>
    <p:sldId id="281" r:id="rId20"/>
    <p:sldId id="282" r:id="rId21"/>
    <p:sldId id="258" r:id="rId22"/>
    <p:sldId id="279" r:id="rId23"/>
    <p:sldId id="272" r:id="rId2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DEB"/>
    <a:srgbClr val="E7E7E5"/>
    <a:srgbClr val="F3F3F1"/>
    <a:srgbClr val="E6E6E4"/>
    <a:srgbClr val="E8D6C3"/>
    <a:srgbClr val="E0CCC4"/>
    <a:srgbClr val="130A24"/>
    <a:srgbClr val="EC35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39EF934-FF91-4062-8328-398870A04E76}" type="datetimeFigureOut">
              <a:rPr lang="he-IL" smtClean="0"/>
              <a:t>ט'/תמוז/תשפ"ג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AF98122D-D457-44A1-8B62-8FE7F8F262B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064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6172677-89D3-CE7D-215F-1403E5442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D69C449-4544-615D-7216-9825A936E8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6084117-12F4-C0B3-5768-FBE154E70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3533-727F-4BF1-822E-2AC7F8B3537A}" type="datetimeFigureOut">
              <a:rPr lang="he-IL" smtClean="0"/>
              <a:t>ט'/תמוז/תשפ"ג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5DE36FA-9940-DDFD-D46D-39E6AC90E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EC35617-C758-8F62-CAB2-3424AF6A9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9A81-E548-49DE-AB7A-B75FCCEB76B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9034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A64C6F4-9305-AD4E-81A7-91EB66717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74ADCD0A-875A-5829-4B44-DA4FD4444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ACFA543-CB83-8AEF-FC02-B36C00B0E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3533-727F-4BF1-822E-2AC7F8B3537A}" type="datetimeFigureOut">
              <a:rPr lang="he-IL" smtClean="0"/>
              <a:t>ט'/תמוז/תשפ"ג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45E09F9-194D-BF62-7F56-31C5DBEEB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72BB0F2-DDAA-C5CA-C4B6-4031F6579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9A81-E548-49DE-AB7A-B75FCCEB76B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9044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D55104D4-89C0-86C5-112F-8EE25FA111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E0428948-3F30-8E16-90AD-226A83EAE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7B73F37-4A05-8474-9F5B-41613DD3C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3533-727F-4BF1-822E-2AC7F8B3537A}" type="datetimeFigureOut">
              <a:rPr lang="he-IL" smtClean="0"/>
              <a:t>ט'/תמוז/תשפ"ג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7BB448B-9F53-3DD8-4A2C-643A74E1A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A2BE303-9C5A-0B59-2313-0F98BD4A9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9A81-E548-49DE-AB7A-B75FCCEB76B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23318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5B8EDF1-0E8E-3FDE-DE7E-B07DD6170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9FFECAC-0AD7-D9A9-1FB3-854A4A9C3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C9EDF5F-19A4-D1C9-7BAF-AA30928E6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3533-727F-4BF1-822E-2AC7F8B3537A}" type="datetimeFigureOut">
              <a:rPr lang="he-IL" smtClean="0"/>
              <a:t>ט'/תמוז/תשפ"ג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245D614-D86F-8ECC-457D-7DF65FDE9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2EEDF5C-BA1F-487C-5FB7-F462ED283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9A81-E548-49DE-AB7A-B75FCCEB76B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80700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0F6DB32-2FC3-FBC0-44BE-AD9EB35E5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6641651-50B1-3FC3-BAD4-4A7921ECC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812CE8E-9B09-A5B7-3C19-809ADC803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3533-727F-4BF1-822E-2AC7F8B3537A}" type="datetimeFigureOut">
              <a:rPr lang="he-IL" smtClean="0"/>
              <a:t>ט'/תמוז/תשפ"ג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407DED0-5648-2203-C630-DED0434B6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F3B3EE1-1B41-C973-3B80-815BEB038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9A81-E548-49DE-AB7A-B75FCCEB76B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326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5E10611-13FC-2421-0F08-A5F7CF798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8892C05-F4F9-DF7B-1915-BE6785009E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256E5A9-C124-6BF3-EA46-83FC2F664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8DCA4B0-F5C9-4412-1C66-7D687910A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3533-727F-4BF1-822E-2AC7F8B3537A}" type="datetimeFigureOut">
              <a:rPr lang="he-IL" smtClean="0"/>
              <a:t>ט'/תמוז/תשפ"ג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BDDE055-D44E-061B-F332-E02579BA5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C09443F-4008-68FA-3CEE-F62AFB25D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9A81-E548-49DE-AB7A-B75FCCEB76B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3632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A617DCD-85A5-EF1D-C843-C9EA73716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746C660-63A4-6855-B3B2-75C1521EB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4CE486E-A486-B4B8-91B2-E8962CBE6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4ABC80D8-EF44-22F7-7529-2832A4D38C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992F41F-1D7A-5281-27D1-8966378CD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D0ADAC73-3605-CAB1-66E1-1114990B1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3533-727F-4BF1-822E-2AC7F8B3537A}" type="datetimeFigureOut">
              <a:rPr lang="he-IL" smtClean="0"/>
              <a:t>ט'/תמוז/תשפ"ג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A34170F8-3C2E-D4A9-96DD-3D101F568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FA70BF71-6020-58A5-9F3E-8F90F2BA2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9A81-E548-49DE-AB7A-B75FCCEB76B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199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9FA60E8-BCA2-05A3-B07A-D32B7B1E2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B5534F4B-BF8D-AF5C-7FCD-086006D9A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3533-727F-4BF1-822E-2AC7F8B3537A}" type="datetimeFigureOut">
              <a:rPr lang="he-IL" smtClean="0"/>
              <a:t>ט'/תמוז/תשפ"ג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22B22D28-D2AB-3E7F-4A40-CD7A714DA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C096FC57-A2F5-6066-F668-A26BA7915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9A81-E548-49DE-AB7A-B75FCCEB76B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33993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12DA810C-7FCD-3C16-6DF2-4262515E0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3533-727F-4BF1-822E-2AC7F8B3537A}" type="datetimeFigureOut">
              <a:rPr lang="he-IL" smtClean="0"/>
              <a:t>ט'/תמוז/תשפ"ג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DB4C3CB-818A-2CDF-F9EF-2B5D97466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02BF7EF1-EBBC-87C4-42E3-A9B3CB45A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9A81-E548-49DE-AB7A-B75FCCEB76B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8107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FB1C028-D287-E89C-F668-5713B1454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7FDDD45-1E98-AD09-0833-9D10E1501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6E51524-5886-0F98-9EC8-830F6784E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BB23D45-A506-0679-D443-31B17E41E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3533-727F-4BF1-822E-2AC7F8B3537A}" type="datetimeFigureOut">
              <a:rPr lang="he-IL" smtClean="0"/>
              <a:t>ט'/תמוז/תשפ"ג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C231948-EDEA-8F3C-7FE8-514ED5F51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25A3925-429E-1E11-E1B9-F6ADC0751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9A81-E548-49DE-AB7A-B75FCCEB76B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5590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D0CF822-3E6D-E9FF-D771-101DCF7D6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C228E38C-0343-4D69-12F0-EFA82D9D49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D50690E-50AE-E0CE-8B2E-95BB80775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16E7D47-4961-3BC5-2778-824854430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3533-727F-4BF1-822E-2AC7F8B3537A}" type="datetimeFigureOut">
              <a:rPr lang="he-IL" smtClean="0"/>
              <a:t>ט'/תמוז/תשפ"ג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24B904D-B9FB-620D-DD89-0371FD6BD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5E795A9-B784-A356-79F7-CA812C5A9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9A81-E548-49DE-AB7A-B75FCCEB76B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333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3C1F1E15-99A3-CB68-39FE-E8E1AD0FA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0F0F6D2-C3E6-A9F8-7DA5-5F5424010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B8806B2-0D66-2C58-69DC-31D8C5E6B0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03533-727F-4BF1-822E-2AC7F8B3537A}" type="datetimeFigureOut">
              <a:rPr lang="he-IL" smtClean="0"/>
              <a:t>ט'/תמוז/תשפ"ג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C29845D-0F21-D4E6-9921-B345B0915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41CECDF-2D4E-2DAC-E06A-01836047E2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F9A81-E548-49DE-AB7A-B75FCCEB76B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17150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98B42C52-53D8-C3C6-E8BF-B4DDEEF372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62" r="8385" b="24477"/>
          <a:stretch/>
        </p:blipFill>
        <p:spPr>
          <a:xfrm>
            <a:off x="2780146" y="1748901"/>
            <a:ext cx="6541407" cy="4873842"/>
          </a:xfrm>
          <a:prstGeom prst="rect">
            <a:avLst/>
          </a:prstGeom>
        </p:spPr>
      </p:pic>
      <p:sp>
        <p:nvSpPr>
          <p:cNvPr id="4" name="מלבן 3">
            <a:extLst>
              <a:ext uri="{FF2B5EF4-FFF2-40B4-BE49-F238E27FC236}">
                <a16:creationId xmlns:a16="http://schemas.microsoft.com/office/drawing/2014/main" id="{BB362450-ECF0-B357-8F91-B027DE2D5F6C}"/>
              </a:ext>
            </a:extLst>
          </p:cNvPr>
          <p:cNvSpPr/>
          <p:nvPr/>
        </p:nvSpPr>
        <p:spPr>
          <a:xfrm>
            <a:off x="3852820" y="575116"/>
            <a:ext cx="48558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cap="none" spc="0" dirty="0">
                <a:ln w="38100">
                  <a:solidFill>
                    <a:srgbClr val="130A24"/>
                  </a:solidFill>
                  <a:prstDash val="solid"/>
                </a:ln>
                <a:solidFill>
                  <a:srgbClr val="EC352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פרויקט</a:t>
            </a:r>
            <a:r>
              <a:rPr lang="he-IL" sz="5400" b="1" cap="none" spc="0" dirty="0">
                <a:ln w="6600">
                  <a:solidFill>
                    <a:srgbClr val="130A24"/>
                  </a:solidFill>
                  <a:prstDash val="solid"/>
                </a:ln>
                <a:solidFill>
                  <a:srgbClr val="EC352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he-IL" sz="5400" b="1" cap="none" spc="0" dirty="0">
                <a:ln w="38100">
                  <a:solidFill>
                    <a:srgbClr val="130A24"/>
                  </a:solidFill>
                  <a:prstDash val="solid"/>
                </a:ln>
                <a:solidFill>
                  <a:srgbClr val="EC352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משלוחים</a:t>
            </a:r>
          </a:p>
        </p:txBody>
      </p:sp>
    </p:spTree>
    <p:extLst>
      <p:ext uri="{BB962C8B-B14F-4D97-AF65-F5344CB8AC3E}">
        <p14:creationId xmlns:p14="http://schemas.microsoft.com/office/powerpoint/2010/main" val="1616480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חץ: ימינה 1">
            <a:extLst>
              <a:ext uri="{FF2B5EF4-FFF2-40B4-BE49-F238E27FC236}">
                <a16:creationId xmlns:a16="http://schemas.microsoft.com/office/drawing/2014/main" id="{2DF5427A-A159-8DAD-5967-EB7D71D09421}"/>
              </a:ext>
            </a:extLst>
          </p:cNvPr>
          <p:cNvSpPr/>
          <p:nvPr/>
        </p:nvSpPr>
        <p:spPr>
          <a:xfrm>
            <a:off x="1447060" y="1686757"/>
            <a:ext cx="9685538" cy="58592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חץ: ימינה 2">
            <a:extLst>
              <a:ext uri="{FF2B5EF4-FFF2-40B4-BE49-F238E27FC236}">
                <a16:creationId xmlns:a16="http://schemas.microsoft.com/office/drawing/2014/main" id="{DA07386C-ADB8-80E7-5403-BFA028AEAEFC}"/>
              </a:ext>
            </a:extLst>
          </p:cNvPr>
          <p:cNvSpPr/>
          <p:nvPr/>
        </p:nvSpPr>
        <p:spPr>
          <a:xfrm>
            <a:off x="1447060" y="3259584"/>
            <a:ext cx="9685538" cy="58592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חץ: ימינה 3">
            <a:extLst>
              <a:ext uri="{FF2B5EF4-FFF2-40B4-BE49-F238E27FC236}">
                <a16:creationId xmlns:a16="http://schemas.microsoft.com/office/drawing/2014/main" id="{B9AE892E-7CA5-7CEF-71E7-3264D5468FBC}"/>
              </a:ext>
            </a:extLst>
          </p:cNvPr>
          <p:cNvSpPr/>
          <p:nvPr/>
        </p:nvSpPr>
        <p:spPr>
          <a:xfrm>
            <a:off x="1447060" y="4878280"/>
            <a:ext cx="9685538" cy="58592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אליפסה 4">
            <a:extLst>
              <a:ext uri="{FF2B5EF4-FFF2-40B4-BE49-F238E27FC236}">
                <a16:creationId xmlns:a16="http://schemas.microsoft.com/office/drawing/2014/main" id="{E35CAE63-4B89-5095-4246-E8CAA1DCE4AD}"/>
              </a:ext>
            </a:extLst>
          </p:cNvPr>
          <p:cNvSpPr/>
          <p:nvPr/>
        </p:nvSpPr>
        <p:spPr>
          <a:xfrm>
            <a:off x="10040644" y="1686756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11:10</a:t>
            </a:r>
          </a:p>
        </p:txBody>
      </p:sp>
      <p:sp>
        <p:nvSpPr>
          <p:cNvPr id="6" name="אליפסה 5">
            <a:extLst>
              <a:ext uri="{FF2B5EF4-FFF2-40B4-BE49-F238E27FC236}">
                <a16:creationId xmlns:a16="http://schemas.microsoft.com/office/drawing/2014/main" id="{8B39096F-9940-C92D-D35B-D10BED69B0A3}"/>
              </a:ext>
            </a:extLst>
          </p:cNvPr>
          <p:cNvSpPr/>
          <p:nvPr/>
        </p:nvSpPr>
        <p:spPr>
          <a:xfrm>
            <a:off x="9509463" y="3305453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11:05</a:t>
            </a:r>
          </a:p>
        </p:txBody>
      </p:sp>
      <p:sp>
        <p:nvSpPr>
          <p:cNvPr id="7" name="אליפסה 6">
            <a:extLst>
              <a:ext uri="{FF2B5EF4-FFF2-40B4-BE49-F238E27FC236}">
                <a16:creationId xmlns:a16="http://schemas.microsoft.com/office/drawing/2014/main" id="{65131848-6C50-D750-CE25-679FAB47B948}"/>
              </a:ext>
            </a:extLst>
          </p:cNvPr>
          <p:cNvSpPr/>
          <p:nvPr/>
        </p:nvSpPr>
        <p:spPr>
          <a:xfrm>
            <a:off x="6181817" y="1686756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10:40</a:t>
            </a:r>
          </a:p>
        </p:txBody>
      </p:sp>
      <p:sp>
        <p:nvSpPr>
          <p:cNvPr id="8" name="אליפסה 7">
            <a:extLst>
              <a:ext uri="{FF2B5EF4-FFF2-40B4-BE49-F238E27FC236}">
                <a16:creationId xmlns:a16="http://schemas.microsoft.com/office/drawing/2014/main" id="{BAAAE52E-B3F4-B21D-80E0-DDDED8B64914}"/>
              </a:ext>
            </a:extLst>
          </p:cNvPr>
          <p:cNvSpPr/>
          <p:nvPr/>
        </p:nvSpPr>
        <p:spPr>
          <a:xfrm>
            <a:off x="3173766" y="1686756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10:20</a:t>
            </a:r>
          </a:p>
        </p:txBody>
      </p:sp>
      <p:sp>
        <p:nvSpPr>
          <p:cNvPr id="9" name="אליפסה 8">
            <a:extLst>
              <a:ext uri="{FF2B5EF4-FFF2-40B4-BE49-F238E27FC236}">
                <a16:creationId xmlns:a16="http://schemas.microsoft.com/office/drawing/2014/main" id="{2F32250E-C115-2DA8-4183-AFA2ECFBE18C}"/>
              </a:ext>
            </a:extLst>
          </p:cNvPr>
          <p:cNvSpPr/>
          <p:nvPr/>
        </p:nvSpPr>
        <p:spPr>
          <a:xfrm>
            <a:off x="7732449" y="3256622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10:50</a:t>
            </a:r>
          </a:p>
        </p:txBody>
      </p:sp>
      <p:sp>
        <p:nvSpPr>
          <p:cNvPr id="10" name="אליפסה 9">
            <a:extLst>
              <a:ext uri="{FF2B5EF4-FFF2-40B4-BE49-F238E27FC236}">
                <a16:creationId xmlns:a16="http://schemas.microsoft.com/office/drawing/2014/main" id="{5437B20C-7D39-76B8-7847-B790806D8915}"/>
              </a:ext>
            </a:extLst>
          </p:cNvPr>
          <p:cNvSpPr/>
          <p:nvPr/>
        </p:nvSpPr>
        <p:spPr>
          <a:xfrm>
            <a:off x="5474563" y="3257364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10:35</a:t>
            </a:r>
          </a:p>
        </p:txBody>
      </p:sp>
      <p:sp>
        <p:nvSpPr>
          <p:cNvPr id="11" name="אליפסה 10">
            <a:extLst>
              <a:ext uri="{FF2B5EF4-FFF2-40B4-BE49-F238E27FC236}">
                <a16:creationId xmlns:a16="http://schemas.microsoft.com/office/drawing/2014/main" id="{D37D153C-51B9-DF55-6741-968CC0ECBE64}"/>
              </a:ext>
            </a:extLst>
          </p:cNvPr>
          <p:cNvSpPr/>
          <p:nvPr/>
        </p:nvSpPr>
        <p:spPr>
          <a:xfrm>
            <a:off x="3697549" y="3257364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10:25</a:t>
            </a:r>
          </a:p>
        </p:txBody>
      </p:sp>
      <p:sp>
        <p:nvSpPr>
          <p:cNvPr id="12" name="אליפסה 11">
            <a:extLst>
              <a:ext uri="{FF2B5EF4-FFF2-40B4-BE49-F238E27FC236}">
                <a16:creationId xmlns:a16="http://schemas.microsoft.com/office/drawing/2014/main" id="{CC9809E8-B2B4-07CC-D364-65C8EAD9B12A}"/>
              </a:ext>
            </a:extLst>
          </p:cNvPr>
          <p:cNvSpPr/>
          <p:nvPr/>
        </p:nvSpPr>
        <p:spPr>
          <a:xfrm>
            <a:off x="2460593" y="3264024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10:10</a:t>
            </a:r>
          </a:p>
        </p:txBody>
      </p:sp>
      <p:sp>
        <p:nvSpPr>
          <p:cNvPr id="13" name="אליפסה 12">
            <a:extLst>
              <a:ext uri="{FF2B5EF4-FFF2-40B4-BE49-F238E27FC236}">
                <a16:creationId xmlns:a16="http://schemas.microsoft.com/office/drawing/2014/main" id="{B1582488-FCE0-3323-A1A7-8432E89546AB}"/>
              </a:ext>
            </a:extLst>
          </p:cNvPr>
          <p:cNvSpPr/>
          <p:nvPr/>
        </p:nvSpPr>
        <p:spPr>
          <a:xfrm>
            <a:off x="8541798" y="4874581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10:55</a:t>
            </a:r>
          </a:p>
        </p:txBody>
      </p:sp>
      <p:sp>
        <p:nvSpPr>
          <p:cNvPr id="14" name="אליפסה 13">
            <a:extLst>
              <a:ext uri="{FF2B5EF4-FFF2-40B4-BE49-F238E27FC236}">
                <a16:creationId xmlns:a16="http://schemas.microsoft.com/office/drawing/2014/main" id="{2C31DE02-F69B-19EA-7FA2-F90CA3D62E7C}"/>
              </a:ext>
            </a:extLst>
          </p:cNvPr>
          <p:cNvSpPr/>
          <p:nvPr/>
        </p:nvSpPr>
        <p:spPr>
          <a:xfrm>
            <a:off x="4619347" y="4878280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10:30</a:t>
            </a:r>
          </a:p>
        </p:txBody>
      </p:sp>
      <p:pic>
        <p:nvPicPr>
          <p:cNvPr id="15" name="תמונה 14">
            <a:extLst>
              <a:ext uri="{FF2B5EF4-FFF2-40B4-BE49-F238E27FC236}">
                <a16:creationId xmlns:a16="http://schemas.microsoft.com/office/drawing/2014/main" id="{404A10A6-FCB3-E957-4651-020A5F163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59" y="1537720"/>
            <a:ext cx="468781" cy="883997"/>
          </a:xfrm>
          <a:prstGeom prst="rect">
            <a:avLst/>
          </a:prstGeom>
        </p:spPr>
      </p:pic>
      <p:pic>
        <p:nvPicPr>
          <p:cNvPr id="16" name="תמונה 15">
            <a:extLst>
              <a:ext uri="{FF2B5EF4-FFF2-40B4-BE49-F238E27FC236}">
                <a16:creationId xmlns:a16="http://schemas.microsoft.com/office/drawing/2014/main" id="{6A2A0AF7-D055-DFD0-E580-9627A5E81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59" y="4725545"/>
            <a:ext cx="468781" cy="883997"/>
          </a:xfrm>
          <a:prstGeom prst="rect">
            <a:avLst/>
          </a:prstGeom>
        </p:spPr>
      </p:pic>
      <p:pic>
        <p:nvPicPr>
          <p:cNvPr id="17" name="תמונה 16">
            <a:extLst>
              <a:ext uri="{FF2B5EF4-FFF2-40B4-BE49-F238E27FC236}">
                <a16:creationId xmlns:a16="http://schemas.microsoft.com/office/drawing/2014/main" id="{4A8DE026-5FF8-76E0-E322-F5181BFBF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59" y="3107586"/>
            <a:ext cx="468781" cy="883997"/>
          </a:xfrm>
          <a:prstGeom prst="rect">
            <a:avLst/>
          </a:prstGeom>
        </p:spPr>
      </p:pic>
      <p:sp>
        <p:nvSpPr>
          <p:cNvPr id="19" name="אליפסה 18">
            <a:extLst>
              <a:ext uri="{FF2B5EF4-FFF2-40B4-BE49-F238E27FC236}">
                <a16:creationId xmlns:a16="http://schemas.microsoft.com/office/drawing/2014/main" id="{28C5F44A-5EC4-1F71-19C0-4EE78986A791}"/>
              </a:ext>
            </a:extLst>
          </p:cNvPr>
          <p:cNvSpPr/>
          <p:nvPr/>
        </p:nvSpPr>
        <p:spPr>
          <a:xfrm>
            <a:off x="1136341" y="1686756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10:00</a:t>
            </a:r>
          </a:p>
        </p:txBody>
      </p:sp>
      <p:sp>
        <p:nvSpPr>
          <p:cNvPr id="20" name="אליפסה 19">
            <a:extLst>
              <a:ext uri="{FF2B5EF4-FFF2-40B4-BE49-F238E27FC236}">
                <a16:creationId xmlns:a16="http://schemas.microsoft.com/office/drawing/2014/main" id="{0EF3EB5F-D290-CF66-CA99-B09EE027EF1F}"/>
              </a:ext>
            </a:extLst>
          </p:cNvPr>
          <p:cNvSpPr/>
          <p:nvPr/>
        </p:nvSpPr>
        <p:spPr>
          <a:xfrm>
            <a:off x="1136340" y="4881979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10:00</a:t>
            </a:r>
          </a:p>
        </p:txBody>
      </p:sp>
      <p:sp>
        <p:nvSpPr>
          <p:cNvPr id="21" name="חץ: ימינה 20">
            <a:extLst>
              <a:ext uri="{FF2B5EF4-FFF2-40B4-BE49-F238E27FC236}">
                <a16:creationId xmlns:a16="http://schemas.microsoft.com/office/drawing/2014/main" id="{0F4A5E79-0FFA-DB1F-F7EE-53E6FC2FD4EB}"/>
              </a:ext>
            </a:extLst>
          </p:cNvPr>
          <p:cNvSpPr/>
          <p:nvPr/>
        </p:nvSpPr>
        <p:spPr>
          <a:xfrm>
            <a:off x="1802168" y="3264024"/>
            <a:ext cx="658426" cy="58592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אליפסה 17">
            <a:extLst>
              <a:ext uri="{FF2B5EF4-FFF2-40B4-BE49-F238E27FC236}">
                <a16:creationId xmlns:a16="http://schemas.microsoft.com/office/drawing/2014/main" id="{C40D6605-123E-7D5A-DEFF-B84B1A735746}"/>
              </a:ext>
            </a:extLst>
          </p:cNvPr>
          <p:cNvSpPr/>
          <p:nvPr/>
        </p:nvSpPr>
        <p:spPr>
          <a:xfrm>
            <a:off x="1136340" y="3256622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10:00</a:t>
            </a:r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FFAB1DE3-3892-E065-EC7A-C7E99B84793A}"/>
              </a:ext>
            </a:extLst>
          </p:cNvPr>
          <p:cNvSpPr/>
          <p:nvPr/>
        </p:nvSpPr>
        <p:spPr>
          <a:xfrm>
            <a:off x="4981618" y="82093"/>
            <a:ext cx="26164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ציר הזמן</a:t>
            </a:r>
          </a:p>
        </p:txBody>
      </p:sp>
    </p:spTree>
    <p:extLst>
      <p:ext uri="{BB962C8B-B14F-4D97-AF65-F5344CB8AC3E}">
        <p14:creationId xmlns:p14="http://schemas.microsoft.com/office/powerpoint/2010/main" val="3550591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חץ: ימינה 1">
            <a:extLst>
              <a:ext uri="{FF2B5EF4-FFF2-40B4-BE49-F238E27FC236}">
                <a16:creationId xmlns:a16="http://schemas.microsoft.com/office/drawing/2014/main" id="{2DF5427A-A159-8DAD-5967-EB7D71D09421}"/>
              </a:ext>
            </a:extLst>
          </p:cNvPr>
          <p:cNvSpPr/>
          <p:nvPr/>
        </p:nvSpPr>
        <p:spPr>
          <a:xfrm>
            <a:off x="1447060" y="1686757"/>
            <a:ext cx="9685538" cy="58592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חץ: ימינה 2">
            <a:extLst>
              <a:ext uri="{FF2B5EF4-FFF2-40B4-BE49-F238E27FC236}">
                <a16:creationId xmlns:a16="http://schemas.microsoft.com/office/drawing/2014/main" id="{DA07386C-ADB8-80E7-5403-BFA028AEAEFC}"/>
              </a:ext>
            </a:extLst>
          </p:cNvPr>
          <p:cNvSpPr/>
          <p:nvPr/>
        </p:nvSpPr>
        <p:spPr>
          <a:xfrm>
            <a:off x="1447060" y="3259584"/>
            <a:ext cx="9685538" cy="58592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חץ: ימינה 3">
            <a:extLst>
              <a:ext uri="{FF2B5EF4-FFF2-40B4-BE49-F238E27FC236}">
                <a16:creationId xmlns:a16="http://schemas.microsoft.com/office/drawing/2014/main" id="{B9AE892E-7CA5-7CEF-71E7-3264D5468FBC}"/>
              </a:ext>
            </a:extLst>
          </p:cNvPr>
          <p:cNvSpPr/>
          <p:nvPr/>
        </p:nvSpPr>
        <p:spPr>
          <a:xfrm>
            <a:off x="1447060" y="4878280"/>
            <a:ext cx="9685538" cy="58592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5" name="תמונה 14">
            <a:extLst>
              <a:ext uri="{FF2B5EF4-FFF2-40B4-BE49-F238E27FC236}">
                <a16:creationId xmlns:a16="http://schemas.microsoft.com/office/drawing/2014/main" id="{404A10A6-FCB3-E957-4651-020A5F163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59" y="1537720"/>
            <a:ext cx="468781" cy="883997"/>
          </a:xfrm>
          <a:prstGeom prst="rect">
            <a:avLst/>
          </a:prstGeom>
        </p:spPr>
      </p:pic>
      <p:pic>
        <p:nvPicPr>
          <p:cNvPr id="16" name="תמונה 15">
            <a:extLst>
              <a:ext uri="{FF2B5EF4-FFF2-40B4-BE49-F238E27FC236}">
                <a16:creationId xmlns:a16="http://schemas.microsoft.com/office/drawing/2014/main" id="{6A2A0AF7-D055-DFD0-E580-9627A5E81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59" y="4725545"/>
            <a:ext cx="468781" cy="883997"/>
          </a:xfrm>
          <a:prstGeom prst="rect">
            <a:avLst/>
          </a:prstGeom>
        </p:spPr>
      </p:pic>
      <p:pic>
        <p:nvPicPr>
          <p:cNvPr id="17" name="תמונה 16">
            <a:extLst>
              <a:ext uri="{FF2B5EF4-FFF2-40B4-BE49-F238E27FC236}">
                <a16:creationId xmlns:a16="http://schemas.microsoft.com/office/drawing/2014/main" id="{4A8DE026-5FF8-76E0-E322-F5181BFBF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59" y="3107586"/>
            <a:ext cx="468781" cy="883997"/>
          </a:xfrm>
          <a:prstGeom prst="rect">
            <a:avLst/>
          </a:prstGeom>
        </p:spPr>
      </p:pic>
      <p:sp>
        <p:nvSpPr>
          <p:cNvPr id="21" name="חץ: ימינה 20">
            <a:extLst>
              <a:ext uri="{FF2B5EF4-FFF2-40B4-BE49-F238E27FC236}">
                <a16:creationId xmlns:a16="http://schemas.microsoft.com/office/drawing/2014/main" id="{0F4A5E79-0FFA-DB1F-F7EE-53E6FC2FD4EB}"/>
              </a:ext>
            </a:extLst>
          </p:cNvPr>
          <p:cNvSpPr/>
          <p:nvPr/>
        </p:nvSpPr>
        <p:spPr>
          <a:xfrm>
            <a:off x="1802168" y="3264024"/>
            <a:ext cx="658426" cy="58592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אליפסה 4">
            <a:extLst>
              <a:ext uri="{FF2B5EF4-FFF2-40B4-BE49-F238E27FC236}">
                <a16:creationId xmlns:a16="http://schemas.microsoft.com/office/drawing/2014/main" id="{E35CAE63-4B89-5095-4246-E8CAA1DCE4AD}"/>
              </a:ext>
            </a:extLst>
          </p:cNvPr>
          <p:cNvSpPr/>
          <p:nvPr/>
        </p:nvSpPr>
        <p:spPr>
          <a:xfrm>
            <a:off x="10040644" y="1686756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11:10</a:t>
            </a:r>
          </a:p>
        </p:txBody>
      </p:sp>
      <p:sp>
        <p:nvSpPr>
          <p:cNvPr id="6" name="אליפסה 5">
            <a:extLst>
              <a:ext uri="{FF2B5EF4-FFF2-40B4-BE49-F238E27FC236}">
                <a16:creationId xmlns:a16="http://schemas.microsoft.com/office/drawing/2014/main" id="{8B39096F-9940-C92D-D35B-D10BED69B0A3}"/>
              </a:ext>
            </a:extLst>
          </p:cNvPr>
          <p:cNvSpPr/>
          <p:nvPr/>
        </p:nvSpPr>
        <p:spPr>
          <a:xfrm>
            <a:off x="9509463" y="3305453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11:05</a:t>
            </a:r>
          </a:p>
        </p:txBody>
      </p:sp>
      <p:sp>
        <p:nvSpPr>
          <p:cNvPr id="7" name="אליפסה 6">
            <a:extLst>
              <a:ext uri="{FF2B5EF4-FFF2-40B4-BE49-F238E27FC236}">
                <a16:creationId xmlns:a16="http://schemas.microsoft.com/office/drawing/2014/main" id="{65131848-6C50-D750-CE25-679FAB47B948}"/>
              </a:ext>
            </a:extLst>
          </p:cNvPr>
          <p:cNvSpPr/>
          <p:nvPr/>
        </p:nvSpPr>
        <p:spPr>
          <a:xfrm>
            <a:off x="6181817" y="1686756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10:40</a:t>
            </a:r>
          </a:p>
        </p:txBody>
      </p:sp>
      <p:sp>
        <p:nvSpPr>
          <p:cNvPr id="8" name="אליפסה 7">
            <a:extLst>
              <a:ext uri="{FF2B5EF4-FFF2-40B4-BE49-F238E27FC236}">
                <a16:creationId xmlns:a16="http://schemas.microsoft.com/office/drawing/2014/main" id="{BAAAE52E-B3F4-B21D-80E0-DDDED8B64914}"/>
              </a:ext>
            </a:extLst>
          </p:cNvPr>
          <p:cNvSpPr/>
          <p:nvPr/>
        </p:nvSpPr>
        <p:spPr>
          <a:xfrm>
            <a:off x="3173766" y="1686756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10:20</a:t>
            </a:r>
          </a:p>
        </p:txBody>
      </p:sp>
      <p:sp>
        <p:nvSpPr>
          <p:cNvPr id="9" name="אליפסה 8">
            <a:extLst>
              <a:ext uri="{FF2B5EF4-FFF2-40B4-BE49-F238E27FC236}">
                <a16:creationId xmlns:a16="http://schemas.microsoft.com/office/drawing/2014/main" id="{2F32250E-C115-2DA8-4183-AFA2ECFBE18C}"/>
              </a:ext>
            </a:extLst>
          </p:cNvPr>
          <p:cNvSpPr/>
          <p:nvPr/>
        </p:nvSpPr>
        <p:spPr>
          <a:xfrm>
            <a:off x="7732449" y="3256622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10:50</a:t>
            </a:r>
          </a:p>
        </p:txBody>
      </p:sp>
      <p:sp>
        <p:nvSpPr>
          <p:cNvPr id="10" name="אליפסה 9">
            <a:extLst>
              <a:ext uri="{FF2B5EF4-FFF2-40B4-BE49-F238E27FC236}">
                <a16:creationId xmlns:a16="http://schemas.microsoft.com/office/drawing/2014/main" id="{5437B20C-7D39-76B8-7847-B790806D8915}"/>
              </a:ext>
            </a:extLst>
          </p:cNvPr>
          <p:cNvSpPr/>
          <p:nvPr/>
        </p:nvSpPr>
        <p:spPr>
          <a:xfrm>
            <a:off x="5474563" y="3257364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10:35</a:t>
            </a:r>
          </a:p>
        </p:txBody>
      </p:sp>
      <p:sp>
        <p:nvSpPr>
          <p:cNvPr id="11" name="אליפסה 10">
            <a:extLst>
              <a:ext uri="{FF2B5EF4-FFF2-40B4-BE49-F238E27FC236}">
                <a16:creationId xmlns:a16="http://schemas.microsoft.com/office/drawing/2014/main" id="{D37D153C-51B9-DF55-6741-968CC0ECBE64}"/>
              </a:ext>
            </a:extLst>
          </p:cNvPr>
          <p:cNvSpPr/>
          <p:nvPr/>
        </p:nvSpPr>
        <p:spPr>
          <a:xfrm>
            <a:off x="3697549" y="3257364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10:25</a:t>
            </a:r>
          </a:p>
        </p:txBody>
      </p:sp>
      <p:sp>
        <p:nvSpPr>
          <p:cNvPr id="12" name="אליפסה 11">
            <a:extLst>
              <a:ext uri="{FF2B5EF4-FFF2-40B4-BE49-F238E27FC236}">
                <a16:creationId xmlns:a16="http://schemas.microsoft.com/office/drawing/2014/main" id="{CC9809E8-B2B4-07CC-D364-65C8EAD9B12A}"/>
              </a:ext>
            </a:extLst>
          </p:cNvPr>
          <p:cNvSpPr/>
          <p:nvPr/>
        </p:nvSpPr>
        <p:spPr>
          <a:xfrm>
            <a:off x="2460593" y="3264024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10:10</a:t>
            </a:r>
          </a:p>
        </p:txBody>
      </p:sp>
      <p:sp>
        <p:nvSpPr>
          <p:cNvPr id="13" name="אליפסה 12">
            <a:extLst>
              <a:ext uri="{FF2B5EF4-FFF2-40B4-BE49-F238E27FC236}">
                <a16:creationId xmlns:a16="http://schemas.microsoft.com/office/drawing/2014/main" id="{B1582488-FCE0-3323-A1A7-8432E89546AB}"/>
              </a:ext>
            </a:extLst>
          </p:cNvPr>
          <p:cNvSpPr/>
          <p:nvPr/>
        </p:nvSpPr>
        <p:spPr>
          <a:xfrm>
            <a:off x="8541798" y="4874581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10:55</a:t>
            </a:r>
          </a:p>
        </p:txBody>
      </p:sp>
      <p:sp>
        <p:nvSpPr>
          <p:cNvPr id="14" name="אליפסה 13">
            <a:extLst>
              <a:ext uri="{FF2B5EF4-FFF2-40B4-BE49-F238E27FC236}">
                <a16:creationId xmlns:a16="http://schemas.microsoft.com/office/drawing/2014/main" id="{2C31DE02-F69B-19EA-7FA2-F90CA3D62E7C}"/>
              </a:ext>
            </a:extLst>
          </p:cNvPr>
          <p:cNvSpPr/>
          <p:nvPr/>
        </p:nvSpPr>
        <p:spPr>
          <a:xfrm>
            <a:off x="4619347" y="4878280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10:30</a:t>
            </a:r>
          </a:p>
        </p:txBody>
      </p:sp>
      <p:sp>
        <p:nvSpPr>
          <p:cNvPr id="19" name="אליפסה 18">
            <a:extLst>
              <a:ext uri="{FF2B5EF4-FFF2-40B4-BE49-F238E27FC236}">
                <a16:creationId xmlns:a16="http://schemas.microsoft.com/office/drawing/2014/main" id="{28C5F44A-5EC4-1F71-19C0-4EE78986A791}"/>
              </a:ext>
            </a:extLst>
          </p:cNvPr>
          <p:cNvSpPr/>
          <p:nvPr/>
        </p:nvSpPr>
        <p:spPr>
          <a:xfrm>
            <a:off x="1136341" y="1686756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10:00</a:t>
            </a:r>
          </a:p>
        </p:txBody>
      </p:sp>
      <p:sp>
        <p:nvSpPr>
          <p:cNvPr id="20" name="אליפסה 19">
            <a:extLst>
              <a:ext uri="{FF2B5EF4-FFF2-40B4-BE49-F238E27FC236}">
                <a16:creationId xmlns:a16="http://schemas.microsoft.com/office/drawing/2014/main" id="{0EF3EB5F-D290-CF66-CA99-B09EE027EF1F}"/>
              </a:ext>
            </a:extLst>
          </p:cNvPr>
          <p:cNvSpPr/>
          <p:nvPr/>
        </p:nvSpPr>
        <p:spPr>
          <a:xfrm>
            <a:off x="1136340" y="4881979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10:00</a:t>
            </a:r>
          </a:p>
        </p:txBody>
      </p:sp>
      <p:sp>
        <p:nvSpPr>
          <p:cNvPr id="18" name="אליפסה 17">
            <a:extLst>
              <a:ext uri="{FF2B5EF4-FFF2-40B4-BE49-F238E27FC236}">
                <a16:creationId xmlns:a16="http://schemas.microsoft.com/office/drawing/2014/main" id="{C40D6605-123E-7D5A-DEFF-B84B1A735746}"/>
              </a:ext>
            </a:extLst>
          </p:cNvPr>
          <p:cNvSpPr/>
          <p:nvPr/>
        </p:nvSpPr>
        <p:spPr>
          <a:xfrm>
            <a:off x="1136340" y="3256622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10:00</a:t>
            </a:r>
          </a:p>
        </p:txBody>
      </p:sp>
      <p:sp>
        <p:nvSpPr>
          <p:cNvPr id="22" name="חץ: ימינה 21">
            <a:extLst>
              <a:ext uri="{FF2B5EF4-FFF2-40B4-BE49-F238E27FC236}">
                <a16:creationId xmlns:a16="http://schemas.microsoft.com/office/drawing/2014/main" id="{E85DF6E8-9F47-72DE-2B19-A886A969EFFF}"/>
              </a:ext>
            </a:extLst>
          </p:cNvPr>
          <p:cNvSpPr/>
          <p:nvPr/>
        </p:nvSpPr>
        <p:spPr>
          <a:xfrm>
            <a:off x="1908698" y="1682316"/>
            <a:ext cx="1265068" cy="58592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מלבן 22">
            <a:extLst>
              <a:ext uri="{FF2B5EF4-FFF2-40B4-BE49-F238E27FC236}">
                <a16:creationId xmlns:a16="http://schemas.microsoft.com/office/drawing/2014/main" id="{26B534B6-A0EA-9C89-D13B-8B19BDB5279A}"/>
              </a:ext>
            </a:extLst>
          </p:cNvPr>
          <p:cNvSpPr/>
          <p:nvPr/>
        </p:nvSpPr>
        <p:spPr>
          <a:xfrm>
            <a:off x="4981618" y="82093"/>
            <a:ext cx="26164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ציר הזמן</a:t>
            </a:r>
          </a:p>
        </p:txBody>
      </p:sp>
    </p:spTree>
    <p:extLst>
      <p:ext uri="{BB962C8B-B14F-4D97-AF65-F5344CB8AC3E}">
        <p14:creationId xmlns:p14="http://schemas.microsoft.com/office/powerpoint/2010/main" val="3227710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חץ: ימינה 1">
            <a:extLst>
              <a:ext uri="{FF2B5EF4-FFF2-40B4-BE49-F238E27FC236}">
                <a16:creationId xmlns:a16="http://schemas.microsoft.com/office/drawing/2014/main" id="{2DF5427A-A159-8DAD-5967-EB7D71D09421}"/>
              </a:ext>
            </a:extLst>
          </p:cNvPr>
          <p:cNvSpPr/>
          <p:nvPr/>
        </p:nvSpPr>
        <p:spPr>
          <a:xfrm>
            <a:off x="1447060" y="1686757"/>
            <a:ext cx="9685538" cy="58592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חץ: ימינה 2">
            <a:extLst>
              <a:ext uri="{FF2B5EF4-FFF2-40B4-BE49-F238E27FC236}">
                <a16:creationId xmlns:a16="http://schemas.microsoft.com/office/drawing/2014/main" id="{DA07386C-ADB8-80E7-5403-BFA028AEAEFC}"/>
              </a:ext>
            </a:extLst>
          </p:cNvPr>
          <p:cNvSpPr/>
          <p:nvPr/>
        </p:nvSpPr>
        <p:spPr>
          <a:xfrm>
            <a:off x="1447060" y="3259584"/>
            <a:ext cx="9685538" cy="58592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חץ: ימינה 3">
            <a:extLst>
              <a:ext uri="{FF2B5EF4-FFF2-40B4-BE49-F238E27FC236}">
                <a16:creationId xmlns:a16="http://schemas.microsoft.com/office/drawing/2014/main" id="{B9AE892E-7CA5-7CEF-71E7-3264D5468FBC}"/>
              </a:ext>
            </a:extLst>
          </p:cNvPr>
          <p:cNvSpPr/>
          <p:nvPr/>
        </p:nvSpPr>
        <p:spPr>
          <a:xfrm>
            <a:off x="1447060" y="4878280"/>
            <a:ext cx="9685538" cy="58592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5" name="תמונה 14">
            <a:extLst>
              <a:ext uri="{FF2B5EF4-FFF2-40B4-BE49-F238E27FC236}">
                <a16:creationId xmlns:a16="http://schemas.microsoft.com/office/drawing/2014/main" id="{404A10A6-FCB3-E957-4651-020A5F163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59" y="1537720"/>
            <a:ext cx="468781" cy="883997"/>
          </a:xfrm>
          <a:prstGeom prst="rect">
            <a:avLst/>
          </a:prstGeom>
        </p:spPr>
      </p:pic>
      <p:pic>
        <p:nvPicPr>
          <p:cNvPr id="16" name="תמונה 15">
            <a:extLst>
              <a:ext uri="{FF2B5EF4-FFF2-40B4-BE49-F238E27FC236}">
                <a16:creationId xmlns:a16="http://schemas.microsoft.com/office/drawing/2014/main" id="{6A2A0AF7-D055-DFD0-E580-9627A5E81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59" y="4725545"/>
            <a:ext cx="468781" cy="883997"/>
          </a:xfrm>
          <a:prstGeom prst="rect">
            <a:avLst/>
          </a:prstGeom>
        </p:spPr>
      </p:pic>
      <p:pic>
        <p:nvPicPr>
          <p:cNvPr id="17" name="תמונה 16">
            <a:extLst>
              <a:ext uri="{FF2B5EF4-FFF2-40B4-BE49-F238E27FC236}">
                <a16:creationId xmlns:a16="http://schemas.microsoft.com/office/drawing/2014/main" id="{4A8DE026-5FF8-76E0-E322-F5181BFBF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59" y="3107586"/>
            <a:ext cx="468781" cy="883997"/>
          </a:xfrm>
          <a:prstGeom prst="rect">
            <a:avLst/>
          </a:prstGeom>
        </p:spPr>
      </p:pic>
      <p:sp>
        <p:nvSpPr>
          <p:cNvPr id="5" name="אליפסה 4">
            <a:extLst>
              <a:ext uri="{FF2B5EF4-FFF2-40B4-BE49-F238E27FC236}">
                <a16:creationId xmlns:a16="http://schemas.microsoft.com/office/drawing/2014/main" id="{E35CAE63-4B89-5095-4246-E8CAA1DCE4AD}"/>
              </a:ext>
            </a:extLst>
          </p:cNvPr>
          <p:cNvSpPr/>
          <p:nvPr/>
        </p:nvSpPr>
        <p:spPr>
          <a:xfrm>
            <a:off x="10040644" y="1686756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11:10</a:t>
            </a:r>
          </a:p>
        </p:txBody>
      </p:sp>
      <p:sp>
        <p:nvSpPr>
          <p:cNvPr id="6" name="אליפסה 5">
            <a:extLst>
              <a:ext uri="{FF2B5EF4-FFF2-40B4-BE49-F238E27FC236}">
                <a16:creationId xmlns:a16="http://schemas.microsoft.com/office/drawing/2014/main" id="{8B39096F-9940-C92D-D35B-D10BED69B0A3}"/>
              </a:ext>
            </a:extLst>
          </p:cNvPr>
          <p:cNvSpPr/>
          <p:nvPr/>
        </p:nvSpPr>
        <p:spPr>
          <a:xfrm>
            <a:off x="9509463" y="3305453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11:05</a:t>
            </a:r>
          </a:p>
        </p:txBody>
      </p:sp>
      <p:sp>
        <p:nvSpPr>
          <p:cNvPr id="7" name="אליפסה 6">
            <a:extLst>
              <a:ext uri="{FF2B5EF4-FFF2-40B4-BE49-F238E27FC236}">
                <a16:creationId xmlns:a16="http://schemas.microsoft.com/office/drawing/2014/main" id="{65131848-6C50-D750-CE25-679FAB47B948}"/>
              </a:ext>
            </a:extLst>
          </p:cNvPr>
          <p:cNvSpPr/>
          <p:nvPr/>
        </p:nvSpPr>
        <p:spPr>
          <a:xfrm>
            <a:off x="6181817" y="1686756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10:40</a:t>
            </a:r>
          </a:p>
        </p:txBody>
      </p:sp>
      <p:sp>
        <p:nvSpPr>
          <p:cNvPr id="8" name="אליפסה 7">
            <a:extLst>
              <a:ext uri="{FF2B5EF4-FFF2-40B4-BE49-F238E27FC236}">
                <a16:creationId xmlns:a16="http://schemas.microsoft.com/office/drawing/2014/main" id="{BAAAE52E-B3F4-B21D-80E0-DDDED8B64914}"/>
              </a:ext>
            </a:extLst>
          </p:cNvPr>
          <p:cNvSpPr/>
          <p:nvPr/>
        </p:nvSpPr>
        <p:spPr>
          <a:xfrm>
            <a:off x="3173766" y="1686756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10:20</a:t>
            </a:r>
          </a:p>
        </p:txBody>
      </p:sp>
      <p:sp>
        <p:nvSpPr>
          <p:cNvPr id="9" name="אליפסה 8">
            <a:extLst>
              <a:ext uri="{FF2B5EF4-FFF2-40B4-BE49-F238E27FC236}">
                <a16:creationId xmlns:a16="http://schemas.microsoft.com/office/drawing/2014/main" id="{2F32250E-C115-2DA8-4183-AFA2ECFBE18C}"/>
              </a:ext>
            </a:extLst>
          </p:cNvPr>
          <p:cNvSpPr/>
          <p:nvPr/>
        </p:nvSpPr>
        <p:spPr>
          <a:xfrm>
            <a:off x="7732449" y="3256622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10:50</a:t>
            </a:r>
          </a:p>
        </p:txBody>
      </p:sp>
      <p:sp>
        <p:nvSpPr>
          <p:cNvPr id="10" name="אליפסה 9">
            <a:extLst>
              <a:ext uri="{FF2B5EF4-FFF2-40B4-BE49-F238E27FC236}">
                <a16:creationId xmlns:a16="http://schemas.microsoft.com/office/drawing/2014/main" id="{5437B20C-7D39-76B8-7847-B790806D8915}"/>
              </a:ext>
            </a:extLst>
          </p:cNvPr>
          <p:cNvSpPr/>
          <p:nvPr/>
        </p:nvSpPr>
        <p:spPr>
          <a:xfrm>
            <a:off x="5474563" y="3257364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10:35</a:t>
            </a:r>
          </a:p>
        </p:txBody>
      </p:sp>
      <p:sp>
        <p:nvSpPr>
          <p:cNvPr id="11" name="אליפסה 10">
            <a:extLst>
              <a:ext uri="{FF2B5EF4-FFF2-40B4-BE49-F238E27FC236}">
                <a16:creationId xmlns:a16="http://schemas.microsoft.com/office/drawing/2014/main" id="{D37D153C-51B9-DF55-6741-968CC0ECBE64}"/>
              </a:ext>
            </a:extLst>
          </p:cNvPr>
          <p:cNvSpPr/>
          <p:nvPr/>
        </p:nvSpPr>
        <p:spPr>
          <a:xfrm>
            <a:off x="3697549" y="3257364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10:25</a:t>
            </a:r>
          </a:p>
        </p:txBody>
      </p:sp>
      <p:sp>
        <p:nvSpPr>
          <p:cNvPr id="13" name="אליפסה 12">
            <a:extLst>
              <a:ext uri="{FF2B5EF4-FFF2-40B4-BE49-F238E27FC236}">
                <a16:creationId xmlns:a16="http://schemas.microsoft.com/office/drawing/2014/main" id="{B1582488-FCE0-3323-A1A7-8432E89546AB}"/>
              </a:ext>
            </a:extLst>
          </p:cNvPr>
          <p:cNvSpPr/>
          <p:nvPr/>
        </p:nvSpPr>
        <p:spPr>
          <a:xfrm>
            <a:off x="8541798" y="4874581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10:55</a:t>
            </a:r>
          </a:p>
        </p:txBody>
      </p:sp>
      <p:sp>
        <p:nvSpPr>
          <p:cNvPr id="14" name="אליפסה 13">
            <a:extLst>
              <a:ext uri="{FF2B5EF4-FFF2-40B4-BE49-F238E27FC236}">
                <a16:creationId xmlns:a16="http://schemas.microsoft.com/office/drawing/2014/main" id="{2C31DE02-F69B-19EA-7FA2-F90CA3D62E7C}"/>
              </a:ext>
            </a:extLst>
          </p:cNvPr>
          <p:cNvSpPr/>
          <p:nvPr/>
        </p:nvSpPr>
        <p:spPr>
          <a:xfrm>
            <a:off x="4619347" y="4878280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10:30</a:t>
            </a:r>
          </a:p>
        </p:txBody>
      </p:sp>
      <p:sp>
        <p:nvSpPr>
          <p:cNvPr id="19" name="אליפסה 18">
            <a:extLst>
              <a:ext uri="{FF2B5EF4-FFF2-40B4-BE49-F238E27FC236}">
                <a16:creationId xmlns:a16="http://schemas.microsoft.com/office/drawing/2014/main" id="{28C5F44A-5EC4-1F71-19C0-4EE78986A791}"/>
              </a:ext>
            </a:extLst>
          </p:cNvPr>
          <p:cNvSpPr/>
          <p:nvPr/>
        </p:nvSpPr>
        <p:spPr>
          <a:xfrm>
            <a:off x="1136341" y="1686756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10:00</a:t>
            </a:r>
          </a:p>
        </p:txBody>
      </p:sp>
      <p:sp>
        <p:nvSpPr>
          <p:cNvPr id="20" name="אליפסה 19">
            <a:extLst>
              <a:ext uri="{FF2B5EF4-FFF2-40B4-BE49-F238E27FC236}">
                <a16:creationId xmlns:a16="http://schemas.microsoft.com/office/drawing/2014/main" id="{0EF3EB5F-D290-CF66-CA99-B09EE027EF1F}"/>
              </a:ext>
            </a:extLst>
          </p:cNvPr>
          <p:cNvSpPr/>
          <p:nvPr/>
        </p:nvSpPr>
        <p:spPr>
          <a:xfrm>
            <a:off x="1136340" y="4881979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10:00</a:t>
            </a:r>
          </a:p>
        </p:txBody>
      </p:sp>
      <p:sp>
        <p:nvSpPr>
          <p:cNvPr id="23" name="חץ: ימינה 22">
            <a:extLst>
              <a:ext uri="{FF2B5EF4-FFF2-40B4-BE49-F238E27FC236}">
                <a16:creationId xmlns:a16="http://schemas.microsoft.com/office/drawing/2014/main" id="{0B2C6EB3-9F92-FA7B-E19E-88A06CC1B8DF}"/>
              </a:ext>
            </a:extLst>
          </p:cNvPr>
          <p:cNvSpPr/>
          <p:nvPr/>
        </p:nvSpPr>
        <p:spPr>
          <a:xfrm>
            <a:off x="1908698" y="3264024"/>
            <a:ext cx="1788851" cy="58592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אליפסה 17">
            <a:extLst>
              <a:ext uri="{FF2B5EF4-FFF2-40B4-BE49-F238E27FC236}">
                <a16:creationId xmlns:a16="http://schemas.microsoft.com/office/drawing/2014/main" id="{C40D6605-123E-7D5A-DEFF-B84B1A735746}"/>
              </a:ext>
            </a:extLst>
          </p:cNvPr>
          <p:cNvSpPr/>
          <p:nvPr/>
        </p:nvSpPr>
        <p:spPr>
          <a:xfrm>
            <a:off x="1136340" y="3256622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10:00</a:t>
            </a:r>
          </a:p>
        </p:txBody>
      </p:sp>
      <p:sp>
        <p:nvSpPr>
          <p:cNvPr id="22" name="חץ: ימינה 21">
            <a:extLst>
              <a:ext uri="{FF2B5EF4-FFF2-40B4-BE49-F238E27FC236}">
                <a16:creationId xmlns:a16="http://schemas.microsoft.com/office/drawing/2014/main" id="{E85DF6E8-9F47-72DE-2B19-A886A969EFFF}"/>
              </a:ext>
            </a:extLst>
          </p:cNvPr>
          <p:cNvSpPr/>
          <p:nvPr/>
        </p:nvSpPr>
        <p:spPr>
          <a:xfrm>
            <a:off x="1908698" y="1682316"/>
            <a:ext cx="1265068" cy="58592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אליפסה 11">
            <a:extLst>
              <a:ext uri="{FF2B5EF4-FFF2-40B4-BE49-F238E27FC236}">
                <a16:creationId xmlns:a16="http://schemas.microsoft.com/office/drawing/2014/main" id="{CC9809E8-B2B4-07CC-D364-65C8EAD9B12A}"/>
              </a:ext>
            </a:extLst>
          </p:cNvPr>
          <p:cNvSpPr/>
          <p:nvPr/>
        </p:nvSpPr>
        <p:spPr>
          <a:xfrm>
            <a:off x="2460593" y="3264024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10:10</a:t>
            </a:r>
          </a:p>
        </p:txBody>
      </p:sp>
      <p:sp>
        <p:nvSpPr>
          <p:cNvPr id="24" name="מלבן 23">
            <a:extLst>
              <a:ext uri="{FF2B5EF4-FFF2-40B4-BE49-F238E27FC236}">
                <a16:creationId xmlns:a16="http://schemas.microsoft.com/office/drawing/2014/main" id="{81B62360-A19F-2831-29F9-0EC5D2ED2464}"/>
              </a:ext>
            </a:extLst>
          </p:cNvPr>
          <p:cNvSpPr/>
          <p:nvPr/>
        </p:nvSpPr>
        <p:spPr>
          <a:xfrm>
            <a:off x="4981618" y="82093"/>
            <a:ext cx="26164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ציר הזמן</a:t>
            </a:r>
          </a:p>
        </p:txBody>
      </p:sp>
    </p:spTree>
    <p:extLst>
      <p:ext uri="{BB962C8B-B14F-4D97-AF65-F5344CB8AC3E}">
        <p14:creationId xmlns:p14="http://schemas.microsoft.com/office/powerpoint/2010/main" val="1219343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חץ: ימינה 1">
            <a:extLst>
              <a:ext uri="{FF2B5EF4-FFF2-40B4-BE49-F238E27FC236}">
                <a16:creationId xmlns:a16="http://schemas.microsoft.com/office/drawing/2014/main" id="{2DF5427A-A159-8DAD-5967-EB7D71D09421}"/>
              </a:ext>
            </a:extLst>
          </p:cNvPr>
          <p:cNvSpPr/>
          <p:nvPr/>
        </p:nvSpPr>
        <p:spPr>
          <a:xfrm>
            <a:off x="1447060" y="1686757"/>
            <a:ext cx="9685538" cy="58592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חץ: ימינה 2">
            <a:extLst>
              <a:ext uri="{FF2B5EF4-FFF2-40B4-BE49-F238E27FC236}">
                <a16:creationId xmlns:a16="http://schemas.microsoft.com/office/drawing/2014/main" id="{DA07386C-ADB8-80E7-5403-BFA028AEAEFC}"/>
              </a:ext>
            </a:extLst>
          </p:cNvPr>
          <p:cNvSpPr/>
          <p:nvPr/>
        </p:nvSpPr>
        <p:spPr>
          <a:xfrm>
            <a:off x="1447060" y="3259584"/>
            <a:ext cx="9685538" cy="58592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חץ: ימינה 3">
            <a:extLst>
              <a:ext uri="{FF2B5EF4-FFF2-40B4-BE49-F238E27FC236}">
                <a16:creationId xmlns:a16="http://schemas.microsoft.com/office/drawing/2014/main" id="{B9AE892E-7CA5-7CEF-71E7-3264D5468FBC}"/>
              </a:ext>
            </a:extLst>
          </p:cNvPr>
          <p:cNvSpPr/>
          <p:nvPr/>
        </p:nvSpPr>
        <p:spPr>
          <a:xfrm>
            <a:off x="1447060" y="4878280"/>
            <a:ext cx="9685538" cy="58592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5" name="תמונה 14">
            <a:extLst>
              <a:ext uri="{FF2B5EF4-FFF2-40B4-BE49-F238E27FC236}">
                <a16:creationId xmlns:a16="http://schemas.microsoft.com/office/drawing/2014/main" id="{404A10A6-FCB3-E957-4651-020A5F163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59" y="1537720"/>
            <a:ext cx="468781" cy="883997"/>
          </a:xfrm>
          <a:prstGeom prst="rect">
            <a:avLst/>
          </a:prstGeom>
        </p:spPr>
      </p:pic>
      <p:pic>
        <p:nvPicPr>
          <p:cNvPr id="16" name="תמונה 15">
            <a:extLst>
              <a:ext uri="{FF2B5EF4-FFF2-40B4-BE49-F238E27FC236}">
                <a16:creationId xmlns:a16="http://schemas.microsoft.com/office/drawing/2014/main" id="{6A2A0AF7-D055-DFD0-E580-9627A5E81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59" y="4725545"/>
            <a:ext cx="468781" cy="883997"/>
          </a:xfrm>
          <a:prstGeom prst="rect">
            <a:avLst/>
          </a:prstGeom>
        </p:spPr>
      </p:pic>
      <p:pic>
        <p:nvPicPr>
          <p:cNvPr id="17" name="תמונה 16">
            <a:extLst>
              <a:ext uri="{FF2B5EF4-FFF2-40B4-BE49-F238E27FC236}">
                <a16:creationId xmlns:a16="http://schemas.microsoft.com/office/drawing/2014/main" id="{4A8DE026-5FF8-76E0-E322-F5181BFBF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59" y="3107586"/>
            <a:ext cx="468781" cy="883997"/>
          </a:xfrm>
          <a:prstGeom prst="rect">
            <a:avLst/>
          </a:prstGeom>
        </p:spPr>
      </p:pic>
      <p:sp>
        <p:nvSpPr>
          <p:cNvPr id="5" name="אליפסה 4">
            <a:extLst>
              <a:ext uri="{FF2B5EF4-FFF2-40B4-BE49-F238E27FC236}">
                <a16:creationId xmlns:a16="http://schemas.microsoft.com/office/drawing/2014/main" id="{E35CAE63-4B89-5095-4246-E8CAA1DCE4AD}"/>
              </a:ext>
            </a:extLst>
          </p:cNvPr>
          <p:cNvSpPr/>
          <p:nvPr/>
        </p:nvSpPr>
        <p:spPr>
          <a:xfrm>
            <a:off x="10040644" y="1686756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11:10</a:t>
            </a:r>
          </a:p>
        </p:txBody>
      </p:sp>
      <p:sp>
        <p:nvSpPr>
          <p:cNvPr id="6" name="אליפסה 5">
            <a:extLst>
              <a:ext uri="{FF2B5EF4-FFF2-40B4-BE49-F238E27FC236}">
                <a16:creationId xmlns:a16="http://schemas.microsoft.com/office/drawing/2014/main" id="{8B39096F-9940-C92D-D35B-D10BED69B0A3}"/>
              </a:ext>
            </a:extLst>
          </p:cNvPr>
          <p:cNvSpPr/>
          <p:nvPr/>
        </p:nvSpPr>
        <p:spPr>
          <a:xfrm>
            <a:off x="9509463" y="3305453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11:05</a:t>
            </a:r>
          </a:p>
        </p:txBody>
      </p:sp>
      <p:sp>
        <p:nvSpPr>
          <p:cNvPr id="7" name="אליפסה 6">
            <a:extLst>
              <a:ext uri="{FF2B5EF4-FFF2-40B4-BE49-F238E27FC236}">
                <a16:creationId xmlns:a16="http://schemas.microsoft.com/office/drawing/2014/main" id="{65131848-6C50-D750-CE25-679FAB47B948}"/>
              </a:ext>
            </a:extLst>
          </p:cNvPr>
          <p:cNvSpPr/>
          <p:nvPr/>
        </p:nvSpPr>
        <p:spPr>
          <a:xfrm>
            <a:off x="6181817" y="1686756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10:40</a:t>
            </a:r>
          </a:p>
        </p:txBody>
      </p:sp>
      <p:sp>
        <p:nvSpPr>
          <p:cNvPr id="9" name="אליפסה 8">
            <a:extLst>
              <a:ext uri="{FF2B5EF4-FFF2-40B4-BE49-F238E27FC236}">
                <a16:creationId xmlns:a16="http://schemas.microsoft.com/office/drawing/2014/main" id="{2F32250E-C115-2DA8-4183-AFA2ECFBE18C}"/>
              </a:ext>
            </a:extLst>
          </p:cNvPr>
          <p:cNvSpPr/>
          <p:nvPr/>
        </p:nvSpPr>
        <p:spPr>
          <a:xfrm>
            <a:off x="7732449" y="3256622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10:50</a:t>
            </a:r>
          </a:p>
        </p:txBody>
      </p:sp>
      <p:sp>
        <p:nvSpPr>
          <p:cNvPr id="10" name="אליפסה 9">
            <a:extLst>
              <a:ext uri="{FF2B5EF4-FFF2-40B4-BE49-F238E27FC236}">
                <a16:creationId xmlns:a16="http://schemas.microsoft.com/office/drawing/2014/main" id="{5437B20C-7D39-76B8-7847-B790806D8915}"/>
              </a:ext>
            </a:extLst>
          </p:cNvPr>
          <p:cNvSpPr/>
          <p:nvPr/>
        </p:nvSpPr>
        <p:spPr>
          <a:xfrm>
            <a:off x="5474563" y="3257364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10:35</a:t>
            </a:r>
          </a:p>
        </p:txBody>
      </p:sp>
      <p:sp>
        <p:nvSpPr>
          <p:cNvPr id="13" name="אליפסה 12">
            <a:extLst>
              <a:ext uri="{FF2B5EF4-FFF2-40B4-BE49-F238E27FC236}">
                <a16:creationId xmlns:a16="http://schemas.microsoft.com/office/drawing/2014/main" id="{B1582488-FCE0-3323-A1A7-8432E89546AB}"/>
              </a:ext>
            </a:extLst>
          </p:cNvPr>
          <p:cNvSpPr/>
          <p:nvPr/>
        </p:nvSpPr>
        <p:spPr>
          <a:xfrm>
            <a:off x="8541798" y="4874581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10:55</a:t>
            </a:r>
          </a:p>
        </p:txBody>
      </p:sp>
      <p:sp>
        <p:nvSpPr>
          <p:cNvPr id="14" name="אליפסה 13">
            <a:extLst>
              <a:ext uri="{FF2B5EF4-FFF2-40B4-BE49-F238E27FC236}">
                <a16:creationId xmlns:a16="http://schemas.microsoft.com/office/drawing/2014/main" id="{2C31DE02-F69B-19EA-7FA2-F90CA3D62E7C}"/>
              </a:ext>
            </a:extLst>
          </p:cNvPr>
          <p:cNvSpPr/>
          <p:nvPr/>
        </p:nvSpPr>
        <p:spPr>
          <a:xfrm>
            <a:off x="4619347" y="4878280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10:30</a:t>
            </a:r>
          </a:p>
        </p:txBody>
      </p:sp>
      <p:sp>
        <p:nvSpPr>
          <p:cNvPr id="19" name="אליפסה 18">
            <a:extLst>
              <a:ext uri="{FF2B5EF4-FFF2-40B4-BE49-F238E27FC236}">
                <a16:creationId xmlns:a16="http://schemas.microsoft.com/office/drawing/2014/main" id="{28C5F44A-5EC4-1F71-19C0-4EE78986A791}"/>
              </a:ext>
            </a:extLst>
          </p:cNvPr>
          <p:cNvSpPr/>
          <p:nvPr/>
        </p:nvSpPr>
        <p:spPr>
          <a:xfrm>
            <a:off x="1136341" y="1686756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10:00</a:t>
            </a:r>
          </a:p>
        </p:txBody>
      </p:sp>
      <p:sp>
        <p:nvSpPr>
          <p:cNvPr id="20" name="אליפסה 19">
            <a:extLst>
              <a:ext uri="{FF2B5EF4-FFF2-40B4-BE49-F238E27FC236}">
                <a16:creationId xmlns:a16="http://schemas.microsoft.com/office/drawing/2014/main" id="{0EF3EB5F-D290-CF66-CA99-B09EE027EF1F}"/>
              </a:ext>
            </a:extLst>
          </p:cNvPr>
          <p:cNvSpPr/>
          <p:nvPr/>
        </p:nvSpPr>
        <p:spPr>
          <a:xfrm>
            <a:off x="1136340" y="4881979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10:00</a:t>
            </a:r>
          </a:p>
        </p:txBody>
      </p:sp>
      <p:sp>
        <p:nvSpPr>
          <p:cNvPr id="18" name="אליפסה 17">
            <a:extLst>
              <a:ext uri="{FF2B5EF4-FFF2-40B4-BE49-F238E27FC236}">
                <a16:creationId xmlns:a16="http://schemas.microsoft.com/office/drawing/2014/main" id="{C40D6605-123E-7D5A-DEFF-B84B1A735746}"/>
              </a:ext>
            </a:extLst>
          </p:cNvPr>
          <p:cNvSpPr/>
          <p:nvPr/>
        </p:nvSpPr>
        <p:spPr>
          <a:xfrm>
            <a:off x="1136340" y="3256622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10:00</a:t>
            </a:r>
          </a:p>
        </p:txBody>
      </p:sp>
      <p:sp>
        <p:nvSpPr>
          <p:cNvPr id="22" name="חץ: ימינה 21">
            <a:extLst>
              <a:ext uri="{FF2B5EF4-FFF2-40B4-BE49-F238E27FC236}">
                <a16:creationId xmlns:a16="http://schemas.microsoft.com/office/drawing/2014/main" id="{E85DF6E8-9F47-72DE-2B19-A886A969EFFF}"/>
              </a:ext>
            </a:extLst>
          </p:cNvPr>
          <p:cNvSpPr/>
          <p:nvPr/>
        </p:nvSpPr>
        <p:spPr>
          <a:xfrm>
            <a:off x="1908697" y="1682316"/>
            <a:ext cx="1265069" cy="58592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חץ: ימינה 23">
            <a:extLst>
              <a:ext uri="{FF2B5EF4-FFF2-40B4-BE49-F238E27FC236}">
                <a16:creationId xmlns:a16="http://schemas.microsoft.com/office/drawing/2014/main" id="{7A80E5CD-18D0-FF9A-72E0-CE66404CAFED}"/>
              </a:ext>
            </a:extLst>
          </p:cNvPr>
          <p:cNvSpPr/>
          <p:nvPr/>
        </p:nvSpPr>
        <p:spPr>
          <a:xfrm>
            <a:off x="1908698" y="3252924"/>
            <a:ext cx="1788851" cy="58592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אליפסה 11">
            <a:extLst>
              <a:ext uri="{FF2B5EF4-FFF2-40B4-BE49-F238E27FC236}">
                <a16:creationId xmlns:a16="http://schemas.microsoft.com/office/drawing/2014/main" id="{CC9809E8-B2B4-07CC-D364-65C8EAD9B12A}"/>
              </a:ext>
            </a:extLst>
          </p:cNvPr>
          <p:cNvSpPr/>
          <p:nvPr/>
        </p:nvSpPr>
        <p:spPr>
          <a:xfrm>
            <a:off x="2460593" y="3264024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10:10</a:t>
            </a:r>
          </a:p>
        </p:txBody>
      </p:sp>
      <p:sp>
        <p:nvSpPr>
          <p:cNvPr id="11" name="אליפסה 10">
            <a:extLst>
              <a:ext uri="{FF2B5EF4-FFF2-40B4-BE49-F238E27FC236}">
                <a16:creationId xmlns:a16="http://schemas.microsoft.com/office/drawing/2014/main" id="{D37D153C-51B9-DF55-6741-968CC0ECBE64}"/>
              </a:ext>
            </a:extLst>
          </p:cNvPr>
          <p:cNvSpPr/>
          <p:nvPr/>
        </p:nvSpPr>
        <p:spPr>
          <a:xfrm>
            <a:off x="3697549" y="3257364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10:25</a:t>
            </a:r>
          </a:p>
        </p:txBody>
      </p:sp>
      <p:sp>
        <p:nvSpPr>
          <p:cNvPr id="21" name="חץ: ימינה 20">
            <a:extLst>
              <a:ext uri="{FF2B5EF4-FFF2-40B4-BE49-F238E27FC236}">
                <a16:creationId xmlns:a16="http://schemas.microsoft.com/office/drawing/2014/main" id="{3283CFF3-84A3-4688-8AF3-1E2C54CDE891}"/>
              </a:ext>
            </a:extLst>
          </p:cNvPr>
          <p:cNvSpPr/>
          <p:nvPr/>
        </p:nvSpPr>
        <p:spPr>
          <a:xfrm>
            <a:off x="1908697" y="4881979"/>
            <a:ext cx="2710649" cy="58592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אליפסה 7">
            <a:extLst>
              <a:ext uri="{FF2B5EF4-FFF2-40B4-BE49-F238E27FC236}">
                <a16:creationId xmlns:a16="http://schemas.microsoft.com/office/drawing/2014/main" id="{BAAAE52E-B3F4-B21D-80E0-DDDED8B64914}"/>
              </a:ext>
            </a:extLst>
          </p:cNvPr>
          <p:cNvSpPr/>
          <p:nvPr/>
        </p:nvSpPr>
        <p:spPr>
          <a:xfrm>
            <a:off x="3173766" y="1686756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10:20</a:t>
            </a:r>
          </a:p>
        </p:txBody>
      </p:sp>
      <p:sp>
        <p:nvSpPr>
          <p:cNvPr id="23" name="מלבן 22">
            <a:extLst>
              <a:ext uri="{FF2B5EF4-FFF2-40B4-BE49-F238E27FC236}">
                <a16:creationId xmlns:a16="http://schemas.microsoft.com/office/drawing/2014/main" id="{2C1F52EE-C4EC-49C8-27A2-8E0207BD60EB}"/>
              </a:ext>
            </a:extLst>
          </p:cNvPr>
          <p:cNvSpPr/>
          <p:nvPr/>
        </p:nvSpPr>
        <p:spPr>
          <a:xfrm>
            <a:off x="4981618" y="82093"/>
            <a:ext cx="26164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ציר הזמן</a:t>
            </a:r>
          </a:p>
        </p:txBody>
      </p:sp>
    </p:spTree>
    <p:extLst>
      <p:ext uri="{BB962C8B-B14F-4D97-AF65-F5344CB8AC3E}">
        <p14:creationId xmlns:p14="http://schemas.microsoft.com/office/powerpoint/2010/main" val="551955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חץ: ימינה 1">
            <a:extLst>
              <a:ext uri="{FF2B5EF4-FFF2-40B4-BE49-F238E27FC236}">
                <a16:creationId xmlns:a16="http://schemas.microsoft.com/office/drawing/2014/main" id="{2DF5427A-A159-8DAD-5967-EB7D71D09421}"/>
              </a:ext>
            </a:extLst>
          </p:cNvPr>
          <p:cNvSpPr/>
          <p:nvPr/>
        </p:nvSpPr>
        <p:spPr>
          <a:xfrm>
            <a:off x="1447060" y="1686757"/>
            <a:ext cx="9685538" cy="58592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חץ: ימינה 2">
            <a:extLst>
              <a:ext uri="{FF2B5EF4-FFF2-40B4-BE49-F238E27FC236}">
                <a16:creationId xmlns:a16="http://schemas.microsoft.com/office/drawing/2014/main" id="{DA07386C-ADB8-80E7-5403-BFA028AEAEFC}"/>
              </a:ext>
            </a:extLst>
          </p:cNvPr>
          <p:cNvSpPr/>
          <p:nvPr/>
        </p:nvSpPr>
        <p:spPr>
          <a:xfrm>
            <a:off x="1447060" y="3259584"/>
            <a:ext cx="9685538" cy="58592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חץ: ימינה 3">
            <a:extLst>
              <a:ext uri="{FF2B5EF4-FFF2-40B4-BE49-F238E27FC236}">
                <a16:creationId xmlns:a16="http://schemas.microsoft.com/office/drawing/2014/main" id="{B9AE892E-7CA5-7CEF-71E7-3264D5468FBC}"/>
              </a:ext>
            </a:extLst>
          </p:cNvPr>
          <p:cNvSpPr/>
          <p:nvPr/>
        </p:nvSpPr>
        <p:spPr>
          <a:xfrm>
            <a:off x="1447060" y="4878280"/>
            <a:ext cx="9685538" cy="58592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5" name="תמונה 14">
            <a:extLst>
              <a:ext uri="{FF2B5EF4-FFF2-40B4-BE49-F238E27FC236}">
                <a16:creationId xmlns:a16="http://schemas.microsoft.com/office/drawing/2014/main" id="{404A10A6-FCB3-E957-4651-020A5F163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59" y="1537720"/>
            <a:ext cx="468781" cy="883997"/>
          </a:xfrm>
          <a:prstGeom prst="rect">
            <a:avLst/>
          </a:prstGeom>
        </p:spPr>
      </p:pic>
      <p:pic>
        <p:nvPicPr>
          <p:cNvPr id="16" name="תמונה 15">
            <a:extLst>
              <a:ext uri="{FF2B5EF4-FFF2-40B4-BE49-F238E27FC236}">
                <a16:creationId xmlns:a16="http://schemas.microsoft.com/office/drawing/2014/main" id="{6A2A0AF7-D055-DFD0-E580-9627A5E81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59" y="4725545"/>
            <a:ext cx="468781" cy="883997"/>
          </a:xfrm>
          <a:prstGeom prst="rect">
            <a:avLst/>
          </a:prstGeom>
        </p:spPr>
      </p:pic>
      <p:pic>
        <p:nvPicPr>
          <p:cNvPr id="17" name="תמונה 16">
            <a:extLst>
              <a:ext uri="{FF2B5EF4-FFF2-40B4-BE49-F238E27FC236}">
                <a16:creationId xmlns:a16="http://schemas.microsoft.com/office/drawing/2014/main" id="{4A8DE026-5FF8-76E0-E322-F5181BFBF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59" y="3107586"/>
            <a:ext cx="468781" cy="883997"/>
          </a:xfrm>
          <a:prstGeom prst="rect">
            <a:avLst/>
          </a:prstGeom>
        </p:spPr>
      </p:pic>
      <p:sp>
        <p:nvSpPr>
          <p:cNvPr id="5" name="אליפסה 4">
            <a:extLst>
              <a:ext uri="{FF2B5EF4-FFF2-40B4-BE49-F238E27FC236}">
                <a16:creationId xmlns:a16="http://schemas.microsoft.com/office/drawing/2014/main" id="{E35CAE63-4B89-5095-4246-E8CAA1DCE4AD}"/>
              </a:ext>
            </a:extLst>
          </p:cNvPr>
          <p:cNvSpPr/>
          <p:nvPr/>
        </p:nvSpPr>
        <p:spPr>
          <a:xfrm>
            <a:off x="10040644" y="1686756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11:10</a:t>
            </a:r>
          </a:p>
        </p:txBody>
      </p:sp>
      <p:sp>
        <p:nvSpPr>
          <p:cNvPr id="6" name="אליפסה 5">
            <a:extLst>
              <a:ext uri="{FF2B5EF4-FFF2-40B4-BE49-F238E27FC236}">
                <a16:creationId xmlns:a16="http://schemas.microsoft.com/office/drawing/2014/main" id="{8B39096F-9940-C92D-D35B-D10BED69B0A3}"/>
              </a:ext>
            </a:extLst>
          </p:cNvPr>
          <p:cNvSpPr/>
          <p:nvPr/>
        </p:nvSpPr>
        <p:spPr>
          <a:xfrm>
            <a:off x="9509463" y="3305453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11:05</a:t>
            </a:r>
          </a:p>
        </p:txBody>
      </p:sp>
      <p:sp>
        <p:nvSpPr>
          <p:cNvPr id="7" name="אליפסה 6">
            <a:extLst>
              <a:ext uri="{FF2B5EF4-FFF2-40B4-BE49-F238E27FC236}">
                <a16:creationId xmlns:a16="http://schemas.microsoft.com/office/drawing/2014/main" id="{65131848-6C50-D750-CE25-679FAB47B948}"/>
              </a:ext>
            </a:extLst>
          </p:cNvPr>
          <p:cNvSpPr/>
          <p:nvPr/>
        </p:nvSpPr>
        <p:spPr>
          <a:xfrm>
            <a:off x="6181817" y="1686756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10:40</a:t>
            </a:r>
          </a:p>
        </p:txBody>
      </p:sp>
      <p:sp>
        <p:nvSpPr>
          <p:cNvPr id="8" name="אליפסה 7">
            <a:extLst>
              <a:ext uri="{FF2B5EF4-FFF2-40B4-BE49-F238E27FC236}">
                <a16:creationId xmlns:a16="http://schemas.microsoft.com/office/drawing/2014/main" id="{BAAAE52E-B3F4-B21D-80E0-DDDED8B64914}"/>
              </a:ext>
            </a:extLst>
          </p:cNvPr>
          <p:cNvSpPr/>
          <p:nvPr/>
        </p:nvSpPr>
        <p:spPr>
          <a:xfrm>
            <a:off x="3173766" y="1686756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10:20</a:t>
            </a:r>
          </a:p>
        </p:txBody>
      </p:sp>
      <p:sp>
        <p:nvSpPr>
          <p:cNvPr id="9" name="אליפסה 8">
            <a:extLst>
              <a:ext uri="{FF2B5EF4-FFF2-40B4-BE49-F238E27FC236}">
                <a16:creationId xmlns:a16="http://schemas.microsoft.com/office/drawing/2014/main" id="{2F32250E-C115-2DA8-4183-AFA2ECFBE18C}"/>
              </a:ext>
            </a:extLst>
          </p:cNvPr>
          <p:cNvSpPr/>
          <p:nvPr/>
        </p:nvSpPr>
        <p:spPr>
          <a:xfrm>
            <a:off x="7732449" y="3256622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10:50</a:t>
            </a:r>
          </a:p>
        </p:txBody>
      </p:sp>
      <p:sp>
        <p:nvSpPr>
          <p:cNvPr id="10" name="אליפסה 9">
            <a:extLst>
              <a:ext uri="{FF2B5EF4-FFF2-40B4-BE49-F238E27FC236}">
                <a16:creationId xmlns:a16="http://schemas.microsoft.com/office/drawing/2014/main" id="{5437B20C-7D39-76B8-7847-B790806D8915}"/>
              </a:ext>
            </a:extLst>
          </p:cNvPr>
          <p:cNvSpPr/>
          <p:nvPr/>
        </p:nvSpPr>
        <p:spPr>
          <a:xfrm>
            <a:off x="5474563" y="3257364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10:35</a:t>
            </a:r>
          </a:p>
        </p:txBody>
      </p:sp>
      <p:sp>
        <p:nvSpPr>
          <p:cNvPr id="13" name="אליפסה 12">
            <a:extLst>
              <a:ext uri="{FF2B5EF4-FFF2-40B4-BE49-F238E27FC236}">
                <a16:creationId xmlns:a16="http://schemas.microsoft.com/office/drawing/2014/main" id="{B1582488-FCE0-3323-A1A7-8432E89546AB}"/>
              </a:ext>
            </a:extLst>
          </p:cNvPr>
          <p:cNvSpPr/>
          <p:nvPr/>
        </p:nvSpPr>
        <p:spPr>
          <a:xfrm>
            <a:off x="8541798" y="4874581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10:55</a:t>
            </a:r>
          </a:p>
        </p:txBody>
      </p:sp>
      <p:sp>
        <p:nvSpPr>
          <p:cNvPr id="14" name="אליפסה 13">
            <a:extLst>
              <a:ext uri="{FF2B5EF4-FFF2-40B4-BE49-F238E27FC236}">
                <a16:creationId xmlns:a16="http://schemas.microsoft.com/office/drawing/2014/main" id="{2C31DE02-F69B-19EA-7FA2-F90CA3D62E7C}"/>
              </a:ext>
            </a:extLst>
          </p:cNvPr>
          <p:cNvSpPr/>
          <p:nvPr/>
        </p:nvSpPr>
        <p:spPr>
          <a:xfrm>
            <a:off x="4619347" y="4878280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10:30</a:t>
            </a:r>
          </a:p>
        </p:txBody>
      </p:sp>
      <p:sp>
        <p:nvSpPr>
          <p:cNvPr id="19" name="אליפסה 18">
            <a:extLst>
              <a:ext uri="{FF2B5EF4-FFF2-40B4-BE49-F238E27FC236}">
                <a16:creationId xmlns:a16="http://schemas.microsoft.com/office/drawing/2014/main" id="{28C5F44A-5EC4-1F71-19C0-4EE78986A791}"/>
              </a:ext>
            </a:extLst>
          </p:cNvPr>
          <p:cNvSpPr/>
          <p:nvPr/>
        </p:nvSpPr>
        <p:spPr>
          <a:xfrm>
            <a:off x="1136341" y="1686756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10:00</a:t>
            </a:r>
          </a:p>
        </p:txBody>
      </p:sp>
      <p:sp>
        <p:nvSpPr>
          <p:cNvPr id="20" name="אליפסה 19">
            <a:extLst>
              <a:ext uri="{FF2B5EF4-FFF2-40B4-BE49-F238E27FC236}">
                <a16:creationId xmlns:a16="http://schemas.microsoft.com/office/drawing/2014/main" id="{0EF3EB5F-D290-CF66-CA99-B09EE027EF1F}"/>
              </a:ext>
            </a:extLst>
          </p:cNvPr>
          <p:cNvSpPr/>
          <p:nvPr/>
        </p:nvSpPr>
        <p:spPr>
          <a:xfrm>
            <a:off x="1136340" y="4881979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10:00</a:t>
            </a:r>
          </a:p>
        </p:txBody>
      </p:sp>
      <p:sp>
        <p:nvSpPr>
          <p:cNvPr id="18" name="אליפסה 17">
            <a:extLst>
              <a:ext uri="{FF2B5EF4-FFF2-40B4-BE49-F238E27FC236}">
                <a16:creationId xmlns:a16="http://schemas.microsoft.com/office/drawing/2014/main" id="{C40D6605-123E-7D5A-DEFF-B84B1A735746}"/>
              </a:ext>
            </a:extLst>
          </p:cNvPr>
          <p:cNvSpPr/>
          <p:nvPr/>
        </p:nvSpPr>
        <p:spPr>
          <a:xfrm>
            <a:off x="1136340" y="3256622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10:00</a:t>
            </a:r>
          </a:p>
        </p:txBody>
      </p:sp>
      <p:sp>
        <p:nvSpPr>
          <p:cNvPr id="22" name="חץ: ימינה 21">
            <a:extLst>
              <a:ext uri="{FF2B5EF4-FFF2-40B4-BE49-F238E27FC236}">
                <a16:creationId xmlns:a16="http://schemas.microsoft.com/office/drawing/2014/main" id="{E85DF6E8-9F47-72DE-2B19-A886A969EFFF}"/>
              </a:ext>
            </a:extLst>
          </p:cNvPr>
          <p:cNvSpPr/>
          <p:nvPr/>
        </p:nvSpPr>
        <p:spPr>
          <a:xfrm>
            <a:off x="1908698" y="1682316"/>
            <a:ext cx="1265068" cy="58592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חץ: ימינה 23">
            <a:extLst>
              <a:ext uri="{FF2B5EF4-FFF2-40B4-BE49-F238E27FC236}">
                <a16:creationId xmlns:a16="http://schemas.microsoft.com/office/drawing/2014/main" id="{7A80E5CD-18D0-FF9A-72E0-CE66404CAFED}"/>
              </a:ext>
            </a:extLst>
          </p:cNvPr>
          <p:cNvSpPr/>
          <p:nvPr/>
        </p:nvSpPr>
        <p:spPr>
          <a:xfrm>
            <a:off x="1908698" y="3252924"/>
            <a:ext cx="3565865" cy="58592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אליפסה 11">
            <a:extLst>
              <a:ext uri="{FF2B5EF4-FFF2-40B4-BE49-F238E27FC236}">
                <a16:creationId xmlns:a16="http://schemas.microsoft.com/office/drawing/2014/main" id="{CC9809E8-B2B4-07CC-D364-65C8EAD9B12A}"/>
              </a:ext>
            </a:extLst>
          </p:cNvPr>
          <p:cNvSpPr/>
          <p:nvPr/>
        </p:nvSpPr>
        <p:spPr>
          <a:xfrm>
            <a:off x="2460593" y="3264024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10:10</a:t>
            </a:r>
          </a:p>
        </p:txBody>
      </p:sp>
      <p:sp>
        <p:nvSpPr>
          <p:cNvPr id="11" name="אליפסה 10">
            <a:extLst>
              <a:ext uri="{FF2B5EF4-FFF2-40B4-BE49-F238E27FC236}">
                <a16:creationId xmlns:a16="http://schemas.microsoft.com/office/drawing/2014/main" id="{D37D153C-51B9-DF55-6741-968CC0ECBE64}"/>
              </a:ext>
            </a:extLst>
          </p:cNvPr>
          <p:cNvSpPr/>
          <p:nvPr/>
        </p:nvSpPr>
        <p:spPr>
          <a:xfrm>
            <a:off x="3697549" y="3257364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10:25</a:t>
            </a:r>
          </a:p>
        </p:txBody>
      </p:sp>
      <p:sp>
        <p:nvSpPr>
          <p:cNvPr id="25" name="חץ: ימינה 24">
            <a:extLst>
              <a:ext uri="{FF2B5EF4-FFF2-40B4-BE49-F238E27FC236}">
                <a16:creationId xmlns:a16="http://schemas.microsoft.com/office/drawing/2014/main" id="{ACF9866C-085D-0A7C-3966-766BF05DB758}"/>
              </a:ext>
            </a:extLst>
          </p:cNvPr>
          <p:cNvSpPr/>
          <p:nvPr/>
        </p:nvSpPr>
        <p:spPr>
          <a:xfrm>
            <a:off x="1908697" y="4881979"/>
            <a:ext cx="2710649" cy="58592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A28150E7-FF42-29E8-6078-C6356A81CA78}"/>
              </a:ext>
            </a:extLst>
          </p:cNvPr>
          <p:cNvSpPr/>
          <p:nvPr/>
        </p:nvSpPr>
        <p:spPr>
          <a:xfrm>
            <a:off x="4981618" y="82093"/>
            <a:ext cx="26164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ציר הזמן</a:t>
            </a:r>
          </a:p>
        </p:txBody>
      </p:sp>
    </p:spTree>
    <p:extLst>
      <p:ext uri="{BB962C8B-B14F-4D97-AF65-F5344CB8AC3E}">
        <p14:creationId xmlns:p14="http://schemas.microsoft.com/office/powerpoint/2010/main" val="3949990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חץ: ימינה 1">
            <a:extLst>
              <a:ext uri="{FF2B5EF4-FFF2-40B4-BE49-F238E27FC236}">
                <a16:creationId xmlns:a16="http://schemas.microsoft.com/office/drawing/2014/main" id="{2DF5427A-A159-8DAD-5967-EB7D71D09421}"/>
              </a:ext>
            </a:extLst>
          </p:cNvPr>
          <p:cNvSpPr/>
          <p:nvPr/>
        </p:nvSpPr>
        <p:spPr>
          <a:xfrm>
            <a:off x="1447060" y="1686757"/>
            <a:ext cx="9685538" cy="58592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חץ: ימינה 2">
            <a:extLst>
              <a:ext uri="{FF2B5EF4-FFF2-40B4-BE49-F238E27FC236}">
                <a16:creationId xmlns:a16="http://schemas.microsoft.com/office/drawing/2014/main" id="{DA07386C-ADB8-80E7-5403-BFA028AEAEFC}"/>
              </a:ext>
            </a:extLst>
          </p:cNvPr>
          <p:cNvSpPr/>
          <p:nvPr/>
        </p:nvSpPr>
        <p:spPr>
          <a:xfrm>
            <a:off x="1447060" y="3259584"/>
            <a:ext cx="9685538" cy="58592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חץ: ימינה 3">
            <a:extLst>
              <a:ext uri="{FF2B5EF4-FFF2-40B4-BE49-F238E27FC236}">
                <a16:creationId xmlns:a16="http://schemas.microsoft.com/office/drawing/2014/main" id="{B9AE892E-7CA5-7CEF-71E7-3264D5468FBC}"/>
              </a:ext>
            </a:extLst>
          </p:cNvPr>
          <p:cNvSpPr/>
          <p:nvPr/>
        </p:nvSpPr>
        <p:spPr>
          <a:xfrm>
            <a:off x="1447060" y="4878280"/>
            <a:ext cx="9685538" cy="58592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5" name="תמונה 14">
            <a:extLst>
              <a:ext uri="{FF2B5EF4-FFF2-40B4-BE49-F238E27FC236}">
                <a16:creationId xmlns:a16="http://schemas.microsoft.com/office/drawing/2014/main" id="{404A10A6-FCB3-E957-4651-020A5F163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59" y="1537720"/>
            <a:ext cx="468781" cy="883997"/>
          </a:xfrm>
          <a:prstGeom prst="rect">
            <a:avLst/>
          </a:prstGeom>
        </p:spPr>
      </p:pic>
      <p:pic>
        <p:nvPicPr>
          <p:cNvPr id="16" name="תמונה 15">
            <a:extLst>
              <a:ext uri="{FF2B5EF4-FFF2-40B4-BE49-F238E27FC236}">
                <a16:creationId xmlns:a16="http://schemas.microsoft.com/office/drawing/2014/main" id="{6A2A0AF7-D055-DFD0-E580-9627A5E81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59" y="4725545"/>
            <a:ext cx="468781" cy="883997"/>
          </a:xfrm>
          <a:prstGeom prst="rect">
            <a:avLst/>
          </a:prstGeom>
        </p:spPr>
      </p:pic>
      <p:pic>
        <p:nvPicPr>
          <p:cNvPr id="17" name="תמונה 16">
            <a:extLst>
              <a:ext uri="{FF2B5EF4-FFF2-40B4-BE49-F238E27FC236}">
                <a16:creationId xmlns:a16="http://schemas.microsoft.com/office/drawing/2014/main" id="{4A8DE026-5FF8-76E0-E322-F5181BFBF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59" y="3107586"/>
            <a:ext cx="468781" cy="883997"/>
          </a:xfrm>
          <a:prstGeom prst="rect">
            <a:avLst/>
          </a:prstGeom>
        </p:spPr>
      </p:pic>
      <p:sp>
        <p:nvSpPr>
          <p:cNvPr id="5" name="אליפסה 4">
            <a:extLst>
              <a:ext uri="{FF2B5EF4-FFF2-40B4-BE49-F238E27FC236}">
                <a16:creationId xmlns:a16="http://schemas.microsoft.com/office/drawing/2014/main" id="{E35CAE63-4B89-5095-4246-E8CAA1DCE4AD}"/>
              </a:ext>
            </a:extLst>
          </p:cNvPr>
          <p:cNvSpPr/>
          <p:nvPr/>
        </p:nvSpPr>
        <p:spPr>
          <a:xfrm>
            <a:off x="10040644" y="1686756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11:10</a:t>
            </a:r>
          </a:p>
        </p:txBody>
      </p:sp>
      <p:sp>
        <p:nvSpPr>
          <p:cNvPr id="6" name="אליפסה 5">
            <a:extLst>
              <a:ext uri="{FF2B5EF4-FFF2-40B4-BE49-F238E27FC236}">
                <a16:creationId xmlns:a16="http://schemas.microsoft.com/office/drawing/2014/main" id="{8B39096F-9940-C92D-D35B-D10BED69B0A3}"/>
              </a:ext>
            </a:extLst>
          </p:cNvPr>
          <p:cNvSpPr/>
          <p:nvPr/>
        </p:nvSpPr>
        <p:spPr>
          <a:xfrm>
            <a:off x="9509463" y="3305453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11:05</a:t>
            </a:r>
          </a:p>
        </p:txBody>
      </p:sp>
      <p:sp>
        <p:nvSpPr>
          <p:cNvPr id="7" name="אליפסה 6">
            <a:extLst>
              <a:ext uri="{FF2B5EF4-FFF2-40B4-BE49-F238E27FC236}">
                <a16:creationId xmlns:a16="http://schemas.microsoft.com/office/drawing/2014/main" id="{65131848-6C50-D750-CE25-679FAB47B948}"/>
              </a:ext>
            </a:extLst>
          </p:cNvPr>
          <p:cNvSpPr/>
          <p:nvPr/>
        </p:nvSpPr>
        <p:spPr>
          <a:xfrm>
            <a:off x="6181817" y="1686756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10:40</a:t>
            </a:r>
          </a:p>
        </p:txBody>
      </p:sp>
      <p:sp>
        <p:nvSpPr>
          <p:cNvPr id="9" name="אליפסה 8">
            <a:extLst>
              <a:ext uri="{FF2B5EF4-FFF2-40B4-BE49-F238E27FC236}">
                <a16:creationId xmlns:a16="http://schemas.microsoft.com/office/drawing/2014/main" id="{2F32250E-C115-2DA8-4183-AFA2ECFBE18C}"/>
              </a:ext>
            </a:extLst>
          </p:cNvPr>
          <p:cNvSpPr/>
          <p:nvPr/>
        </p:nvSpPr>
        <p:spPr>
          <a:xfrm>
            <a:off x="7732449" y="3256622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10:50</a:t>
            </a:r>
          </a:p>
        </p:txBody>
      </p:sp>
      <p:sp>
        <p:nvSpPr>
          <p:cNvPr id="10" name="אליפסה 9">
            <a:extLst>
              <a:ext uri="{FF2B5EF4-FFF2-40B4-BE49-F238E27FC236}">
                <a16:creationId xmlns:a16="http://schemas.microsoft.com/office/drawing/2014/main" id="{5437B20C-7D39-76B8-7847-B790806D8915}"/>
              </a:ext>
            </a:extLst>
          </p:cNvPr>
          <p:cNvSpPr/>
          <p:nvPr/>
        </p:nvSpPr>
        <p:spPr>
          <a:xfrm>
            <a:off x="5474563" y="3257364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10:35</a:t>
            </a:r>
          </a:p>
        </p:txBody>
      </p:sp>
      <p:sp>
        <p:nvSpPr>
          <p:cNvPr id="13" name="אליפסה 12">
            <a:extLst>
              <a:ext uri="{FF2B5EF4-FFF2-40B4-BE49-F238E27FC236}">
                <a16:creationId xmlns:a16="http://schemas.microsoft.com/office/drawing/2014/main" id="{B1582488-FCE0-3323-A1A7-8432E89546AB}"/>
              </a:ext>
            </a:extLst>
          </p:cNvPr>
          <p:cNvSpPr/>
          <p:nvPr/>
        </p:nvSpPr>
        <p:spPr>
          <a:xfrm>
            <a:off x="8541798" y="4874581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10:55</a:t>
            </a:r>
          </a:p>
        </p:txBody>
      </p:sp>
      <p:sp>
        <p:nvSpPr>
          <p:cNvPr id="14" name="אליפסה 13">
            <a:extLst>
              <a:ext uri="{FF2B5EF4-FFF2-40B4-BE49-F238E27FC236}">
                <a16:creationId xmlns:a16="http://schemas.microsoft.com/office/drawing/2014/main" id="{2C31DE02-F69B-19EA-7FA2-F90CA3D62E7C}"/>
              </a:ext>
            </a:extLst>
          </p:cNvPr>
          <p:cNvSpPr/>
          <p:nvPr/>
        </p:nvSpPr>
        <p:spPr>
          <a:xfrm>
            <a:off x="4619347" y="4878280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10:30</a:t>
            </a:r>
          </a:p>
        </p:txBody>
      </p:sp>
      <p:sp>
        <p:nvSpPr>
          <p:cNvPr id="19" name="אליפסה 18">
            <a:extLst>
              <a:ext uri="{FF2B5EF4-FFF2-40B4-BE49-F238E27FC236}">
                <a16:creationId xmlns:a16="http://schemas.microsoft.com/office/drawing/2014/main" id="{28C5F44A-5EC4-1F71-19C0-4EE78986A791}"/>
              </a:ext>
            </a:extLst>
          </p:cNvPr>
          <p:cNvSpPr/>
          <p:nvPr/>
        </p:nvSpPr>
        <p:spPr>
          <a:xfrm>
            <a:off x="1136341" y="1686756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10:00</a:t>
            </a:r>
          </a:p>
        </p:txBody>
      </p:sp>
      <p:sp>
        <p:nvSpPr>
          <p:cNvPr id="20" name="אליפסה 19">
            <a:extLst>
              <a:ext uri="{FF2B5EF4-FFF2-40B4-BE49-F238E27FC236}">
                <a16:creationId xmlns:a16="http://schemas.microsoft.com/office/drawing/2014/main" id="{0EF3EB5F-D290-CF66-CA99-B09EE027EF1F}"/>
              </a:ext>
            </a:extLst>
          </p:cNvPr>
          <p:cNvSpPr/>
          <p:nvPr/>
        </p:nvSpPr>
        <p:spPr>
          <a:xfrm>
            <a:off x="1136340" y="4881979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10:00</a:t>
            </a:r>
          </a:p>
        </p:txBody>
      </p:sp>
      <p:sp>
        <p:nvSpPr>
          <p:cNvPr id="18" name="אליפסה 17">
            <a:extLst>
              <a:ext uri="{FF2B5EF4-FFF2-40B4-BE49-F238E27FC236}">
                <a16:creationId xmlns:a16="http://schemas.microsoft.com/office/drawing/2014/main" id="{C40D6605-123E-7D5A-DEFF-B84B1A735746}"/>
              </a:ext>
            </a:extLst>
          </p:cNvPr>
          <p:cNvSpPr/>
          <p:nvPr/>
        </p:nvSpPr>
        <p:spPr>
          <a:xfrm>
            <a:off x="1136340" y="3256622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10:00</a:t>
            </a:r>
          </a:p>
        </p:txBody>
      </p:sp>
      <p:sp>
        <p:nvSpPr>
          <p:cNvPr id="24" name="חץ: ימינה 23">
            <a:extLst>
              <a:ext uri="{FF2B5EF4-FFF2-40B4-BE49-F238E27FC236}">
                <a16:creationId xmlns:a16="http://schemas.microsoft.com/office/drawing/2014/main" id="{7A80E5CD-18D0-FF9A-72E0-CE66404CAFED}"/>
              </a:ext>
            </a:extLst>
          </p:cNvPr>
          <p:cNvSpPr/>
          <p:nvPr/>
        </p:nvSpPr>
        <p:spPr>
          <a:xfrm>
            <a:off x="1908698" y="3252924"/>
            <a:ext cx="3565865" cy="58592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אליפסה 11">
            <a:extLst>
              <a:ext uri="{FF2B5EF4-FFF2-40B4-BE49-F238E27FC236}">
                <a16:creationId xmlns:a16="http://schemas.microsoft.com/office/drawing/2014/main" id="{CC9809E8-B2B4-07CC-D364-65C8EAD9B12A}"/>
              </a:ext>
            </a:extLst>
          </p:cNvPr>
          <p:cNvSpPr/>
          <p:nvPr/>
        </p:nvSpPr>
        <p:spPr>
          <a:xfrm>
            <a:off x="2460593" y="3264024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10:10</a:t>
            </a:r>
          </a:p>
        </p:txBody>
      </p:sp>
      <p:sp>
        <p:nvSpPr>
          <p:cNvPr id="11" name="אליפסה 10">
            <a:extLst>
              <a:ext uri="{FF2B5EF4-FFF2-40B4-BE49-F238E27FC236}">
                <a16:creationId xmlns:a16="http://schemas.microsoft.com/office/drawing/2014/main" id="{D37D153C-51B9-DF55-6741-968CC0ECBE64}"/>
              </a:ext>
            </a:extLst>
          </p:cNvPr>
          <p:cNvSpPr/>
          <p:nvPr/>
        </p:nvSpPr>
        <p:spPr>
          <a:xfrm>
            <a:off x="3697549" y="3257364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10:25</a:t>
            </a:r>
          </a:p>
        </p:txBody>
      </p:sp>
      <p:sp>
        <p:nvSpPr>
          <p:cNvPr id="21" name="חץ: ימינה 20">
            <a:extLst>
              <a:ext uri="{FF2B5EF4-FFF2-40B4-BE49-F238E27FC236}">
                <a16:creationId xmlns:a16="http://schemas.microsoft.com/office/drawing/2014/main" id="{3283CFF3-84A3-4688-8AF3-1E2C54CDE891}"/>
              </a:ext>
            </a:extLst>
          </p:cNvPr>
          <p:cNvSpPr/>
          <p:nvPr/>
        </p:nvSpPr>
        <p:spPr>
          <a:xfrm>
            <a:off x="1908697" y="4881979"/>
            <a:ext cx="2710649" cy="58592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חץ: ימינה 22">
            <a:extLst>
              <a:ext uri="{FF2B5EF4-FFF2-40B4-BE49-F238E27FC236}">
                <a16:creationId xmlns:a16="http://schemas.microsoft.com/office/drawing/2014/main" id="{392B8BB5-938E-7DA9-90B1-BCB4A81F5E7E}"/>
              </a:ext>
            </a:extLst>
          </p:cNvPr>
          <p:cNvSpPr/>
          <p:nvPr/>
        </p:nvSpPr>
        <p:spPr>
          <a:xfrm>
            <a:off x="1908697" y="1682316"/>
            <a:ext cx="4273119" cy="58592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אליפסה 7">
            <a:extLst>
              <a:ext uri="{FF2B5EF4-FFF2-40B4-BE49-F238E27FC236}">
                <a16:creationId xmlns:a16="http://schemas.microsoft.com/office/drawing/2014/main" id="{BAAAE52E-B3F4-B21D-80E0-DDDED8B64914}"/>
              </a:ext>
            </a:extLst>
          </p:cNvPr>
          <p:cNvSpPr/>
          <p:nvPr/>
        </p:nvSpPr>
        <p:spPr>
          <a:xfrm>
            <a:off x="3173766" y="1686756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10:20</a:t>
            </a:r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C0F247D5-B4C5-0707-2B85-FE3D6976D3FC}"/>
              </a:ext>
            </a:extLst>
          </p:cNvPr>
          <p:cNvSpPr/>
          <p:nvPr/>
        </p:nvSpPr>
        <p:spPr>
          <a:xfrm>
            <a:off x="4981618" y="82093"/>
            <a:ext cx="26164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ציר הזמן</a:t>
            </a:r>
          </a:p>
        </p:txBody>
      </p:sp>
    </p:spTree>
    <p:extLst>
      <p:ext uri="{BB962C8B-B14F-4D97-AF65-F5344CB8AC3E}">
        <p14:creationId xmlns:p14="http://schemas.microsoft.com/office/powerpoint/2010/main" val="2288793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חץ: ימינה 1">
            <a:extLst>
              <a:ext uri="{FF2B5EF4-FFF2-40B4-BE49-F238E27FC236}">
                <a16:creationId xmlns:a16="http://schemas.microsoft.com/office/drawing/2014/main" id="{2DF5427A-A159-8DAD-5967-EB7D71D09421}"/>
              </a:ext>
            </a:extLst>
          </p:cNvPr>
          <p:cNvSpPr/>
          <p:nvPr/>
        </p:nvSpPr>
        <p:spPr>
          <a:xfrm>
            <a:off x="1447060" y="1686757"/>
            <a:ext cx="9685538" cy="58592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חץ: ימינה 2">
            <a:extLst>
              <a:ext uri="{FF2B5EF4-FFF2-40B4-BE49-F238E27FC236}">
                <a16:creationId xmlns:a16="http://schemas.microsoft.com/office/drawing/2014/main" id="{DA07386C-ADB8-80E7-5403-BFA028AEAEFC}"/>
              </a:ext>
            </a:extLst>
          </p:cNvPr>
          <p:cNvSpPr/>
          <p:nvPr/>
        </p:nvSpPr>
        <p:spPr>
          <a:xfrm>
            <a:off x="1447060" y="3259584"/>
            <a:ext cx="9685538" cy="58592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חץ: ימינה 3">
            <a:extLst>
              <a:ext uri="{FF2B5EF4-FFF2-40B4-BE49-F238E27FC236}">
                <a16:creationId xmlns:a16="http://schemas.microsoft.com/office/drawing/2014/main" id="{B9AE892E-7CA5-7CEF-71E7-3264D5468FBC}"/>
              </a:ext>
            </a:extLst>
          </p:cNvPr>
          <p:cNvSpPr/>
          <p:nvPr/>
        </p:nvSpPr>
        <p:spPr>
          <a:xfrm>
            <a:off x="1447060" y="4878280"/>
            <a:ext cx="9685538" cy="58592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5" name="תמונה 14">
            <a:extLst>
              <a:ext uri="{FF2B5EF4-FFF2-40B4-BE49-F238E27FC236}">
                <a16:creationId xmlns:a16="http://schemas.microsoft.com/office/drawing/2014/main" id="{404A10A6-FCB3-E957-4651-020A5F163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59" y="1537720"/>
            <a:ext cx="468781" cy="883997"/>
          </a:xfrm>
          <a:prstGeom prst="rect">
            <a:avLst/>
          </a:prstGeom>
        </p:spPr>
      </p:pic>
      <p:pic>
        <p:nvPicPr>
          <p:cNvPr id="16" name="תמונה 15">
            <a:extLst>
              <a:ext uri="{FF2B5EF4-FFF2-40B4-BE49-F238E27FC236}">
                <a16:creationId xmlns:a16="http://schemas.microsoft.com/office/drawing/2014/main" id="{6A2A0AF7-D055-DFD0-E580-9627A5E81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59" y="4725545"/>
            <a:ext cx="468781" cy="883997"/>
          </a:xfrm>
          <a:prstGeom prst="rect">
            <a:avLst/>
          </a:prstGeom>
        </p:spPr>
      </p:pic>
      <p:pic>
        <p:nvPicPr>
          <p:cNvPr id="17" name="תמונה 16">
            <a:extLst>
              <a:ext uri="{FF2B5EF4-FFF2-40B4-BE49-F238E27FC236}">
                <a16:creationId xmlns:a16="http://schemas.microsoft.com/office/drawing/2014/main" id="{4A8DE026-5FF8-76E0-E322-F5181BFBF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59" y="3107586"/>
            <a:ext cx="468781" cy="883997"/>
          </a:xfrm>
          <a:prstGeom prst="rect">
            <a:avLst/>
          </a:prstGeom>
        </p:spPr>
      </p:pic>
      <p:sp>
        <p:nvSpPr>
          <p:cNvPr id="5" name="אליפסה 4">
            <a:extLst>
              <a:ext uri="{FF2B5EF4-FFF2-40B4-BE49-F238E27FC236}">
                <a16:creationId xmlns:a16="http://schemas.microsoft.com/office/drawing/2014/main" id="{E35CAE63-4B89-5095-4246-E8CAA1DCE4AD}"/>
              </a:ext>
            </a:extLst>
          </p:cNvPr>
          <p:cNvSpPr/>
          <p:nvPr/>
        </p:nvSpPr>
        <p:spPr>
          <a:xfrm>
            <a:off x="10040644" y="1686756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11:10</a:t>
            </a:r>
          </a:p>
        </p:txBody>
      </p:sp>
      <p:sp>
        <p:nvSpPr>
          <p:cNvPr id="6" name="אליפסה 5">
            <a:extLst>
              <a:ext uri="{FF2B5EF4-FFF2-40B4-BE49-F238E27FC236}">
                <a16:creationId xmlns:a16="http://schemas.microsoft.com/office/drawing/2014/main" id="{8B39096F-9940-C92D-D35B-D10BED69B0A3}"/>
              </a:ext>
            </a:extLst>
          </p:cNvPr>
          <p:cNvSpPr/>
          <p:nvPr/>
        </p:nvSpPr>
        <p:spPr>
          <a:xfrm>
            <a:off x="9509463" y="3305453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11:05</a:t>
            </a:r>
          </a:p>
        </p:txBody>
      </p:sp>
      <p:sp>
        <p:nvSpPr>
          <p:cNvPr id="7" name="אליפסה 6">
            <a:extLst>
              <a:ext uri="{FF2B5EF4-FFF2-40B4-BE49-F238E27FC236}">
                <a16:creationId xmlns:a16="http://schemas.microsoft.com/office/drawing/2014/main" id="{65131848-6C50-D750-CE25-679FAB47B948}"/>
              </a:ext>
            </a:extLst>
          </p:cNvPr>
          <p:cNvSpPr/>
          <p:nvPr/>
        </p:nvSpPr>
        <p:spPr>
          <a:xfrm>
            <a:off x="6181817" y="1686756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10:40</a:t>
            </a:r>
          </a:p>
        </p:txBody>
      </p:sp>
      <p:sp>
        <p:nvSpPr>
          <p:cNvPr id="9" name="אליפסה 8">
            <a:extLst>
              <a:ext uri="{FF2B5EF4-FFF2-40B4-BE49-F238E27FC236}">
                <a16:creationId xmlns:a16="http://schemas.microsoft.com/office/drawing/2014/main" id="{2F32250E-C115-2DA8-4183-AFA2ECFBE18C}"/>
              </a:ext>
            </a:extLst>
          </p:cNvPr>
          <p:cNvSpPr/>
          <p:nvPr/>
        </p:nvSpPr>
        <p:spPr>
          <a:xfrm>
            <a:off x="7732449" y="3256622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10:50</a:t>
            </a:r>
          </a:p>
        </p:txBody>
      </p:sp>
      <p:sp>
        <p:nvSpPr>
          <p:cNvPr id="13" name="אליפסה 12">
            <a:extLst>
              <a:ext uri="{FF2B5EF4-FFF2-40B4-BE49-F238E27FC236}">
                <a16:creationId xmlns:a16="http://schemas.microsoft.com/office/drawing/2014/main" id="{B1582488-FCE0-3323-A1A7-8432E89546AB}"/>
              </a:ext>
            </a:extLst>
          </p:cNvPr>
          <p:cNvSpPr/>
          <p:nvPr/>
        </p:nvSpPr>
        <p:spPr>
          <a:xfrm>
            <a:off x="8541798" y="4874581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10:55</a:t>
            </a:r>
          </a:p>
        </p:txBody>
      </p:sp>
      <p:sp>
        <p:nvSpPr>
          <p:cNvPr id="14" name="אליפסה 13">
            <a:extLst>
              <a:ext uri="{FF2B5EF4-FFF2-40B4-BE49-F238E27FC236}">
                <a16:creationId xmlns:a16="http://schemas.microsoft.com/office/drawing/2014/main" id="{2C31DE02-F69B-19EA-7FA2-F90CA3D62E7C}"/>
              </a:ext>
            </a:extLst>
          </p:cNvPr>
          <p:cNvSpPr/>
          <p:nvPr/>
        </p:nvSpPr>
        <p:spPr>
          <a:xfrm>
            <a:off x="4619347" y="4878280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10:30</a:t>
            </a:r>
          </a:p>
        </p:txBody>
      </p:sp>
      <p:sp>
        <p:nvSpPr>
          <p:cNvPr id="19" name="אליפסה 18">
            <a:extLst>
              <a:ext uri="{FF2B5EF4-FFF2-40B4-BE49-F238E27FC236}">
                <a16:creationId xmlns:a16="http://schemas.microsoft.com/office/drawing/2014/main" id="{28C5F44A-5EC4-1F71-19C0-4EE78986A791}"/>
              </a:ext>
            </a:extLst>
          </p:cNvPr>
          <p:cNvSpPr/>
          <p:nvPr/>
        </p:nvSpPr>
        <p:spPr>
          <a:xfrm>
            <a:off x="1136341" y="1686756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10:00</a:t>
            </a:r>
          </a:p>
        </p:txBody>
      </p:sp>
      <p:sp>
        <p:nvSpPr>
          <p:cNvPr id="20" name="אליפסה 19">
            <a:extLst>
              <a:ext uri="{FF2B5EF4-FFF2-40B4-BE49-F238E27FC236}">
                <a16:creationId xmlns:a16="http://schemas.microsoft.com/office/drawing/2014/main" id="{0EF3EB5F-D290-CF66-CA99-B09EE027EF1F}"/>
              </a:ext>
            </a:extLst>
          </p:cNvPr>
          <p:cNvSpPr/>
          <p:nvPr/>
        </p:nvSpPr>
        <p:spPr>
          <a:xfrm>
            <a:off x="1136340" y="4881979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10:00</a:t>
            </a:r>
          </a:p>
        </p:txBody>
      </p:sp>
      <p:sp>
        <p:nvSpPr>
          <p:cNvPr id="18" name="אליפסה 17">
            <a:extLst>
              <a:ext uri="{FF2B5EF4-FFF2-40B4-BE49-F238E27FC236}">
                <a16:creationId xmlns:a16="http://schemas.microsoft.com/office/drawing/2014/main" id="{C40D6605-123E-7D5A-DEFF-B84B1A735746}"/>
              </a:ext>
            </a:extLst>
          </p:cNvPr>
          <p:cNvSpPr/>
          <p:nvPr/>
        </p:nvSpPr>
        <p:spPr>
          <a:xfrm>
            <a:off x="1136340" y="3256622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10:00</a:t>
            </a:r>
          </a:p>
        </p:txBody>
      </p:sp>
      <p:sp>
        <p:nvSpPr>
          <p:cNvPr id="22" name="חץ: ימינה 21">
            <a:extLst>
              <a:ext uri="{FF2B5EF4-FFF2-40B4-BE49-F238E27FC236}">
                <a16:creationId xmlns:a16="http://schemas.microsoft.com/office/drawing/2014/main" id="{E85DF6E8-9F47-72DE-2B19-A886A969EFFF}"/>
              </a:ext>
            </a:extLst>
          </p:cNvPr>
          <p:cNvSpPr/>
          <p:nvPr/>
        </p:nvSpPr>
        <p:spPr>
          <a:xfrm>
            <a:off x="1908697" y="1682316"/>
            <a:ext cx="4273119" cy="58592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חץ: ימינה 23">
            <a:extLst>
              <a:ext uri="{FF2B5EF4-FFF2-40B4-BE49-F238E27FC236}">
                <a16:creationId xmlns:a16="http://schemas.microsoft.com/office/drawing/2014/main" id="{7A80E5CD-18D0-FF9A-72E0-CE66404CAFED}"/>
              </a:ext>
            </a:extLst>
          </p:cNvPr>
          <p:cNvSpPr/>
          <p:nvPr/>
        </p:nvSpPr>
        <p:spPr>
          <a:xfrm>
            <a:off x="1908698" y="3252924"/>
            <a:ext cx="5823751" cy="58592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אליפסה 11">
            <a:extLst>
              <a:ext uri="{FF2B5EF4-FFF2-40B4-BE49-F238E27FC236}">
                <a16:creationId xmlns:a16="http://schemas.microsoft.com/office/drawing/2014/main" id="{CC9809E8-B2B4-07CC-D364-65C8EAD9B12A}"/>
              </a:ext>
            </a:extLst>
          </p:cNvPr>
          <p:cNvSpPr/>
          <p:nvPr/>
        </p:nvSpPr>
        <p:spPr>
          <a:xfrm>
            <a:off x="2460593" y="3264024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10:10</a:t>
            </a:r>
          </a:p>
        </p:txBody>
      </p:sp>
      <p:sp>
        <p:nvSpPr>
          <p:cNvPr id="11" name="אליפסה 10">
            <a:extLst>
              <a:ext uri="{FF2B5EF4-FFF2-40B4-BE49-F238E27FC236}">
                <a16:creationId xmlns:a16="http://schemas.microsoft.com/office/drawing/2014/main" id="{D37D153C-51B9-DF55-6741-968CC0ECBE64}"/>
              </a:ext>
            </a:extLst>
          </p:cNvPr>
          <p:cNvSpPr/>
          <p:nvPr/>
        </p:nvSpPr>
        <p:spPr>
          <a:xfrm>
            <a:off x="3697549" y="3257364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10:25</a:t>
            </a:r>
          </a:p>
        </p:txBody>
      </p:sp>
      <p:sp>
        <p:nvSpPr>
          <p:cNvPr id="21" name="חץ: ימינה 20">
            <a:extLst>
              <a:ext uri="{FF2B5EF4-FFF2-40B4-BE49-F238E27FC236}">
                <a16:creationId xmlns:a16="http://schemas.microsoft.com/office/drawing/2014/main" id="{3283CFF3-84A3-4688-8AF3-1E2C54CDE891}"/>
              </a:ext>
            </a:extLst>
          </p:cNvPr>
          <p:cNvSpPr/>
          <p:nvPr/>
        </p:nvSpPr>
        <p:spPr>
          <a:xfrm>
            <a:off x="1908697" y="4881979"/>
            <a:ext cx="2710649" cy="58592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אליפסה 7">
            <a:extLst>
              <a:ext uri="{FF2B5EF4-FFF2-40B4-BE49-F238E27FC236}">
                <a16:creationId xmlns:a16="http://schemas.microsoft.com/office/drawing/2014/main" id="{BAAAE52E-B3F4-B21D-80E0-DDDED8B64914}"/>
              </a:ext>
            </a:extLst>
          </p:cNvPr>
          <p:cNvSpPr/>
          <p:nvPr/>
        </p:nvSpPr>
        <p:spPr>
          <a:xfrm>
            <a:off x="3173766" y="1686756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10:20</a:t>
            </a:r>
          </a:p>
        </p:txBody>
      </p:sp>
      <p:sp>
        <p:nvSpPr>
          <p:cNvPr id="10" name="אליפסה 9">
            <a:extLst>
              <a:ext uri="{FF2B5EF4-FFF2-40B4-BE49-F238E27FC236}">
                <a16:creationId xmlns:a16="http://schemas.microsoft.com/office/drawing/2014/main" id="{5437B20C-7D39-76B8-7847-B790806D8915}"/>
              </a:ext>
            </a:extLst>
          </p:cNvPr>
          <p:cNvSpPr/>
          <p:nvPr/>
        </p:nvSpPr>
        <p:spPr>
          <a:xfrm>
            <a:off x="5474563" y="3257364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10:35</a:t>
            </a:r>
          </a:p>
        </p:txBody>
      </p:sp>
      <p:sp>
        <p:nvSpPr>
          <p:cNvPr id="23" name="מלבן 22">
            <a:extLst>
              <a:ext uri="{FF2B5EF4-FFF2-40B4-BE49-F238E27FC236}">
                <a16:creationId xmlns:a16="http://schemas.microsoft.com/office/drawing/2014/main" id="{FC9D551E-033B-60EE-58E0-0ACCFD10E791}"/>
              </a:ext>
            </a:extLst>
          </p:cNvPr>
          <p:cNvSpPr/>
          <p:nvPr/>
        </p:nvSpPr>
        <p:spPr>
          <a:xfrm>
            <a:off x="4981618" y="82093"/>
            <a:ext cx="26164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ציר הזמן</a:t>
            </a:r>
          </a:p>
        </p:txBody>
      </p:sp>
    </p:spTree>
    <p:extLst>
      <p:ext uri="{BB962C8B-B14F-4D97-AF65-F5344CB8AC3E}">
        <p14:creationId xmlns:p14="http://schemas.microsoft.com/office/powerpoint/2010/main" val="2204566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חץ: ימינה 1">
            <a:extLst>
              <a:ext uri="{FF2B5EF4-FFF2-40B4-BE49-F238E27FC236}">
                <a16:creationId xmlns:a16="http://schemas.microsoft.com/office/drawing/2014/main" id="{2DF5427A-A159-8DAD-5967-EB7D71D09421}"/>
              </a:ext>
            </a:extLst>
          </p:cNvPr>
          <p:cNvSpPr/>
          <p:nvPr/>
        </p:nvSpPr>
        <p:spPr>
          <a:xfrm>
            <a:off x="1447060" y="1686757"/>
            <a:ext cx="9685538" cy="58592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חץ: ימינה 2">
            <a:extLst>
              <a:ext uri="{FF2B5EF4-FFF2-40B4-BE49-F238E27FC236}">
                <a16:creationId xmlns:a16="http://schemas.microsoft.com/office/drawing/2014/main" id="{DA07386C-ADB8-80E7-5403-BFA028AEAEFC}"/>
              </a:ext>
            </a:extLst>
          </p:cNvPr>
          <p:cNvSpPr/>
          <p:nvPr/>
        </p:nvSpPr>
        <p:spPr>
          <a:xfrm>
            <a:off x="1447060" y="3259584"/>
            <a:ext cx="9685538" cy="58592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חץ: ימינה 3">
            <a:extLst>
              <a:ext uri="{FF2B5EF4-FFF2-40B4-BE49-F238E27FC236}">
                <a16:creationId xmlns:a16="http://schemas.microsoft.com/office/drawing/2014/main" id="{B9AE892E-7CA5-7CEF-71E7-3264D5468FBC}"/>
              </a:ext>
            </a:extLst>
          </p:cNvPr>
          <p:cNvSpPr/>
          <p:nvPr/>
        </p:nvSpPr>
        <p:spPr>
          <a:xfrm>
            <a:off x="1447060" y="4878280"/>
            <a:ext cx="9685538" cy="58592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5" name="תמונה 14">
            <a:extLst>
              <a:ext uri="{FF2B5EF4-FFF2-40B4-BE49-F238E27FC236}">
                <a16:creationId xmlns:a16="http://schemas.microsoft.com/office/drawing/2014/main" id="{404A10A6-FCB3-E957-4651-020A5F163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59" y="1537720"/>
            <a:ext cx="468781" cy="883997"/>
          </a:xfrm>
          <a:prstGeom prst="rect">
            <a:avLst/>
          </a:prstGeom>
        </p:spPr>
      </p:pic>
      <p:pic>
        <p:nvPicPr>
          <p:cNvPr id="16" name="תמונה 15">
            <a:extLst>
              <a:ext uri="{FF2B5EF4-FFF2-40B4-BE49-F238E27FC236}">
                <a16:creationId xmlns:a16="http://schemas.microsoft.com/office/drawing/2014/main" id="{6A2A0AF7-D055-DFD0-E580-9627A5E81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59" y="4725545"/>
            <a:ext cx="468781" cy="883997"/>
          </a:xfrm>
          <a:prstGeom prst="rect">
            <a:avLst/>
          </a:prstGeom>
        </p:spPr>
      </p:pic>
      <p:pic>
        <p:nvPicPr>
          <p:cNvPr id="17" name="תמונה 16">
            <a:extLst>
              <a:ext uri="{FF2B5EF4-FFF2-40B4-BE49-F238E27FC236}">
                <a16:creationId xmlns:a16="http://schemas.microsoft.com/office/drawing/2014/main" id="{4A8DE026-5FF8-76E0-E322-F5181BFBF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59" y="3107586"/>
            <a:ext cx="468781" cy="883997"/>
          </a:xfrm>
          <a:prstGeom prst="rect">
            <a:avLst/>
          </a:prstGeom>
        </p:spPr>
      </p:pic>
      <p:sp>
        <p:nvSpPr>
          <p:cNvPr id="5" name="אליפסה 4">
            <a:extLst>
              <a:ext uri="{FF2B5EF4-FFF2-40B4-BE49-F238E27FC236}">
                <a16:creationId xmlns:a16="http://schemas.microsoft.com/office/drawing/2014/main" id="{E35CAE63-4B89-5095-4246-E8CAA1DCE4AD}"/>
              </a:ext>
            </a:extLst>
          </p:cNvPr>
          <p:cNvSpPr/>
          <p:nvPr/>
        </p:nvSpPr>
        <p:spPr>
          <a:xfrm>
            <a:off x="10040644" y="1686756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11:10</a:t>
            </a:r>
          </a:p>
        </p:txBody>
      </p:sp>
      <p:sp>
        <p:nvSpPr>
          <p:cNvPr id="6" name="אליפסה 5">
            <a:extLst>
              <a:ext uri="{FF2B5EF4-FFF2-40B4-BE49-F238E27FC236}">
                <a16:creationId xmlns:a16="http://schemas.microsoft.com/office/drawing/2014/main" id="{8B39096F-9940-C92D-D35B-D10BED69B0A3}"/>
              </a:ext>
            </a:extLst>
          </p:cNvPr>
          <p:cNvSpPr/>
          <p:nvPr/>
        </p:nvSpPr>
        <p:spPr>
          <a:xfrm>
            <a:off x="9509463" y="3305453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11:05</a:t>
            </a:r>
          </a:p>
        </p:txBody>
      </p:sp>
      <p:sp>
        <p:nvSpPr>
          <p:cNvPr id="7" name="אליפסה 6">
            <a:extLst>
              <a:ext uri="{FF2B5EF4-FFF2-40B4-BE49-F238E27FC236}">
                <a16:creationId xmlns:a16="http://schemas.microsoft.com/office/drawing/2014/main" id="{65131848-6C50-D750-CE25-679FAB47B948}"/>
              </a:ext>
            </a:extLst>
          </p:cNvPr>
          <p:cNvSpPr/>
          <p:nvPr/>
        </p:nvSpPr>
        <p:spPr>
          <a:xfrm>
            <a:off x="6181817" y="1686756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10:40</a:t>
            </a:r>
          </a:p>
        </p:txBody>
      </p:sp>
      <p:sp>
        <p:nvSpPr>
          <p:cNvPr id="9" name="אליפסה 8">
            <a:extLst>
              <a:ext uri="{FF2B5EF4-FFF2-40B4-BE49-F238E27FC236}">
                <a16:creationId xmlns:a16="http://schemas.microsoft.com/office/drawing/2014/main" id="{2F32250E-C115-2DA8-4183-AFA2ECFBE18C}"/>
              </a:ext>
            </a:extLst>
          </p:cNvPr>
          <p:cNvSpPr/>
          <p:nvPr/>
        </p:nvSpPr>
        <p:spPr>
          <a:xfrm>
            <a:off x="7732449" y="3256622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10:50</a:t>
            </a:r>
          </a:p>
        </p:txBody>
      </p:sp>
      <p:sp>
        <p:nvSpPr>
          <p:cNvPr id="13" name="אליפסה 12">
            <a:extLst>
              <a:ext uri="{FF2B5EF4-FFF2-40B4-BE49-F238E27FC236}">
                <a16:creationId xmlns:a16="http://schemas.microsoft.com/office/drawing/2014/main" id="{B1582488-FCE0-3323-A1A7-8432E89546AB}"/>
              </a:ext>
            </a:extLst>
          </p:cNvPr>
          <p:cNvSpPr/>
          <p:nvPr/>
        </p:nvSpPr>
        <p:spPr>
          <a:xfrm>
            <a:off x="8541798" y="4874581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10:55</a:t>
            </a:r>
          </a:p>
        </p:txBody>
      </p:sp>
      <p:sp>
        <p:nvSpPr>
          <p:cNvPr id="19" name="אליפסה 18">
            <a:extLst>
              <a:ext uri="{FF2B5EF4-FFF2-40B4-BE49-F238E27FC236}">
                <a16:creationId xmlns:a16="http://schemas.microsoft.com/office/drawing/2014/main" id="{28C5F44A-5EC4-1F71-19C0-4EE78986A791}"/>
              </a:ext>
            </a:extLst>
          </p:cNvPr>
          <p:cNvSpPr/>
          <p:nvPr/>
        </p:nvSpPr>
        <p:spPr>
          <a:xfrm>
            <a:off x="1136341" y="1686756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10:00</a:t>
            </a:r>
          </a:p>
        </p:txBody>
      </p:sp>
      <p:sp>
        <p:nvSpPr>
          <p:cNvPr id="20" name="אליפסה 19">
            <a:extLst>
              <a:ext uri="{FF2B5EF4-FFF2-40B4-BE49-F238E27FC236}">
                <a16:creationId xmlns:a16="http://schemas.microsoft.com/office/drawing/2014/main" id="{0EF3EB5F-D290-CF66-CA99-B09EE027EF1F}"/>
              </a:ext>
            </a:extLst>
          </p:cNvPr>
          <p:cNvSpPr/>
          <p:nvPr/>
        </p:nvSpPr>
        <p:spPr>
          <a:xfrm>
            <a:off x="1136340" y="4881979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10:00</a:t>
            </a:r>
          </a:p>
        </p:txBody>
      </p:sp>
      <p:sp>
        <p:nvSpPr>
          <p:cNvPr id="18" name="אליפסה 17">
            <a:extLst>
              <a:ext uri="{FF2B5EF4-FFF2-40B4-BE49-F238E27FC236}">
                <a16:creationId xmlns:a16="http://schemas.microsoft.com/office/drawing/2014/main" id="{C40D6605-123E-7D5A-DEFF-B84B1A735746}"/>
              </a:ext>
            </a:extLst>
          </p:cNvPr>
          <p:cNvSpPr/>
          <p:nvPr/>
        </p:nvSpPr>
        <p:spPr>
          <a:xfrm>
            <a:off x="1136340" y="3256622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10:00</a:t>
            </a:r>
          </a:p>
        </p:txBody>
      </p:sp>
      <p:sp>
        <p:nvSpPr>
          <p:cNvPr id="22" name="חץ: ימינה 21">
            <a:extLst>
              <a:ext uri="{FF2B5EF4-FFF2-40B4-BE49-F238E27FC236}">
                <a16:creationId xmlns:a16="http://schemas.microsoft.com/office/drawing/2014/main" id="{E85DF6E8-9F47-72DE-2B19-A886A969EFFF}"/>
              </a:ext>
            </a:extLst>
          </p:cNvPr>
          <p:cNvSpPr/>
          <p:nvPr/>
        </p:nvSpPr>
        <p:spPr>
          <a:xfrm>
            <a:off x="1908697" y="1682316"/>
            <a:ext cx="4273119" cy="58592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חץ: ימינה 23">
            <a:extLst>
              <a:ext uri="{FF2B5EF4-FFF2-40B4-BE49-F238E27FC236}">
                <a16:creationId xmlns:a16="http://schemas.microsoft.com/office/drawing/2014/main" id="{7A80E5CD-18D0-FF9A-72E0-CE66404CAFED}"/>
              </a:ext>
            </a:extLst>
          </p:cNvPr>
          <p:cNvSpPr/>
          <p:nvPr/>
        </p:nvSpPr>
        <p:spPr>
          <a:xfrm>
            <a:off x="1908698" y="3252924"/>
            <a:ext cx="5823751" cy="58592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אליפסה 11">
            <a:extLst>
              <a:ext uri="{FF2B5EF4-FFF2-40B4-BE49-F238E27FC236}">
                <a16:creationId xmlns:a16="http://schemas.microsoft.com/office/drawing/2014/main" id="{CC9809E8-B2B4-07CC-D364-65C8EAD9B12A}"/>
              </a:ext>
            </a:extLst>
          </p:cNvPr>
          <p:cNvSpPr/>
          <p:nvPr/>
        </p:nvSpPr>
        <p:spPr>
          <a:xfrm>
            <a:off x="2460593" y="3264024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10:10</a:t>
            </a:r>
          </a:p>
        </p:txBody>
      </p:sp>
      <p:sp>
        <p:nvSpPr>
          <p:cNvPr id="11" name="אליפסה 10">
            <a:extLst>
              <a:ext uri="{FF2B5EF4-FFF2-40B4-BE49-F238E27FC236}">
                <a16:creationId xmlns:a16="http://schemas.microsoft.com/office/drawing/2014/main" id="{D37D153C-51B9-DF55-6741-968CC0ECBE64}"/>
              </a:ext>
            </a:extLst>
          </p:cNvPr>
          <p:cNvSpPr/>
          <p:nvPr/>
        </p:nvSpPr>
        <p:spPr>
          <a:xfrm>
            <a:off x="3697549" y="3257364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10:25</a:t>
            </a:r>
          </a:p>
        </p:txBody>
      </p:sp>
      <p:sp>
        <p:nvSpPr>
          <p:cNvPr id="21" name="חץ: ימינה 20">
            <a:extLst>
              <a:ext uri="{FF2B5EF4-FFF2-40B4-BE49-F238E27FC236}">
                <a16:creationId xmlns:a16="http://schemas.microsoft.com/office/drawing/2014/main" id="{3283CFF3-84A3-4688-8AF3-1E2C54CDE891}"/>
              </a:ext>
            </a:extLst>
          </p:cNvPr>
          <p:cNvSpPr/>
          <p:nvPr/>
        </p:nvSpPr>
        <p:spPr>
          <a:xfrm>
            <a:off x="1908697" y="4881979"/>
            <a:ext cx="6633101" cy="58592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אליפסה 7">
            <a:extLst>
              <a:ext uri="{FF2B5EF4-FFF2-40B4-BE49-F238E27FC236}">
                <a16:creationId xmlns:a16="http://schemas.microsoft.com/office/drawing/2014/main" id="{BAAAE52E-B3F4-B21D-80E0-DDDED8B64914}"/>
              </a:ext>
            </a:extLst>
          </p:cNvPr>
          <p:cNvSpPr/>
          <p:nvPr/>
        </p:nvSpPr>
        <p:spPr>
          <a:xfrm>
            <a:off x="3173766" y="1686756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10:20</a:t>
            </a:r>
          </a:p>
        </p:txBody>
      </p:sp>
      <p:sp>
        <p:nvSpPr>
          <p:cNvPr id="10" name="אליפסה 9">
            <a:extLst>
              <a:ext uri="{FF2B5EF4-FFF2-40B4-BE49-F238E27FC236}">
                <a16:creationId xmlns:a16="http://schemas.microsoft.com/office/drawing/2014/main" id="{5437B20C-7D39-76B8-7847-B790806D8915}"/>
              </a:ext>
            </a:extLst>
          </p:cNvPr>
          <p:cNvSpPr/>
          <p:nvPr/>
        </p:nvSpPr>
        <p:spPr>
          <a:xfrm>
            <a:off x="5474563" y="3257364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10:35</a:t>
            </a:r>
          </a:p>
        </p:txBody>
      </p:sp>
      <p:sp>
        <p:nvSpPr>
          <p:cNvPr id="14" name="אליפסה 13">
            <a:extLst>
              <a:ext uri="{FF2B5EF4-FFF2-40B4-BE49-F238E27FC236}">
                <a16:creationId xmlns:a16="http://schemas.microsoft.com/office/drawing/2014/main" id="{2C31DE02-F69B-19EA-7FA2-F90CA3D62E7C}"/>
              </a:ext>
            </a:extLst>
          </p:cNvPr>
          <p:cNvSpPr/>
          <p:nvPr/>
        </p:nvSpPr>
        <p:spPr>
          <a:xfrm>
            <a:off x="4619347" y="4878280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10:30</a:t>
            </a:r>
          </a:p>
        </p:txBody>
      </p:sp>
      <p:sp>
        <p:nvSpPr>
          <p:cNvPr id="23" name="מלבן 22">
            <a:extLst>
              <a:ext uri="{FF2B5EF4-FFF2-40B4-BE49-F238E27FC236}">
                <a16:creationId xmlns:a16="http://schemas.microsoft.com/office/drawing/2014/main" id="{A19F154E-7843-FCEB-3868-F0FBE2B5EACC}"/>
              </a:ext>
            </a:extLst>
          </p:cNvPr>
          <p:cNvSpPr/>
          <p:nvPr/>
        </p:nvSpPr>
        <p:spPr>
          <a:xfrm>
            <a:off x="4981618" y="82093"/>
            <a:ext cx="26164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ציר הזמן</a:t>
            </a:r>
          </a:p>
        </p:txBody>
      </p:sp>
    </p:spTree>
    <p:extLst>
      <p:ext uri="{BB962C8B-B14F-4D97-AF65-F5344CB8AC3E}">
        <p14:creationId xmlns:p14="http://schemas.microsoft.com/office/powerpoint/2010/main" val="29206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2BBBF244-5A98-2DEA-E673-B7C6509653C0}"/>
              </a:ext>
            </a:extLst>
          </p:cNvPr>
          <p:cNvSpPr/>
          <p:nvPr/>
        </p:nvSpPr>
        <p:spPr>
          <a:xfrm>
            <a:off x="-94272" y="2433214"/>
            <a:ext cx="12380543" cy="243143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מקווה שנהנתן</a:t>
            </a:r>
          </a:p>
          <a:p>
            <a:pPr algn="ctr"/>
            <a:r>
              <a:rPr lang="he-IL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תודה על ההקשבה</a:t>
            </a:r>
            <a:endParaRPr lang="he-IL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endParaRPr lang="he-IL" sz="32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endParaRPr lang="he-IL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3249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2BBBF244-5A98-2DEA-E673-B7C6509653C0}"/>
              </a:ext>
            </a:extLst>
          </p:cNvPr>
          <p:cNvSpPr/>
          <p:nvPr/>
        </p:nvSpPr>
        <p:spPr>
          <a:xfrm>
            <a:off x="-94272" y="2433214"/>
            <a:ext cx="12380543" cy="243143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מקווה שנהנתן</a:t>
            </a:r>
          </a:p>
          <a:p>
            <a:pPr algn="ctr"/>
            <a:r>
              <a:rPr lang="he-IL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תודה על ההקשבה</a:t>
            </a:r>
            <a:endParaRPr lang="he-IL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endParaRPr lang="he-IL" sz="32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endParaRPr lang="he-IL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1542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 descr="תמונה שמכילה אדם, דלת, לבוש, איש&#10;&#10;התיאור נוצר באופן אוטומטי">
            <a:extLst>
              <a:ext uri="{FF2B5EF4-FFF2-40B4-BE49-F238E27FC236}">
                <a16:creationId xmlns:a16="http://schemas.microsoft.com/office/drawing/2014/main" id="{34F3459C-E076-43AF-4525-EF1948898B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50" b="3"/>
          <a:stretch/>
        </p:blipFill>
        <p:spPr>
          <a:xfrm>
            <a:off x="7794519" y="3506112"/>
            <a:ext cx="4397481" cy="3351888"/>
          </a:xfrm>
          <a:custGeom>
            <a:avLst/>
            <a:gdLst/>
            <a:ahLst/>
            <a:cxnLst/>
            <a:rect l="l" t="t" r="r" b="b"/>
            <a:pathLst>
              <a:path w="4397481" h="3351888">
                <a:moveTo>
                  <a:pt x="0" y="0"/>
                </a:moveTo>
                <a:lnTo>
                  <a:pt x="4397481" y="0"/>
                </a:lnTo>
                <a:lnTo>
                  <a:pt x="4397481" y="3351888"/>
                </a:lnTo>
                <a:lnTo>
                  <a:pt x="1552363" y="3351888"/>
                </a:lnTo>
                <a:close/>
              </a:path>
            </a:pathLst>
          </a:custGeom>
        </p:spPr>
      </p:pic>
      <p:pic>
        <p:nvPicPr>
          <p:cNvPr id="3" name="תמונה 2" descr="תמונה שמכילה גלגל, צמיג, הנעלה, קופסה&#10;&#10;התיאור נוצר באופן אוטומטי">
            <a:extLst>
              <a:ext uri="{FF2B5EF4-FFF2-40B4-BE49-F238E27FC236}">
                <a16:creationId xmlns:a16="http://schemas.microsoft.com/office/drawing/2014/main" id="{D95C4A7F-7D78-E32F-51A3-17234DC13D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5" r="1" b="892"/>
          <a:stretch/>
        </p:blipFill>
        <p:spPr>
          <a:xfrm>
            <a:off x="20" y="10"/>
            <a:ext cx="9154673" cy="6863475"/>
          </a:xfrm>
          <a:custGeom>
            <a:avLst/>
            <a:gdLst/>
            <a:ahLst/>
            <a:cxnLst/>
            <a:rect l="l" t="t" r="r" b="b"/>
            <a:pathLst>
              <a:path w="9154693" h="6863485">
                <a:moveTo>
                  <a:pt x="0" y="0"/>
                </a:moveTo>
                <a:lnTo>
                  <a:pt x="5976000" y="0"/>
                </a:lnTo>
                <a:lnTo>
                  <a:pt x="9154693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5" name="תמונה 4" descr="תמונה שמכילה רכב, אדם, בחוץ, רכב יבשה&#10;&#10;התיאור נוצר באופן אוטומטי">
            <a:extLst>
              <a:ext uri="{FF2B5EF4-FFF2-40B4-BE49-F238E27FC236}">
                <a16:creationId xmlns:a16="http://schemas.microsoft.com/office/drawing/2014/main" id="{8E87435E-F3E1-4BCA-7D07-681149A2D9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20641"/>
          <a:stretch/>
        </p:blipFill>
        <p:spPr>
          <a:xfrm>
            <a:off x="6168189" y="10"/>
            <a:ext cx="6023811" cy="3346394"/>
          </a:xfrm>
          <a:custGeom>
            <a:avLst/>
            <a:gdLst/>
            <a:ahLst/>
            <a:cxnLst/>
            <a:rect l="l" t="t" r="r" b="b"/>
            <a:pathLst>
              <a:path w="6023811" h="3346404">
                <a:moveTo>
                  <a:pt x="0" y="0"/>
                </a:moveTo>
                <a:lnTo>
                  <a:pt x="6023811" y="0"/>
                </a:lnTo>
                <a:lnTo>
                  <a:pt x="6023811" y="3346404"/>
                </a:lnTo>
                <a:lnTo>
                  <a:pt x="1549824" y="334640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99979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2BBBF244-5A98-2DEA-E673-B7C6509653C0}"/>
              </a:ext>
            </a:extLst>
          </p:cNvPr>
          <p:cNvSpPr/>
          <p:nvPr/>
        </p:nvSpPr>
        <p:spPr>
          <a:xfrm>
            <a:off x="-94272" y="2433214"/>
            <a:ext cx="12380543" cy="243143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מקווה שנהנתן</a:t>
            </a:r>
          </a:p>
          <a:p>
            <a:pPr algn="ctr"/>
            <a:r>
              <a:rPr lang="he-IL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תודה על ההקשבה</a:t>
            </a:r>
            <a:endParaRPr lang="he-IL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endParaRPr lang="he-IL" sz="32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endParaRPr lang="he-IL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38138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2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2BBBF244-5A98-2DEA-E673-B7C6509653C0}"/>
              </a:ext>
            </a:extLst>
          </p:cNvPr>
          <p:cNvSpPr/>
          <p:nvPr/>
        </p:nvSpPr>
        <p:spPr>
          <a:xfrm>
            <a:off x="117638" y="1443841"/>
            <a:ext cx="11796925" cy="36009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he-IL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מבוא</a:t>
            </a:r>
          </a:p>
          <a:p>
            <a:pPr algn="ctr"/>
            <a:endParaRPr lang="he-IL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he-IL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בעולם המהיר של היום, הדרישה לשירותי שליחויות אמינים ויעילים מעולם לא הייתה גבוהה יותר. הלקוחות מצפים שהמשלוחים שלהם יבוצעו בזמן וללא כל טרחה. </a:t>
            </a:r>
          </a:p>
          <a:p>
            <a:endParaRPr lang="he-IL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he-IL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ולכן פיתחנו פרויקט שמתמקד באופטימיזציה של תהליך האספקה ​​שלנו, מתחילתו ועד סופו. המטרה שלנו היא לבנות סדר יום עבודה לעובדים שלנו באופן הטוב ביותר האפשרי, על ידי שימוש באלגוריתם חכם ויעיל.</a:t>
            </a:r>
          </a:p>
          <a:p>
            <a:endParaRPr lang="he-IL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01101170-080A-110C-BEC9-C821C129CC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62" r="8385" b="24477"/>
          <a:stretch/>
        </p:blipFill>
        <p:spPr>
          <a:xfrm>
            <a:off x="0" y="0"/>
            <a:ext cx="1334494" cy="99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030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3000"/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6BC67AB0-360C-3AF4-ED05-74929197B5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62" r="8385" b="24477"/>
          <a:stretch/>
        </p:blipFill>
        <p:spPr>
          <a:xfrm>
            <a:off x="0" y="0"/>
            <a:ext cx="1334494" cy="994299"/>
          </a:xfrm>
          <a:prstGeom prst="rect">
            <a:avLst/>
          </a:prstGeom>
        </p:spPr>
      </p:pic>
      <p:sp>
        <p:nvSpPr>
          <p:cNvPr id="4" name="מלבן 3">
            <a:extLst>
              <a:ext uri="{FF2B5EF4-FFF2-40B4-BE49-F238E27FC236}">
                <a16:creationId xmlns:a16="http://schemas.microsoft.com/office/drawing/2014/main" id="{425677FD-E18C-039C-3EF1-25B8D755B82D}"/>
              </a:ext>
            </a:extLst>
          </p:cNvPr>
          <p:cNvSpPr/>
          <p:nvPr/>
        </p:nvSpPr>
        <p:spPr>
          <a:xfrm>
            <a:off x="6329779" y="2414725"/>
            <a:ext cx="3027285" cy="1211803"/>
          </a:xfrm>
          <a:prstGeom prst="rect">
            <a:avLst/>
          </a:prstGeom>
          <a:solidFill>
            <a:srgbClr val="F3F3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CFD8ED36-9DA7-756E-393E-8D2788D81460}"/>
              </a:ext>
            </a:extLst>
          </p:cNvPr>
          <p:cNvSpPr/>
          <p:nvPr/>
        </p:nvSpPr>
        <p:spPr>
          <a:xfrm>
            <a:off x="2522738" y="2414726"/>
            <a:ext cx="2439879" cy="1127464"/>
          </a:xfrm>
          <a:prstGeom prst="rect">
            <a:avLst/>
          </a:prstGeom>
          <a:solidFill>
            <a:srgbClr val="F3F3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2EE228D2-F66F-A1F4-44AB-74DF91A19DC2}"/>
              </a:ext>
            </a:extLst>
          </p:cNvPr>
          <p:cNvSpPr/>
          <p:nvPr/>
        </p:nvSpPr>
        <p:spPr>
          <a:xfrm>
            <a:off x="5627704" y="3080550"/>
            <a:ext cx="468296" cy="745725"/>
          </a:xfrm>
          <a:prstGeom prst="rect">
            <a:avLst/>
          </a:prstGeom>
          <a:solidFill>
            <a:srgbClr val="E0CC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4C980BF6-2783-D8BB-0046-62549C7FA889}"/>
              </a:ext>
            </a:extLst>
          </p:cNvPr>
          <p:cNvSpPr/>
          <p:nvPr/>
        </p:nvSpPr>
        <p:spPr>
          <a:xfrm>
            <a:off x="4616389" y="3429000"/>
            <a:ext cx="653988" cy="397275"/>
          </a:xfrm>
          <a:prstGeom prst="rect">
            <a:avLst/>
          </a:prstGeom>
          <a:solidFill>
            <a:srgbClr val="F3F3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DE53B90B-6CAB-FFB6-60E4-10310C188588}"/>
              </a:ext>
            </a:extLst>
          </p:cNvPr>
          <p:cNvSpPr/>
          <p:nvPr/>
        </p:nvSpPr>
        <p:spPr>
          <a:xfrm>
            <a:off x="2974019" y="3453412"/>
            <a:ext cx="922539" cy="329958"/>
          </a:xfrm>
          <a:prstGeom prst="rect">
            <a:avLst/>
          </a:prstGeom>
          <a:solidFill>
            <a:srgbClr val="F3F3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CFAEDD7B-BDB8-2F4E-84BC-767207EBFB67}"/>
              </a:ext>
            </a:extLst>
          </p:cNvPr>
          <p:cNvSpPr/>
          <p:nvPr/>
        </p:nvSpPr>
        <p:spPr>
          <a:xfrm>
            <a:off x="7998780" y="3429000"/>
            <a:ext cx="653988" cy="372863"/>
          </a:xfrm>
          <a:prstGeom prst="rect">
            <a:avLst/>
          </a:prstGeom>
          <a:solidFill>
            <a:srgbClr val="F3F3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0DCAAD07-E2C3-8B81-877B-07E2AD79B5D5}"/>
              </a:ext>
            </a:extLst>
          </p:cNvPr>
          <p:cNvSpPr/>
          <p:nvPr/>
        </p:nvSpPr>
        <p:spPr>
          <a:xfrm>
            <a:off x="6354932" y="3542190"/>
            <a:ext cx="653988" cy="372863"/>
          </a:xfrm>
          <a:prstGeom prst="rect">
            <a:avLst/>
          </a:prstGeom>
          <a:solidFill>
            <a:srgbClr val="E8D6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BAE06406-EFD6-05AB-CB3D-4E54F433D88B}"/>
              </a:ext>
            </a:extLst>
          </p:cNvPr>
          <p:cNvSpPr/>
          <p:nvPr/>
        </p:nvSpPr>
        <p:spPr>
          <a:xfrm>
            <a:off x="7182035" y="3626529"/>
            <a:ext cx="653988" cy="372863"/>
          </a:xfrm>
          <a:prstGeom prst="rect">
            <a:avLst/>
          </a:prstGeom>
          <a:solidFill>
            <a:srgbClr val="E8D6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866FF2F1-0D27-5826-D13A-8ED1AD82F89E}"/>
              </a:ext>
            </a:extLst>
          </p:cNvPr>
          <p:cNvSpPr/>
          <p:nvPr/>
        </p:nvSpPr>
        <p:spPr>
          <a:xfrm>
            <a:off x="4870143" y="3286957"/>
            <a:ext cx="344749" cy="397275"/>
          </a:xfrm>
          <a:prstGeom prst="rect">
            <a:avLst/>
          </a:prstGeom>
          <a:solidFill>
            <a:srgbClr val="F3F3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925B986C-041C-EC7A-7F4D-6898A59CB800}"/>
              </a:ext>
            </a:extLst>
          </p:cNvPr>
          <p:cNvSpPr/>
          <p:nvPr/>
        </p:nvSpPr>
        <p:spPr>
          <a:xfrm>
            <a:off x="9217981" y="2414724"/>
            <a:ext cx="466076" cy="1279864"/>
          </a:xfrm>
          <a:prstGeom prst="rect">
            <a:avLst/>
          </a:prstGeom>
          <a:solidFill>
            <a:srgbClr val="EDEDEB"/>
          </a:solidFill>
          <a:ln>
            <a:solidFill>
              <a:srgbClr val="E7E7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B22D8DF8-B598-1617-A9FD-E2A1D49A9A2E}"/>
              </a:ext>
            </a:extLst>
          </p:cNvPr>
          <p:cNvSpPr/>
          <p:nvPr/>
        </p:nvSpPr>
        <p:spPr>
          <a:xfrm>
            <a:off x="2185389" y="2173547"/>
            <a:ext cx="466076" cy="1279864"/>
          </a:xfrm>
          <a:prstGeom prst="rect">
            <a:avLst/>
          </a:prstGeom>
          <a:solidFill>
            <a:srgbClr val="EDEDEB"/>
          </a:solidFill>
          <a:ln>
            <a:solidFill>
              <a:srgbClr val="E7E7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8E32AB51-F469-61AD-C912-C8A86F8D13DE}"/>
              </a:ext>
            </a:extLst>
          </p:cNvPr>
          <p:cNvSpPr/>
          <p:nvPr/>
        </p:nvSpPr>
        <p:spPr>
          <a:xfrm>
            <a:off x="2580445" y="2183903"/>
            <a:ext cx="304799" cy="461641"/>
          </a:xfrm>
          <a:prstGeom prst="rect">
            <a:avLst/>
          </a:prstGeom>
          <a:solidFill>
            <a:srgbClr val="EDEDEB"/>
          </a:solidFill>
          <a:ln>
            <a:solidFill>
              <a:srgbClr val="E7E7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E9D9283C-9B1F-4656-0C70-2D7E5F959C1F}"/>
              </a:ext>
            </a:extLst>
          </p:cNvPr>
          <p:cNvSpPr/>
          <p:nvPr/>
        </p:nvSpPr>
        <p:spPr>
          <a:xfrm>
            <a:off x="9104791" y="2008569"/>
            <a:ext cx="304799" cy="461641"/>
          </a:xfrm>
          <a:prstGeom prst="rect">
            <a:avLst/>
          </a:prstGeom>
          <a:solidFill>
            <a:srgbClr val="EDEDEB"/>
          </a:solidFill>
          <a:ln>
            <a:solidFill>
              <a:srgbClr val="E7E7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00895E13-6800-490E-CB5F-A870C6D13909}"/>
              </a:ext>
            </a:extLst>
          </p:cNvPr>
          <p:cNvSpPr/>
          <p:nvPr/>
        </p:nvSpPr>
        <p:spPr>
          <a:xfrm>
            <a:off x="197537" y="819747"/>
            <a:ext cx="11796925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he-IL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כיום</a:t>
            </a:r>
            <a:endParaRPr lang="he-IL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he-IL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lang="he-IL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רוב חברות השליחויות מסתמכות על שליח בודד כדי לספק חבילות, ללא קשר למרחק בין מקומות האיסוף והמשלוח. </a:t>
            </a:r>
          </a:p>
          <a:p>
            <a:pPr algn="r"/>
            <a:endParaRPr lang="he-IL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lang="he-IL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כתוצאה מכך, שליחים עשויים לבלות זמן משמעותי בדרכים, לנסוע מרחקים ארוכים כדי לספק חבילות בודדות. </a:t>
            </a:r>
          </a:p>
          <a:p>
            <a:pPr algn="r"/>
            <a:endParaRPr lang="he-IL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lang="he-IL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בכך מפחיתים את יעילות העבודה וגורמים לעיכובים ועלויות מוגברות. </a:t>
            </a:r>
          </a:p>
          <a:p>
            <a:pPr algn="r"/>
            <a:r>
              <a:rPr lang="he-IL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דבר זה פוגע ביכולות של החברה לקחת על עצמה משלוחים נוספים ולטפל בחבילות בצורה היעילה ביותר.</a:t>
            </a:r>
          </a:p>
          <a:p>
            <a:br>
              <a:rPr lang="he-IL" sz="2400" b="0" i="0" dirty="0">
                <a:solidFill>
                  <a:srgbClr val="111111"/>
                </a:solidFill>
                <a:effectLst/>
                <a:latin typeface="-apple-system"/>
              </a:rPr>
            </a:br>
            <a:endParaRPr lang="he-IL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210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2BBBF244-5A98-2DEA-E673-B7C6509653C0}"/>
              </a:ext>
            </a:extLst>
          </p:cNvPr>
          <p:cNvSpPr/>
          <p:nvPr/>
        </p:nvSpPr>
        <p:spPr>
          <a:xfrm>
            <a:off x="264859" y="932154"/>
            <a:ext cx="11796925" cy="43396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he-IL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החזון</a:t>
            </a:r>
            <a:endParaRPr lang="he-IL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he-IL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he-IL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בחברת המשלוחים שלנו, אנו מציבים נקודות איסוף ברחבי הארץ, ויוצרים רשת של נקודות איסוף הממוקמות באופן אסטרטגי.</a:t>
            </a:r>
          </a:p>
          <a:p>
            <a:endParaRPr lang="he-IL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he-IL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ברגע שהחבילה נאספת מבית הלקוח, היא מועברת בין מספר שליחים הפועלים ברדיוס קבוע. כל שליח אחראי על משלוח חבילות רק ברדיוס המיועד לו, על מנת להבטיח העברת חבילות ביעילות ובמהירות. </a:t>
            </a:r>
          </a:p>
          <a:p>
            <a:endParaRPr lang="he-IL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he-IL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על ידי שימוש ברשת זו של נקודות, אנו מסוגלים לצמצם את זמני האספקה, מפחיתים את משך הזמן שהשליחים מבלים בדרכים, ומשפרת את היעילות.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28563F26-0070-ACDB-9101-AD1279C7CE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62" r="8385" b="24477"/>
          <a:stretch/>
        </p:blipFill>
        <p:spPr>
          <a:xfrm>
            <a:off x="0" y="0"/>
            <a:ext cx="1334494" cy="99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79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2BBBF244-5A98-2DEA-E673-B7C6509653C0}"/>
              </a:ext>
            </a:extLst>
          </p:cNvPr>
          <p:cNvSpPr/>
          <p:nvPr/>
        </p:nvSpPr>
        <p:spPr>
          <a:xfrm>
            <a:off x="130862" y="1325824"/>
            <a:ext cx="11796925" cy="36009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he-IL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איך זה פועל?</a:t>
            </a:r>
            <a:endParaRPr lang="he-IL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he-IL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he-IL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דבר ראשון אני מחלקת את הנקודות איסוף לאזורים, כל עובד אחראי רק על נקודות איסוף שברדיוס שלו.</a:t>
            </a:r>
          </a:p>
          <a:p>
            <a:endParaRPr lang="he-IL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he-IL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לאחר מכן בונים גרף המכיל את כל נקודות האיסוף, בתי הלקוח, ובתי היעד של המשלוחים</a:t>
            </a:r>
          </a:p>
          <a:p>
            <a:endParaRPr lang="he-IL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he-IL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הקשתות בגרף יחברו בין כל נקודה לבין שאר הנקודות שברדיוס של העובד.</a:t>
            </a:r>
          </a:p>
          <a:p>
            <a:r>
              <a:rPr lang="he-IL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משקל הקשת הוא המרחק </a:t>
            </a:r>
            <a:r>
              <a:rPr lang="he-IL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בק</a:t>
            </a:r>
            <a:r>
              <a:rPr lang="he-IL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''מ, וזמן הנסיעה בין הנקודות לפי נתונים ממפות גוגל.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28563F26-0070-ACDB-9101-AD1279C7CE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62" r="8385" b="24477"/>
          <a:stretch/>
        </p:blipFill>
        <p:spPr>
          <a:xfrm>
            <a:off x="0" y="0"/>
            <a:ext cx="1334494" cy="99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047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אליפסה 4">
            <a:extLst>
              <a:ext uri="{FF2B5EF4-FFF2-40B4-BE49-F238E27FC236}">
                <a16:creationId xmlns:a16="http://schemas.microsoft.com/office/drawing/2014/main" id="{177946E1-9CA8-8B47-D079-4091C193FB6D}"/>
              </a:ext>
            </a:extLst>
          </p:cNvPr>
          <p:cNvSpPr/>
          <p:nvPr/>
        </p:nvSpPr>
        <p:spPr>
          <a:xfrm>
            <a:off x="9136602" y="988381"/>
            <a:ext cx="816746" cy="72796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rgbClr val="7030A0"/>
                </a:solidFill>
              </a:rPr>
              <a:t>מקור</a:t>
            </a:r>
          </a:p>
        </p:txBody>
      </p:sp>
      <p:sp>
        <p:nvSpPr>
          <p:cNvPr id="6" name="אליפסה 5">
            <a:extLst>
              <a:ext uri="{FF2B5EF4-FFF2-40B4-BE49-F238E27FC236}">
                <a16:creationId xmlns:a16="http://schemas.microsoft.com/office/drawing/2014/main" id="{A873FF40-55D9-5DFE-DC0D-DB5F6053D2CC}"/>
              </a:ext>
            </a:extLst>
          </p:cNvPr>
          <p:cNvSpPr/>
          <p:nvPr/>
        </p:nvSpPr>
        <p:spPr>
          <a:xfrm>
            <a:off x="9433207" y="2645453"/>
            <a:ext cx="816746" cy="72796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200" b="0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</a:prstClr>
                  </a:solidFill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נקודת איסוף</a:t>
            </a:r>
          </a:p>
        </p:txBody>
      </p:sp>
      <p:sp>
        <p:nvSpPr>
          <p:cNvPr id="7" name="אליפסה 6">
            <a:extLst>
              <a:ext uri="{FF2B5EF4-FFF2-40B4-BE49-F238E27FC236}">
                <a16:creationId xmlns:a16="http://schemas.microsoft.com/office/drawing/2014/main" id="{178205CE-6A1C-84B1-081E-DA2EDFF36702}"/>
              </a:ext>
            </a:extLst>
          </p:cNvPr>
          <p:cNvSpPr/>
          <p:nvPr/>
        </p:nvSpPr>
        <p:spPr>
          <a:xfrm>
            <a:off x="2950346" y="3086470"/>
            <a:ext cx="816746" cy="72796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200" b="0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</a:prstClr>
                  </a:solidFill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נקודת איסוף</a:t>
            </a:r>
          </a:p>
        </p:txBody>
      </p:sp>
      <p:sp>
        <p:nvSpPr>
          <p:cNvPr id="8" name="אליפסה 7">
            <a:extLst>
              <a:ext uri="{FF2B5EF4-FFF2-40B4-BE49-F238E27FC236}">
                <a16:creationId xmlns:a16="http://schemas.microsoft.com/office/drawing/2014/main" id="{9A9E81FD-2E31-AB40-7C74-FF96A33D52DC}"/>
              </a:ext>
            </a:extLst>
          </p:cNvPr>
          <p:cNvSpPr/>
          <p:nvPr/>
        </p:nvSpPr>
        <p:spPr>
          <a:xfrm>
            <a:off x="1174086" y="2305236"/>
            <a:ext cx="816746" cy="72796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rgbClr val="7030A0"/>
                </a:solidFill>
              </a:rPr>
              <a:t>יעד</a:t>
            </a:r>
          </a:p>
        </p:txBody>
      </p:sp>
      <p:sp>
        <p:nvSpPr>
          <p:cNvPr id="9" name="אליפסה 8">
            <a:extLst>
              <a:ext uri="{FF2B5EF4-FFF2-40B4-BE49-F238E27FC236}">
                <a16:creationId xmlns:a16="http://schemas.microsoft.com/office/drawing/2014/main" id="{12C08172-7496-EBA7-075D-DE462C4EAB5D}"/>
              </a:ext>
            </a:extLst>
          </p:cNvPr>
          <p:cNvSpPr/>
          <p:nvPr/>
        </p:nvSpPr>
        <p:spPr>
          <a:xfrm>
            <a:off x="3055399" y="908483"/>
            <a:ext cx="816746" cy="72796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6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rgbClr val="7030A0"/>
                </a:solidFill>
              </a:rPr>
              <a:t>מקור</a:t>
            </a:r>
          </a:p>
        </p:txBody>
      </p:sp>
      <p:sp>
        <p:nvSpPr>
          <p:cNvPr id="10" name="אליפסה 9">
            <a:extLst>
              <a:ext uri="{FF2B5EF4-FFF2-40B4-BE49-F238E27FC236}">
                <a16:creationId xmlns:a16="http://schemas.microsoft.com/office/drawing/2014/main" id="{21B49915-66EE-59AA-6544-A0B9A611FF51}"/>
              </a:ext>
            </a:extLst>
          </p:cNvPr>
          <p:cNvSpPr/>
          <p:nvPr/>
        </p:nvSpPr>
        <p:spPr>
          <a:xfrm>
            <a:off x="6655295" y="3108662"/>
            <a:ext cx="816746" cy="72796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200" b="0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</a:prstClr>
                  </a:solidFill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נקודת איסוף</a:t>
            </a:r>
          </a:p>
        </p:txBody>
      </p:sp>
      <p:sp>
        <p:nvSpPr>
          <p:cNvPr id="11" name="אליפסה 10">
            <a:extLst>
              <a:ext uri="{FF2B5EF4-FFF2-40B4-BE49-F238E27FC236}">
                <a16:creationId xmlns:a16="http://schemas.microsoft.com/office/drawing/2014/main" id="{8C28FB2B-4B08-242A-F05F-F2ACCB56DE77}"/>
              </a:ext>
            </a:extLst>
          </p:cNvPr>
          <p:cNvSpPr/>
          <p:nvPr/>
        </p:nvSpPr>
        <p:spPr>
          <a:xfrm>
            <a:off x="5687627" y="5425458"/>
            <a:ext cx="816746" cy="72796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200" b="0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</a:prstClr>
                  </a:solidFill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נקודת איסוף</a:t>
            </a:r>
          </a:p>
        </p:txBody>
      </p:sp>
      <p:sp>
        <p:nvSpPr>
          <p:cNvPr id="12" name="אליפסה 11">
            <a:extLst>
              <a:ext uri="{FF2B5EF4-FFF2-40B4-BE49-F238E27FC236}">
                <a16:creationId xmlns:a16="http://schemas.microsoft.com/office/drawing/2014/main" id="{B3B00333-BC78-5C0E-7090-6B739E6B85A7}"/>
              </a:ext>
            </a:extLst>
          </p:cNvPr>
          <p:cNvSpPr/>
          <p:nvPr/>
        </p:nvSpPr>
        <p:spPr>
          <a:xfrm>
            <a:off x="5528795" y="2669220"/>
            <a:ext cx="816746" cy="72796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200" b="0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</a:prstClr>
                  </a:solidFill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נקודת איסוף</a:t>
            </a:r>
          </a:p>
        </p:txBody>
      </p:sp>
      <p:sp>
        <p:nvSpPr>
          <p:cNvPr id="13" name="אליפסה 12">
            <a:extLst>
              <a:ext uri="{FF2B5EF4-FFF2-40B4-BE49-F238E27FC236}">
                <a16:creationId xmlns:a16="http://schemas.microsoft.com/office/drawing/2014/main" id="{E9F85B11-0B2F-7DBF-36F4-6578962A5465}"/>
              </a:ext>
            </a:extLst>
          </p:cNvPr>
          <p:cNvSpPr/>
          <p:nvPr/>
        </p:nvSpPr>
        <p:spPr>
          <a:xfrm>
            <a:off x="7269150" y="5131295"/>
            <a:ext cx="816746" cy="72796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rgbClr val="7030A0"/>
                </a:solidFill>
              </a:rPr>
              <a:t>יעד</a:t>
            </a:r>
          </a:p>
        </p:txBody>
      </p:sp>
      <p:sp>
        <p:nvSpPr>
          <p:cNvPr id="14" name="אליפסה 13">
            <a:extLst>
              <a:ext uri="{FF2B5EF4-FFF2-40B4-BE49-F238E27FC236}">
                <a16:creationId xmlns:a16="http://schemas.microsoft.com/office/drawing/2014/main" id="{A50043A2-DBF6-FA4E-9EA0-8013E6914751}"/>
              </a:ext>
            </a:extLst>
          </p:cNvPr>
          <p:cNvSpPr/>
          <p:nvPr/>
        </p:nvSpPr>
        <p:spPr>
          <a:xfrm>
            <a:off x="4381130" y="3962400"/>
            <a:ext cx="816746" cy="72796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200" b="0" i="0" u="none" strike="noStrike" kern="1200" cap="none" spc="0" normalizeH="0" baseline="0" noProof="0" dirty="0">
                <a:ln>
                  <a:solidFill>
                    <a:prstClr val="white">
                      <a:lumMod val="65000"/>
                    </a:prstClr>
                  </a:solidFill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נקודת איסוף</a:t>
            </a:r>
          </a:p>
        </p:txBody>
      </p:sp>
      <p:pic>
        <p:nvPicPr>
          <p:cNvPr id="16" name="תמונה 15">
            <a:extLst>
              <a:ext uri="{FF2B5EF4-FFF2-40B4-BE49-F238E27FC236}">
                <a16:creationId xmlns:a16="http://schemas.microsoft.com/office/drawing/2014/main" id="{AD78BC7A-7777-5125-A13C-ADC01C8EE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116" y="4190454"/>
            <a:ext cx="472481" cy="883997"/>
          </a:xfrm>
          <a:prstGeom prst="rect">
            <a:avLst/>
          </a:prstGeom>
        </p:spPr>
      </p:pic>
      <p:pic>
        <p:nvPicPr>
          <p:cNvPr id="17" name="תמונה 16">
            <a:extLst>
              <a:ext uri="{FF2B5EF4-FFF2-40B4-BE49-F238E27FC236}">
                <a16:creationId xmlns:a16="http://schemas.microsoft.com/office/drawing/2014/main" id="{6A1BA820-8D88-04B0-6787-3A722E547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72" y="1898294"/>
            <a:ext cx="472481" cy="883997"/>
          </a:xfrm>
          <a:prstGeom prst="rect">
            <a:avLst/>
          </a:prstGeom>
        </p:spPr>
      </p:pic>
      <p:pic>
        <p:nvPicPr>
          <p:cNvPr id="20" name="תמונה 19">
            <a:extLst>
              <a:ext uri="{FF2B5EF4-FFF2-40B4-BE49-F238E27FC236}">
                <a16:creationId xmlns:a16="http://schemas.microsoft.com/office/drawing/2014/main" id="{BA2D2519-7F87-B3C0-F9F8-7B60C9776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633" y="1861758"/>
            <a:ext cx="472481" cy="883997"/>
          </a:xfrm>
          <a:prstGeom prst="rect">
            <a:avLst/>
          </a:prstGeom>
        </p:spPr>
      </p:pic>
      <p:sp>
        <p:nvSpPr>
          <p:cNvPr id="21" name="אליפסה 20">
            <a:extLst>
              <a:ext uri="{FF2B5EF4-FFF2-40B4-BE49-F238E27FC236}">
                <a16:creationId xmlns:a16="http://schemas.microsoft.com/office/drawing/2014/main" id="{4CD3173D-EF6E-76FD-B5FA-16371D621FE7}"/>
              </a:ext>
            </a:extLst>
          </p:cNvPr>
          <p:cNvSpPr/>
          <p:nvPr/>
        </p:nvSpPr>
        <p:spPr>
          <a:xfrm>
            <a:off x="5054356" y="91735"/>
            <a:ext cx="6158142" cy="424977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אליפסה 21">
            <a:extLst>
              <a:ext uri="{FF2B5EF4-FFF2-40B4-BE49-F238E27FC236}">
                <a16:creationId xmlns:a16="http://schemas.microsoft.com/office/drawing/2014/main" id="{85319275-5608-F626-5184-C34D3FB6297D}"/>
              </a:ext>
            </a:extLst>
          </p:cNvPr>
          <p:cNvSpPr/>
          <p:nvPr/>
        </p:nvSpPr>
        <p:spPr>
          <a:xfrm>
            <a:off x="702808" y="205665"/>
            <a:ext cx="5848914" cy="4943383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אליפסה 22">
            <a:extLst>
              <a:ext uri="{FF2B5EF4-FFF2-40B4-BE49-F238E27FC236}">
                <a16:creationId xmlns:a16="http://schemas.microsoft.com/office/drawing/2014/main" id="{0C00F5E6-6E9F-E6C8-267A-BA10D25FF3E2}"/>
              </a:ext>
            </a:extLst>
          </p:cNvPr>
          <p:cNvSpPr/>
          <p:nvPr/>
        </p:nvSpPr>
        <p:spPr>
          <a:xfrm>
            <a:off x="4003589" y="2399762"/>
            <a:ext cx="5101456" cy="445823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5" name="תמונה 24" descr="תמונה שמכילה מגירה, שדת מגירות, מגירת מסמכים, חזה&#10;&#10;התיאור נוצר באופן אוטומטי">
            <a:extLst>
              <a:ext uri="{FF2B5EF4-FFF2-40B4-BE49-F238E27FC236}">
                <a16:creationId xmlns:a16="http://schemas.microsoft.com/office/drawing/2014/main" id="{11355278-8E73-6184-B245-4E2F8D2492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3226" y="639526"/>
            <a:ext cx="700243" cy="614147"/>
          </a:xfrm>
          <a:prstGeom prst="rect">
            <a:avLst/>
          </a:prstGeom>
        </p:spPr>
      </p:pic>
      <p:sp>
        <p:nvSpPr>
          <p:cNvPr id="26" name="אליפסה 25">
            <a:extLst>
              <a:ext uri="{FF2B5EF4-FFF2-40B4-BE49-F238E27FC236}">
                <a16:creationId xmlns:a16="http://schemas.microsoft.com/office/drawing/2014/main" id="{9E778EF9-5864-1DE8-8F35-7D0B1510DDDF}"/>
              </a:ext>
            </a:extLst>
          </p:cNvPr>
          <p:cNvSpPr/>
          <p:nvPr/>
        </p:nvSpPr>
        <p:spPr>
          <a:xfrm>
            <a:off x="7103624" y="1362720"/>
            <a:ext cx="816746" cy="72796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2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rgbClr val="7030A0"/>
                </a:solidFill>
              </a:rPr>
              <a:t>נקודת איסוף</a:t>
            </a:r>
          </a:p>
        </p:txBody>
      </p:sp>
      <p:cxnSp>
        <p:nvCxnSpPr>
          <p:cNvPr id="31" name="מחבר חץ ישר 30">
            <a:extLst>
              <a:ext uri="{FF2B5EF4-FFF2-40B4-BE49-F238E27FC236}">
                <a16:creationId xmlns:a16="http://schemas.microsoft.com/office/drawing/2014/main" id="{D9C016D1-2051-F263-FFA9-1F76F4872D37}"/>
              </a:ext>
            </a:extLst>
          </p:cNvPr>
          <p:cNvCxnSpPr>
            <a:cxnSpLocks/>
            <a:stCxn id="5" idx="3"/>
            <a:endCxn id="12" idx="6"/>
          </p:cNvCxnSpPr>
          <p:nvPr/>
        </p:nvCxnSpPr>
        <p:spPr>
          <a:xfrm flipH="1">
            <a:off x="6345541" y="1609741"/>
            <a:ext cx="2910671" cy="14234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 חץ ישר 33">
            <a:extLst>
              <a:ext uri="{FF2B5EF4-FFF2-40B4-BE49-F238E27FC236}">
                <a16:creationId xmlns:a16="http://schemas.microsoft.com/office/drawing/2014/main" id="{E07FACA3-23AD-3D25-8E38-5F799113C94B}"/>
              </a:ext>
            </a:extLst>
          </p:cNvPr>
          <p:cNvCxnSpPr>
            <a:cxnSpLocks/>
            <a:stCxn id="12" idx="2"/>
            <a:endCxn id="8" idx="6"/>
          </p:cNvCxnSpPr>
          <p:nvPr/>
        </p:nvCxnSpPr>
        <p:spPr>
          <a:xfrm flipH="1" flipV="1">
            <a:off x="1990832" y="2669221"/>
            <a:ext cx="3537963" cy="363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תמונה 34" descr="תמונה שמכילה מגירה, שדת מגירות, מגירת מסמכים, חזה&#10;&#10;התיאור נוצר באופן אוטומטי">
            <a:extLst>
              <a:ext uri="{FF2B5EF4-FFF2-40B4-BE49-F238E27FC236}">
                <a16:creationId xmlns:a16="http://schemas.microsoft.com/office/drawing/2014/main" id="{62D6D52B-E22A-F52A-075B-06B780A0F6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597" y="464210"/>
            <a:ext cx="700243" cy="614147"/>
          </a:xfrm>
          <a:prstGeom prst="rect">
            <a:avLst/>
          </a:prstGeom>
        </p:spPr>
      </p:pic>
      <p:cxnSp>
        <p:nvCxnSpPr>
          <p:cNvPr id="37" name="מחבר חץ ישר 36">
            <a:extLst>
              <a:ext uri="{FF2B5EF4-FFF2-40B4-BE49-F238E27FC236}">
                <a16:creationId xmlns:a16="http://schemas.microsoft.com/office/drawing/2014/main" id="{E0549420-E687-A562-9297-7886E133C4AF}"/>
              </a:ext>
            </a:extLst>
          </p:cNvPr>
          <p:cNvCxnSpPr>
            <a:cxnSpLocks/>
            <a:stCxn id="9" idx="5"/>
            <a:endCxn id="14" idx="1"/>
          </p:cNvCxnSpPr>
          <p:nvPr/>
        </p:nvCxnSpPr>
        <p:spPr>
          <a:xfrm>
            <a:off x="3752535" y="1529843"/>
            <a:ext cx="748205" cy="2539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מחבר חץ ישר 39">
            <a:extLst>
              <a:ext uri="{FF2B5EF4-FFF2-40B4-BE49-F238E27FC236}">
                <a16:creationId xmlns:a16="http://schemas.microsoft.com/office/drawing/2014/main" id="{40B59FF2-73BE-6C42-0F51-717CA436E0D5}"/>
              </a:ext>
            </a:extLst>
          </p:cNvPr>
          <p:cNvCxnSpPr>
            <a:cxnSpLocks/>
            <a:stCxn id="14" idx="5"/>
            <a:endCxn id="13" idx="2"/>
          </p:cNvCxnSpPr>
          <p:nvPr/>
        </p:nvCxnSpPr>
        <p:spPr>
          <a:xfrm>
            <a:off x="5078266" y="4583760"/>
            <a:ext cx="2190884" cy="911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תמונה 1">
            <a:extLst>
              <a:ext uri="{FF2B5EF4-FFF2-40B4-BE49-F238E27FC236}">
                <a16:creationId xmlns:a16="http://schemas.microsoft.com/office/drawing/2014/main" id="{A9E96646-BBC5-B5FC-9BD1-B82B0DDE21A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62" r="8385" b="24477"/>
          <a:stretch/>
        </p:blipFill>
        <p:spPr>
          <a:xfrm>
            <a:off x="0" y="0"/>
            <a:ext cx="1334494" cy="99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761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2BBBF244-5A98-2DEA-E673-B7C6509653C0}"/>
              </a:ext>
            </a:extLst>
          </p:cNvPr>
          <p:cNvSpPr/>
          <p:nvPr/>
        </p:nvSpPr>
        <p:spPr>
          <a:xfrm>
            <a:off x="114789" y="798724"/>
            <a:ext cx="11962421" cy="526297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he-IL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he-IL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וכעת נסביר את האלגוריתם:</a:t>
            </a:r>
          </a:p>
          <a:p>
            <a:endParaRPr lang="he-IL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he-IL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אני בחרתי את האלגוריתם האקראי שהוא מביא את הפתרון הטוב ביותר עבור הפרויקט שלי.</a:t>
            </a:r>
          </a:p>
          <a:p>
            <a:r>
              <a:rPr lang="he-IL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במהלך האלגוריתם האקראי אני מגרילה אלפי אופציות אפשריות, מחשבת ניקוד לכל אופציה, </a:t>
            </a:r>
          </a:p>
          <a:p>
            <a:r>
              <a:rPr lang="he-IL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ולבסוף בוחרת את האופציה האופטימלית ביותר מבניהם.</a:t>
            </a:r>
          </a:p>
          <a:p>
            <a:endParaRPr lang="he-IL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he-IL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מהי אופציה אפשרית?</a:t>
            </a:r>
          </a:p>
          <a:p>
            <a:endParaRPr lang="he-IL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he-IL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אופציה אפשרית היא חישוב לכל עובד מסלול של נקודות איסוף במהלך היום,</a:t>
            </a:r>
          </a:p>
          <a:p>
            <a:r>
              <a:rPr lang="he-IL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וכן החלטה בכל נקודת איסוף אלו חבילות עליו להוריד ואלו לאסוף.</a:t>
            </a:r>
          </a:p>
          <a:p>
            <a:pPr algn="ctr"/>
            <a:endParaRPr lang="he-IL" sz="32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endParaRPr lang="he-IL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B469193F-18C7-9680-AE3C-337E6998A1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62" r="8385" b="24477"/>
          <a:stretch/>
        </p:blipFill>
        <p:spPr>
          <a:xfrm>
            <a:off x="0" y="0"/>
            <a:ext cx="1334494" cy="99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338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2BBBF244-5A98-2DEA-E673-B7C6509653C0}"/>
              </a:ext>
            </a:extLst>
          </p:cNvPr>
          <p:cNvSpPr/>
          <p:nvPr/>
        </p:nvSpPr>
        <p:spPr>
          <a:xfrm>
            <a:off x="0" y="-1349"/>
            <a:ext cx="11962421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he-IL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he-IL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מהלך בניית האופציה האפשרית:</a:t>
            </a:r>
          </a:p>
          <a:p>
            <a:endParaRPr lang="he-IL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he-IL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בתחילה אני מגרילה לכל עובד אלו נקודות איסוף הוא יעבור בהם במהלך היום עבודה.</a:t>
            </a:r>
          </a:p>
          <a:p>
            <a:r>
              <a:rPr lang="he-IL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הנקודות מתווספות לעובד כל עוד לא הגיעה שעת סיום עבודה, והעובד יכול להספיק להגיע לנקודות נוספות לפני שיגמר היום.</a:t>
            </a:r>
          </a:p>
          <a:p>
            <a:pPr algn="ctr"/>
            <a:endParaRPr lang="he-IL" sz="32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endParaRPr lang="he-IL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B469193F-18C7-9680-AE3C-337E6998A1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62" r="8385" b="24477"/>
          <a:stretch/>
        </p:blipFill>
        <p:spPr>
          <a:xfrm>
            <a:off x="0" y="0"/>
            <a:ext cx="1334494" cy="994299"/>
          </a:xfrm>
          <a:prstGeom prst="rect">
            <a:avLst/>
          </a:prstGeom>
        </p:spPr>
      </p:pic>
      <p:sp>
        <p:nvSpPr>
          <p:cNvPr id="24" name="אליפסה 23">
            <a:extLst>
              <a:ext uri="{FF2B5EF4-FFF2-40B4-BE49-F238E27FC236}">
                <a16:creationId xmlns:a16="http://schemas.microsoft.com/office/drawing/2014/main" id="{103AE648-DBBD-B7E2-EAF6-EDEDF8CA0264}"/>
              </a:ext>
            </a:extLst>
          </p:cNvPr>
          <p:cNvSpPr/>
          <p:nvPr/>
        </p:nvSpPr>
        <p:spPr>
          <a:xfrm>
            <a:off x="8652551" y="2761187"/>
            <a:ext cx="708233" cy="55992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n>
                <a:solidFill>
                  <a:schemeClr val="bg1">
                    <a:lumMod val="65000"/>
                  </a:schemeClr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25" name="אליפסה 24">
            <a:extLst>
              <a:ext uri="{FF2B5EF4-FFF2-40B4-BE49-F238E27FC236}">
                <a16:creationId xmlns:a16="http://schemas.microsoft.com/office/drawing/2014/main" id="{072CF2EB-9C9A-E786-4FC4-4472A3020CFB}"/>
              </a:ext>
            </a:extLst>
          </p:cNvPr>
          <p:cNvSpPr/>
          <p:nvPr/>
        </p:nvSpPr>
        <p:spPr>
          <a:xfrm>
            <a:off x="6136379" y="6183773"/>
            <a:ext cx="708233" cy="55992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n>
                <a:solidFill>
                  <a:schemeClr val="bg1">
                    <a:lumMod val="65000"/>
                  </a:schemeClr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26" name="אליפסה 25">
            <a:extLst>
              <a:ext uri="{FF2B5EF4-FFF2-40B4-BE49-F238E27FC236}">
                <a16:creationId xmlns:a16="http://schemas.microsoft.com/office/drawing/2014/main" id="{A6BE6520-25A7-5C93-8CE8-A69277EA7249}"/>
              </a:ext>
            </a:extLst>
          </p:cNvPr>
          <p:cNvSpPr/>
          <p:nvPr/>
        </p:nvSpPr>
        <p:spPr>
          <a:xfrm>
            <a:off x="4355076" y="2667834"/>
            <a:ext cx="708233" cy="55992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n>
                <a:solidFill>
                  <a:schemeClr val="bg1">
                    <a:lumMod val="65000"/>
                  </a:schemeClr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27" name="אליפסה 26">
            <a:extLst>
              <a:ext uri="{FF2B5EF4-FFF2-40B4-BE49-F238E27FC236}">
                <a16:creationId xmlns:a16="http://schemas.microsoft.com/office/drawing/2014/main" id="{6B19C05C-DEBB-66A3-4C27-5B0AD53FE986}"/>
              </a:ext>
            </a:extLst>
          </p:cNvPr>
          <p:cNvSpPr/>
          <p:nvPr/>
        </p:nvSpPr>
        <p:spPr>
          <a:xfrm>
            <a:off x="9581932" y="3707048"/>
            <a:ext cx="708233" cy="55992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n>
                <a:solidFill>
                  <a:schemeClr val="bg1">
                    <a:lumMod val="65000"/>
                  </a:schemeClr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28" name="אליפסה 27">
            <a:extLst>
              <a:ext uri="{FF2B5EF4-FFF2-40B4-BE49-F238E27FC236}">
                <a16:creationId xmlns:a16="http://schemas.microsoft.com/office/drawing/2014/main" id="{D999857C-5479-79EA-2CAE-32BA90195C4D}"/>
              </a:ext>
            </a:extLst>
          </p:cNvPr>
          <p:cNvSpPr/>
          <p:nvPr/>
        </p:nvSpPr>
        <p:spPr>
          <a:xfrm>
            <a:off x="4317138" y="4058584"/>
            <a:ext cx="708233" cy="55992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n>
                <a:solidFill>
                  <a:schemeClr val="bg1">
                    <a:lumMod val="65000"/>
                  </a:schemeClr>
                </a:solidFill>
              </a:ln>
              <a:solidFill>
                <a:srgbClr val="7030A0"/>
              </a:solidFill>
            </a:endParaRPr>
          </a:p>
        </p:txBody>
      </p:sp>
      <p:pic>
        <p:nvPicPr>
          <p:cNvPr id="29" name="תמונה 28">
            <a:extLst>
              <a:ext uri="{FF2B5EF4-FFF2-40B4-BE49-F238E27FC236}">
                <a16:creationId xmlns:a16="http://schemas.microsoft.com/office/drawing/2014/main" id="{FA5255FA-B600-CCEB-B80B-A7E38441AC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542" y="4241254"/>
            <a:ext cx="409707" cy="679938"/>
          </a:xfrm>
          <a:prstGeom prst="rect">
            <a:avLst/>
          </a:prstGeom>
        </p:spPr>
      </p:pic>
      <p:sp>
        <p:nvSpPr>
          <p:cNvPr id="30" name="אליפסה 29">
            <a:extLst>
              <a:ext uri="{FF2B5EF4-FFF2-40B4-BE49-F238E27FC236}">
                <a16:creationId xmlns:a16="http://schemas.microsoft.com/office/drawing/2014/main" id="{6D9AB46C-7611-B426-E3DB-287984599766}"/>
              </a:ext>
            </a:extLst>
          </p:cNvPr>
          <p:cNvSpPr/>
          <p:nvPr/>
        </p:nvSpPr>
        <p:spPr>
          <a:xfrm>
            <a:off x="2438228" y="6020562"/>
            <a:ext cx="708233" cy="55992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n>
                <a:solidFill>
                  <a:schemeClr val="bg1">
                    <a:lumMod val="65000"/>
                  </a:schemeClr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31" name="אליפסה 30">
            <a:extLst>
              <a:ext uri="{FF2B5EF4-FFF2-40B4-BE49-F238E27FC236}">
                <a16:creationId xmlns:a16="http://schemas.microsoft.com/office/drawing/2014/main" id="{EEE2CBFC-D114-1F64-5B50-9AD4D942EDB6}"/>
              </a:ext>
            </a:extLst>
          </p:cNvPr>
          <p:cNvSpPr/>
          <p:nvPr/>
        </p:nvSpPr>
        <p:spPr>
          <a:xfrm>
            <a:off x="9162348" y="5820819"/>
            <a:ext cx="708233" cy="55992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n>
                <a:solidFill>
                  <a:schemeClr val="bg1">
                    <a:lumMod val="65000"/>
                  </a:schemeClr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32" name="אליפסה 31">
            <a:extLst>
              <a:ext uri="{FF2B5EF4-FFF2-40B4-BE49-F238E27FC236}">
                <a16:creationId xmlns:a16="http://schemas.microsoft.com/office/drawing/2014/main" id="{ABFF2131-394E-2A6B-0FEA-E0810F16BB09}"/>
              </a:ext>
            </a:extLst>
          </p:cNvPr>
          <p:cNvSpPr/>
          <p:nvPr/>
        </p:nvSpPr>
        <p:spPr>
          <a:xfrm>
            <a:off x="4921964" y="5517421"/>
            <a:ext cx="708233" cy="55992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n>
                <a:solidFill>
                  <a:schemeClr val="bg1">
                    <a:lumMod val="65000"/>
                  </a:schemeClr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33" name="אליפסה 32">
            <a:extLst>
              <a:ext uri="{FF2B5EF4-FFF2-40B4-BE49-F238E27FC236}">
                <a16:creationId xmlns:a16="http://schemas.microsoft.com/office/drawing/2014/main" id="{FD626BD3-D488-93D1-317F-FA2480246C3C}"/>
              </a:ext>
            </a:extLst>
          </p:cNvPr>
          <p:cNvSpPr/>
          <p:nvPr/>
        </p:nvSpPr>
        <p:spPr>
          <a:xfrm>
            <a:off x="1266825" y="3436021"/>
            <a:ext cx="708233" cy="55992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n>
                <a:solidFill>
                  <a:schemeClr val="bg1">
                    <a:lumMod val="65000"/>
                  </a:schemeClr>
                </a:solidFill>
              </a:ln>
              <a:solidFill>
                <a:srgbClr val="7030A0"/>
              </a:solidFill>
            </a:endParaRPr>
          </a:p>
        </p:txBody>
      </p:sp>
      <p:cxnSp>
        <p:nvCxnSpPr>
          <p:cNvPr id="34" name="מחבר חץ ישר 33">
            <a:extLst>
              <a:ext uri="{FF2B5EF4-FFF2-40B4-BE49-F238E27FC236}">
                <a16:creationId xmlns:a16="http://schemas.microsoft.com/office/drawing/2014/main" id="{0DB78EA4-2CD7-FD0B-4FA5-3ED1CC6AAB30}"/>
              </a:ext>
            </a:extLst>
          </p:cNvPr>
          <p:cNvCxnSpPr>
            <a:cxnSpLocks/>
            <a:stCxn id="29" idx="3"/>
            <a:endCxn id="27" idx="2"/>
          </p:cNvCxnSpPr>
          <p:nvPr/>
        </p:nvCxnSpPr>
        <p:spPr>
          <a:xfrm flipV="1">
            <a:off x="6793249" y="3987011"/>
            <a:ext cx="2788683" cy="594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חץ ישר 34">
            <a:extLst>
              <a:ext uri="{FF2B5EF4-FFF2-40B4-BE49-F238E27FC236}">
                <a16:creationId xmlns:a16="http://schemas.microsoft.com/office/drawing/2014/main" id="{248D99F8-9CEA-CA66-3D42-3EA9C54B8524}"/>
              </a:ext>
            </a:extLst>
          </p:cNvPr>
          <p:cNvCxnSpPr>
            <a:cxnSpLocks/>
            <a:stCxn id="27" idx="4"/>
            <a:endCxn id="31" idx="0"/>
          </p:cNvCxnSpPr>
          <p:nvPr/>
        </p:nvCxnSpPr>
        <p:spPr>
          <a:xfrm flipH="1">
            <a:off x="9516464" y="4266974"/>
            <a:ext cx="419584" cy="1553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 חץ ישר 35">
            <a:extLst>
              <a:ext uri="{FF2B5EF4-FFF2-40B4-BE49-F238E27FC236}">
                <a16:creationId xmlns:a16="http://schemas.microsoft.com/office/drawing/2014/main" id="{62DFAEAE-06AC-082E-10F5-9486F3EC7B31}"/>
              </a:ext>
            </a:extLst>
          </p:cNvPr>
          <p:cNvCxnSpPr>
            <a:stCxn id="31" idx="2"/>
            <a:endCxn id="25" idx="6"/>
          </p:cNvCxnSpPr>
          <p:nvPr/>
        </p:nvCxnSpPr>
        <p:spPr>
          <a:xfrm flipH="1">
            <a:off x="6844611" y="6100783"/>
            <a:ext cx="2317737" cy="362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מחבר חץ ישר 36">
            <a:extLst>
              <a:ext uri="{FF2B5EF4-FFF2-40B4-BE49-F238E27FC236}">
                <a16:creationId xmlns:a16="http://schemas.microsoft.com/office/drawing/2014/main" id="{363C70B4-5FC2-7F29-3BC0-B0B8A2323158}"/>
              </a:ext>
            </a:extLst>
          </p:cNvPr>
          <p:cNvCxnSpPr>
            <a:cxnSpLocks/>
            <a:stCxn id="25" idx="0"/>
            <a:endCxn id="26" idx="4"/>
          </p:cNvCxnSpPr>
          <p:nvPr/>
        </p:nvCxnSpPr>
        <p:spPr>
          <a:xfrm flipH="1" flipV="1">
            <a:off x="4709192" y="3227761"/>
            <a:ext cx="1781303" cy="2956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חץ ישר 37">
            <a:extLst>
              <a:ext uri="{FF2B5EF4-FFF2-40B4-BE49-F238E27FC236}">
                <a16:creationId xmlns:a16="http://schemas.microsoft.com/office/drawing/2014/main" id="{F5193B25-2132-D030-6FFB-56D6B29386F8}"/>
              </a:ext>
            </a:extLst>
          </p:cNvPr>
          <p:cNvCxnSpPr>
            <a:cxnSpLocks/>
            <a:stCxn id="26" idx="6"/>
            <a:endCxn id="24" idx="2"/>
          </p:cNvCxnSpPr>
          <p:nvPr/>
        </p:nvCxnSpPr>
        <p:spPr>
          <a:xfrm>
            <a:off x="5063308" y="2947798"/>
            <a:ext cx="3589243" cy="93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חץ ישר 38">
            <a:extLst>
              <a:ext uri="{FF2B5EF4-FFF2-40B4-BE49-F238E27FC236}">
                <a16:creationId xmlns:a16="http://schemas.microsoft.com/office/drawing/2014/main" id="{67B41B2C-62D5-1309-C9A0-5E6D230E6830}"/>
              </a:ext>
            </a:extLst>
          </p:cNvPr>
          <p:cNvCxnSpPr>
            <a:cxnSpLocks/>
            <a:stCxn id="24" idx="3"/>
            <a:endCxn id="28" idx="6"/>
          </p:cNvCxnSpPr>
          <p:nvPr/>
        </p:nvCxnSpPr>
        <p:spPr>
          <a:xfrm flipH="1">
            <a:off x="5025371" y="3239114"/>
            <a:ext cx="3730899" cy="1099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מחבר חץ ישר 39">
            <a:extLst>
              <a:ext uri="{FF2B5EF4-FFF2-40B4-BE49-F238E27FC236}">
                <a16:creationId xmlns:a16="http://schemas.microsoft.com/office/drawing/2014/main" id="{C48E0DC3-ABBA-1008-341E-E05DA065FA82}"/>
              </a:ext>
            </a:extLst>
          </p:cNvPr>
          <p:cNvCxnSpPr>
            <a:cxnSpLocks/>
            <a:stCxn id="28" idx="2"/>
            <a:endCxn id="33" idx="5"/>
          </p:cNvCxnSpPr>
          <p:nvPr/>
        </p:nvCxnSpPr>
        <p:spPr>
          <a:xfrm flipH="1" flipV="1">
            <a:off x="1871339" y="3913948"/>
            <a:ext cx="2445799" cy="424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מחבר חץ ישר 40">
            <a:extLst>
              <a:ext uri="{FF2B5EF4-FFF2-40B4-BE49-F238E27FC236}">
                <a16:creationId xmlns:a16="http://schemas.microsoft.com/office/drawing/2014/main" id="{25072258-FA45-4001-CDEB-8B7562F396BB}"/>
              </a:ext>
            </a:extLst>
          </p:cNvPr>
          <p:cNvCxnSpPr>
            <a:cxnSpLocks/>
            <a:stCxn id="33" idx="4"/>
            <a:endCxn id="30" idx="1"/>
          </p:cNvCxnSpPr>
          <p:nvPr/>
        </p:nvCxnSpPr>
        <p:spPr>
          <a:xfrm>
            <a:off x="1620941" y="3995947"/>
            <a:ext cx="921005" cy="2106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מחבר חץ ישר 41">
            <a:extLst>
              <a:ext uri="{FF2B5EF4-FFF2-40B4-BE49-F238E27FC236}">
                <a16:creationId xmlns:a16="http://schemas.microsoft.com/office/drawing/2014/main" id="{93013D46-E90E-BF8C-08C5-DB4CEC890058}"/>
              </a:ext>
            </a:extLst>
          </p:cNvPr>
          <p:cNvCxnSpPr>
            <a:cxnSpLocks/>
            <a:stCxn id="30" idx="6"/>
            <a:endCxn id="32" idx="3"/>
          </p:cNvCxnSpPr>
          <p:nvPr/>
        </p:nvCxnSpPr>
        <p:spPr>
          <a:xfrm flipV="1">
            <a:off x="3146460" y="5995348"/>
            <a:ext cx="1879223" cy="30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תיבת טקסט 42">
            <a:extLst>
              <a:ext uri="{FF2B5EF4-FFF2-40B4-BE49-F238E27FC236}">
                <a16:creationId xmlns:a16="http://schemas.microsoft.com/office/drawing/2014/main" id="{7A33E02B-32A8-8DC8-ECF5-B640778602E2}"/>
              </a:ext>
            </a:extLst>
          </p:cNvPr>
          <p:cNvSpPr txBox="1"/>
          <p:nvPr/>
        </p:nvSpPr>
        <p:spPr>
          <a:xfrm>
            <a:off x="580933" y="2468799"/>
            <a:ext cx="1334494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>
                <a:solidFill>
                  <a:srgbClr val="FF0000"/>
                </a:solidFill>
              </a:rPr>
              <a:t>10:00</a:t>
            </a:r>
          </a:p>
        </p:txBody>
      </p:sp>
      <p:sp>
        <p:nvSpPr>
          <p:cNvPr id="44" name="תיבת טקסט 43">
            <a:extLst>
              <a:ext uri="{FF2B5EF4-FFF2-40B4-BE49-F238E27FC236}">
                <a16:creationId xmlns:a16="http://schemas.microsoft.com/office/drawing/2014/main" id="{04B8939D-DA71-A4CE-253E-61CAFDC9E410}"/>
              </a:ext>
            </a:extLst>
          </p:cNvPr>
          <p:cNvSpPr txBox="1"/>
          <p:nvPr/>
        </p:nvSpPr>
        <p:spPr>
          <a:xfrm>
            <a:off x="580933" y="2468799"/>
            <a:ext cx="1334494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>
                <a:solidFill>
                  <a:srgbClr val="FF0000"/>
                </a:solidFill>
              </a:rPr>
              <a:t>10:30</a:t>
            </a:r>
          </a:p>
        </p:txBody>
      </p:sp>
      <p:sp>
        <p:nvSpPr>
          <p:cNvPr id="45" name="תיבת טקסט 44">
            <a:extLst>
              <a:ext uri="{FF2B5EF4-FFF2-40B4-BE49-F238E27FC236}">
                <a16:creationId xmlns:a16="http://schemas.microsoft.com/office/drawing/2014/main" id="{8DF20031-5212-A531-4A8F-1FB2F83BFF3A}"/>
              </a:ext>
            </a:extLst>
          </p:cNvPr>
          <p:cNvSpPr txBox="1"/>
          <p:nvPr/>
        </p:nvSpPr>
        <p:spPr>
          <a:xfrm>
            <a:off x="580933" y="2468799"/>
            <a:ext cx="1334494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>
                <a:solidFill>
                  <a:srgbClr val="FF0000"/>
                </a:solidFill>
              </a:rPr>
              <a:t>10:45</a:t>
            </a:r>
          </a:p>
        </p:txBody>
      </p:sp>
      <p:sp>
        <p:nvSpPr>
          <p:cNvPr id="46" name="תיבת טקסט 45">
            <a:extLst>
              <a:ext uri="{FF2B5EF4-FFF2-40B4-BE49-F238E27FC236}">
                <a16:creationId xmlns:a16="http://schemas.microsoft.com/office/drawing/2014/main" id="{B075610B-ADE9-71A4-AF9F-A95A3ED5381D}"/>
              </a:ext>
            </a:extLst>
          </p:cNvPr>
          <p:cNvSpPr txBox="1"/>
          <p:nvPr/>
        </p:nvSpPr>
        <p:spPr>
          <a:xfrm>
            <a:off x="580933" y="2468799"/>
            <a:ext cx="1334494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>
                <a:solidFill>
                  <a:srgbClr val="FF0000"/>
                </a:solidFill>
              </a:rPr>
              <a:t>10:57</a:t>
            </a:r>
          </a:p>
        </p:txBody>
      </p:sp>
      <p:sp>
        <p:nvSpPr>
          <p:cNvPr id="47" name="תיבת טקסט 46">
            <a:extLst>
              <a:ext uri="{FF2B5EF4-FFF2-40B4-BE49-F238E27FC236}">
                <a16:creationId xmlns:a16="http://schemas.microsoft.com/office/drawing/2014/main" id="{B2F5DD04-C03C-7131-4627-E09B457D9B37}"/>
              </a:ext>
            </a:extLst>
          </p:cNvPr>
          <p:cNvSpPr txBox="1"/>
          <p:nvPr/>
        </p:nvSpPr>
        <p:spPr>
          <a:xfrm>
            <a:off x="580933" y="2468799"/>
            <a:ext cx="1334494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>
                <a:solidFill>
                  <a:srgbClr val="FF0000"/>
                </a:solidFill>
              </a:rPr>
              <a:t>11:20</a:t>
            </a:r>
          </a:p>
        </p:txBody>
      </p:sp>
      <p:sp>
        <p:nvSpPr>
          <p:cNvPr id="48" name="תיבת טקסט 47">
            <a:extLst>
              <a:ext uri="{FF2B5EF4-FFF2-40B4-BE49-F238E27FC236}">
                <a16:creationId xmlns:a16="http://schemas.microsoft.com/office/drawing/2014/main" id="{9699FDBE-AF8E-E579-A2E3-CD817F28D05B}"/>
              </a:ext>
            </a:extLst>
          </p:cNvPr>
          <p:cNvSpPr txBox="1"/>
          <p:nvPr/>
        </p:nvSpPr>
        <p:spPr>
          <a:xfrm>
            <a:off x="580933" y="2468799"/>
            <a:ext cx="1334494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>
                <a:solidFill>
                  <a:srgbClr val="FF0000"/>
                </a:solidFill>
              </a:rPr>
              <a:t>11:38</a:t>
            </a:r>
          </a:p>
        </p:txBody>
      </p:sp>
      <p:sp>
        <p:nvSpPr>
          <p:cNvPr id="49" name="תיבת טקסט 48">
            <a:extLst>
              <a:ext uri="{FF2B5EF4-FFF2-40B4-BE49-F238E27FC236}">
                <a16:creationId xmlns:a16="http://schemas.microsoft.com/office/drawing/2014/main" id="{D66F1B29-E1A0-9EF2-3E0C-715B1F5126D7}"/>
              </a:ext>
            </a:extLst>
          </p:cNvPr>
          <p:cNvSpPr txBox="1"/>
          <p:nvPr/>
        </p:nvSpPr>
        <p:spPr>
          <a:xfrm>
            <a:off x="580933" y="2468799"/>
            <a:ext cx="1334494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>
                <a:solidFill>
                  <a:srgbClr val="FF0000"/>
                </a:solidFill>
              </a:rPr>
              <a:t>12:00</a:t>
            </a:r>
          </a:p>
        </p:txBody>
      </p:sp>
      <p:sp>
        <p:nvSpPr>
          <p:cNvPr id="50" name="תיבת טקסט 49">
            <a:extLst>
              <a:ext uri="{FF2B5EF4-FFF2-40B4-BE49-F238E27FC236}">
                <a16:creationId xmlns:a16="http://schemas.microsoft.com/office/drawing/2014/main" id="{2B0BAA29-38F3-43AF-D0EB-7CB4E0447AE8}"/>
              </a:ext>
            </a:extLst>
          </p:cNvPr>
          <p:cNvSpPr txBox="1"/>
          <p:nvPr/>
        </p:nvSpPr>
        <p:spPr>
          <a:xfrm>
            <a:off x="580933" y="2468799"/>
            <a:ext cx="1334494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>
                <a:solidFill>
                  <a:srgbClr val="FF0000"/>
                </a:solidFill>
              </a:rPr>
              <a:t>12:20</a:t>
            </a:r>
          </a:p>
        </p:txBody>
      </p:sp>
      <p:sp>
        <p:nvSpPr>
          <p:cNvPr id="51" name="תיבת טקסט 50">
            <a:extLst>
              <a:ext uri="{FF2B5EF4-FFF2-40B4-BE49-F238E27FC236}">
                <a16:creationId xmlns:a16="http://schemas.microsoft.com/office/drawing/2014/main" id="{03E7353A-1EEB-E73B-D334-F962B5050BD6}"/>
              </a:ext>
            </a:extLst>
          </p:cNvPr>
          <p:cNvSpPr txBox="1"/>
          <p:nvPr/>
        </p:nvSpPr>
        <p:spPr>
          <a:xfrm>
            <a:off x="580933" y="2468799"/>
            <a:ext cx="1334494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>
                <a:solidFill>
                  <a:srgbClr val="FF0000"/>
                </a:solidFill>
              </a:rPr>
              <a:t>12:45</a:t>
            </a:r>
          </a:p>
        </p:txBody>
      </p:sp>
    </p:spTree>
    <p:extLst>
      <p:ext uri="{BB962C8B-B14F-4D97-AF65-F5344CB8AC3E}">
        <p14:creationId xmlns:p14="http://schemas.microsoft.com/office/powerpoint/2010/main" val="189082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/>
      <p:bldP spid="43" grpId="1" build="allAtOnce"/>
      <p:bldP spid="44" grpId="0" build="p"/>
      <p:bldP spid="44" grpId="1" build="allAtOnce"/>
      <p:bldP spid="45" grpId="0" build="p"/>
      <p:bldP spid="45" grpId="1" build="allAtOnce"/>
      <p:bldP spid="46" grpId="0" build="p"/>
      <p:bldP spid="46" grpId="1" build="allAtOnce"/>
      <p:bldP spid="47" grpId="0" build="p"/>
      <p:bldP spid="47" grpId="1" build="allAtOnce"/>
      <p:bldP spid="48" grpId="0" build="p"/>
      <p:bldP spid="48" grpId="1" build="allAtOnce"/>
      <p:bldP spid="49" grpId="0" build="p"/>
      <p:bldP spid="49" grpId="1" build="allAtOnce"/>
      <p:bldP spid="50" grpId="0" build="p"/>
      <p:bldP spid="50" grpId="1" build="allAtOnce"/>
      <p:bldP spid="5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2BBBF244-5A98-2DEA-E673-B7C6509653C0}"/>
              </a:ext>
            </a:extLst>
          </p:cNvPr>
          <p:cNvSpPr/>
          <p:nvPr/>
        </p:nvSpPr>
        <p:spPr>
          <a:xfrm>
            <a:off x="0" y="243512"/>
            <a:ext cx="11962421" cy="60016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he-IL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he-IL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he-IL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לאחר שהגרלנו לכל עובד באלו נקודות הוא יעבור במהלך יום העבודה</a:t>
            </a:r>
          </a:p>
          <a:p>
            <a:r>
              <a:rPr lang="he-IL" sz="24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צריך להחליט מה לעשות עם החבילות.</a:t>
            </a:r>
          </a:p>
          <a:p>
            <a:endParaRPr lang="he-IL" sz="240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he-IL" sz="24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איך מחליטים באלו חבילות העובד יטפל בכל אחת מהנקודות שהוא מבקר במהלך היום?</a:t>
            </a:r>
          </a:p>
          <a:p>
            <a:endParaRPr lang="he-IL" sz="240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he-IL" sz="24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כל עובד שמגיעה לנקודת איסוף לוקח עימו את כל החבילות שהוא עתיד במהלך היום עבודה </a:t>
            </a:r>
          </a:p>
          <a:p>
            <a:r>
              <a:rPr lang="he-IL" sz="24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להגיע לנקודת איסוף שתקרב אותם אווירית למקום היעד שלהם, או כמובן ליעד הסופי בעצמו.</a:t>
            </a:r>
          </a:p>
          <a:p>
            <a:endParaRPr lang="he-IL" sz="240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he-IL" sz="24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אם נמצא נקודה כזאת, העובד לוקח את החבילה וכאשר במהלך היום </a:t>
            </a:r>
          </a:p>
          <a:p>
            <a:r>
              <a:rPr lang="he-IL" sz="24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הוא מגיעה לנקודה איסוף הקרובה ביותר ליעד מבין כל הנקודות איסוף </a:t>
            </a:r>
          </a:p>
          <a:p>
            <a:r>
              <a:rPr lang="he-IL" sz="24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שהעובד יבקר בהם היום, העובד מוריד שם את החבילה.</a:t>
            </a:r>
          </a:p>
          <a:p>
            <a:endParaRPr lang="he-IL" sz="320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endParaRPr lang="he-IL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B469193F-18C7-9680-AE3C-337E6998A1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62" r="8385" b="24477"/>
          <a:stretch/>
        </p:blipFill>
        <p:spPr>
          <a:xfrm>
            <a:off x="0" y="0"/>
            <a:ext cx="1334494" cy="994299"/>
          </a:xfrm>
          <a:prstGeom prst="rect">
            <a:avLst/>
          </a:prstGeom>
        </p:spPr>
      </p:pic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A1275084-B051-AB92-E25B-066133724DD5}"/>
              </a:ext>
            </a:extLst>
          </p:cNvPr>
          <p:cNvGrpSpPr/>
          <p:nvPr/>
        </p:nvGrpSpPr>
        <p:grpSpPr>
          <a:xfrm>
            <a:off x="0" y="4129712"/>
            <a:ext cx="3287119" cy="2556838"/>
            <a:chOff x="0" y="4129712"/>
            <a:chExt cx="3287119" cy="2556838"/>
          </a:xfrm>
        </p:grpSpPr>
        <p:pic>
          <p:nvPicPr>
            <p:cNvPr id="7" name="תמונה 6">
              <a:extLst>
                <a:ext uri="{FF2B5EF4-FFF2-40B4-BE49-F238E27FC236}">
                  <a16:creationId xmlns:a16="http://schemas.microsoft.com/office/drawing/2014/main" id="{2C76872C-D2F7-4EB4-46D1-DEC8B5178B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094" t="9827" r="15625" b="18595"/>
            <a:stretch/>
          </p:blipFill>
          <p:spPr>
            <a:xfrm>
              <a:off x="304799" y="4129712"/>
              <a:ext cx="1800225" cy="2358955"/>
            </a:xfrm>
            <a:prstGeom prst="rect">
              <a:avLst/>
            </a:prstGeom>
          </p:spPr>
        </p:pic>
        <p:sp>
          <p:nvSpPr>
            <p:cNvPr id="8" name="מלבן 7">
              <a:extLst>
                <a:ext uri="{FF2B5EF4-FFF2-40B4-BE49-F238E27FC236}">
                  <a16:creationId xmlns:a16="http://schemas.microsoft.com/office/drawing/2014/main" id="{97F5A813-23DC-9FFA-8262-DF77B1A7C7EC}"/>
                </a:ext>
              </a:extLst>
            </p:cNvPr>
            <p:cNvSpPr/>
            <p:nvPr/>
          </p:nvSpPr>
          <p:spPr>
            <a:xfrm>
              <a:off x="1334494" y="5286375"/>
              <a:ext cx="1952625" cy="1400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מלבן 8">
              <a:extLst>
                <a:ext uri="{FF2B5EF4-FFF2-40B4-BE49-F238E27FC236}">
                  <a16:creationId xmlns:a16="http://schemas.microsoft.com/office/drawing/2014/main" id="{F5D104D7-7F55-9153-E8F8-CF362EB100DD}"/>
                </a:ext>
              </a:extLst>
            </p:cNvPr>
            <p:cNvSpPr/>
            <p:nvPr/>
          </p:nvSpPr>
          <p:spPr>
            <a:xfrm>
              <a:off x="0" y="4752975"/>
              <a:ext cx="1104915" cy="9705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1090105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2BBBF244-5A98-2DEA-E673-B7C6509653C0}"/>
              </a:ext>
            </a:extLst>
          </p:cNvPr>
          <p:cNvSpPr/>
          <p:nvPr/>
        </p:nvSpPr>
        <p:spPr>
          <a:xfrm>
            <a:off x="114789" y="798724"/>
            <a:ext cx="11962421" cy="46474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he-IL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he-IL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אך הבעיה היא שאי אפשר לחשב בנפרד עבור כל עובד אלו חבילות הוא יעביר במהלך יום העבודה, כיוון שצריך שהעברת החבילות תתרחש לפי ציר הזמן.</a:t>
            </a:r>
          </a:p>
          <a:p>
            <a:endParaRPr lang="he-IL" sz="240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he-IL" sz="24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כלומר, חייבים לדעת עבור כל עובד שמגיעה לנקודת איסוף, אלו חבילות שוהות שם בדיוק בשעה שהעובד מגיעה לשם.</a:t>
            </a:r>
          </a:p>
          <a:p>
            <a:r>
              <a:rPr lang="he-IL" sz="24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r>
              <a:rPr lang="he-IL" sz="24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לכן האלגוריתם ממיין לפי ציר הזמן את זמני ההגעה לכל נקודת איסוף </a:t>
            </a:r>
          </a:p>
          <a:p>
            <a:r>
              <a:rPr lang="he-IL" sz="24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עבור כל העובדים, כעת בכל פעם ''נזיז'' בגרף את העובד הבא שהגיעה </a:t>
            </a:r>
          </a:p>
          <a:p>
            <a:r>
              <a:rPr lang="he-IL" sz="24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זמנו לזוז לפי ציר הזמן, ונחשב בעבורו את החבילות שאותם הוא אמור </a:t>
            </a:r>
          </a:p>
          <a:p>
            <a:r>
              <a:rPr lang="he-IL" sz="24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לקחת או להוריד.</a:t>
            </a:r>
            <a:endParaRPr lang="he-IL" sz="320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endParaRPr lang="he-IL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B469193F-18C7-9680-AE3C-337E6998A1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62" r="8385" b="24477"/>
          <a:stretch/>
        </p:blipFill>
        <p:spPr>
          <a:xfrm>
            <a:off x="0" y="0"/>
            <a:ext cx="1334494" cy="994299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04DD5D73-C238-508F-79CB-12817AC916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458"/>
          <a:stretch/>
        </p:blipFill>
        <p:spPr>
          <a:xfrm>
            <a:off x="513080" y="4204485"/>
            <a:ext cx="2301240" cy="228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414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חץ: ימינה 1">
            <a:extLst>
              <a:ext uri="{FF2B5EF4-FFF2-40B4-BE49-F238E27FC236}">
                <a16:creationId xmlns:a16="http://schemas.microsoft.com/office/drawing/2014/main" id="{2DF5427A-A159-8DAD-5967-EB7D71D09421}"/>
              </a:ext>
            </a:extLst>
          </p:cNvPr>
          <p:cNvSpPr/>
          <p:nvPr/>
        </p:nvSpPr>
        <p:spPr>
          <a:xfrm>
            <a:off x="1447060" y="1686757"/>
            <a:ext cx="9685538" cy="58592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חץ: ימינה 2">
            <a:extLst>
              <a:ext uri="{FF2B5EF4-FFF2-40B4-BE49-F238E27FC236}">
                <a16:creationId xmlns:a16="http://schemas.microsoft.com/office/drawing/2014/main" id="{DA07386C-ADB8-80E7-5403-BFA028AEAEFC}"/>
              </a:ext>
            </a:extLst>
          </p:cNvPr>
          <p:cNvSpPr/>
          <p:nvPr/>
        </p:nvSpPr>
        <p:spPr>
          <a:xfrm>
            <a:off x="1447060" y="3259584"/>
            <a:ext cx="9685538" cy="58592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חץ: ימינה 3">
            <a:extLst>
              <a:ext uri="{FF2B5EF4-FFF2-40B4-BE49-F238E27FC236}">
                <a16:creationId xmlns:a16="http://schemas.microsoft.com/office/drawing/2014/main" id="{B9AE892E-7CA5-7CEF-71E7-3264D5468FBC}"/>
              </a:ext>
            </a:extLst>
          </p:cNvPr>
          <p:cNvSpPr/>
          <p:nvPr/>
        </p:nvSpPr>
        <p:spPr>
          <a:xfrm>
            <a:off x="1447060" y="4878280"/>
            <a:ext cx="9685538" cy="58592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אליפסה 4">
            <a:extLst>
              <a:ext uri="{FF2B5EF4-FFF2-40B4-BE49-F238E27FC236}">
                <a16:creationId xmlns:a16="http://schemas.microsoft.com/office/drawing/2014/main" id="{E35CAE63-4B89-5095-4246-E8CAA1DCE4AD}"/>
              </a:ext>
            </a:extLst>
          </p:cNvPr>
          <p:cNvSpPr/>
          <p:nvPr/>
        </p:nvSpPr>
        <p:spPr>
          <a:xfrm>
            <a:off x="10040644" y="1686756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11:10</a:t>
            </a:r>
          </a:p>
        </p:txBody>
      </p:sp>
      <p:sp>
        <p:nvSpPr>
          <p:cNvPr id="6" name="אליפסה 5">
            <a:extLst>
              <a:ext uri="{FF2B5EF4-FFF2-40B4-BE49-F238E27FC236}">
                <a16:creationId xmlns:a16="http://schemas.microsoft.com/office/drawing/2014/main" id="{8B39096F-9940-C92D-D35B-D10BED69B0A3}"/>
              </a:ext>
            </a:extLst>
          </p:cNvPr>
          <p:cNvSpPr/>
          <p:nvPr/>
        </p:nvSpPr>
        <p:spPr>
          <a:xfrm>
            <a:off x="9509463" y="3305453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11:05</a:t>
            </a:r>
          </a:p>
        </p:txBody>
      </p:sp>
      <p:sp>
        <p:nvSpPr>
          <p:cNvPr id="7" name="אליפסה 6">
            <a:extLst>
              <a:ext uri="{FF2B5EF4-FFF2-40B4-BE49-F238E27FC236}">
                <a16:creationId xmlns:a16="http://schemas.microsoft.com/office/drawing/2014/main" id="{65131848-6C50-D750-CE25-679FAB47B948}"/>
              </a:ext>
            </a:extLst>
          </p:cNvPr>
          <p:cNvSpPr/>
          <p:nvPr/>
        </p:nvSpPr>
        <p:spPr>
          <a:xfrm>
            <a:off x="6181817" y="1686756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10:40</a:t>
            </a:r>
          </a:p>
        </p:txBody>
      </p:sp>
      <p:sp>
        <p:nvSpPr>
          <p:cNvPr id="8" name="אליפסה 7">
            <a:extLst>
              <a:ext uri="{FF2B5EF4-FFF2-40B4-BE49-F238E27FC236}">
                <a16:creationId xmlns:a16="http://schemas.microsoft.com/office/drawing/2014/main" id="{BAAAE52E-B3F4-B21D-80E0-DDDED8B64914}"/>
              </a:ext>
            </a:extLst>
          </p:cNvPr>
          <p:cNvSpPr/>
          <p:nvPr/>
        </p:nvSpPr>
        <p:spPr>
          <a:xfrm>
            <a:off x="3173766" y="1686756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10:20</a:t>
            </a:r>
          </a:p>
        </p:txBody>
      </p:sp>
      <p:sp>
        <p:nvSpPr>
          <p:cNvPr id="9" name="אליפסה 8">
            <a:extLst>
              <a:ext uri="{FF2B5EF4-FFF2-40B4-BE49-F238E27FC236}">
                <a16:creationId xmlns:a16="http://schemas.microsoft.com/office/drawing/2014/main" id="{2F32250E-C115-2DA8-4183-AFA2ECFBE18C}"/>
              </a:ext>
            </a:extLst>
          </p:cNvPr>
          <p:cNvSpPr/>
          <p:nvPr/>
        </p:nvSpPr>
        <p:spPr>
          <a:xfrm>
            <a:off x="7732449" y="3256622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10:50</a:t>
            </a:r>
          </a:p>
        </p:txBody>
      </p:sp>
      <p:sp>
        <p:nvSpPr>
          <p:cNvPr id="10" name="אליפסה 9">
            <a:extLst>
              <a:ext uri="{FF2B5EF4-FFF2-40B4-BE49-F238E27FC236}">
                <a16:creationId xmlns:a16="http://schemas.microsoft.com/office/drawing/2014/main" id="{5437B20C-7D39-76B8-7847-B790806D8915}"/>
              </a:ext>
            </a:extLst>
          </p:cNvPr>
          <p:cNvSpPr/>
          <p:nvPr/>
        </p:nvSpPr>
        <p:spPr>
          <a:xfrm>
            <a:off x="5474563" y="3257364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10:35</a:t>
            </a:r>
          </a:p>
        </p:txBody>
      </p:sp>
      <p:sp>
        <p:nvSpPr>
          <p:cNvPr id="11" name="אליפסה 10">
            <a:extLst>
              <a:ext uri="{FF2B5EF4-FFF2-40B4-BE49-F238E27FC236}">
                <a16:creationId xmlns:a16="http://schemas.microsoft.com/office/drawing/2014/main" id="{D37D153C-51B9-DF55-6741-968CC0ECBE64}"/>
              </a:ext>
            </a:extLst>
          </p:cNvPr>
          <p:cNvSpPr/>
          <p:nvPr/>
        </p:nvSpPr>
        <p:spPr>
          <a:xfrm>
            <a:off x="3697549" y="3257364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10:25</a:t>
            </a:r>
          </a:p>
        </p:txBody>
      </p:sp>
      <p:sp>
        <p:nvSpPr>
          <p:cNvPr id="12" name="אליפסה 11">
            <a:extLst>
              <a:ext uri="{FF2B5EF4-FFF2-40B4-BE49-F238E27FC236}">
                <a16:creationId xmlns:a16="http://schemas.microsoft.com/office/drawing/2014/main" id="{CC9809E8-B2B4-07CC-D364-65C8EAD9B12A}"/>
              </a:ext>
            </a:extLst>
          </p:cNvPr>
          <p:cNvSpPr/>
          <p:nvPr/>
        </p:nvSpPr>
        <p:spPr>
          <a:xfrm>
            <a:off x="2460593" y="3264024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10:10</a:t>
            </a:r>
          </a:p>
        </p:txBody>
      </p:sp>
      <p:sp>
        <p:nvSpPr>
          <p:cNvPr id="13" name="אליפסה 12">
            <a:extLst>
              <a:ext uri="{FF2B5EF4-FFF2-40B4-BE49-F238E27FC236}">
                <a16:creationId xmlns:a16="http://schemas.microsoft.com/office/drawing/2014/main" id="{B1582488-FCE0-3323-A1A7-8432E89546AB}"/>
              </a:ext>
            </a:extLst>
          </p:cNvPr>
          <p:cNvSpPr/>
          <p:nvPr/>
        </p:nvSpPr>
        <p:spPr>
          <a:xfrm>
            <a:off x="8541798" y="4874581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10:55</a:t>
            </a:r>
          </a:p>
        </p:txBody>
      </p:sp>
      <p:sp>
        <p:nvSpPr>
          <p:cNvPr id="14" name="אליפסה 13">
            <a:extLst>
              <a:ext uri="{FF2B5EF4-FFF2-40B4-BE49-F238E27FC236}">
                <a16:creationId xmlns:a16="http://schemas.microsoft.com/office/drawing/2014/main" id="{2C31DE02-F69B-19EA-7FA2-F90CA3D62E7C}"/>
              </a:ext>
            </a:extLst>
          </p:cNvPr>
          <p:cNvSpPr/>
          <p:nvPr/>
        </p:nvSpPr>
        <p:spPr>
          <a:xfrm>
            <a:off x="4619347" y="4878280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10:30</a:t>
            </a:r>
          </a:p>
        </p:txBody>
      </p:sp>
      <p:pic>
        <p:nvPicPr>
          <p:cNvPr id="15" name="תמונה 14">
            <a:extLst>
              <a:ext uri="{FF2B5EF4-FFF2-40B4-BE49-F238E27FC236}">
                <a16:creationId xmlns:a16="http://schemas.microsoft.com/office/drawing/2014/main" id="{404A10A6-FCB3-E957-4651-020A5F163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59" y="1537720"/>
            <a:ext cx="468781" cy="883997"/>
          </a:xfrm>
          <a:prstGeom prst="rect">
            <a:avLst/>
          </a:prstGeom>
        </p:spPr>
      </p:pic>
      <p:pic>
        <p:nvPicPr>
          <p:cNvPr id="16" name="תמונה 15">
            <a:extLst>
              <a:ext uri="{FF2B5EF4-FFF2-40B4-BE49-F238E27FC236}">
                <a16:creationId xmlns:a16="http://schemas.microsoft.com/office/drawing/2014/main" id="{6A2A0AF7-D055-DFD0-E580-9627A5E81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59" y="4725545"/>
            <a:ext cx="468781" cy="883997"/>
          </a:xfrm>
          <a:prstGeom prst="rect">
            <a:avLst/>
          </a:prstGeom>
        </p:spPr>
      </p:pic>
      <p:pic>
        <p:nvPicPr>
          <p:cNvPr id="17" name="תמונה 16">
            <a:extLst>
              <a:ext uri="{FF2B5EF4-FFF2-40B4-BE49-F238E27FC236}">
                <a16:creationId xmlns:a16="http://schemas.microsoft.com/office/drawing/2014/main" id="{4A8DE026-5FF8-76E0-E322-F5181BFBF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59" y="3107586"/>
            <a:ext cx="468781" cy="883997"/>
          </a:xfrm>
          <a:prstGeom prst="rect">
            <a:avLst/>
          </a:prstGeom>
        </p:spPr>
      </p:pic>
      <p:sp>
        <p:nvSpPr>
          <p:cNvPr id="18" name="אליפסה 17">
            <a:extLst>
              <a:ext uri="{FF2B5EF4-FFF2-40B4-BE49-F238E27FC236}">
                <a16:creationId xmlns:a16="http://schemas.microsoft.com/office/drawing/2014/main" id="{C40D6605-123E-7D5A-DEFF-B84B1A735746}"/>
              </a:ext>
            </a:extLst>
          </p:cNvPr>
          <p:cNvSpPr/>
          <p:nvPr/>
        </p:nvSpPr>
        <p:spPr>
          <a:xfrm>
            <a:off x="1140040" y="3256622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10:00</a:t>
            </a:r>
          </a:p>
        </p:txBody>
      </p:sp>
      <p:sp>
        <p:nvSpPr>
          <p:cNvPr id="19" name="אליפסה 18">
            <a:extLst>
              <a:ext uri="{FF2B5EF4-FFF2-40B4-BE49-F238E27FC236}">
                <a16:creationId xmlns:a16="http://schemas.microsoft.com/office/drawing/2014/main" id="{28C5F44A-5EC4-1F71-19C0-4EE78986A791}"/>
              </a:ext>
            </a:extLst>
          </p:cNvPr>
          <p:cNvSpPr/>
          <p:nvPr/>
        </p:nvSpPr>
        <p:spPr>
          <a:xfrm>
            <a:off x="1136341" y="1686756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10:00</a:t>
            </a:r>
          </a:p>
        </p:txBody>
      </p:sp>
      <p:sp>
        <p:nvSpPr>
          <p:cNvPr id="20" name="אליפסה 19">
            <a:extLst>
              <a:ext uri="{FF2B5EF4-FFF2-40B4-BE49-F238E27FC236}">
                <a16:creationId xmlns:a16="http://schemas.microsoft.com/office/drawing/2014/main" id="{0EF3EB5F-D290-CF66-CA99-B09EE027EF1F}"/>
              </a:ext>
            </a:extLst>
          </p:cNvPr>
          <p:cNvSpPr/>
          <p:nvPr/>
        </p:nvSpPr>
        <p:spPr>
          <a:xfrm>
            <a:off x="1136340" y="4881979"/>
            <a:ext cx="772358" cy="5859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dirty="0"/>
              <a:t>10:00</a:t>
            </a:r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A41E1877-36E7-6B9C-C811-CC24EC3BB7C0}"/>
              </a:ext>
            </a:extLst>
          </p:cNvPr>
          <p:cNvSpPr/>
          <p:nvPr/>
        </p:nvSpPr>
        <p:spPr>
          <a:xfrm>
            <a:off x="4981618" y="82093"/>
            <a:ext cx="26164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ציר הזמן</a:t>
            </a:r>
          </a:p>
        </p:txBody>
      </p:sp>
    </p:spTree>
    <p:extLst>
      <p:ext uri="{BB962C8B-B14F-4D97-AF65-F5344CB8AC3E}">
        <p14:creationId xmlns:p14="http://schemas.microsoft.com/office/powerpoint/2010/main" val="419973355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714</TotalTime>
  <Words>762</Words>
  <Application>Microsoft Office PowerPoint</Application>
  <PresentationFormat>מסך רחב</PresentationFormat>
  <Paragraphs>220</Paragraphs>
  <Slides>23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23</vt:i4>
      </vt:variant>
    </vt:vector>
  </HeadingPairs>
  <TitlesOfParts>
    <vt:vector size="29" baseType="lpstr">
      <vt:lpstr>-apple-system</vt:lpstr>
      <vt:lpstr>Arial</vt:lpstr>
      <vt:lpstr>Calibri</vt:lpstr>
      <vt:lpstr>Calibri Light</vt:lpstr>
      <vt:lpstr>Segoe UI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מיכל דינר</dc:creator>
  <cp:lastModifiedBy>מיכל דינר</cp:lastModifiedBy>
  <cp:revision>11</cp:revision>
  <dcterms:created xsi:type="dcterms:W3CDTF">2023-06-13T07:01:25Z</dcterms:created>
  <dcterms:modified xsi:type="dcterms:W3CDTF">2023-06-28T10:09:38Z</dcterms:modified>
</cp:coreProperties>
</file>