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Lst>
  <p:notesMasterIdLst>
    <p:notesMasterId r:id="rId7"/>
  </p:notesMasterIdLst>
  <p:sldIdLst>
    <p:sldId id="256" r:id="rId3"/>
    <p:sldId id="257" r:id="rId4"/>
    <p:sldId id="258" r:id="rId5"/>
    <p:sldId id="261" r:id="rId6"/>
  </p:sldIdLst>
  <p:sldSz cx="9144000" cy="5143500" type="screen16x9"/>
  <p:notesSz cx="6858000" cy="9144000"/>
  <p:embeddedFontLst>
    <p:embeddedFont>
      <p:font typeface="Helvetica Neue" panose="020B0604020202020204" charset="0"/>
      <p:regular r:id="rId8"/>
      <p:bold r:id="rId9"/>
      <p:italic r:id="rId10"/>
      <p:boldItalic r:id="rId11"/>
    </p:embeddedFont>
    <p:embeddedFont>
      <p:font typeface="Helvetica Neue Light"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3b4548fd7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3b4548fd7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3b4548fd7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3b4548fd7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endParaRPr strike="sng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3e4850a8ec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3e4850a8ec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3e4fc99e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3e4fc99e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ark Text Slide Big Headline">
  <p:cSld name="CUSTOM_7_1">
    <p:bg>
      <p:bgPr>
        <a:solidFill>
          <a:srgbClr val="0D148C"/>
        </a:solid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body" idx="1"/>
          </p:nvPr>
        </p:nvSpPr>
        <p:spPr>
          <a:xfrm>
            <a:off x="304804" y="926088"/>
            <a:ext cx="6629400" cy="3118800"/>
          </a:xfrm>
          <a:prstGeom prst="rect">
            <a:avLst/>
          </a:prstGeom>
        </p:spPr>
        <p:txBody>
          <a:bodyPr spcFirstLastPara="1" wrap="square" lIns="91425" tIns="91425" rIns="91425" bIns="91425" anchor="t" anchorCtr="0">
            <a:normAutofit/>
          </a:bodyPr>
          <a:lstStyle>
            <a:lvl1pPr marL="457200" lvl="0" indent="-342900" rtl="0">
              <a:lnSpc>
                <a:spcPct val="100000"/>
              </a:lnSpc>
              <a:spcBef>
                <a:spcPts val="0"/>
              </a:spcBef>
              <a:spcAft>
                <a:spcPts val="0"/>
              </a:spcAft>
              <a:buClr>
                <a:srgbClr val="FFFFFF"/>
              </a:buClr>
              <a:buSzPts val="1800"/>
              <a:buFont typeface="Helvetica Neue"/>
              <a:buChar char="●"/>
              <a:defRPr b="1">
                <a:solidFill>
                  <a:srgbClr val="FFFFFF"/>
                </a:solidFill>
                <a:latin typeface="Helvetica Neue"/>
                <a:ea typeface="Helvetica Neue"/>
                <a:cs typeface="Helvetica Neue"/>
                <a:sym typeface="Helvetica Neue"/>
              </a:defRPr>
            </a:lvl1pPr>
            <a:lvl2pPr marL="914400" lvl="1" indent="-342900" rtl="0">
              <a:lnSpc>
                <a:spcPct val="100000"/>
              </a:lnSpc>
              <a:spcBef>
                <a:spcPts val="0"/>
              </a:spcBef>
              <a:spcAft>
                <a:spcPts val="0"/>
              </a:spcAft>
              <a:buClr>
                <a:srgbClr val="FFFFFF"/>
              </a:buClr>
              <a:buSzPts val="1800"/>
              <a:buFont typeface="Helvetica Neue"/>
              <a:buChar char="○"/>
              <a:defRPr sz="1800" b="1">
                <a:solidFill>
                  <a:srgbClr val="FFFFFF"/>
                </a:solidFill>
                <a:latin typeface="Helvetica Neue"/>
                <a:ea typeface="Helvetica Neue"/>
                <a:cs typeface="Helvetica Neue"/>
                <a:sym typeface="Helvetica Neue"/>
              </a:defRPr>
            </a:lvl2pPr>
            <a:lvl3pPr marL="1371600" lvl="2" indent="-342900" rtl="0">
              <a:lnSpc>
                <a:spcPct val="100000"/>
              </a:lnSpc>
              <a:spcBef>
                <a:spcPts val="0"/>
              </a:spcBef>
              <a:spcAft>
                <a:spcPts val="0"/>
              </a:spcAft>
              <a:buClr>
                <a:srgbClr val="FFFFFF"/>
              </a:buClr>
              <a:buSzPts val="1800"/>
              <a:buFont typeface="Helvetica Neue"/>
              <a:buChar char="■"/>
              <a:defRPr sz="1800" b="1">
                <a:solidFill>
                  <a:srgbClr val="FFFFFF"/>
                </a:solidFill>
                <a:latin typeface="Helvetica Neue"/>
                <a:ea typeface="Helvetica Neue"/>
                <a:cs typeface="Helvetica Neue"/>
                <a:sym typeface="Helvetica Neue"/>
              </a:defRPr>
            </a:lvl3pPr>
            <a:lvl4pPr marL="1828800" lvl="3" indent="-342900" rtl="0">
              <a:lnSpc>
                <a:spcPct val="100000"/>
              </a:lnSpc>
              <a:spcBef>
                <a:spcPts val="0"/>
              </a:spcBef>
              <a:spcAft>
                <a:spcPts val="0"/>
              </a:spcAft>
              <a:buClr>
                <a:srgbClr val="FFFFFF"/>
              </a:buClr>
              <a:buSzPts val="1800"/>
              <a:buFont typeface="Helvetica Neue"/>
              <a:buChar char="●"/>
              <a:defRPr sz="1800" b="1">
                <a:solidFill>
                  <a:srgbClr val="FFFFFF"/>
                </a:solidFill>
                <a:latin typeface="Helvetica Neue"/>
                <a:ea typeface="Helvetica Neue"/>
                <a:cs typeface="Helvetica Neue"/>
                <a:sym typeface="Helvetica Neue"/>
              </a:defRPr>
            </a:lvl4pPr>
            <a:lvl5pPr marL="2286000" lvl="4" indent="-342900" rtl="0">
              <a:lnSpc>
                <a:spcPct val="100000"/>
              </a:lnSpc>
              <a:spcBef>
                <a:spcPts val="0"/>
              </a:spcBef>
              <a:spcAft>
                <a:spcPts val="0"/>
              </a:spcAft>
              <a:buClr>
                <a:srgbClr val="FFFFFF"/>
              </a:buClr>
              <a:buSzPts val="1800"/>
              <a:buFont typeface="Helvetica Neue"/>
              <a:buChar char="○"/>
              <a:defRPr sz="1800" b="1">
                <a:solidFill>
                  <a:srgbClr val="FFFFFF"/>
                </a:solidFill>
                <a:latin typeface="Helvetica Neue"/>
                <a:ea typeface="Helvetica Neue"/>
                <a:cs typeface="Helvetica Neue"/>
                <a:sym typeface="Helvetica Neue"/>
              </a:defRPr>
            </a:lvl5pPr>
            <a:lvl6pPr marL="2743200" lvl="5" indent="-342900" rtl="0">
              <a:lnSpc>
                <a:spcPct val="100000"/>
              </a:lnSpc>
              <a:spcBef>
                <a:spcPts val="0"/>
              </a:spcBef>
              <a:spcAft>
                <a:spcPts val="0"/>
              </a:spcAft>
              <a:buClr>
                <a:srgbClr val="FFFFFF"/>
              </a:buClr>
              <a:buSzPts val="1800"/>
              <a:buFont typeface="Helvetica Neue"/>
              <a:buChar char="■"/>
              <a:defRPr sz="1800" b="1">
                <a:solidFill>
                  <a:srgbClr val="FFFFFF"/>
                </a:solidFill>
                <a:latin typeface="Helvetica Neue"/>
                <a:ea typeface="Helvetica Neue"/>
                <a:cs typeface="Helvetica Neue"/>
                <a:sym typeface="Helvetica Neue"/>
              </a:defRPr>
            </a:lvl6pPr>
            <a:lvl7pPr marL="3200400" lvl="6" indent="-342900" rtl="0">
              <a:lnSpc>
                <a:spcPct val="100000"/>
              </a:lnSpc>
              <a:spcBef>
                <a:spcPts val="0"/>
              </a:spcBef>
              <a:spcAft>
                <a:spcPts val="0"/>
              </a:spcAft>
              <a:buClr>
                <a:srgbClr val="FFFFFF"/>
              </a:buClr>
              <a:buSzPts val="1800"/>
              <a:buFont typeface="Helvetica Neue"/>
              <a:buChar char="●"/>
              <a:defRPr sz="1800" b="1">
                <a:solidFill>
                  <a:srgbClr val="FFFFFF"/>
                </a:solidFill>
                <a:latin typeface="Helvetica Neue"/>
                <a:ea typeface="Helvetica Neue"/>
                <a:cs typeface="Helvetica Neue"/>
                <a:sym typeface="Helvetica Neue"/>
              </a:defRPr>
            </a:lvl7pPr>
            <a:lvl8pPr marL="3657600" lvl="7" indent="-342900" rtl="0">
              <a:lnSpc>
                <a:spcPct val="100000"/>
              </a:lnSpc>
              <a:spcBef>
                <a:spcPts val="0"/>
              </a:spcBef>
              <a:spcAft>
                <a:spcPts val="0"/>
              </a:spcAft>
              <a:buClr>
                <a:srgbClr val="FFFFFF"/>
              </a:buClr>
              <a:buSzPts val="1800"/>
              <a:buFont typeface="Helvetica Neue"/>
              <a:buChar char="○"/>
              <a:defRPr sz="1800" b="1">
                <a:solidFill>
                  <a:srgbClr val="FFFFFF"/>
                </a:solidFill>
                <a:latin typeface="Helvetica Neue"/>
                <a:ea typeface="Helvetica Neue"/>
                <a:cs typeface="Helvetica Neue"/>
                <a:sym typeface="Helvetica Neue"/>
              </a:defRPr>
            </a:lvl8pPr>
            <a:lvl9pPr marL="4114800" lvl="8" indent="-342900" rtl="0">
              <a:lnSpc>
                <a:spcPct val="100000"/>
              </a:lnSpc>
              <a:spcBef>
                <a:spcPts val="0"/>
              </a:spcBef>
              <a:spcAft>
                <a:spcPts val="0"/>
              </a:spcAft>
              <a:buClr>
                <a:srgbClr val="FFFFFF"/>
              </a:buClr>
              <a:buSzPts val="1800"/>
              <a:buFont typeface="Helvetica Neue"/>
              <a:buChar char="■"/>
              <a:defRPr sz="1800" b="1">
                <a:solidFill>
                  <a:srgbClr val="FFFFFF"/>
                </a:solidFill>
                <a:latin typeface="Helvetica Neue"/>
                <a:ea typeface="Helvetica Neue"/>
                <a:cs typeface="Helvetica Neue"/>
                <a:sym typeface="Helvetica Neue"/>
              </a:defRPr>
            </a:lvl9pPr>
          </a:lstStyle>
          <a:p>
            <a:endParaRPr/>
          </a:p>
        </p:txBody>
      </p:sp>
      <p:sp>
        <p:nvSpPr>
          <p:cNvPr id="97" name="Google Shape;97;p25"/>
          <p:cNvSpPr txBox="1">
            <a:spLocks noGrp="1"/>
          </p:cNvSpPr>
          <p:nvPr>
            <p:ph type="title"/>
          </p:nvPr>
        </p:nvSpPr>
        <p:spPr>
          <a:xfrm>
            <a:off x="304804" y="228601"/>
            <a:ext cx="6629400" cy="392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3000">
                <a:solidFill>
                  <a:srgbClr val="FFFFFF"/>
                </a:solidFill>
                <a:latin typeface="Helvetica Neue Light"/>
                <a:ea typeface="Helvetica Neue Light"/>
                <a:cs typeface="Helvetica Neue Light"/>
                <a:sym typeface="Helvetica Neue Light"/>
              </a:defRPr>
            </a:lvl1pPr>
            <a:lvl2pPr lvl="1" rtl="0">
              <a:spcBef>
                <a:spcPts val="0"/>
              </a:spcBef>
              <a:spcAft>
                <a:spcPts val="0"/>
              </a:spcAft>
              <a:buNone/>
              <a:defRPr sz="3000">
                <a:solidFill>
                  <a:srgbClr val="FFFFFF"/>
                </a:solidFill>
                <a:latin typeface="Helvetica Neue Light"/>
                <a:ea typeface="Helvetica Neue Light"/>
                <a:cs typeface="Helvetica Neue Light"/>
                <a:sym typeface="Helvetica Neue Light"/>
              </a:defRPr>
            </a:lvl2pPr>
            <a:lvl3pPr lvl="2" rtl="0">
              <a:spcBef>
                <a:spcPts val="0"/>
              </a:spcBef>
              <a:spcAft>
                <a:spcPts val="0"/>
              </a:spcAft>
              <a:buNone/>
              <a:defRPr sz="3000">
                <a:solidFill>
                  <a:srgbClr val="FFFFFF"/>
                </a:solidFill>
                <a:latin typeface="Helvetica Neue Light"/>
                <a:ea typeface="Helvetica Neue Light"/>
                <a:cs typeface="Helvetica Neue Light"/>
                <a:sym typeface="Helvetica Neue Light"/>
              </a:defRPr>
            </a:lvl3pPr>
            <a:lvl4pPr lvl="3" rtl="0">
              <a:spcBef>
                <a:spcPts val="0"/>
              </a:spcBef>
              <a:spcAft>
                <a:spcPts val="0"/>
              </a:spcAft>
              <a:buNone/>
              <a:defRPr sz="3000">
                <a:solidFill>
                  <a:srgbClr val="FFFFFF"/>
                </a:solidFill>
                <a:latin typeface="Helvetica Neue Light"/>
                <a:ea typeface="Helvetica Neue Light"/>
                <a:cs typeface="Helvetica Neue Light"/>
                <a:sym typeface="Helvetica Neue Light"/>
              </a:defRPr>
            </a:lvl4pPr>
            <a:lvl5pPr lvl="4" rtl="0">
              <a:spcBef>
                <a:spcPts val="0"/>
              </a:spcBef>
              <a:spcAft>
                <a:spcPts val="0"/>
              </a:spcAft>
              <a:buNone/>
              <a:defRPr sz="3000">
                <a:solidFill>
                  <a:srgbClr val="FFFFFF"/>
                </a:solidFill>
                <a:latin typeface="Helvetica Neue Light"/>
                <a:ea typeface="Helvetica Neue Light"/>
                <a:cs typeface="Helvetica Neue Light"/>
                <a:sym typeface="Helvetica Neue Light"/>
              </a:defRPr>
            </a:lvl5pPr>
            <a:lvl6pPr lvl="5" rtl="0">
              <a:spcBef>
                <a:spcPts val="0"/>
              </a:spcBef>
              <a:spcAft>
                <a:spcPts val="0"/>
              </a:spcAft>
              <a:buNone/>
              <a:defRPr sz="3000">
                <a:solidFill>
                  <a:srgbClr val="FFFFFF"/>
                </a:solidFill>
                <a:latin typeface="Helvetica Neue Light"/>
                <a:ea typeface="Helvetica Neue Light"/>
                <a:cs typeface="Helvetica Neue Light"/>
                <a:sym typeface="Helvetica Neue Light"/>
              </a:defRPr>
            </a:lvl6pPr>
            <a:lvl7pPr lvl="6" rtl="0">
              <a:spcBef>
                <a:spcPts val="0"/>
              </a:spcBef>
              <a:spcAft>
                <a:spcPts val="0"/>
              </a:spcAft>
              <a:buNone/>
              <a:defRPr sz="3000">
                <a:solidFill>
                  <a:srgbClr val="FFFFFF"/>
                </a:solidFill>
                <a:latin typeface="Helvetica Neue Light"/>
                <a:ea typeface="Helvetica Neue Light"/>
                <a:cs typeface="Helvetica Neue Light"/>
                <a:sym typeface="Helvetica Neue Light"/>
              </a:defRPr>
            </a:lvl7pPr>
            <a:lvl8pPr lvl="7" rtl="0">
              <a:spcBef>
                <a:spcPts val="0"/>
              </a:spcBef>
              <a:spcAft>
                <a:spcPts val="0"/>
              </a:spcAft>
              <a:buNone/>
              <a:defRPr sz="3000">
                <a:solidFill>
                  <a:srgbClr val="FFFFFF"/>
                </a:solidFill>
                <a:latin typeface="Helvetica Neue Light"/>
                <a:ea typeface="Helvetica Neue Light"/>
                <a:cs typeface="Helvetica Neue Light"/>
                <a:sym typeface="Helvetica Neue Light"/>
              </a:defRPr>
            </a:lvl8pPr>
            <a:lvl9pPr lvl="8" rtl="0">
              <a:spcBef>
                <a:spcPts val="0"/>
              </a:spcBef>
              <a:spcAft>
                <a:spcPts val="0"/>
              </a:spcAft>
              <a:buNone/>
              <a:defRPr sz="3000">
                <a:solidFill>
                  <a:srgbClr val="FFFFFF"/>
                </a:solidFill>
                <a:latin typeface="Helvetica Neue Light"/>
                <a:ea typeface="Helvetica Neue Light"/>
                <a:cs typeface="Helvetica Neue Light"/>
                <a:sym typeface="Helvetica Neue Light"/>
              </a:defRPr>
            </a:lvl9pPr>
          </a:lstStyle>
          <a:p>
            <a:endParaRPr/>
          </a:p>
        </p:txBody>
      </p:sp>
      <p:grpSp>
        <p:nvGrpSpPr>
          <p:cNvPr id="98" name="Google Shape;98;p25"/>
          <p:cNvGrpSpPr/>
          <p:nvPr/>
        </p:nvGrpSpPr>
        <p:grpSpPr>
          <a:xfrm>
            <a:off x="185852" y="4639645"/>
            <a:ext cx="1325031" cy="323928"/>
            <a:chOff x="182325" y="4644875"/>
            <a:chExt cx="1325031" cy="323928"/>
          </a:xfrm>
        </p:grpSpPr>
        <p:sp>
          <p:nvSpPr>
            <p:cNvPr id="99" name="Google Shape;99;p25"/>
            <p:cNvSpPr/>
            <p:nvPr/>
          </p:nvSpPr>
          <p:spPr>
            <a:xfrm>
              <a:off x="561896" y="4740560"/>
              <a:ext cx="945460" cy="131922"/>
            </a:xfrm>
            <a:custGeom>
              <a:avLst/>
              <a:gdLst/>
              <a:ahLst/>
              <a:cxnLst/>
              <a:rect l="l" t="t" r="r" b="b"/>
              <a:pathLst>
                <a:path w="202671" h="28279" extrusionOk="0">
                  <a:moveTo>
                    <a:pt x="7470" y="382"/>
                  </a:moveTo>
                  <a:lnTo>
                    <a:pt x="7470" y="5793"/>
                  </a:lnTo>
                  <a:lnTo>
                    <a:pt x="77" y="5793"/>
                  </a:lnTo>
                  <a:lnTo>
                    <a:pt x="77" y="382"/>
                  </a:lnTo>
                  <a:close/>
                  <a:moveTo>
                    <a:pt x="7470" y="8156"/>
                  </a:moveTo>
                  <a:lnTo>
                    <a:pt x="7470" y="27516"/>
                  </a:lnTo>
                  <a:lnTo>
                    <a:pt x="1" y="27516"/>
                  </a:lnTo>
                  <a:lnTo>
                    <a:pt x="1" y="8156"/>
                  </a:lnTo>
                  <a:close/>
                  <a:moveTo>
                    <a:pt x="17303" y="11129"/>
                  </a:moveTo>
                  <a:lnTo>
                    <a:pt x="17836" y="10290"/>
                  </a:lnTo>
                  <a:lnTo>
                    <a:pt x="19208" y="8995"/>
                  </a:lnTo>
                  <a:lnTo>
                    <a:pt x="19970" y="8537"/>
                  </a:lnTo>
                  <a:lnTo>
                    <a:pt x="20809" y="8156"/>
                  </a:lnTo>
                  <a:lnTo>
                    <a:pt x="22486" y="7775"/>
                  </a:lnTo>
                  <a:lnTo>
                    <a:pt x="23400" y="7775"/>
                  </a:lnTo>
                  <a:lnTo>
                    <a:pt x="24010" y="7775"/>
                  </a:lnTo>
                  <a:lnTo>
                    <a:pt x="24620" y="7928"/>
                  </a:lnTo>
                  <a:lnTo>
                    <a:pt x="24620" y="14101"/>
                  </a:lnTo>
                  <a:lnTo>
                    <a:pt x="24467" y="14101"/>
                  </a:lnTo>
                  <a:lnTo>
                    <a:pt x="22867" y="13873"/>
                  </a:lnTo>
                  <a:lnTo>
                    <a:pt x="20275" y="14330"/>
                  </a:lnTo>
                  <a:lnTo>
                    <a:pt x="19361" y="14940"/>
                  </a:lnTo>
                  <a:lnTo>
                    <a:pt x="18522" y="15702"/>
                  </a:lnTo>
                  <a:lnTo>
                    <a:pt x="17608" y="18065"/>
                  </a:lnTo>
                  <a:lnTo>
                    <a:pt x="17531" y="19589"/>
                  </a:lnTo>
                  <a:lnTo>
                    <a:pt x="17531" y="27516"/>
                  </a:lnTo>
                  <a:lnTo>
                    <a:pt x="10062" y="27516"/>
                  </a:lnTo>
                  <a:lnTo>
                    <a:pt x="10062" y="8156"/>
                  </a:lnTo>
                  <a:lnTo>
                    <a:pt x="17150" y="8156"/>
                  </a:lnTo>
                  <a:lnTo>
                    <a:pt x="17150" y="11129"/>
                  </a:lnTo>
                  <a:close/>
                  <a:moveTo>
                    <a:pt x="31785" y="27364"/>
                  </a:moveTo>
                  <a:lnTo>
                    <a:pt x="30794" y="26983"/>
                  </a:lnTo>
                  <a:lnTo>
                    <a:pt x="29041" y="25916"/>
                  </a:lnTo>
                  <a:lnTo>
                    <a:pt x="28278" y="25230"/>
                  </a:lnTo>
                  <a:lnTo>
                    <a:pt x="27592" y="24544"/>
                  </a:lnTo>
                  <a:lnTo>
                    <a:pt x="26449" y="22867"/>
                  </a:lnTo>
                  <a:lnTo>
                    <a:pt x="26068" y="22028"/>
                  </a:lnTo>
                  <a:lnTo>
                    <a:pt x="25687" y="20961"/>
                  </a:lnTo>
                  <a:lnTo>
                    <a:pt x="25306" y="18979"/>
                  </a:lnTo>
                  <a:lnTo>
                    <a:pt x="25306" y="16845"/>
                  </a:lnTo>
                  <a:lnTo>
                    <a:pt x="25687" y="14787"/>
                  </a:lnTo>
                  <a:lnTo>
                    <a:pt x="26068" y="13797"/>
                  </a:lnTo>
                  <a:lnTo>
                    <a:pt x="26449" y="12958"/>
                  </a:lnTo>
                  <a:lnTo>
                    <a:pt x="27592" y="11281"/>
                  </a:lnTo>
                  <a:lnTo>
                    <a:pt x="28278" y="10595"/>
                  </a:lnTo>
                  <a:lnTo>
                    <a:pt x="29041" y="9909"/>
                  </a:lnTo>
                  <a:lnTo>
                    <a:pt x="30794" y="8766"/>
                  </a:lnTo>
                  <a:lnTo>
                    <a:pt x="31708" y="8385"/>
                  </a:lnTo>
                  <a:lnTo>
                    <a:pt x="32852" y="8080"/>
                  </a:lnTo>
                  <a:lnTo>
                    <a:pt x="35138" y="7623"/>
                  </a:lnTo>
                  <a:lnTo>
                    <a:pt x="37425" y="7623"/>
                  </a:lnTo>
                  <a:lnTo>
                    <a:pt x="39635" y="8080"/>
                  </a:lnTo>
                  <a:lnTo>
                    <a:pt x="40779" y="8385"/>
                  </a:lnTo>
                  <a:lnTo>
                    <a:pt x="41769" y="8842"/>
                  </a:lnTo>
                  <a:lnTo>
                    <a:pt x="43446" y="9909"/>
                  </a:lnTo>
                  <a:lnTo>
                    <a:pt x="44209" y="10671"/>
                  </a:lnTo>
                  <a:lnTo>
                    <a:pt x="44895" y="11357"/>
                  </a:lnTo>
                  <a:lnTo>
                    <a:pt x="45962" y="12958"/>
                  </a:lnTo>
                  <a:lnTo>
                    <a:pt x="46419" y="13873"/>
                  </a:lnTo>
                  <a:lnTo>
                    <a:pt x="46724" y="14864"/>
                  </a:lnTo>
                  <a:lnTo>
                    <a:pt x="47105" y="16922"/>
                  </a:lnTo>
                  <a:lnTo>
                    <a:pt x="47105" y="18979"/>
                  </a:lnTo>
                  <a:lnTo>
                    <a:pt x="46724" y="21037"/>
                  </a:lnTo>
                  <a:lnTo>
                    <a:pt x="46419" y="22105"/>
                  </a:lnTo>
                  <a:lnTo>
                    <a:pt x="45962" y="22943"/>
                  </a:lnTo>
                  <a:lnTo>
                    <a:pt x="44895" y="24620"/>
                  </a:lnTo>
                  <a:lnTo>
                    <a:pt x="44209" y="25306"/>
                  </a:lnTo>
                  <a:lnTo>
                    <a:pt x="43446" y="25992"/>
                  </a:lnTo>
                  <a:lnTo>
                    <a:pt x="41693" y="27059"/>
                  </a:lnTo>
                  <a:lnTo>
                    <a:pt x="40779" y="27440"/>
                  </a:lnTo>
                  <a:lnTo>
                    <a:pt x="39635" y="27821"/>
                  </a:lnTo>
                  <a:lnTo>
                    <a:pt x="37425" y="28202"/>
                  </a:lnTo>
                  <a:lnTo>
                    <a:pt x="35062" y="28202"/>
                  </a:lnTo>
                  <a:lnTo>
                    <a:pt x="32852" y="27821"/>
                  </a:lnTo>
                  <a:lnTo>
                    <a:pt x="31708" y="27440"/>
                  </a:lnTo>
                  <a:close/>
                  <a:moveTo>
                    <a:pt x="38797" y="21876"/>
                  </a:moveTo>
                  <a:lnTo>
                    <a:pt x="39178" y="20961"/>
                  </a:lnTo>
                  <a:lnTo>
                    <a:pt x="39635" y="18979"/>
                  </a:lnTo>
                  <a:lnTo>
                    <a:pt x="39635" y="17912"/>
                  </a:lnTo>
                  <a:lnTo>
                    <a:pt x="39635" y="16922"/>
                  </a:lnTo>
                  <a:lnTo>
                    <a:pt x="39178" y="14864"/>
                  </a:lnTo>
                  <a:lnTo>
                    <a:pt x="38797" y="13949"/>
                  </a:lnTo>
                  <a:lnTo>
                    <a:pt x="38340" y="13263"/>
                  </a:lnTo>
                  <a:lnTo>
                    <a:pt x="36968" y="12501"/>
                  </a:lnTo>
                  <a:lnTo>
                    <a:pt x="36205" y="12425"/>
                  </a:lnTo>
                  <a:lnTo>
                    <a:pt x="35367" y="12501"/>
                  </a:lnTo>
                  <a:lnTo>
                    <a:pt x="34071" y="13263"/>
                  </a:lnTo>
                  <a:lnTo>
                    <a:pt x="33614" y="13949"/>
                  </a:lnTo>
                  <a:lnTo>
                    <a:pt x="33233" y="14864"/>
                  </a:lnTo>
                  <a:lnTo>
                    <a:pt x="32775" y="16922"/>
                  </a:lnTo>
                  <a:lnTo>
                    <a:pt x="32852" y="17912"/>
                  </a:lnTo>
                  <a:lnTo>
                    <a:pt x="32775" y="18979"/>
                  </a:lnTo>
                  <a:lnTo>
                    <a:pt x="33233" y="20961"/>
                  </a:lnTo>
                  <a:lnTo>
                    <a:pt x="33614" y="21876"/>
                  </a:lnTo>
                  <a:lnTo>
                    <a:pt x="34071" y="22562"/>
                  </a:lnTo>
                  <a:lnTo>
                    <a:pt x="35367" y="23324"/>
                  </a:lnTo>
                  <a:lnTo>
                    <a:pt x="36129" y="23400"/>
                  </a:lnTo>
                  <a:lnTo>
                    <a:pt x="36968" y="23324"/>
                  </a:lnTo>
                  <a:lnTo>
                    <a:pt x="38340" y="22562"/>
                  </a:lnTo>
                  <a:close/>
                  <a:moveTo>
                    <a:pt x="56175" y="10900"/>
                  </a:moveTo>
                  <a:lnTo>
                    <a:pt x="56709" y="10138"/>
                  </a:lnTo>
                  <a:lnTo>
                    <a:pt x="58157" y="8918"/>
                  </a:lnTo>
                  <a:lnTo>
                    <a:pt x="58919" y="8461"/>
                  </a:lnTo>
                  <a:lnTo>
                    <a:pt x="59834" y="8080"/>
                  </a:lnTo>
                  <a:lnTo>
                    <a:pt x="61663" y="7623"/>
                  </a:lnTo>
                  <a:lnTo>
                    <a:pt x="62578" y="7623"/>
                  </a:lnTo>
                  <a:lnTo>
                    <a:pt x="64102" y="7623"/>
                  </a:lnTo>
                  <a:lnTo>
                    <a:pt x="66770" y="8690"/>
                  </a:lnTo>
                  <a:lnTo>
                    <a:pt x="67837" y="9681"/>
                  </a:lnTo>
                  <a:lnTo>
                    <a:pt x="68675" y="10900"/>
                  </a:lnTo>
                  <a:lnTo>
                    <a:pt x="69590" y="13644"/>
                  </a:lnTo>
                  <a:lnTo>
                    <a:pt x="69590" y="15092"/>
                  </a:lnTo>
                  <a:lnTo>
                    <a:pt x="69590" y="27592"/>
                  </a:lnTo>
                  <a:lnTo>
                    <a:pt x="62197" y="27592"/>
                  </a:lnTo>
                  <a:lnTo>
                    <a:pt x="62197" y="16845"/>
                  </a:lnTo>
                  <a:lnTo>
                    <a:pt x="62197" y="16159"/>
                  </a:lnTo>
                  <a:lnTo>
                    <a:pt x="61892" y="14940"/>
                  </a:lnTo>
                  <a:lnTo>
                    <a:pt x="61511" y="14406"/>
                  </a:lnTo>
                  <a:lnTo>
                    <a:pt x="61129" y="13949"/>
                  </a:lnTo>
                  <a:lnTo>
                    <a:pt x="60062" y="13415"/>
                  </a:lnTo>
                  <a:lnTo>
                    <a:pt x="59453" y="13415"/>
                  </a:lnTo>
                  <a:lnTo>
                    <a:pt x="58767" y="13492"/>
                  </a:lnTo>
                  <a:lnTo>
                    <a:pt x="57623" y="14025"/>
                  </a:lnTo>
                  <a:lnTo>
                    <a:pt x="57242" y="14482"/>
                  </a:lnTo>
                  <a:lnTo>
                    <a:pt x="56861" y="15092"/>
                  </a:lnTo>
                  <a:lnTo>
                    <a:pt x="56404" y="16388"/>
                  </a:lnTo>
                  <a:lnTo>
                    <a:pt x="56404" y="17150"/>
                  </a:lnTo>
                  <a:lnTo>
                    <a:pt x="56404" y="27592"/>
                  </a:lnTo>
                  <a:lnTo>
                    <a:pt x="49010" y="27592"/>
                  </a:lnTo>
                  <a:lnTo>
                    <a:pt x="49010" y="8232"/>
                  </a:lnTo>
                  <a:lnTo>
                    <a:pt x="56023" y="8232"/>
                  </a:lnTo>
                  <a:lnTo>
                    <a:pt x="56023" y="10900"/>
                  </a:lnTo>
                  <a:close/>
                  <a:moveTo>
                    <a:pt x="78813" y="27669"/>
                  </a:moveTo>
                  <a:lnTo>
                    <a:pt x="77745" y="27440"/>
                  </a:lnTo>
                  <a:lnTo>
                    <a:pt x="75688" y="26525"/>
                  </a:lnTo>
                  <a:lnTo>
                    <a:pt x="74773" y="25992"/>
                  </a:lnTo>
                  <a:lnTo>
                    <a:pt x="73934" y="25382"/>
                  </a:lnTo>
                  <a:lnTo>
                    <a:pt x="72486" y="23858"/>
                  </a:lnTo>
                  <a:lnTo>
                    <a:pt x="71495" y="22028"/>
                  </a:lnTo>
                  <a:lnTo>
                    <a:pt x="70962" y="20047"/>
                  </a:lnTo>
                  <a:lnTo>
                    <a:pt x="70962" y="18979"/>
                  </a:lnTo>
                  <a:lnTo>
                    <a:pt x="79346" y="18979"/>
                  </a:lnTo>
                  <a:lnTo>
                    <a:pt x="79422" y="19665"/>
                  </a:lnTo>
                  <a:lnTo>
                    <a:pt x="80185" y="20961"/>
                  </a:lnTo>
                  <a:lnTo>
                    <a:pt x="80794" y="21342"/>
                  </a:lnTo>
                  <a:lnTo>
                    <a:pt x="81556" y="21723"/>
                  </a:lnTo>
                  <a:lnTo>
                    <a:pt x="83157" y="22181"/>
                  </a:lnTo>
                  <a:lnTo>
                    <a:pt x="84072" y="22181"/>
                  </a:lnTo>
                  <a:lnTo>
                    <a:pt x="84682" y="22105"/>
                  </a:lnTo>
                  <a:lnTo>
                    <a:pt x="85291" y="22028"/>
                  </a:lnTo>
                  <a:lnTo>
                    <a:pt x="85901" y="21876"/>
                  </a:lnTo>
                  <a:lnTo>
                    <a:pt x="86435" y="21647"/>
                  </a:lnTo>
                  <a:lnTo>
                    <a:pt x="86892" y="21342"/>
                  </a:lnTo>
                  <a:lnTo>
                    <a:pt x="87273" y="20961"/>
                  </a:lnTo>
                  <a:lnTo>
                    <a:pt x="87578" y="20504"/>
                  </a:lnTo>
                  <a:lnTo>
                    <a:pt x="87578" y="19894"/>
                  </a:lnTo>
                  <a:lnTo>
                    <a:pt x="87578" y="19361"/>
                  </a:lnTo>
                  <a:lnTo>
                    <a:pt x="87273" y="18903"/>
                  </a:lnTo>
                  <a:lnTo>
                    <a:pt x="86816" y="18446"/>
                  </a:lnTo>
                  <a:lnTo>
                    <a:pt x="86282" y="18141"/>
                  </a:lnTo>
                  <a:lnTo>
                    <a:pt x="85444" y="17836"/>
                  </a:lnTo>
                  <a:lnTo>
                    <a:pt x="84605" y="17608"/>
                  </a:lnTo>
                  <a:lnTo>
                    <a:pt x="83538" y="17303"/>
                  </a:lnTo>
                  <a:lnTo>
                    <a:pt x="82319" y="16998"/>
                  </a:lnTo>
                  <a:lnTo>
                    <a:pt x="80489" y="16617"/>
                  </a:lnTo>
                  <a:lnTo>
                    <a:pt x="78660" y="16083"/>
                  </a:lnTo>
                  <a:lnTo>
                    <a:pt x="76907" y="15473"/>
                  </a:lnTo>
                  <a:lnTo>
                    <a:pt x="75306" y="14559"/>
                  </a:lnTo>
                  <a:lnTo>
                    <a:pt x="74620" y="14101"/>
                  </a:lnTo>
                  <a:lnTo>
                    <a:pt x="73401" y="12882"/>
                  </a:lnTo>
                  <a:lnTo>
                    <a:pt x="72867" y="12196"/>
                  </a:lnTo>
                  <a:lnTo>
                    <a:pt x="72410" y="11357"/>
                  </a:lnTo>
                  <a:lnTo>
                    <a:pt x="71953" y="9528"/>
                  </a:lnTo>
                  <a:lnTo>
                    <a:pt x="71953" y="8614"/>
                  </a:lnTo>
                  <a:lnTo>
                    <a:pt x="71953" y="7546"/>
                  </a:lnTo>
                  <a:lnTo>
                    <a:pt x="72410" y="5565"/>
                  </a:lnTo>
                  <a:lnTo>
                    <a:pt x="72867" y="4650"/>
                  </a:lnTo>
                  <a:lnTo>
                    <a:pt x="73325" y="3888"/>
                  </a:lnTo>
                  <a:lnTo>
                    <a:pt x="74620" y="2516"/>
                  </a:lnTo>
                  <a:lnTo>
                    <a:pt x="75383" y="1982"/>
                  </a:lnTo>
                  <a:lnTo>
                    <a:pt x="76221" y="1449"/>
                  </a:lnTo>
                  <a:lnTo>
                    <a:pt x="78050" y="687"/>
                  </a:lnTo>
                  <a:lnTo>
                    <a:pt x="79041" y="458"/>
                  </a:lnTo>
                  <a:lnTo>
                    <a:pt x="81252" y="77"/>
                  </a:lnTo>
                  <a:lnTo>
                    <a:pt x="83538" y="1"/>
                  </a:lnTo>
                  <a:lnTo>
                    <a:pt x="85596" y="77"/>
                  </a:lnTo>
                  <a:lnTo>
                    <a:pt x="87654" y="458"/>
                  </a:lnTo>
                  <a:lnTo>
                    <a:pt x="89560" y="992"/>
                  </a:lnTo>
                  <a:lnTo>
                    <a:pt x="91236" y="1906"/>
                  </a:lnTo>
                  <a:lnTo>
                    <a:pt x="91999" y="2440"/>
                  </a:lnTo>
                  <a:lnTo>
                    <a:pt x="93294" y="3735"/>
                  </a:lnTo>
                  <a:lnTo>
                    <a:pt x="93752" y="4498"/>
                  </a:lnTo>
                  <a:lnTo>
                    <a:pt x="94209" y="5412"/>
                  </a:lnTo>
                  <a:lnTo>
                    <a:pt x="94666" y="7318"/>
                  </a:lnTo>
                  <a:lnTo>
                    <a:pt x="94743" y="8309"/>
                  </a:lnTo>
                  <a:lnTo>
                    <a:pt x="86587" y="8309"/>
                  </a:lnTo>
                  <a:lnTo>
                    <a:pt x="86511" y="7851"/>
                  </a:lnTo>
                  <a:lnTo>
                    <a:pt x="85977" y="6937"/>
                  </a:lnTo>
                  <a:lnTo>
                    <a:pt x="85596" y="6556"/>
                  </a:lnTo>
                  <a:lnTo>
                    <a:pt x="84453" y="6022"/>
                  </a:lnTo>
                  <a:lnTo>
                    <a:pt x="82014" y="5946"/>
                  </a:lnTo>
                  <a:lnTo>
                    <a:pt x="80794" y="6403"/>
                  </a:lnTo>
                  <a:lnTo>
                    <a:pt x="80489" y="6708"/>
                  </a:lnTo>
                  <a:lnTo>
                    <a:pt x="80032" y="7394"/>
                  </a:lnTo>
                  <a:lnTo>
                    <a:pt x="79956" y="7775"/>
                  </a:lnTo>
                  <a:lnTo>
                    <a:pt x="80032" y="8309"/>
                  </a:lnTo>
                  <a:lnTo>
                    <a:pt x="80413" y="8766"/>
                  </a:lnTo>
                  <a:lnTo>
                    <a:pt x="81023" y="9147"/>
                  </a:lnTo>
                  <a:lnTo>
                    <a:pt x="81709" y="9452"/>
                  </a:lnTo>
                  <a:lnTo>
                    <a:pt x="82700" y="9757"/>
                  </a:lnTo>
                  <a:lnTo>
                    <a:pt x="83767" y="9985"/>
                  </a:lnTo>
                  <a:lnTo>
                    <a:pt x="85063" y="10214"/>
                  </a:lnTo>
                  <a:lnTo>
                    <a:pt x="86587" y="10595"/>
                  </a:lnTo>
                  <a:lnTo>
                    <a:pt x="88340" y="11053"/>
                  </a:lnTo>
                  <a:lnTo>
                    <a:pt x="90017" y="11586"/>
                  </a:lnTo>
                  <a:lnTo>
                    <a:pt x="91618" y="12196"/>
                  </a:lnTo>
                  <a:lnTo>
                    <a:pt x="93066" y="13111"/>
                  </a:lnTo>
                  <a:lnTo>
                    <a:pt x="94285" y="14178"/>
                  </a:lnTo>
                  <a:lnTo>
                    <a:pt x="95200" y="15626"/>
                  </a:lnTo>
                  <a:lnTo>
                    <a:pt x="95581" y="16464"/>
                  </a:lnTo>
                  <a:lnTo>
                    <a:pt x="95962" y="18294"/>
                  </a:lnTo>
                  <a:lnTo>
                    <a:pt x="95962" y="19208"/>
                  </a:lnTo>
                  <a:lnTo>
                    <a:pt x="95962" y="20275"/>
                  </a:lnTo>
                  <a:lnTo>
                    <a:pt x="95505" y="22257"/>
                  </a:lnTo>
                  <a:lnTo>
                    <a:pt x="95047" y="23172"/>
                  </a:lnTo>
                  <a:lnTo>
                    <a:pt x="94514" y="24010"/>
                  </a:lnTo>
                  <a:lnTo>
                    <a:pt x="93218" y="25382"/>
                  </a:lnTo>
                  <a:lnTo>
                    <a:pt x="92456" y="25992"/>
                  </a:lnTo>
                  <a:lnTo>
                    <a:pt x="90627" y="27059"/>
                  </a:lnTo>
                  <a:lnTo>
                    <a:pt x="88645" y="27745"/>
                  </a:lnTo>
                  <a:lnTo>
                    <a:pt x="86282" y="28202"/>
                  </a:lnTo>
                  <a:lnTo>
                    <a:pt x="83996" y="28278"/>
                  </a:lnTo>
                  <a:lnTo>
                    <a:pt x="81404" y="28202"/>
                  </a:lnTo>
                  <a:lnTo>
                    <a:pt x="78889" y="27669"/>
                  </a:lnTo>
                  <a:close/>
                  <a:moveTo>
                    <a:pt x="103660" y="27516"/>
                  </a:moveTo>
                  <a:lnTo>
                    <a:pt x="102746" y="27059"/>
                  </a:lnTo>
                  <a:lnTo>
                    <a:pt x="100993" y="25992"/>
                  </a:lnTo>
                  <a:lnTo>
                    <a:pt x="100230" y="25306"/>
                  </a:lnTo>
                  <a:lnTo>
                    <a:pt x="99544" y="24620"/>
                  </a:lnTo>
                  <a:lnTo>
                    <a:pt x="98477" y="22943"/>
                  </a:lnTo>
                  <a:lnTo>
                    <a:pt x="98020" y="22105"/>
                  </a:lnTo>
                  <a:lnTo>
                    <a:pt x="97715" y="21037"/>
                  </a:lnTo>
                  <a:lnTo>
                    <a:pt x="97258" y="19056"/>
                  </a:lnTo>
                  <a:lnTo>
                    <a:pt x="97258" y="16922"/>
                  </a:lnTo>
                  <a:lnTo>
                    <a:pt x="97715" y="14864"/>
                  </a:lnTo>
                  <a:lnTo>
                    <a:pt x="98020" y="13873"/>
                  </a:lnTo>
                  <a:lnTo>
                    <a:pt x="98477" y="12958"/>
                  </a:lnTo>
                  <a:lnTo>
                    <a:pt x="99544" y="11357"/>
                  </a:lnTo>
                  <a:lnTo>
                    <a:pt x="100307" y="10671"/>
                  </a:lnTo>
                  <a:lnTo>
                    <a:pt x="101069" y="9985"/>
                  </a:lnTo>
                  <a:lnTo>
                    <a:pt x="102746" y="8842"/>
                  </a:lnTo>
                  <a:lnTo>
                    <a:pt x="103737" y="8461"/>
                  </a:lnTo>
                  <a:lnTo>
                    <a:pt x="104804" y="8080"/>
                  </a:lnTo>
                  <a:lnTo>
                    <a:pt x="107090" y="7699"/>
                  </a:lnTo>
                  <a:lnTo>
                    <a:pt x="109377" y="7699"/>
                  </a:lnTo>
                  <a:lnTo>
                    <a:pt x="111664" y="8080"/>
                  </a:lnTo>
                  <a:lnTo>
                    <a:pt x="112807" y="8461"/>
                  </a:lnTo>
                  <a:lnTo>
                    <a:pt x="113721" y="8842"/>
                  </a:lnTo>
                  <a:lnTo>
                    <a:pt x="115398" y="9909"/>
                  </a:lnTo>
                  <a:lnTo>
                    <a:pt x="116846" y="11281"/>
                  </a:lnTo>
                  <a:lnTo>
                    <a:pt x="117990" y="12958"/>
                  </a:lnTo>
                  <a:lnTo>
                    <a:pt x="118371" y="13873"/>
                  </a:lnTo>
                  <a:lnTo>
                    <a:pt x="118752" y="14864"/>
                  </a:lnTo>
                  <a:lnTo>
                    <a:pt x="119133" y="16922"/>
                  </a:lnTo>
                  <a:lnTo>
                    <a:pt x="119133" y="17989"/>
                  </a:lnTo>
                  <a:lnTo>
                    <a:pt x="119133" y="19056"/>
                  </a:lnTo>
                  <a:lnTo>
                    <a:pt x="118676" y="21114"/>
                  </a:lnTo>
                  <a:lnTo>
                    <a:pt x="118371" y="22105"/>
                  </a:lnTo>
                  <a:lnTo>
                    <a:pt x="117990" y="22943"/>
                  </a:lnTo>
                  <a:lnTo>
                    <a:pt x="116846" y="24620"/>
                  </a:lnTo>
                  <a:lnTo>
                    <a:pt x="116161" y="25306"/>
                  </a:lnTo>
                  <a:lnTo>
                    <a:pt x="115398" y="25992"/>
                  </a:lnTo>
                  <a:lnTo>
                    <a:pt x="113721" y="27059"/>
                  </a:lnTo>
                  <a:lnTo>
                    <a:pt x="112731" y="27440"/>
                  </a:lnTo>
                  <a:lnTo>
                    <a:pt x="111664" y="27821"/>
                  </a:lnTo>
                  <a:lnTo>
                    <a:pt x="109377" y="28202"/>
                  </a:lnTo>
                  <a:lnTo>
                    <a:pt x="108234" y="28202"/>
                  </a:lnTo>
                  <a:lnTo>
                    <a:pt x="107090" y="28202"/>
                  </a:lnTo>
                  <a:lnTo>
                    <a:pt x="104804" y="27821"/>
                  </a:lnTo>
                  <a:lnTo>
                    <a:pt x="103737" y="27516"/>
                  </a:lnTo>
                  <a:close/>
                  <a:moveTo>
                    <a:pt x="110749" y="22028"/>
                  </a:moveTo>
                  <a:lnTo>
                    <a:pt x="111130" y="21037"/>
                  </a:lnTo>
                  <a:lnTo>
                    <a:pt x="111587" y="19056"/>
                  </a:lnTo>
                  <a:lnTo>
                    <a:pt x="111587" y="18065"/>
                  </a:lnTo>
                  <a:lnTo>
                    <a:pt x="111587" y="16998"/>
                  </a:lnTo>
                  <a:lnTo>
                    <a:pt x="111130" y="15016"/>
                  </a:lnTo>
                  <a:lnTo>
                    <a:pt x="110749" y="14025"/>
                  </a:lnTo>
                  <a:lnTo>
                    <a:pt x="110292" y="13415"/>
                  </a:lnTo>
                  <a:lnTo>
                    <a:pt x="108996" y="12577"/>
                  </a:lnTo>
                  <a:lnTo>
                    <a:pt x="108157" y="12577"/>
                  </a:lnTo>
                  <a:lnTo>
                    <a:pt x="107395" y="12577"/>
                  </a:lnTo>
                  <a:lnTo>
                    <a:pt x="106023" y="13339"/>
                  </a:lnTo>
                  <a:lnTo>
                    <a:pt x="105642" y="14025"/>
                  </a:lnTo>
                  <a:lnTo>
                    <a:pt x="105185" y="15016"/>
                  </a:lnTo>
                  <a:lnTo>
                    <a:pt x="104804" y="16998"/>
                  </a:lnTo>
                  <a:lnTo>
                    <a:pt x="104804" y="17989"/>
                  </a:lnTo>
                  <a:lnTo>
                    <a:pt x="104804" y="19056"/>
                  </a:lnTo>
                  <a:lnTo>
                    <a:pt x="105185" y="21037"/>
                  </a:lnTo>
                  <a:lnTo>
                    <a:pt x="105642" y="21952"/>
                  </a:lnTo>
                  <a:lnTo>
                    <a:pt x="106023" y="22638"/>
                  </a:lnTo>
                  <a:lnTo>
                    <a:pt x="107319" y="23400"/>
                  </a:lnTo>
                  <a:lnTo>
                    <a:pt x="108157" y="23476"/>
                  </a:lnTo>
                  <a:lnTo>
                    <a:pt x="108920" y="23400"/>
                  </a:lnTo>
                  <a:lnTo>
                    <a:pt x="110292" y="22638"/>
                  </a:lnTo>
                  <a:lnTo>
                    <a:pt x="110749" y="22028"/>
                  </a:lnTo>
                  <a:close/>
                  <a:moveTo>
                    <a:pt x="134225" y="25230"/>
                  </a:moveTo>
                  <a:lnTo>
                    <a:pt x="134149" y="25230"/>
                  </a:lnTo>
                  <a:lnTo>
                    <a:pt x="133615" y="25916"/>
                  </a:lnTo>
                  <a:lnTo>
                    <a:pt x="132243" y="27059"/>
                  </a:lnTo>
                  <a:lnTo>
                    <a:pt x="131481" y="27516"/>
                  </a:lnTo>
                  <a:lnTo>
                    <a:pt x="130642" y="27897"/>
                  </a:lnTo>
                  <a:lnTo>
                    <a:pt x="128813" y="28278"/>
                  </a:lnTo>
                  <a:lnTo>
                    <a:pt x="127898" y="28278"/>
                  </a:lnTo>
                  <a:lnTo>
                    <a:pt x="126298" y="28278"/>
                  </a:lnTo>
                  <a:lnTo>
                    <a:pt x="124773" y="27821"/>
                  </a:lnTo>
                  <a:lnTo>
                    <a:pt x="123554" y="27135"/>
                  </a:lnTo>
                  <a:lnTo>
                    <a:pt x="122639" y="26220"/>
                  </a:lnTo>
                  <a:lnTo>
                    <a:pt x="121801" y="25153"/>
                  </a:lnTo>
                  <a:lnTo>
                    <a:pt x="121267" y="23858"/>
                  </a:lnTo>
                  <a:lnTo>
                    <a:pt x="120886" y="22333"/>
                  </a:lnTo>
                  <a:lnTo>
                    <a:pt x="120810" y="20809"/>
                  </a:lnTo>
                  <a:lnTo>
                    <a:pt x="120810" y="8309"/>
                  </a:lnTo>
                  <a:lnTo>
                    <a:pt x="128203" y="8309"/>
                  </a:lnTo>
                  <a:lnTo>
                    <a:pt x="128203" y="19132"/>
                  </a:lnTo>
                  <a:lnTo>
                    <a:pt x="128280" y="19818"/>
                  </a:lnTo>
                  <a:lnTo>
                    <a:pt x="128584" y="21037"/>
                  </a:lnTo>
                  <a:lnTo>
                    <a:pt x="129270" y="21800"/>
                  </a:lnTo>
                  <a:lnTo>
                    <a:pt x="130261" y="22181"/>
                  </a:lnTo>
                  <a:lnTo>
                    <a:pt x="130871" y="22181"/>
                  </a:lnTo>
                  <a:lnTo>
                    <a:pt x="131481" y="22181"/>
                  </a:lnTo>
                  <a:lnTo>
                    <a:pt x="132700" y="21647"/>
                  </a:lnTo>
                  <a:lnTo>
                    <a:pt x="133158" y="21266"/>
                  </a:lnTo>
                  <a:lnTo>
                    <a:pt x="133539" y="20656"/>
                  </a:lnTo>
                  <a:lnTo>
                    <a:pt x="133920" y="19437"/>
                  </a:lnTo>
                  <a:lnTo>
                    <a:pt x="133920" y="18751"/>
                  </a:lnTo>
                  <a:lnTo>
                    <a:pt x="133920" y="8232"/>
                  </a:lnTo>
                  <a:lnTo>
                    <a:pt x="141313" y="8232"/>
                  </a:lnTo>
                  <a:lnTo>
                    <a:pt x="141313" y="27592"/>
                  </a:lnTo>
                  <a:lnTo>
                    <a:pt x="134301" y="27592"/>
                  </a:lnTo>
                  <a:close/>
                  <a:moveTo>
                    <a:pt x="151222" y="11281"/>
                  </a:moveTo>
                  <a:lnTo>
                    <a:pt x="151679" y="10519"/>
                  </a:lnTo>
                  <a:lnTo>
                    <a:pt x="152975" y="9223"/>
                  </a:lnTo>
                  <a:lnTo>
                    <a:pt x="154576" y="8385"/>
                  </a:lnTo>
                  <a:lnTo>
                    <a:pt x="156329" y="7928"/>
                  </a:lnTo>
                  <a:lnTo>
                    <a:pt x="157243" y="7928"/>
                  </a:lnTo>
                  <a:lnTo>
                    <a:pt x="157853" y="7928"/>
                  </a:lnTo>
                  <a:lnTo>
                    <a:pt x="158463" y="8156"/>
                  </a:lnTo>
                  <a:lnTo>
                    <a:pt x="158463" y="14254"/>
                  </a:lnTo>
                  <a:lnTo>
                    <a:pt x="158310" y="14254"/>
                  </a:lnTo>
                  <a:lnTo>
                    <a:pt x="156710" y="14025"/>
                  </a:lnTo>
                  <a:lnTo>
                    <a:pt x="154194" y="14482"/>
                  </a:lnTo>
                  <a:lnTo>
                    <a:pt x="153204" y="15092"/>
                  </a:lnTo>
                  <a:lnTo>
                    <a:pt x="152365" y="15854"/>
                  </a:lnTo>
                  <a:lnTo>
                    <a:pt x="151527" y="18217"/>
                  </a:lnTo>
                  <a:lnTo>
                    <a:pt x="151451" y="19818"/>
                  </a:lnTo>
                  <a:lnTo>
                    <a:pt x="151451" y="27745"/>
                  </a:lnTo>
                  <a:lnTo>
                    <a:pt x="143981" y="27745"/>
                  </a:lnTo>
                  <a:lnTo>
                    <a:pt x="143981" y="8385"/>
                  </a:lnTo>
                  <a:lnTo>
                    <a:pt x="151069" y="8385"/>
                  </a:lnTo>
                  <a:lnTo>
                    <a:pt x="151069" y="11281"/>
                  </a:lnTo>
                  <a:close/>
                  <a:moveTo>
                    <a:pt x="165704" y="27592"/>
                  </a:moveTo>
                  <a:lnTo>
                    <a:pt x="164713" y="27211"/>
                  </a:lnTo>
                  <a:lnTo>
                    <a:pt x="162960" y="26068"/>
                  </a:lnTo>
                  <a:lnTo>
                    <a:pt x="162198" y="25458"/>
                  </a:lnTo>
                  <a:lnTo>
                    <a:pt x="161512" y="24696"/>
                  </a:lnTo>
                  <a:lnTo>
                    <a:pt x="160368" y="23095"/>
                  </a:lnTo>
                  <a:lnTo>
                    <a:pt x="159987" y="22181"/>
                  </a:lnTo>
                  <a:lnTo>
                    <a:pt x="159606" y="21190"/>
                  </a:lnTo>
                  <a:lnTo>
                    <a:pt x="159225" y="19132"/>
                  </a:lnTo>
                  <a:lnTo>
                    <a:pt x="159225" y="17074"/>
                  </a:lnTo>
                  <a:lnTo>
                    <a:pt x="159606" y="15016"/>
                  </a:lnTo>
                  <a:lnTo>
                    <a:pt x="159987" y="14025"/>
                  </a:lnTo>
                  <a:lnTo>
                    <a:pt x="160368" y="13111"/>
                  </a:lnTo>
                  <a:lnTo>
                    <a:pt x="161512" y="11434"/>
                  </a:lnTo>
                  <a:lnTo>
                    <a:pt x="162198" y="10748"/>
                  </a:lnTo>
                  <a:lnTo>
                    <a:pt x="163036" y="10062"/>
                  </a:lnTo>
                  <a:lnTo>
                    <a:pt x="164713" y="8995"/>
                  </a:lnTo>
                  <a:lnTo>
                    <a:pt x="165704" y="8614"/>
                  </a:lnTo>
                  <a:lnTo>
                    <a:pt x="166771" y="8232"/>
                  </a:lnTo>
                  <a:lnTo>
                    <a:pt x="169057" y="7851"/>
                  </a:lnTo>
                  <a:lnTo>
                    <a:pt x="170201" y="7775"/>
                  </a:lnTo>
                  <a:lnTo>
                    <a:pt x="172106" y="7928"/>
                  </a:lnTo>
                  <a:lnTo>
                    <a:pt x="174012" y="8385"/>
                  </a:lnTo>
                  <a:lnTo>
                    <a:pt x="175612" y="8995"/>
                  </a:lnTo>
                  <a:lnTo>
                    <a:pt x="177061" y="9985"/>
                  </a:lnTo>
                  <a:lnTo>
                    <a:pt x="178204" y="11053"/>
                  </a:lnTo>
                  <a:lnTo>
                    <a:pt x="179119" y="12425"/>
                  </a:lnTo>
                  <a:lnTo>
                    <a:pt x="179804" y="13949"/>
                  </a:lnTo>
                  <a:lnTo>
                    <a:pt x="180033" y="15550"/>
                  </a:lnTo>
                  <a:lnTo>
                    <a:pt x="172945" y="15550"/>
                  </a:lnTo>
                  <a:lnTo>
                    <a:pt x="172640" y="14482"/>
                  </a:lnTo>
                  <a:lnTo>
                    <a:pt x="171954" y="13568"/>
                  </a:lnTo>
                  <a:lnTo>
                    <a:pt x="171573" y="13187"/>
                  </a:lnTo>
                  <a:lnTo>
                    <a:pt x="170582" y="12806"/>
                  </a:lnTo>
                  <a:lnTo>
                    <a:pt x="170048" y="12806"/>
                  </a:lnTo>
                  <a:lnTo>
                    <a:pt x="169286" y="12882"/>
                  </a:lnTo>
                  <a:lnTo>
                    <a:pt x="167990" y="13568"/>
                  </a:lnTo>
                  <a:lnTo>
                    <a:pt x="167533" y="14254"/>
                  </a:lnTo>
                  <a:lnTo>
                    <a:pt x="167076" y="15168"/>
                  </a:lnTo>
                  <a:lnTo>
                    <a:pt x="166695" y="17074"/>
                  </a:lnTo>
                  <a:lnTo>
                    <a:pt x="166695" y="18141"/>
                  </a:lnTo>
                  <a:lnTo>
                    <a:pt x="166695" y="19132"/>
                  </a:lnTo>
                  <a:lnTo>
                    <a:pt x="167152" y="21037"/>
                  </a:lnTo>
                  <a:lnTo>
                    <a:pt x="167533" y="21952"/>
                  </a:lnTo>
                  <a:lnTo>
                    <a:pt x="167990" y="22562"/>
                  </a:lnTo>
                  <a:lnTo>
                    <a:pt x="169362" y="23248"/>
                  </a:lnTo>
                  <a:lnTo>
                    <a:pt x="170125" y="23324"/>
                  </a:lnTo>
                  <a:lnTo>
                    <a:pt x="170734" y="23324"/>
                  </a:lnTo>
                  <a:lnTo>
                    <a:pt x="171801" y="22867"/>
                  </a:lnTo>
                  <a:lnTo>
                    <a:pt x="172182" y="22486"/>
                  </a:lnTo>
                  <a:lnTo>
                    <a:pt x="172564" y="21876"/>
                  </a:lnTo>
                  <a:lnTo>
                    <a:pt x="173021" y="20580"/>
                  </a:lnTo>
                  <a:lnTo>
                    <a:pt x="173021" y="19970"/>
                  </a:lnTo>
                  <a:lnTo>
                    <a:pt x="180186" y="19970"/>
                  </a:lnTo>
                  <a:lnTo>
                    <a:pt x="180109" y="20809"/>
                  </a:lnTo>
                  <a:lnTo>
                    <a:pt x="179804" y="22486"/>
                  </a:lnTo>
                  <a:lnTo>
                    <a:pt x="179423" y="23248"/>
                  </a:lnTo>
                  <a:lnTo>
                    <a:pt x="179042" y="24010"/>
                  </a:lnTo>
                  <a:lnTo>
                    <a:pt x="178051" y="25382"/>
                  </a:lnTo>
                  <a:lnTo>
                    <a:pt x="177442" y="25916"/>
                  </a:lnTo>
                  <a:lnTo>
                    <a:pt x="175917" y="27059"/>
                  </a:lnTo>
                  <a:lnTo>
                    <a:pt x="174240" y="27745"/>
                  </a:lnTo>
                  <a:lnTo>
                    <a:pt x="172106" y="28278"/>
                  </a:lnTo>
                  <a:lnTo>
                    <a:pt x="167762" y="28202"/>
                  </a:lnTo>
                  <a:lnTo>
                    <a:pt x="165628" y="27592"/>
                  </a:lnTo>
                  <a:close/>
                  <a:moveTo>
                    <a:pt x="187579" y="27592"/>
                  </a:moveTo>
                  <a:lnTo>
                    <a:pt x="186664" y="27211"/>
                  </a:lnTo>
                  <a:lnTo>
                    <a:pt x="184911" y="26144"/>
                  </a:lnTo>
                  <a:lnTo>
                    <a:pt x="184149" y="25458"/>
                  </a:lnTo>
                  <a:lnTo>
                    <a:pt x="183463" y="24696"/>
                  </a:lnTo>
                  <a:lnTo>
                    <a:pt x="182320" y="23095"/>
                  </a:lnTo>
                  <a:lnTo>
                    <a:pt x="181939" y="22181"/>
                  </a:lnTo>
                  <a:lnTo>
                    <a:pt x="181558" y="21190"/>
                  </a:lnTo>
                  <a:lnTo>
                    <a:pt x="181176" y="19132"/>
                  </a:lnTo>
                  <a:lnTo>
                    <a:pt x="181176" y="18065"/>
                  </a:lnTo>
                  <a:lnTo>
                    <a:pt x="181176" y="16998"/>
                  </a:lnTo>
                  <a:lnTo>
                    <a:pt x="181558" y="14940"/>
                  </a:lnTo>
                  <a:lnTo>
                    <a:pt x="181939" y="13949"/>
                  </a:lnTo>
                  <a:lnTo>
                    <a:pt x="182320" y="13111"/>
                  </a:lnTo>
                  <a:lnTo>
                    <a:pt x="183463" y="11434"/>
                  </a:lnTo>
                  <a:lnTo>
                    <a:pt x="184149" y="10748"/>
                  </a:lnTo>
                  <a:lnTo>
                    <a:pt x="184911" y="10062"/>
                  </a:lnTo>
                  <a:lnTo>
                    <a:pt x="186588" y="8995"/>
                  </a:lnTo>
                  <a:lnTo>
                    <a:pt x="187503" y="8537"/>
                  </a:lnTo>
                  <a:lnTo>
                    <a:pt x="188570" y="8232"/>
                  </a:lnTo>
                  <a:lnTo>
                    <a:pt x="190704" y="7851"/>
                  </a:lnTo>
                  <a:lnTo>
                    <a:pt x="191847" y="7775"/>
                  </a:lnTo>
                  <a:lnTo>
                    <a:pt x="192838" y="7775"/>
                  </a:lnTo>
                  <a:lnTo>
                    <a:pt x="194972" y="8156"/>
                  </a:lnTo>
                  <a:lnTo>
                    <a:pt x="195963" y="8537"/>
                  </a:lnTo>
                  <a:lnTo>
                    <a:pt x="197716" y="9300"/>
                  </a:lnTo>
                  <a:lnTo>
                    <a:pt x="199164" y="10443"/>
                  </a:lnTo>
                  <a:lnTo>
                    <a:pt x="200079" y="11281"/>
                  </a:lnTo>
                  <a:lnTo>
                    <a:pt x="201451" y="13339"/>
                  </a:lnTo>
                  <a:lnTo>
                    <a:pt x="201908" y="14482"/>
                  </a:lnTo>
                  <a:lnTo>
                    <a:pt x="202289" y="15854"/>
                  </a:lnTo>
                  <a:lnTo>
                    <a:pt x="202671" y="18522"/>
                  </a:lnTo>
                  <a:lnTo>
                    <a:pt x="202671" y="19894"/>
                  </a:lnTo>
                  <a:lnTo>
                    <a:pt x="188341" y="19894"/>
                  </a:lnTo>
                  <a:lnTo>
                    <a:pt x="188494" y="20580"/>
                  </a:lnTo>
                  <a:lnTo>
                    <a:pt x="189103" y="21952"/>
                  </a:lnTo>
                  <a:lnTo>
                    <a:pt x="189637" y="22562"/>
                  </a:lnTo>
                  <a:lnTo>
                    <a:pt x="190170" y="23019"/>
                  </a:lnTo>
                  <a:lnTo>
                    <a:pt x="191542" y="23476"/>
                  </a:lnTo>
                  <a:lnTo>
                    <a:pt x="192228" y="23476"/>
                  </a:lnTo>
                  <a:lnTo>
                    <a:pt x="193067" y="23476"/>
                  </a:lnTo>
                  <a:lnTo>
                    <a:pt x="194515" y="22714"/>
                  </a:lnTo>
                  <a:lnTo>
                    <a:pt x="195049" y="22028"/>
                  </a:lnTo>
                  <a:lnTo>
                    <a:pt x="202213" y="22028"/>
                  </a:lnTo>
                  <a:lnTo>
                    <a:pt x="201680" y="23400"/>
                  </a:lnTo>
                  <a:lnTo>
                    <a:pt x="200841" y="24544"/>
                  </a:lnTo>
                  <a:lnTo>
                    <a:pt x="199698" y="25763"/>
                  </a:lnTo>
                  <a:lnTo>
                    <a:pt x="197030" y="27440"/>
                  </a:lnTo>
                  <a:lnTo>
                    <a:pt x="195430" y="27897"/>
                  </a:lnTo>
                  <a:lnTo>
                    <a:pt x="193753" y="28278"/>
                  </a:lnTo>
                  <a:lnTo>
                    <a:pt x="192000" y="28278"/>
                  </a:lnTo>
                  <a:lnTo>
                    <a:pt x="190856" y="28278"/>
                  </a:lnTo>
                  <a:lnTo>
                    <a:pt x="188646" y="27897"/>
                  </a:lnTo>
                  <a:lnTo>
                    <a:pt x="187579" y="27516"/>
                  </a:lnTo>
                  <a:close/>
                  <a:moveTo>
                    <a:pt x="189561" y="13492"/>
                  </a:moveTo>
                  <a:lnTo>
                    <a:pt x="189103" y="14025"/>
                  </a:lnTo>
                  <a:lnTo>
                    <a:pt x="188494" y="15321"/>
                  </a:lnTo>
                  <a:lnTo>
                    <a:pt x="188341" y="16083"/>
                  </a:lnTo>
                  <a:lnTo>
                    <a:pt x="195277" y="16083"/>
                  </a:lnTo>
                  <a:lnTo>
                    <a:pt x="195125" y="15321"/>
                  </a:lnTo>
                  <a:lnTo>
                    <a:pt x="194591" y="14025"/>
                  </a:lnTo>
                  <a:lnTo>
                    <a:pt x="194134" y="13492"/>
                  </a:lnTo>
                  <a:lnTo>
                    <a:pt x="193677" y="13034"/>
                  </a:lnTo>
                  <a:lnTo>
                    <a:pt x="192533" y="12577"/>
                  </a:lnTo>
                  <a:lnTo>
                    <a:pt x="191924" y="12577"/>
                  </a:lnTo>
                  <a:lnTo>
                    <a:pt x="191238" y="12577"/>
                  </a:lnTo>
                  <a:lnTo>
                    <a:pt x="190018" y="13034"/>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5"/>
            <p:cNvSpPr/>
            <p:nvPr/>
          </p:nvSpPr>
          <p:spPr>
            <a:xfrm>
              <a:off x="182325" y="4644875"/>
              <a:ext cx="324283" cy="323928"/>
            </a:xfrm>
            <a:custGeom>
              <a:avLst/>
              <a:gdLst/>
              <a:ahLst/>
              <a:cxnLst/>
              <a:rect l="l" t="t" r="r" b="b"/>
              <a:pathLst>
                <a:path w="69514" h="69438" extrusionOk="0">
                  <a:moveTo>
                    <a:pt x="34757" y="0"/>
                  </a:moveTo>
                  <a:lnTo>
                    <a:pt x="32166" y="0"/>
                  </a:lnTo>
                  <a:lnTo>
                    <a:pt x="27059" y="839"/>
                  </a:lnTo>
                  <a:lnTo>
                    <a:pt x="22181" y="2287"/>
                  </a:lnTo>
                  <a:lnTo>
                    <a:pt x="17608" y="4497"/>
                  </a:lnTo>
                  <a:lnTo>
                    <a:pt x="13415" y="7241"/>
                  </a:lnTo>
                  <a:lnTo>
                    <a:pt x="9681" y="10671"/>
                  </a:lnTo>
                  <a:lnTo>
                    <a:pt x="6403" y="14558"/>
                  </a:lnTo>
                  <a:lnTo>
                    <a:pt x="3735" y="18979"/>
                  </a:lnTo>
                  <a:lnTo>
                    <a:pt x="2668" y="21418"/>
                  </a:lnTo>
                  <a:lnTo>
                    <a:pt x="1754" y="23857"/>
                  </a:lnTo>
                  <a:lnTo>
                    <a:pt x="534" y="28812"/>
                  </a:lnTo>
                  <a:lnTo>
                    <a:pt x="1" y="33918"/>
                  </a:lnTo>
                  <a:lnTo>
                    <a:pt x="306" y="38949"/>
                  </a:lnTo>
                  <a:lnTo>
                    <a:pt x="1296" y="43903"/>
                  </a:lnTo>
                  <a:lnTo>
                    <a:pt x="2973" y="48705"/>
                  </a:lnTo>
                  <a:lnTo>
                    <a:pt x="5336" y="53202"/>
                  </a:lnTo>
                  <a:lnTo>
                    <a:pt x="8385" y="57318"/>
                  </a:lnTo>
                  <a:lnTo>
                    <a:pt x="10214" y="59224"/>
                  </a:lnTo>
                  <a:lnTo>
                    <a:pt x="12120" y="61053"/>
                  </a:lnTo>
                  <a:lnTo>
                    <a:pt x="16312" y="64102"/>
                  </a:lnTo>
                  <a:lnTo>
                    <a:pt x="20809" y="66464"/>
                  </a:lnTo>
                  <a:lnTo>
                    <a:pt x="25534" y="68141"/>
                  </a:lnTo>
                  <a:lnTo>
                    <a:pt x="30489" y="69132"/>
                  </a:lnTo>
                  <a:lnTo>
                    <a:pt x="35519" y="69437"/>
                  </a:lnTo>
                  <a:lnTo>
                    <a:pt x="40626" y="68904"/>
                  </a:lnTo>
                  <a:lnTo>
                    <a:pt x="45580" y="67684"/>
                  </a:lnTo>
                  <a:lnTo>
                    <a:pt x="48019" y="66769"/>
                  </a:lnTo>
                  <a:lnTo>
                    <a:pt x="50459" y="65702"/>
                  </a:lnTo>
                  <a:lnTo>
                    <a:pt x="54879" y="63035"/>
                  </a:lnTo>
                  <a:lnTo>
                    <a:pt x="58767" y="59757"/>
                  </a:lnTo>
                  <a:lnTo>
                    <a:pt x="62196" y="56022"/>
                  </a:lnTo>
                  <a:lnTo>
                    <a:pt x="65017" y="51830"/>
                  </a:lnTo>
                  <a:lnTo>
                    <a:pt x="67151" y="47257"/>
                  </a:lnTo>
                  <a:lnTo>
                    <a:pt x="68675" y="42379"/>
                  </a:lnTo>
                  <a:lnTo>
                    <a:pt x="69437" y="37272"/>
                  </a:lnTo>
                  <a:lnTo>
                    <a:pt x="69514" y="34681"/>
                  </a:lnTo>
                  <a:lnTo>
                    <a:pt x="69361" y="31098"/>
                  </a:lnTo>
                  <a:lnTo>
                    <a:pt x="67989" y="24315"/>
                  </a:lnTo>
                  <a:lnTo>
                    <a:pt x="65321" y="18141"/>
                  </a:lnTo>
                  <a:lnTo>
                    <a:pt x="61587" y="12577"/>
                  </a:lnTo>
                  <a:lnTo>
                    <a:pt x="56861" y="7851"/>
                  </a:lnTo>
                  <a:lnTo>
                    <a:pt x="51373" y="4116"/>
                  </a:lnTo>
                  <a:lnTo>
                    <a:pt x="45123" y="1449"/>
                  </a:lnTo>
                  <a:lnTo>
                    <a:pt x="38339" y="77"/>
                  </a:lnTo>
                  <a:close/>
                  <a:moveTo>
                    <a:pt x="17912" y="17836"/>
                  </a:moveTo>
                  <a:lnTo>
                    <a:pt x="27440" y="17836"/>
                  </a:lnTo>
                  <a:lnTo>
                    <a:pt x="27440" y="25306"/>
                  </a:lnTo>
                  <a:lnTo>
                    <a:pt x="17989" y="25306"/>
                  </a:lnTo>
                  <a:close/>
                  <a:moveTo>
                    <a:pt x="15016" y="36891"/>
                  </a:moveTo>
                  <a:lnTo>
                    <a:pt x="16007" y="36510"/>
                  </a:lnTo>
                  <a:lnTo>
                    <a:pt x="17303" y="35900"/>
                  </a:lnTo>
                  <a:lnTo>
                    <a:pt x="17760" y="35290"/>
                  </a:lnTo>
                  <a:lnTo>
                    <a:pt x="17836" y="34909"/>
                  </a:lnTo>
                  <a:lnTo>
                    <a:pt x="17836" y="27363"/>
                  </a:lnTo>
                  <a:lnTo>
                    <a:pt x="27364" y="27363"/>
                  </a:lnTo>
                  <a:lnTo>
                    <a:pt x="27364" y="33690"/>
                  </a:lnTo>
                  <a:lnTo>
                    <a:pt x="27364" y="34833"/>
                  </a:lnTo>
                  <a:lnTo>
                    <a:pt x="26906" y="36739"/>
                  </a:lnTo>
                  <a:lnTo>
                    <a:pt x="26068" y="38111"/>
                  </a:lnTo>
                  <a:lnTo>
                    <a:pt x="24772" y="39025"/>
                  </a:lnTo>
                  <a:lnTo>
                    <a:pt x="24010" y="39330"/>
                  </a:lnTo>
                  <a:lnTo>
                    <a:pt x="24848" y="39711"/>
                  </a:lnTo>
                  <a:lnTo>
                    <a:pt x="26144" y="40778"/>
                  </a:lnTo>
                  <a:lnTo>
                    <a:pt x="26983" y="42303"/>
                  </a:lnTo>
                  <a:lnTo>
                    <a:pt x="27364" y="44361"/>
                  </a:lnTo>
                  <a:lnTo>
                    <a:pt x="27364" y="45733"/>
                  </a:lnTo>
                  <a:lnTo>
                    <a:pt x="27364" y="51220"/>
                  </a:lnTo>
                  <a:lnTo>
                    <a:pt x="17836" y="51144"/>
                  </a:lnTo>
                  <a:lnTo>
                    <a:pt x="17836" y="43979"/>
                  </a:lnTo>
                  <a:lnTo>
                    <a:pt x="17760" y="43522"/>
                  </a:lnTo>
                  <a:lnTo>
                    <a:pt x="17303" y="42836"/>
                  </a:lnTo>
                  <a:lnTo>
                    <a:pt x="16007" y="42226"/>
                  </a:lnTo>
                  <a:lnTo>
                    <a:pt x="14940" y="41922"/>
                  </a:lnTo>
                  <a:close/>
                  <a:moveTo>
                    <a:pt x="41769" y="52211"/>
                  </a:moveTo>
                  <a:lnTo>
                    <a:pt x="40169" y="52135"/>
                  </a:lnTo>
                  <a:lnTo>
                    <a:pt x="37349" y="51754"/>
                  </a:lnTo>
                  <a:lnTo>
                    <a:pt x="34986" y="50916"/>
                  </a:lnTo>
                  <a:lnTo>
                    <a:pt x="33004" y="49848"/>
                  </a:lnTo>
                  <a:lnTo>
                    <a:pt x="31403" y="48400"/>
                  </a:lnTo>
                  <a:lnTo>
                    <a:pt x="30260" y="46800"/>
                  </a:lnTo>
                  <a:lnTo>
                    <a:pt x="29498" y="44894"/>
                  </a:lnTo>
                  <a:lnTo>
                    <a:pt x="29117" y="42836"/>
                  </a:lnTo>
                  <a:lnTo>
                    <a:pt x="29041" y="41769"/>
                  </a:lnTo>
                  <a:lnTo>
                    <a:pt x="29041" y="40016"/>
                  </a:lnTo>
                  <a:lnTo>
                    <a:pt x="38721" y="40016"/>
                  </a:lnTo>
                  <a:lnTo>
                    <a:pt x="38721" y="40778"/>
                  </a:lnTo>
                  <a:lnTo>
                    <a:pt x="38721" y="41464"/>
                  </a:lnTo>
                  <a:lnTo>
                    <a:pt x="39102" y="42684"/>
                  </a:lnTo>
                  <a:lnTo>
                    <a:pt x="39788" y="43522"/>
                  </a:lnTo>
                  <a:lnTo>
                    <a:pt x="40855" y="43979"/>
                  </a:lnTo>
                  <a:lnTo>
                    <a:pt x="41541" y="43979"/>
                  </a:lnTo>
                  <a:lnTo>
                    <a:pt x="42227" y="43979"/>
                  </a:lnTo>
                  <a:lnTo>
                    <a:pt x="43218" y="43675"/>
                  </a:lnTo>
                  <a:lnTo>
                    <a:pt x="43827" y="43141"/>
                  </a:lnTo>
                  <a:lnTo>
                    <a:pt x="44132" y="42379"/>
                  </a:lnTo>
                  <a:lnTo>
                    <a:pt x="44132" y="41845"/>
                  </a:lnTo>
                  <a:lnTo>
                    <a:pt x="43980" y="41159"/>
                  </a:lnTo>
                  <a:lnTo>
                    <a:pt x="42836" y="40092"/>
                  </a:lnTo>
                  <a:lnTo>
                    <a:pt x="39483" y="38644"/>
                  </a:lnTo>
                  <a:lnTo>
                    <a:pt x="35367" y="36815"/>
                  </a:lnTo>
                  <a:lnTo>
                    <a:pt x="32775" y="35138"/>
                  </a:lnTo>
                  <a:lnTo>
                    <a:pt x="30717" y="32928"/>
                  </a:lnTo>
                  <a:lnTo>
                    <a:pt x="29498" y="29879"/>
                  </a:lnTo>
                  <a:lnTo>
                    <a:pt x="29422" y="27973"/>
                  </a:lnTo>
                  <a:lnTo>
                    <a:pt x="29422" y="26830"/>
                  </a:lnTo>
                  <a:lnTo>
                    <a:pt x="29803" y="24772"/>
                  </a:lnTo>
                  <a:lnTo>
                    <a:pt x="30489" y="22866"/>
                  </a:lnTo>
                  <a:lnTo>
                    <a:pt x="31632" y="21113"/>
                  </a:lnTo>
                  <a:lnTo>
                    <a:pt x="33156" y="19665"/>
                  </a:lnTo>
                  <a:lnTo>
                    <a:pt x="35138" y="18446"/>
                  </a:lnTo>
                  <a:lnTo>
                    <a:pt x="37577" y="17607"/>
                  </a:lnTo>
                  <a:lnTo>
                    <a:pt x="40550" y="17150"/>
                  </a:lnTo>
                  <a:lnTo>
                    <a:pt x="42227" y="17150"/>
                  </a:lnTo>
                  <a:lnTo>
                    <a:pt x="43675" y="17150"/>
                  </a:lnTo>
                  <a:lnTo>
                    <a:pt x="46343" y="17607"/>
                  </a:lnTo>
                  <a:lnTo>
                    <a:pt x="48705" y="18369"/>
                  </a:lnTo>
                  <a:lnTo>
                    <a:pt x="50611" y="19513"/>
                  </a:lnTo>
                  <a:lnTo>
                    <a:pt x="52135" y="20885"/>
                  </a:lnTo>
                  <a:lnTo>
                    <a:pt x="53279" y="22562"/>
                  </a:lnTo>
                  <a:lnTo>
                    <a:pt x="54041" y="24391"/>
                  </a:lnTo>
                  <a:lnTo>
                    <a:pt x="54422" y="26449"/>
                  </a:lnTo>
                  <a:lnTo>
                    <a:pt x="54422" y="27516"/>
                  </a:lnTo>
                  <a:lnTo>
                    <a:pt x="54422" y="29421"/>
                  </a:lnTo>
                  <a:lnTo>
                    <a:pt x="44818" y="29421"/>
                  </a:lnTo>
                  <a:lnTo>
                    <a:pt x="44818" y="28354"/>
                  </a:lnTo>
                  <a:lnTo>
                    <a:pt x="44666" y="27135"/>
                  </a:lnTo>
                  <a:lnTo>
                    <a:pt x="43827" y="25763"/>
                  </a:lnTo>
                  <a:lnTo>
                    <a:pt x="42836" y="25306"/>
                  </a:lnTo>
                  <a:lnTo>
                    <a:pt x="42150" y="25229"/>
                  </a:lnTo>
                  <a:lnTo>
                    <a:pt x="41693" y="25229"/>
                  </a:lnTo>
                  <a:lnTo>
                    <a:pt x="40855" y="25458"/>
                  </a:lnTo>
                  <a:lnTo>
                    <a:pt x="40245" y="26068"/>
                  </a:lnTo>
                  <a:lnTo>
                    <a:pt x="39864" y="26830"/>
                  </a:lnTo>
                  <a:lnTo>
                    <a:pt x="39864" y="27363"/>
                  </a:lnTo>
                  <a:lnTo>
                    <a:pt x="40016" y="28049"/>
                  </a:lnTo>
                  <a:lnTo>
                    <a:pt x="41160" y="29269"/>
                  </a:lnTo>
                  <a:lnTo>
                    <a:pt x="44437" y="30717"/>
                  </a:lnTo>
                  <a:lnTo>
                    <a:pt x="48629" y="32470"/>
                  </a:lnTo>
                  <a:lnTo>
                    <a:pt x="51221" y="34071"/>
                  </a:lnTo>
                  <a:lnTo>
                    <a:pt x="53279" y="36281"/>
                  </a:lnTo>
                  <a:lnTo>
                    <a:pt x="54498" y="39254"/>
                  </a:lnTo>
                  <a:lnTo>
                    <a:pt x="54574" y="41236"/>
                  </a:lnTo>
                  <a:lnTo>
                    <a:pt x="54574" y="42303"/>
                  </a:lnTo>
                  <a:lnTo>
                    <a:pt x="54193" y="44361"/>
                  </a:lnTo>
                  <a:lnTo>
                    <a:pt x="53431" y="46342"/>
                  </a:lnTo>
                  <a:lnTo>
                    <a:pt x="52288" y="48095"/>
                  </a:lnTo>
                  <a:lnTo>
                    <a:pt x="50687" y="49620"/>
                  </a:lnTo>
                  <a:lnTo>
                    <a:pt x="48705" y="50839"/>
                  </a:lnTo>
                  <a:lnTo>
                    <a:pt x="46266" y="51678"/>
                  </a:lnTo>
                  <a:lnTo>
                    <a:pt x="43370" y="52135"/>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S Text Slide 2 1">
  <p:cSld name="CUSTOM_3_2_4_1">
    <p:bg>
      <p:bgPr>
        <a:solidFill>
          <a:srgbClr val="FFFFFF"/>
        </a:solidFill>
        <a:effectLst/>
      </p:bgPr>
    </p:bg>
    <p:spTree>
      <p:nvGrpSpPr>
        <p:cNvPr id="1" name="Shape 101"/>
        <p:cNvGrpSpPr/>
        <p:nvPr/>
      </p:nvGrpSpPr>
      <p:grpSpPr>
        <a:xfrm>
          <a:off x="0" y="0"/>
          <a:ext cx="0" cy="0"/>
          <a:chOff x="0" y="0"/>
          <a:chExt cx="0" cy="0"/>
        </a:xfrm>
      </p:grpSpPr>
      <p:sp>
        <p:nvSpPr>
          <p:cNvPr id="102" name="Google Shape;102;p26"/>
          <p:cNvSpPr txBox="1">
            <a:spLocks noGrp="1"/>
          </p:cNvSpPr>
          <p:nvPr>
            <p:ph type="title"/>
          </p:nvPr>
        </p:nvSpPr>
        <p:spPr>
          <a:xfrm>
            <a:off x="298389" y="492093"/>
            <a:ext cx="6699600" cy="392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434343"/>
                </a:solidFill>
                <a:latin typeface="Helvetica Neue"/>
                <a:ea typeface="Helvetica Neue"/>
                <a:cs typeface="Helvetica Neue"/>
                <a:sym typeface="Helvetica Neue"/>
              </a:defRPr>
            </a:lvl1pPr>
            <a:lvl2pPr lvl="1" rtl="0">
              <a:spcBef>
                <a:spcPts val="0"/>
              </a:spcBef>
              <a:spcAft>
                <a:spcPts val="0"/>
              </a:spcAft>
              <a:buNone/>
              <a:defRPr sz="1800" b="1">
                <a:solidFill>
                  <a:srgbClr val="0D148C"/>
                </a:solidFill>
                <a:latin typeface="Helvetica Neue"/>
                <a:ea typeface="Helvetica Neue"/>
                <a:cs typeface="Helvetica Neue"/>
                <a:sym typeface="Helvetica Neue"/>
              </a:defRPr>
            </a:lvl2pPr>
            <a:lvl3pPr lvl="2" rtl="0">
              <a:spcBef>
                <a:spcPts val="0"/>
              </a:spcBef>
              <a:spcAft>
                <a:spcPts val="0"/>
              </a:spcAft>
              <a:buNone/>
              <a:defRPr sz="1800" b="1">
                <a:solidFill>
                  <a:srgbClr val="0D148C"/>
                </a:solidFill>
                <a:latin typeface="Helvetica Neue"/>
                <a:ea typeface="Helvetica Neue"/>
                <a:cs typeface="Helvetica Neue"/>
                <a:sym typeface="Helvetica Neue"/>
              </a:defRPr>
            </a:lvl3pPr>
            <a:lvl4pPr lvl="3" rtl="0">
              <a:spcBef>
                <a:spcPts val="0"/>
              </a:spcBef>
              <a:spcAft>
                <a:spcPts val="0"/>
              </a:spcAft>
              <a:buNone/>
              <a:defRPr sz="1800" b="1">
                <a:solidFill>
                  <a:srgbClr val="0D148C"/>
                </a:solidFill>
                <a:latin typeface="Helvetica Neue"/>
                <a:ea typeface="Helvetica Neue"/>
                <a:cs typeface="Helvetica Neue"/>
                <a:sym typeface="Helvetica Neue"/>
              </a:defRPr>
            </a:lvl4pPr>
            <a:lvl5pPr lvl="4" rtl="0">
              <a:spcBef>
                <a:spcPts val="0"/>
              </a:spcBef>
              <a:spcAft>
                <a:spcPts val="0"/>
              </a:spcAft>
              <a:buNone/>
              <a:defRPr sz="1800" b="1">
                <a:solidFill>
                  <a:srgbClr val="0D148C"/>
                </a:solidFill>
                <a:latin typeface="Helvetica Neue"/>
                <a:ea typeface="Helvetica Neue"/>
                <a:cs typeface="Helvetica Neue"/>
                <a:sym typeface="Helvetica Neue"/>
              </a:defRPr>
            </a:lvl5pPr>
            <a:lvl6pPr lvl="5" rtl="0">
              <a:spcBef>
                <a:spcPts val="0"/>
              </a:spcBef>
              <a:spcAft>
                <a:spcPts val="0"/>
              </a:spcAft>
              <a:buNone/>
              <a:defRPr sz="1800" b="1">
                <a:solidFill>
                  <a:srgbClr val="0D148C"/>
                </a:solidFill>
                <a:latin typeface="Helvetica Neue"/>
                <a:ea typeface="Helvetica Neue"/>
                <a:cs typeface="Helvetica Neue"/>
                <a:sym typeface="Helvetica Neue"/>
              </a:defRPr>
            </a:lvl6pPr>
            <a:lvl7pPr lvl="6" rtl="0">
              <a:spcBef>
                <a:spcPts val="0"/>
              </a:spcBef>
              <a:spcAft>
                <a:spcPts val="0"/>
              </a:spcAft>
              <a:buNone/>
              <a:defRPr sz="1800" b="1">
                <a:solidFill>
                  <a:srgbClr val="0D148C"/>
                </a:solidFill>
                <a:latin typeface="Helvetica Neue"/>
                <a:ea typeface="Helvetica Neue"/>
                <a:cs typeface="Helvetica Neue"/>
                <a:sym typeface="Helvetica Neue"/>
              </a:defRPr>
            </a:lvl7pPr>
            <a:lvl8pPr lvl="7" rtl="0">
              <a:spcBef>
                <a:spcPts val="0"/>
              </a:spcBef>
              <a:spcAft>
                <a:spcPts val="0"/>
              </a:spcAft>
              <a:buNone/>
              <a:defRPr sz="1800" b="1">
                <a:solidFill>
                  <a:srgbClr val="0D148C"/>
                </a:solidFill>
                <a:latin typeface="Helvetica Neue"/>
                <a:ea typeface="Helvetica Neue"/>
                <a:cs typeface="Helvetica Neue"/>
                <a:sym typeface="Helvetica Neue"/>
              </a:defRPr>
            </a:lvl8pPr>
            <a:lvl9pPr lvl="8" rtl="0">
              <a:spcBef>
                <a:spcPts val="0"/>
              </a:spcBef>
              <a:spcAft>
                <a:spcPts val="0"/>
              </a:spcAft>
              <a:buNone/>
              <a:defRPr sz="1800" b="1">
                <a:solidFill>
                  <a:srgbClr val="0D148C"/>
                </a:solidFill>
                <a:latin typeface="Helvetica Neue"/>
                <a:ea typeface="Helvetica Neue"/>
                <a:cs typeface="Helvetica Neue"/>
                <a:sym typeface="Helvetica Neue"/>
              </a:defRPr>
            </a:lvl9pPr>
          </a:lstStyle>
          <a:p>
            <a:endParaRPr/>
          </a:p>
        </p:txBody>
      </p:sp>
      <p:sp>
        <p:nvSpPr>
          <p:cNvPr id="103" name="Google Shape;103;p26"/>
          <p:cNvSpPr txBox="1">
            <a:spLocks noGrp="1"/>
          </p:cNvSpPr>
          <p:nvPr>
            <p:ph type="title" idx="2"/>
          </p:nvPr>
        </p:nvSpPr>
        <p:spPr>
          <a:xfrm>
            <a:off x="298372" y="290579"/>
            <a:ext cx="6699600" cy="392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100" b="1">
                <a:solidFill>
                  <a:srgbClr val="3083FF"/>
                </a:solidFill>
                <a:latin typeface="Helvetica Neue"/>
                <a:ea typeface="Helvetica Neue"/>
                <a:cs typeface="Helvetica Neue"/>
                <a:sym typeface="Helvetica Neue"/>
              </a:defRPr>
            </a:lvl1pPr>
            <a:lvl2pPr lvl="1" rtl="0">
              <a:spcBef>
                <a:spcPts val="0"/>
              </a:spcBef>
              <a:spcAft>
                <a:spcPts val="0"/>
              </a:spcAft>
              <a:buNone/>
              <a:defRPr sz="1800" b="1">
                <a:solidFill>
                  <a:srgbClr val="0D148C"/>
                </a:solidFill>
                <a:latin typeface="Helvetica Neue"/>
                <a:ea typeface="Helvetica Neue"/>
                <a:cs typeface="Helvetica Neue"/>
                <a:sym typeface="Helvetica Neue"/>
              </a:defRPr>
            </a:lvl2pPr>
            <a:lvl3pPr lvl="2" rtl="0">
              <a:spcBef>
                <a:spcPts val="0"/>
              </a:spcBef>
              <a:spcAft>
                <a:spcPts val="0"/>
              </a:spcAft>
              <a:buNone/>
              <a:defRPr sz="1800" b="1">
                <a:solidFill>
                  <a:srgbClr val="0D148C"/>
                </a:solidFill>
                <a:latin typeface="Helvetica Neue"/>
                <a:ea typeface="Helvetica Neue"/>
                <a:cs typeface="Helvetica Neue"/>
                <a:sym typeface="Helvetica Neue"/>
              </a:defRPr>
            </a:lvl3pPr>
            <a:lvl4pPr lvl="3" rtl="0">
              <a:spcBef>
                <a:spcPts val="0"/>
              </a:spcBef>
              <a:spcAft>
                <a:spcPts val="0"/>
              </a:spcAft>
              <a:buNone/>
              <a:defRPr sz="1800" b="1">
                <a:solidFill>
                  <a:srgbClr val="0D148C"/>
                </a:solidFill>
                <a:latin typeface="Helvetica Neue"/>
                <a:ea typeface="Helvetica Neue"/>
                <a:cs typeface="Helvetica Neue"/>
                <a:sym typeface="Helvetica Neue"/>
              </a:defRPr>
            </a:lvl4pPr>
            <a:lvl5pPr lvl="4" rtl="0">
              <a:spcBef>
                <a:spcPts val="0"/>
              </a:spcBef>
              <a:spcAft>
                <a:spcPts val="0"/>
              </a:spcAft>
              <a:buNone/>
              <a:defRPr sz="1800" b="1">
                <a:solidFill>
                  <a:srgbClr val="0D148C"/>
                </a:solidFill>
                <a:latin typeface="Helvetica Neue"/>
                <a:ea typeface="Helvetica Neue"/>
                <a:cs typeface="Helvetica Neue"/>
                <a:sym typeface="Helvetica Neue"/>
              </a:defRPr>
            </a:lvl5pPr>
            <a:lvl6pPr lvl="5" rtl="0">
              <a:spcBef>
                <a:spcPts val="0"/>
              </a:spcBef>
              <a:spcAft>
                <a:spcPts val="0"/>
              </a:spcAft>
              <a:buNone/>
              <a:defRPr sz="1800" b="1">
                <a:solidFill>
                  <a:srgbClr val="0D148C"/>
                </a:solidFill>
                <a:latin typeface="Helvetica Neue"/>
                <a:ea typeface="Helvetica Neue"/>
                <a:cs typeface="Helvetica Neue"/>
                <a:sym typeface="Helvetica Neue"/>
              </a:defRPr>
            </a:lvl6pPr>
            <a:lvl7pPr lvl="6" rtl="0">
              <a:spcBef>
                <a:spcPts val="0"/>
              </a:spcBef>
              <a:spcAft>
                <a:spcPts val="0"/>
              </a:spcAft>
              <a:buNone/>
              <a:defRPr sz="1800" b="1">
                <a:solidFill>
                  <a:srgbClr val="0D148C"/>
                </a:solidFill>
                <a:latin typeface="Helvetica Neue"/>
                <a:ea typeface="Helvetica Neue"/>
                <a:cs typeface="Helvetica Neue"/>
                <a:sym typeface="Helvetica Neue"/>
              </a:defRPr>
            </a:lvl7pPr>
            <a:lvl8pPr lvl="7" rtl="0">
              <a:spcBef>
                <a:spcPts val="0"/>
              </a:spcBef>
              <a:spcAft>
                <a:spcPts val="0"/>
              </a:spcAft>
              <a:buNone/>
              <a:defRPr sz="1800" b="1">
                <a:solidFill>
                  <a:srgbClr val="0D148C"/>
                </a:solidFill>
                <a:latin typeface="Helvetica Neue"/>
                <a:ea typeface="Helvetica Neue"/>
                <a:cs typeface="Helvetica Neue"/>
                <a:sym typeface="Helvetica Neue"/>
              </a:defRPr>
            </a:lvl8pPr>
            <a:lvl9pPr lvl="8" rtl="0">
              <a:spcBef>
                <a:spcPts val="0"/>
              </a:spcBef>
              <a:spcAft>
                <a:spcPts val="0"/>
              </a:spcAft>
              <a:buNone/>
              <a:defRPr sz="1800" b="1">
                <a:solidFill>
                  <a:srgbClr val="0D148C"/>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ight Text Slide Without Topic">
  <p:cSld name="CUSTOM_3_4">
    <p:bg>
      <p:bgPr>
        <a:solidFill>
          <a:srgbClr val="FFFFFF"/>
        </a:solidFill>
        <a:effectLst/>
      </p:bgPr>
    </p:bg>
    <p:spTree>
      <p:nvGrpSpPr>
        <p:cNvPr id="1" name="Shape 127"/>
        <p:cNvGrpSpPr/>
        <p:nvPr/>
      </p:nvGrpSpPr>
      <p:grpSpPr>
        <a:xfrm>
          <a:off x="0" y="0"/>
          <a:ext cx="0" cy="0"/>
          <a:chOff x="0" y="0"/>
          <a:chExt cx="0" cy="0"/>
        </a:xfrm>
      </p:grpSpPr>
      <p:sp>
        <p:nvSpPr>
          <p:cNvPr id="128" name="Google Shape;128;p28"/>
          <p:cNvSpPr txBox="1">
            <a:spLocks noGrp="1"/>
          </p:cNvSpPr>
          <p:nvPr>
            <p:ph type="body" idx="1"/>
          </p:nvPr>
        </p:nvSpPr>
        <p:spPr>
          <a:xfrm>
            <a:off x="304804" y="849888"/>
            <a:ext cx="6629400" cy="3118800"/>
          </a:xfrm>
          <a:prstGeom prst="rect">
            <a:avLst/>
          </a:prstGeom>
        </p:spPr>
        <p:txBody>
          <a:bodyPr spcFirstLastPara="1" wrap="square" lIns="91425" tIns="91425" rIns="91425" bIns="91425" anchor="t" anchorCtr="0">
            <a:normAutofit/>
          </a:bodyPr>
          <a:lstStyle>
            <a:lvl1pPr marL="457200" lvl="0" indent="-342900" rtl="0">
              <a:lnSpc>
                <a:spcPct val="100000"/>
              </a:lnSpc>
              <a:spcBef>
                <a:spcPts val="0"/>
              </a:spcBef>
              <a:spcAft>
                <a:spcPts val="0"/>
              </a:spcAft>
              <a:buClr>
                <a:srgbClr val="0D148C"/>
              </a:buClr>
              <a:buSzPts val="1800"/>
              <a:buFont typeface="Helvetica Neue"/>
              <a:buChar char="●"/>
              <a:defRPr b="1">
                <a:solidFill>
                  <a:srgbClr val="0D148C"/>
                </a:solidFill>
                <a:latin typeface="Helvetica Neue"/>
                <a:ea typeface="Helvetica Neue"/>
                <a:cs typeface="Helvetica Neue"/>
                <a:sym typeface="Helvetica Neue"/>
              </a:defRPr>
            </a:lvl1pPr>
            <a:lvl2pPr marL="914400" lvl="1" indent="-342900" rtl="0">
              <a:lnSpc>
                <a:spcPct val="100000"/>
              </a:lnSpc>
              <a:spcBef>
                <a:spcPts val="0"/>
              </a:spcBef>
              <a:spcAft>
                <a:spcPts val="0"/>
              </a:spcAft>
              <a:buClr>
                <a:srgbClr val="0D148C"/>
              </a:buClr>
              <a:buSzPts val="1800"/>
              <a:buFont typeface="Helvetica Neue"/>
              <a:buChar char="○"/>
              <a:defRPr sz="1800" b="1">
                <a:solidFill>
                  <a:srgbClr val="0D148C"/>
                </a:solidFill>
                <a:latin typeface="Helvetica Neue"/>
                <a:ea typeface="Helvetica Neue"/>
                <a:cs typeface="Helvetica Neue"/>
                <a:sym typeface="Helvetica Neue"/>
              </a:defRPr>
            </a:lvl2pPr>
            <a:lvl3pPr marL="1371600" lvl="2" indent="-342900" rtl="0">
              <a:lnSpc>
                <a:spcPct val="100000"/>
              </a:lnSpc>
              <a:spcBef>
                <a:spcPts val="0"/>
              </a:spcBef>
              <a:spcAft>
                <a:spcPts val="0"/>
              </a:spcAft>
              <a:buClr>
                <a:srgbClr val="0D148C"/>
              </a:buClr>
              <a:buSzPts val="1800"/>
              <a:buFont typeface="Helvetica Neue"/>
              <a:buChar char="■"/>
              <a:defRPr sz="1800" b="1">
                <a:solidFill>
                  <a:srgbClr val="0D148C"/>
                </a:solidFill>
                <a:latin typeface="Helvetica Neue"/>
                <a:ea typeface="Helvetica Neue"/>
                <a:cs typeface="Helvetica Neue"/>
                <a:sym typeface="Helvetica Neue"/>
              </a:defRPr>
            </a:lvl3pPr>
            <a:lvl4pPr marL="1828800" lvl="3" indent="-342900" rtl="0">
              <a:lnSpc>
                <a:spcPct val="100000"/>
              </a:lnSpc>
              <a:spcBef>
                <a:spcPts val="0"/>
              </a:spcBef>
              <a:spcAft>
                <a:spcPts val="0"/>
              </a:spcAft>
              <a:buClr>
                <a:srgbClr val="0D148C"/>
              </a:buClr>
              <a:buSzPts val="1800"/>
              <a:buFont typeface="Helvetica Neue"/>
              <a:buChar char="●"/>
              <a:defRPr sz="1800" b="1">
                <a:solidFill>
                  <a:srgbClr val="0D148C"/>
                </a:solidFill>
                <a:latin typeface="Helvetica Neue"/>
                <a:ea typeface="Helvetica Neue"/>
                <a:cs typeface="Helvetica Neue"/>
                <a:sym typeface="Helvetica Neue"/>
              </a:defRPr>
            </a:lvl4pPr>
            <a:lvl5pPr marL="2286000" lvl="4" indent="-342900" rtl="0">
              <a:lnSpc>
                <a:spcPct val="100000"/>
              </a:lnSpc>
              <a:spcBef>
                <a:spcPts val="0"/>
              </a:spcBef>
              <a:spcAft>
                <a:spcPts val="0"/>
              </a:spcAft>
              <a:buClr>
                <a:srgbClr val="0D148C"/>
              </a:buClr>
              <a:buSzPts val="1800"/>
              <a:buFont typeface="Helvetica Neue"/>
              <a:buChar char="○"/>
              <a:defRPr sz="1800" b="1">
                <a:solidFill>
                  <a:srgbClr val="0D148C"/>
                </a:solidFill>
                <a:latin typeface="Helvetica Neue"/>
                <a:ea typeface="Helvetica Neue"/>
                <a:cs typeface="Helvetica Neue"/>
                <a:sym typeface="Helvetica Neue"/>
              </a:defRPr>
            </a:lvl5pPr>
            <a:lvl6pPr marL="2743200" lvl="5" indent="-342900" rtl="0">
              <a:lnSpc>
                <a:spcPct val="100000"/>
              </a:lnSpc>
              <a:spcBef>
                <a:spcPts val="0"/>
              </a:spcBef>
              <a:spcAft>
                <a:spcPts val="0"/>
              </a:spcAft>
              <a:buClr>
                <a:srgbClr val="0D148C"/>
              </a:buClr>
              <a:buSzPts val="1800"/>
              <a:buFont typeface="Helvetica Neue"/>
              <a:buChar char="■"/>
              <a:defRPr sz="1800" b="1">
                <a:solidFill>
                  <a:srgbClr val="0D148C"/>
                </a:solidFill>
                <a:latin typeface="Helvetica Neue"/>
                <a:ea typeface="Helvetica Neue"/>
                <a:cs typeface="Helvetica Neue"/>
                <a:sym typeface="Helvetica Neue"/>
              </a:defRPr>
            </a:lvl6pPr>
            <a:lvl7pPr marL="3200400" lvl="6" indent="-342900" rtl="0">
              <a:lnSpc>
                <a:spcPct val="100000"/>
              </a:lnSpc>
              <a:spcBef>
                <a:spcPts val="0"/>
              </a:spcBef>
              <a:spcAft>
                <a:spcPts val="0"/>
              </a:spcAft>
              <a:buClr>
                <a:srgbClr val="0D148C"/>
              </a:buClr>
              <a:buSzPts val="1800"/>
              <a:buFont typeface="Helvetica Neue"/>
              <a:buChar char="●"/>
              <a:defRPr sz="1800" b="1">
                <a:solidFill>
                  <a:srgbClr val="0D148C"/>
                </a:solidFill>
                <a:latin typeface="Helvetica Neue"/>
                <a:ea typeface="Helvetica Neue"/>
                <a:cs typeface="Helvetica Neue"/>
                <a:sym typeface="Helvetica Neue"/>
              </a:defRPr>
            </a:lvl7pPr>
            <a:lvl8pPr marL="3657600" lvl="7" indent="-342900" rtl="0">
              <a:lnSpc>
                <a:spcPct val="100000"/>
              </a:lnSpc>
              <a:spcBef>
                <a:spcPts val="0"/>
              </a:spcBef>
              <a:spcAft>
                <a:spcPts val="0"/>
              </a:spcAft>
              <a:buClr>
                <a:srgbClr val="0D148C"/>
              </a:buClr>
              <a:buSzPts val="1800"/>
              <a:buFont typeface="Helvetica Neue"/>
              <a:buChar char="○"/>
              <a:defRPr sz="1800" b="1">
                <a:solidFill>
                  <a:srgbClr val="0D148C"/>
                </a:solidFill>
                <a:latin typeface="Helvetica Neue"/>
                <a:ea typeface="Helvetica Neue"/>
                <a:cs typeface="Helvetica Neue"/>
                <a:sym typeface="Helvetica Neue"/>
              </a:defRPr>
            </a:lvl8pPr>
            <a:lvl9pPr marL="4114800" lvl="8" indent="-342900" rtl="0">
              <a:lnSpc>
                <a:spcPct val="100000"/>
              </a:lnSpc>
              <a:spcBef>
                <a:spcPts val="0"/>
              </a:spcBef>
              <a:spcAft>
                <a:spcPts val="0"/>
              </a:spcAft>
              <a:buClr>
                <a:srgbClr val="0D148C"/>
              </a:buClr>
              <a:buSzPts val="1800"/>
              <a:buFont typeface="Helvetica Neue"/>
              <a:buChar char="■"/>
              <a:defRPr sz="1800" b="1">
                <a:solidFill>
                  <a:srgbClr val="0D148C"/>
                </a:solidFill>
                <a:latin typeface="Helvetica Neue"/>
                <a:ea typeface="Helvetica Neue"/>
                <a:cs typeface="Helvetica Neue"/>
                <a:sym typeface="Helvetica Neue"/>
              </a:defRPr>
            </a:lvl9pPr>
          </a:lstStyle>
          <a:p>
            <a:endParaRPr/>
          </a:p>
        </p:txBody>
      </p:sp>
      <p:sp>
        <p:nvSpPr>
          <p:cNvPr id="129" name="Google Shape;129;p28"/>
          <p:cNvSpPr txBox="1">
            <a:spLocks noGrp="1"/>
          </p:cNvSpPr>
          <p:nvPr>
            <p:ph type="title"/>
          </p:nvPr>
        </p:nvSpPr>
        <p:spPr>
          <a:xfrm>
            <a:off x="304804" y="228601"/>
            <a:ext cx="6629400" cy="392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b="1">
                <a:solidFill>
                  <a:srgbClr val="0D148C"/>
                </a:solidFill>
                <a:latin typeface="Helvetica Neue"/>
                <a:ea typeface="Helvetica Neue"/>
                <a:cs typeface="Helvetica Neue"/>
                <a:sym typeface="Helvetica Neue"/>
              </a:defRPr>
            </a:lvl1pPr>
            <a:lvl2pPr lvl="1" rtl="0">
              <a:spcBef>
                <a:spcPts val="0"/>
              </a:spcBef>
              <a:spcAft>
                <a:spcPts val="0"/>
              </a:spcAft>
              <a:buNone/>
              <a:defRPr sz="1400" b="1">
                <a:solidFill>
                  <a:srgbClr val="0D148C"/>
                </a:solidFill>
                <a:latin typeface="Helvetica Neue"/>
                <a:ea typeface="Helvetica Neue"/>
                <a:cs typeface="Helvetica Neue"/>
                <a:sym typeface="Helvetica Neue"/>
              </a:defRPr>
            </a:lvl2pPr>
            <a:lvl3pPr lvl="2" rtl="0">
              <a:spcBef>
                <a:spcPts val="0"/>
              </a:spcBef>
              <a:spcAft>
                <a:spcPts val="0"/>
              </a:spcAft>
              <a:buNone/>
              <a:defRPr sz="1400" b="1">
                <a:solidFill>
                  <a:srgbClr val="0D148C"/>
                </a:solidFill>
                <a:latin typeface="Helvetica Neue"/>
                <a:ea typeface="Helvetica Neue"/>
                <a:cs typeface="Helvetica Neue"/>
                <a:sym typeface="Helvetica Neue"/>
              </a:defRPr>
            </a:lvl3pPr>
            <a:lvl4pPr lvl="3" rtl="0">
              <a:spcBef>
                <a:spcPts val="0"/>
              </a:spcBef>
              <a:spcAft>
                <a:spcPts val="0"/>
              </a:spcAft>
              <a:buNone/>
              <a:defRPr sz="1400" b="1">
                <a:solidFill>
                  <a:srgbClr val="0D148C"/>
                </a:solidFill>
                <a:latin typeface="Helvetica Neue"/>
                <a:ea typeface="Helvetica Neue"/>
                <a:cs typeface="Helvetica Neue"/>
                <a:sym typeface="Helvetica Neue"/>
              </a:defRPr>
            </a:lvl4pPr>
            <a:lvl5pPr lvl="4" rtl="0">
              <a:spcBef>
                <a:spcPts val="0"/>
              </a:spcBef>
              <a:spcAft>
                <a:spcPts val="0"/>
              </a:spcAft>
              <a:buNone/>
              <a:defRPr sz="1400" b="1">
                <a:solidFill>
                  <a:srgbClr val="0D148C"/>
                </a:solidFill>
                <a:latin typeface="Helvetica Neue"/>
                <a:ea typeface="Helvetica Neue"/>
                <a:cs typeface="Helvetica Neue"/>
                <a:sym typeface="Helvetica Neue"/>
              </a:defRPr>
            </a:lvl5pPr>
            <a:lvl6pPr lvl="5" rtl="0">
              <a:spcBef>
                <a:spcPts val="0"/>
              </a:spcBef>
              <a:spcAft>
                <a:spcPts val="0"/>
              </a:spcAft>
              <a:buNone/>
              <a:defRPr sz="1400" b="1">
                <a:solidFill>
                  <a:srgbClr val="0D148C"/>
                </a:solidFill>
                <a:latin typeface="Helvetica Neue"/>
                <a:ea typeface="Helvetica Neue"/>
                <a:cs typeface="Helvetica Neue"/>
                <a:sym typeface="Helvetica Neue"/>
              </a:defRPr>
            </a:lvl6pPr>
            <a:lvl7pPr lvl="6" rtl="0">
              <a:spcBef>
                <a:spcPts val="0"/>
              </a:spcBef>
              <a:spcAft>
                <a:spcPts val="0"/>
              </a:spcAft>
              <a:buNone/>
              <a:defRPr sz="1400" b="1">
                <a:solidFill>
                  <a:srgbClr val="0D148C"/>
                </a:solidFill>
                <a:latin typeface="Helvetica Neue"/>
                <a:ea typeface="Helvetica Neue"/>
                <a:cs typeface="Helvetica Neue"/>
                <a:sym typeface="Helvetica Neue"/>
              </a:defRPr>
            </a:lvl7pPr>
            <a:lvl8pPr lvl="7" rtl="0">
              <a:spcBef>
                <a:spcPts val="0"/>
              </a:spcBef>
              <a:spcAft>
                <a:spcPts val="0"/>
              </a:spcAft>
              <a:buNone/>
              <a:defRPr sz="1400" b="1">
                <a:solidFill>
                  <a:srgbClr val="0D148C"/>
                </a:solidFill>
                <a:latin typeface="Helvetica Neue"/>
                <a:ea typeface="Helvetica Neue"/>
                <a:cs typeface="Helvetica Neue"/>
                <a:sym typeface="Helvetica Neue"/>
              </a:defRPr>
            </a:lvl8pPr>
            <a:lvl9pPr lvl="8" rtl="0">
              <a:spcBef>
                <a:spcPts val="0"/>
              </a:spcBef>
              <a:spcAft>
                <a:spcPts val="0"/>
              </a:spcAft>
              <a:buNone/>
              <a:defRPr sz="1400" b="1">
                <a:solidFill>
                  <a:srgbClr val="0D148C"/>
                </a:solidFill>
                <a:latin typeface="Helvetica Neue"/>
                <a:ea typeface="Helvetica Neue"/>
                <a:cs typeface="Helvetica Neue"/>
                <a:sym typeface="Helvetica Neue"/>
              </a:defRPr>
            </a:lvl9pPr>
          </a:lstStyle>
          <a:p>
            <a:endParaRPr/>
          </a:p>
        </p:txBody>
      </p:sp>
      <p:grpSp>
        <p:nvGrpSpPr>
          <p:cNvPr id="130" name="Google Shape;130;p28"/>
          <p:cNvGrpSpPr/>
          <p:nvPr/>
        </p:nvGrpSpPr>
        <p:grpSpPr>
          <a:xfrm>
            <a:off x="182329" y="4639645"/>
            <a:ext cx="1325031" cy="323928"/>
            <a:chOff x="182325" y="4644875"/>
            <a:chExt cx="1325031" cy="323928"/>
          </a:xfrm>
        </p:grpSpPr>
        <p:sp>
          <p:nvSpPr>
            <p:cNvPr id="131" name="Google Shape;131;p28"/>
            <p:cNvSpPr/>
            <p:nvPr/>
          </p:nvSpPr>
          <p:spPr>
            <a:xfrm>
              <a:off x="561896" y="4740560"/>
              <a:ext cx="945460" cy="131922"/>
            </a:xfrm>
            <a:custGeom>
              <a:avLst/>
              <a:gdLst/>
              <a:ahLst/>
              <a:cxnLst/>
              <a:rect l="l" t="t" r="r" b="b"/>
              <a:pathLst>
                <a:path w="202671" h="28279" extrusionOk="0">
                  <a:moveTo>
                    <a:pt x="7470" y="382"/>
                  </a:moveTo>
                  <a:lnTo>
                    <a:pt x="7470" y="5793"/>
                  </a:lnTo>
                  <a:lnTo>
                    <a:pt x="77" y="5793"/>
                  </a:lnTo>
                  <a:lnTo>
                    <a:pt x="77" y="382"/>
                  </a:lnTo>
                  <a:close/>
                  <a:moveTo>
                    <a:pt x="7470" y="8156"/>
                  </a:moveTo>
                  <a:lnTo>
                    <a:pt x="7470" y="27516"/>
                  </a:lnTo>
                  <a:lnTo>
                    <a:pt x="1" y="27516"/>
                  </a:lnTo>
                  <a:lnTo>
                    <a:pt x="1" y="8156"/>
                  </a:lnTo>
                  <a:close/>
                  <a:moveTo>
                    <a:pt x="17303" y="11129"/>
                  </a:moveTo>
                  <a:lnTo>
                    <a:pt x="17836" y="10290"/>
                  </a:lnTo>
                  <a:lnTo>
                    <a:pt x="19208" y="8995"/>
                  </a:lnTo>
                  <a:lnTo>
                    <a:pt x="19970" y="8537"/>
                  </a:lnTo>
                  <a:lnTo>
                    <a:pt x="20809" y="8156"/>
                  </a:lnTo>
                  <a:lnTo>
                    <a:pt x="22486" y="7775"/>
                  </a:lnTo>
                  <a:lnTo>
                    <a:pt x="23400" y="7775"/>
                  </a:lnTo>
                  <a:lnTo>
                    <a:pt x="24010" y="7775"/>
                  </a:lnTo>
                  <a:lnTo>
                    <a:pt x="24620" y="7928"/>
                  </a:lnTo>
                  <a:lnTo>
                    <a:pt x="24620" y="14101"/>
                  </a:lnTo>
                  <a:lnTo>
                    <a:pt x="24467" y="14101"/>
                  </a:lnTo>
                  <a:lnTo>
                    <a:pt x="22867" y="13873"/>
                  </a:lnTo>
                  <a:lnTo>
                    <a:pt x="20275" y="14330"/>
                  </a:lnTo>
                  <a:lnTo>
                    <a:pt x="19361" y="14940"/>
                  </a:lnTo>
                  <a:lnTo>
                    <a:pt x="18522" y="15702"/>
                  </a:lnTo>
                  <a:lnTo>
                    <a:pt x="17608" y="18065"/>
                  </a:lnTo>
                  <a:lnTo>
                    <a:pt x="17531" y="19589"/>
                  </a:lnTo>
                  <a:lnTo>
                    <a:pt x="17531" y="27516"/>
                  </a:lnTo>
                  <a:lnTo>
                    <a:pt x="10062" y="27516"/>
                  </a:lnTo>
                  <a:lnTo>
                    <a:pt x="10062" y="8156"/>
                  </a:lnTo>
                  <a:lnTo>
                    <a:pt x="17150" y="8156"/>
                  </a:lnTo>
                  <a:lnTo>
                    <a:pt x="17150" y="11129"/>
                  </a:lnTo>
                  <a:close/>
                  <a:moveTo>
                    <a:pt x="31785" y="27364"/>
                  </a:moveTo>
                  <a:lnTo>
                    <a:pt x="30794" y="26983"/>
                  </a:lnTo>
                  <a:lnTo>
                    <a:pt x="29041" y="25916"/>
                  </a:lnTo>
                  <a:lnTo>
                    <a:pt x="28278" y="25230"/>
                  </a:lnTo>
                  <a:lnTo>
                    <a:pt x="27592" y="24544"/>
                  </a:lnTo>
                  <a:lnTo>
                    <a:pt x="26449" y="22867"/>
                  </a:lnTo>
                  <a:lnTo>
                    <a:pt x="26068" y="22028"/>
                  </a:lnTo>
                  <a:lnTo>
                    <a:pt x="25687" y="20961"/>
                  </a:lnTo>
                  <a:lnTo>
                    <a:pt x="25306" y="18979"/>
                  </a:lnTo>
                  <a:lnTo>
                    <a:pt x="25306" y="16845"/>
                  </a:lnTo>
                  <a:lnTo>
                    <a:pt x="25687" y="14787"/>
                  </a:lnTo>
                  <a:lnTo>
                    <a:pt x="26068" y="13797"/>
                  </a:lnTo>
                  <a:lnTo>
                    <a:pt x="26449" y="12958"/>
                  </a:lnTo>
                  <a:lnTo>
                    <a:pt x="27592" y="11281"/>
                  </a:lnTo>
                  <a:lnTo>
                    <a:pt x="28278" y="10595"/>
                  </a:lnTo>
                  <a:lnTo>
                    <a:pt x="29041" y="9909"/>
                  </a:lnTo>
                  <a:lnTo>
                    <a:pt x="30794" y="8766"/>
                  </a:lnTo>
                  <a:lnTo>
                    <a:pt x="31708" y="8385"/>
                  </a:lnTo>
                  <a:lnTo>
                    <a:pt x="32852" y="8080"/>
                  </a:lnTo>
                  <a:lnTo>
                    <a:pt x="35138" y="7623"/>
                  </a:lnTo>
                  <a:lnTo>
                    <a:pt x="37425" y="7623"/>
                  </a:lnTo>
                  <a:lnTo>
                    <a:pt x="39635" y="8080"/>
                  </a:lnTo>
                  <a:lnTo>
                    <a:pt x="40779" y="8385"/>
                  </a:lnTo>
                  <a:lnTo>
                    <a:pt x="41769" y="8842"/>
                  </a:lnTo>
                  <a:lnTo>
                    <a:pt x="43446" y="9909"/>
                  </a:lnTo>
                  <a:lnTo>
                    <a:pt x="44209" y="10671"/>
                  </a:lnTo>
                  <a:lnTo>
                    <a:pt x="44895" y="11357"/>
                  </a:lnTo>
                  <a:lnTo>
                    <a:pt x="45962" y="12958"/>
                  </a:lnTo>
                  <a:lnTo>
                    <a:pt x="46419" y="13873"/>
                  </a:lnTo>
                  <a:lnTo>
                    <a:pt x="46724" y="14864"/>
                  </a:lnTo>
                  <a:lnTo>
                    <a:pt x="47105" y="16922"/>
                  </a:lnTo>
                  <a:lnTo>
                    <a:pt x="47105" y="18979"/>
                  </a:lnTo>
                  <a:lnTo>
                    <a:pt x="46724" y="21037"/>
                  </a:lnTo>
                  <a:lnTo>
                    <a:pt x="46419" y="22105"/>
                  </a:lnTo>
                  <a:lnTo>
                    <a:pt x="45962" y="22943"/>
                  </a:lnTo>
                  <a:lnTo>
                    <a:pt x="44895" y="24620"/>
                  </a:lnTo>
                  <a:lnTo>
                    <a:pt x="44209" y="25306"/>
                  </a:lnTo>
                  <a:lnTo>
                    <a:pt x="43446" y="25992"/>
                  </a:lnTo>
                  <a:lnTo>
                    <a:pt x="41693" y="27059"/>
                  </a:lnTo>
                  <a:lnTo>
                    <a:pt x="40779" y="27440"/>
                  </a:lnTo>
                  <a:lnTo>
                    <a:pt x="39635" y="27821"/>
                  </a:lnTo>
                  <a:lnTo>
                    <a:pt x="37425" y="28202"/>
                  </a:lnTo>
                  <a:lnTo>
                    <a:pt x="35062" y="28202"/>
                  </a:lnTo>
                  <a:lnTo>
                    <a:pt x="32852" y="27821"/>
                  </a:lnTo>
                  <a:lnTo>
                    <a:pt x="31708" y="27440"/>
                  </a:lnTo>
                  <a:close/>
                  <a:moveTo>
                    <a:pt x="38797" y="21876"/>
                  </a:moveTo>
                  <a:lnTo>
                    <a:pt x="39178" y="20961"/>
                  </a:lnTo>
                  <a:lnTo>
                    <a:pt x="39635" y="18979"/>
                  </a:lnTo>
                  <a:lnTo>
                    <a:pt x="39635" y="17912"/>
                  </a:lnTo>
                  <a:lnTo>
                    <a:pt x="39635" y="16922"/>
                  </a:lnTo>
                  <a:lnTo>
                    <a:pt x="39178" y="14864"/>
                  </a:lnTo>
                  <a:lnTo>
                    <a:pt x="38797" y="13949"/>
                  </a:lnTo>
                  <a:lnTo>
                    <a:pt x="38340" y="13263"/>
                  </a:lnTo>
                  <a:lnTo>
                    <a:pt x="36968" y="12501"/>
                  </a:lnTo>
                  <a:lnTo>
                    <a:pt x="36205" y="12425"/>
                  </a:lnTo>
                  <a:lnTo>
                    <a:pt x="35367" y="12501"/>
                  </a:lnTo>
                  <a:lnTo>
                    <a:pt x="34071" y="13263"/>
                  </a:lnTo>
                  <a:lnTo>
                    <a:pt x="33614" y="13949"/>
                  </a:lnTo>
                  <a:lnTo>
                    <a:pt x="33233" y="14864"/>
                  </a:lnTo>
                  <a:lnTo>
                    <a:pt x="32775" y="16922"/>
                  </a:lnTo>
                  <a:lnTo>
                    <a:pt x="32852" y="17912"/>
                  </a:lnTo>
                  <a:lnTo>
                    <a:pt x="32775" y="18979"/>
                  </a:lnTo>
                  <a:lnTo>
                    <a:pt x="33233" y="20961"/>
                  </a:lnTo>
                  <a:lnTo>
                    <a:pt x="33614" y="21876"/>
                  </a:lnTo>
                  <a:lnTo>
                    <a:pt x="34071" y="22562"/>
                  </a:lnTo>
                  <a:lnTo>
                    <a:pt x="35367" y="23324"/>
                  </a:lnTo>
                  <a:lnTo>
                    <a:pt x="36129" y="23400"/>
                  </a:lnTo>
                  <a:lnTo>
                    <a:pt x="36968" y="23324"/>
                  </a:lnTo>
                  <a:lnTo>
                    <a:pt x="38340" y="22562"/>
                  </a:lnTo>
                  <a:close/>
                  <a:moveTo>
                    <a:pt x="56175" y="10900"/>
                  </a:moveTo>
                  <a:lnTo>
                    <a:pt x="56709" y="10138"/>
                  </a:lnTo>
                  <a:lnTo>
                    <a:pt x="58157" y="8918"/>
                  </a:lnTo>
                  <a:lnTo>
                    <a:pt x="58919" y="8461"/>
                  </a:lnTo>
                  <a:lnTo>
                    <a:pt x="59834" y="8080"/>
                  </a:lnTo>
                  <a:lnTo>
                    <a:pt x="61663" y="7623"/>
                  </a:lnTo>
                  <a:lnTo>
                    <a:pt x="62578" y="7623"/>
                  </a:lnTo>
                  <a:lnTo>
                    <a:pt x="64102" y="7623"/>
                  </a:lnTo>
                  <a:lnTo>
                    <a:pt x="66770" y="8690"/>
                  </a:lnTo>
                  <a:lnTo>
                    <a:pt x="67837" y="9681"/>
                  </a:lnTo>
                  <a:lnTo>
                    <a:pt x="68675" y="10900"/>
                  </a:lnTo>
                  <a:lnTo>
                    <a:pt x="69590" y="13644"/>
                  </a:lnTo>
                  <a:lnTo>
                    <a:pt x="69590" y="15092"/>
                  </a:lnTo>
                  <a:lnTo>
                    <a:pt x="69590" y="27592"/>
                  </a:lnTo>
                  <a:lnTo>
                    <a:pt x="62197" y="27592"/>
                  </a:lnTo>
                  <a:lnTo>
                    <a:pt x="62197" y="16845"/>
                  </a:lnTo>
                  <a:lnTo>
                    <a:pt x="62197" y="16159"/>
                  </a:lnTo>
                  <a:lnTo>
                    <a:pt x="61892" y="14940"/>
                  </a:lnTo>
                  <a:lnTo>
                    <a:pt x="61511" y="14406"/>
                  </a:lnTo>
                  <a:lnTo>
                    <a:pt x="61129" y="13949"/>
                  </a:lnTo>
                  <a:lnTo>
                    <a:pt x="60062" y="13415"/>
                  </a:lnTo>
                  <a:lnTo>
                    <a:pt x="59453" y="13415"/>
                  </a:lnTo>
                  <a:lnTo>
                    <a:pt x="58767" y="13492"/>
                  </a:lnTo>
                  <a:lnTo>
                    <a:pt x="57623" y="14025"/>
                  </a:lnTo>
                  <a:lnTo>
                    <a:pt x="57242" y="14482"/>
                  </a:lnTo>
                  <a:lnTo>
                    <a:pt x="56861" y="15092"/>
                  </a:lnTo>
                  <a:lnTo>
                    <a:pt x="56404" y="16388"/>
                  </a:lnTo>
                  <a:lnTo>
                    <a:pt x="56404" y="17150"/>
                  </a:lnTo>
                  <a:lnTo>
                    <a:pt x="56404" y="27592"/>
                  </a:lnTo>
                  <a:lnTo>
                    <a:pt x="49010" y="27592"/>
                  </a:lnTo>
                  <a:lnTo>
                    <a:pt x="49010" y="8232"/>
                  </a:lnTo>
                  <a:lnTo>
                    <a:pt x="56023" y="8232"/>
                  </a:lnTo>
                  <a:lnTo>
                    <a:pt x="56023" y="10900"/>
                  </a:lnTo>
                  <a:close/>
                  <a:moveTo>
                    <a:pt x="78813" y="27669"/>
                  </a:moveTo>
                  <a:lnTo>
                    <a:pt x="77745" y="27440"/>
                  </a:lnTo>
                  <a:lnTo>
                    <a:pt x="75688" y="26525"/>
                  </a:lnTo>
                  <a:lnTo>
                    <a:pt x="74773" y="25992"/>
                  </a:lnTo>
                  <a:lnTo>
                    <a:pt x="73934" y="25382"/>
                  </a:lnTo>
                  <a:lnTo>
                    <a:pt x="72486" y="23858"/>
                  </a:lnTo>
                  <a:lnTo>
                    <a:pt x="71495" y="22028"/>
                  </a:lnTo>
                  <a:lnTo>
                    <a:pt x="70962" y="20047"/>
                  </a:lnTo>
                  <a:lnTo>
                    <a:pt x="70962" y="18979"/>
                  </a:lnTo>
                  <a:lnTo>
                    <a:pt x="79346" y="18979"/>
                  </a:lnTo>
                  <a:lnTo>
                    <a:pt x="79422" y="19665"/>
                  </a:lnTo>
                  <a:lnTo>
                    <a:pt x="80185" y="20961"/>
                  </a:lnTo>
                  <a:lnTo>
                    <a:pt x="80794" y="21342"/>
                  </a:lnTo>
                  <a:lnTo>
                    <a:pt x="81556" y="21723"/>
                  </a:lnTo>
                  <a:lnTo>
                    <a:pt x="83157" y="22181"/>
                  </a:lnTo>
                  <a:lnTo>
                    <a:pt x="84072" y="22181"/>
                  </a:lnTo>
                  <a:lnTo>
                    <a:pt x="84682" y="22105"/>
                  </a:lnTo>
                  <a:lnTo>
                    <a:pt x="85291" y="22028"/>
                  </a:lnTo>
                  <a:lnTo>
                    <a:pt x="85901" y="21876"/>
                  </a:lnTo>
                  <a:lnTo>
                    <a:pt x="86435" y="21647"/>
                  </a:lnTo>
                  <a:lnTo>
                    <a:pt x="86892" y="21342"/>
                  </a:lnTo>
                  <a:lnTo>
                    <a:pt x="87273" y="20961"/>
                  </a:lnTo>
                  <a:lnTo>
                    <a:pt x="87578" y="20504"/>
                  </a:lnTo>
                  <a:lnTo>
                    <a:pt x="87578" y="19894"/>
                  </a:lnTo>
                  <a:lnTo>
                    <a:pt x="87578" y="19361"/>
                  </a:lnTo>
                  <a:lnTo>
                    <a:pt x="87273" y="18903"/>
                  </a:lnTo>
                  <a:lnTo>
                    <a:pt x="86816" y="18446"/>
                  </a:lnTo>
                  <a:lnTo>
                    <a:pt x="86282" y="18141"/>
                  </a:lnTo>
                  <a:lnTo>
                    <a:pt x="85444" y="17836"/>
                  </a:lnTo>
                  <a:lnTo>
                    <a:pt x="84605" y="17608"/>
                  </a:lnTo>
                  <a:lnTo>
                    <a:pt x="83538" y="17303"/>
                  </a:lnTo>
                  <a:lnTo>
                    <a:pt x="82319" y="16998"/>
                  </a:lnTo>
                  <a:lnTo>
                    <a:pt x="80489" y="16617"/>
                  </a:lnTo>
                  <a:lnTo>
                    <a:pt x="78660" y="16083"/>
                  </a:lnTo>
                  <a:lnTo>
                    <a:pt x="76907" y="15473"/>
                  </a:lnTo>
                  <a:lnTo>
                    <a:pt x="75306" y="14559"/>
                  </a:lnTo>
                  <a:lnTo>
                    <a:pt x="74620" y="14101"/>
                  </a:lnTo>
                  <a:lnTo>
                    <a:pt x="73401" y="12882"/>
                  </a:lnTo>
                  <a:lnTo>
                    <a:pt x="72867" y="12196"/>
                  </a:lnTo>
                  <a:lnTo>
                    <a:pt x="72410" y="11357"/>
                  </a:lnTo>
                  <a:lnTo>
                    <a:pt x="71953" y="9528"/>
                  </a:lnTo>
                  <a:lnTo>
                    <a:pt x="71953" y="8614"/>
                  </a:lnTo>
                  <a:lnTo>
                    <a:pt x="71953" y="7546"/>
                  </a:lnTo>
                  <a:lnTo>
                    <a:pt x="72410" y="5565"/>
                  </a:lnTo>
                  <a:lnTo>
                    <a:pt x="72867" y="4650"/>
                  </a:lnTo>
                  <a:lnTo>
                    <a:pt x="73325" y="3888"/>
                  </a:lnTo>
                  <a:lnTo>
                    <a:pt x="74620" y="2516"/>
                  </a:lnTo>
                  <a:lnTo>
                    <a:pt x="75383" y="1982"/>
                  </a:lnTo>
                  <a:lnTo>
                    <a:pt x="76221" y="1449"/>
                  </a:lnTo>
                  <a:lnTo>
                    <a:pt x="78050" y="687"/>
                  </a:lnTo>
                  <a:lnTo>
                    <a:pt x="79041" y="458"/>
                  </a:lnTo>
                  <a:lnTo>
                    <a:pt x="81252" y="77"/>
                  </a:lnTo>
                  <a:lnTo>
                    <a:pt x="83538" y="1"/>
                  </a:lnTo>
                  <a:lnTo>
                    <a:pt x="85596" y="77"/>
                  </a:lnTo>
                  <a:lnTo>
                    <a:pt x="87654" y="458"/>
                  </a:lnTo>
                  <a:lnTo>
                    <a:pt x="89560" y="992"/>
                  </a:lnTo>
                  <a:lnTo>
                    <a:pt x="91236" y="1906"/>
                  </a:lnTo>
                  <a:lnTo>
                    <a:pt x="91999" y="2440"/>
                  </a:lnTo>
                  <a:lnTo>
                    <a:pt x="93294" y="3735"/>
                  </a:lnTo>
                  <a:lnTo>
                    <a:pt x="93752" y="4498"/>
                  </a:lnTo>
                  <a:lnTo>
                    <a:pt x="94209" y="5412"/>
                  </a:lnTo>
                  <a:lnTo>
                    <a:pt x="94666" y="7318"/>
                  </a:lnTo>
                  <a:lnTo>
                    <a:pt x="94743" y="8309"/>
                  </a:lnTo>
                  <a:lnTo>
                    <a:pt x="86587" y="8309"/>
                  </a:lnTo>
                  <a:lnTo>
                    <a:pt x="86511" y="7851"/>
                  </a:lnTo>
                  <a:lnTo>
                    <a:pt x="85977" y="6937"/>
                  </a:lnTo>
                  <a:lnTo>
                    <a:pt x="85596" y="6556"/>
                  </a:lnTo>
                  <a:lnTo>
                    <a:pt x="84453" y="6022"/>
                  </a:lnTo>
                  <a:lnTo>
                    <a:pt x="82014" y="5946"/>
                  </a:lnTo>
                  <a:lnTo>
                    <a:pt x="80794" y="6403"/>
                  </a:lnTo>
                  <a:lnTo>
                    <a:pt x="80489" y="6708"/>
                  </a:lnTo>
                  <a:lnTo>
                    <a:pt x="80032" y="7394"/>
                  </a:lnTo>
                  <a:lnTo>
                    <a:pt x="79956" y="7775"/>
                  </a:lnTo>
                  <a:lnTo>
                    <a:pt x="80032" y="8309"/>
                  </a:lnTo>
                  <a:lnTo>
                    <a:pt x="80413" y="8766"/>
                  </a:lnTo>
                  <a:lnTo>
                    <a:pt x="81023" y="9147"/>
                  </a:lnTo>
                  <a:lnTo>
                    <a:pt x="81709" y="9452"/>
                  </a:lnTo>
                  <a:lnTo>
                    <a:pt x="82700" y="9757"/>
                  </a:lnTo>
                  <a:lnTo>
                    <a:pt x="83767" y="9985"/>
                  </a:lnTo>
                  <a:lnTo>
                    <a:pt x="85063" y="10214"/>
                  </a:lnTo>
                  <a:lnTo>
                    <a:pt x="86587" y="10595"/>
                  </a:lnTo>
                  <a:lnTo>
                    <a:pt x="88340" y="11053"/>
                  </a:lnTo>
                  <a:lnTo>
                    <a:pt x="90017" y="11586"/>
                  </a:lnTo>
                  <a:lnTo>
                    <a:pt x="91618" y="12196"/>
                  </a:lnTo>
                  <a:lnTo>
                    <a:pt x="93066" y="13111"/>
                  </a:lnTo>
                  <a:lnTo>
                    <a:pt x="94285" y="14178"/>
                  </a:lnTo>
                  <a:lnTo>
                    <a:pt x="95200" y="15626"/>
                  </a:lnTo>
                  <a:lnTo>
                    <a:pt x="95581" y="16464"/>
                  </a:lnTo>
                  <a:lnTo>
                    <a:pt x="95962" y="18294"/>
                  </a:lnTo>
                  <a:lnTo>
                    <a:pt x="95962" y="19208"/>
                  </a:lnTo>
                  <a:lnTo>
                    <a:pt x="95962" y="20275"/>
                  </a:lnTo>
                  <a:lnTo>
                    <a:pt x="95505" y="22257"/>
                  </a:lnTo>
                  <a:lnTo>
                    <a:pt x="95047" y="23172"/>
                  </a:lnTo>
                  <a:lnTo>
                    <a:pt x="94514" y="24010"/>
                  </a:lnTo>
                  <a:lnTo>
                    <a:pt x="93218" y="25382"/>
                  </a:lnTo>
                  <a:lnTo>
                    <a:pt x="92456" y="25992"/>
                  </a:lnTo>
                  <a:lnTo>
                    <a:pt x="90627" y="27059"/>
                  </a:lnTo>
                  <a:lnTo>
                    <a:pt x="88645" y="27745"/>
                  </a:lnTo>
                  <a:lnTo>
                    <a:pt x="86282" y="28202"/>
                  </a:lnTo>
                  <a:lnTo>
                    <a:pt x="83996" y="28278"/>
                  </a:lnTo>
                  <a:lnTo>
                    <a:pt x="81404" y="28202"/>
                  </a:lnTo>
                  <a:lnTo>
                    <a:pt x="78889" y="27669"/>
                  </a:lnTo>
                  <a:close/>
                  <a:moveTo>
                    <a:pt x="103660" y="27516"/>
                  </a:moveTo>
                  <a:lnTo>
                    <a:pt x="102746" y="27059"/>
                  </a:lnTo>
                  <a:lnTo>
                    <a:pt x="100993" y="25992"/>
                  </a:lnTo>
                  <a:lnTo>
                    <a:pt x="100230" y="25306"/>
                  </a:lnTo>
                  <a:lnTo>
                    <a:pt x="99544" y="24620"/>
                  </a:lnTo>
                  <a:lnTo>
                    <a:pt x="98477" y="22943"/>
                  </a:lnTo>
                  <a:lnTo>
                    <a:pt x="98020" y="22105"/>
                  </a:lnTo>
                  <a:lnTo>
                    <a:pt x="97715" y="21037"/>
                  </a:lnTo>
                  <a:lnTo>
                    <a:pt x="97258" y="19056"/>
                  </a:lnTo>
                  <a:lnTo>
                    <a:pt x="97258" y="16922"/>
                  </a:lnTo>
                  <a:lnTo>
                    <a:pt x="97715" y="14864"/>
                  </a:lnTo>
                  <a:lnTo>
                    <a:pt x="98020" y="13873"/>
                  </a:lnTo>
                  <a:lnTo>
                    <a:pt x="98477" y="12958"/>
                  </a:lnTo>
                  <a:lnTo>
                    <a:pt x="99544" y="11357"/>
                  </a:lnTo>
                  <a:lnTo>
                    <a:pt x="100307" y="10671"/>
                  </a:lnTo>
                  <a:lnTo>
                    <a:pt x="101069" y="9985"/>
                  </a:lnTo>
                  <a:lnTo>
                    <a:pt x="102746" y="8842"/>
                  </a:lnTo>
                  <a:lnTo>
                    <a:pt x="103737" y="8461"/>
                  </a:lnTo>
                  <a:lnTo>
                    <a:pt x="104804" y="8080"/>
                  </a:lnTo>
                  <a:lnTo>
                    <a:pt x="107090" y="7699"/>
                  </a:lnTo>
                  <a:lnTo>
                    <a:pt x="109377" y="7699"/>
                  </a:lnTo>
                  <a:lnTo>
                    <a:pt x="111664" y="8080"/>
                  </a:lnTo>
                  <a:lnTo>
                    <a:pt x="112807" y="8461"/>
                  </a:lnTo>
                  <a:lnTo>
                    <a:pt x="113721" y="8842"/>
                  </a:lnTo>
                  <a:lnTo>
                    <a:pt x="115398" y="9909"/>
                  </a:lnTo>
                  <a:lnTo>
                    <a:pt x="116846" y="11281"/>
                  </a:lnTo>
                  <a:lnTo>
                    <a:pt x="117990" y="12958"/>
                  </a:lnTo>
                  <a:lnTo>
                    <a:pt x="118371" y="13873"/>
                  </a:lnTo>
                  <a:lnTo>
                    <a:pt x="118752" y="14864"/>
                  </a:lnTo>
                  <a:lnTo>
                    <a:pt x="119133" y="16922"/>
                  </a:lnTo>
                  <a:lnTo>
                    <a:pt x="119133" y="17989"/>
                  </a:lnTo>
                  <a:lnTo>
                    <a:pt x="119133" y="19056"/>
                  </a:lnTo>
                  <a:lnTo>
                    <a:pt x="118676" y="21114"/>
                  </a:lnTo>
                  <a:lnTo>
                    <a:pt x="118371" y="22105"/>
                  </a:lnTo>
                  <a:lnTo>
                    <a:pt x="117990" y="22943"/>
                  </a:lnTo>
                  <a:lnTo>
                    <a:pt x="116846" y="24620"/>
                  </a:lnTo>
                  <a:lnTo>
                    <a:pt x="116161" y="25306"/>
                  </a:lnTo>
                  <a:lnTo>
                    <a:pt x="115398" y="25992"/>
                  </a:lnTo>
                  <a:lnTo>
                    <a:pt x="113721" y="27059"/>
                  </a:lnTo>
                  <a:lnTo>
                    <a:pt x="112731" y="27440"/>
                  </a:lnTo>
                  <a:lnTo>
                    <a:pt x="111664" y="27821"/>
                  </a:lnTo>
                  <a:lnTo>
                    <a:pt x="109377" y="28202"/>
                  </a:lnTo>
                  <a:lnTo>
                    <a:pt x="108234" y="28202"/>
                  </a:lnTo>
                  <a:lnTo>
                    <a:pt x="107090" y="28202"/>
                  </a:lnTo>
                  <a:lnTo>
                    <a:pt x="104804" y="27821"/>
                  </a:lnTo>
                  <a:lnTo>
                    <a:pt x="103737" y="27516"/>
                  </a:lnTo>
                  <a:close/>
                  <a:moveTo>
                    <a:pt x="110749" y="22028"/>
                  </a:moveTo>
                  <a:lnTo>
                    <a:pt x="111130" y="21037"/>
                  </a:lnTo>
                  <a:lnTo>
                    <a:pt x="111587" y="19056"/>
                  </a:lnTo>
                  <a:lnTo>
                    <a:pt x="111587" y="18065"/>
                  </a:lnTo>
                  <a:lnTo>
                    <a:pt x="111587" y="16998"/>
                  </a:lnTo>
                  <a:lnTo>
                    <a:pt x="111130" y="15016"/>
                  </a:lnTo>
                  <a:lnTo>
                    <a:pt x="110749" y="14025"/>
                  </a:lnTo>
                  <a:lnTo>
                    <a:pt x="110292" y="13415"/>
                  </a:lnTo>
                  <a:lnTo>
                    <a:pt x="108996" y="12577"/>
                  </a:lnTo>
                  <a:lnTo>
                    <a:pt x="108157" y="12577"/>
                  </a:lnTo>
                  <a:lnTo>
                    <a:pt x="107395" y="12577"/>
                  </a:lnTo>
                  <a:lnTo>
                    <a:pt x="106023" y="13339"/>
                  </a:lnTo>
                  <a:lnTo>
                    <a:pt x="105642" y="14025"/>
                  </a:lnTo>
                  <a:lnTo>
                    <a:pt x="105185" y="15016"/>
                  </a:lnTo>
                  <a:lnTo>
                    <a:pt x="104804" y="16998"/>
                  </a:lnTo>
                  <a:lnTo>
                    <a:pt x="104804" y="17989"/>
                  </a:lnTo>
                  <a:lnTo>
                    <a:pt x="104804" y="19056"/>
                  </a:lnTo>
                  <a:lnTo>
                    <a:pt x="105185" y="21037"/>
                  </a:lnTo>
                  <a:lnTo>
                    <a:pt x="105642" y="21952"/>
                  </a:lnTo>
                  <a:lnTo>
                    <a:pt x="106023" y="22638"/>
                  </a:lnTo>
                  <a:lnTo>
                    <a:pt x="107319" y="23400"/>
                  </a:lnTo>
                  <a:lnTo>
                    <a:pt x="108157" y="23476"/>
                  </a:lnTo>
                  <a:lnTo>
                    <a:pt x="108920" y="23400"/>
                  </a:lnTo>
                  <a:lnTo>
                    <a:pt x="110292" y="22638"/>
                  </a:lnTo>
                  <a:lnTo>
                    <a:pt x="110749" y="22028"/>
                  </a:lnTo>
                  <a:close/>
                  <a:moveTo>
                    <a:pt x="134225" y="25230"/>
                  </a:moveTo>
                  <a:lnTo>
                    <a:pt x="134149" y="25230"/>
                  </a:lnTo>
                  <a:lnTo>
                    <a:pt x="133615" y="25916"/>
                  </a:lnTo>
                  <a:lnTo>
                    <a:pt x="132243" y="27059"/>
                  </a:lnTo>
                  <a:lnTo>
                    <a:pt x="131481" y="27516"/>
                  </a:lnTo>
                  <a:lnTo>
                    <a:pt x="130642" y="27897"/>
                  </a:lnTo>
                  <a:lnTo>
                    <a:pt x="128813" y="28278"/>
                  </a:lnTo>
                  <a:lnTo>
                    <a:pt x="127898" y="28278"/>
                  </a:lnTo>
                  <a:lnTo>
                    <a:pt x="126298" y="28278"/>
                  </a:lnTo>
                  <a:lnTo>
                    <a:pt x="124773" y="27821"/>
                  </a:lnTo>
                  <a:lnTo>
                    <a:pt x="123554" y="27135"/>
                  </a:lnTo>
                  <a:lnTo>
                    <a:pt x="122639" y="26220"/>
                  </a:lnTo>
                  <a:lnTo>
                    <a:pt x="121801" y="25153"/>
                  </a:lnTo>
                  <a:lnTo>
                    <a:pt x="121267" y="23858"/>
                  </a:lnTo>
                  <a:lnTo>
                    <a:pt x="120886" y="22333"/>
                  </a:lnTo>
                  <a:lnTo>
                    <a:pt x="120810" y="20809"/>
                  </a:lnTo>
                  <a:lnTo>
                    <a:pt x="120810" y="8309"/>
                  </a:lnTo>
                  <a:lnTo>
                    <a:pt x="128203" y="8309"/>
                  </a:lnTo>
                  <a:lnTo>
                    <a:pt x="128203" y="19132"/>
                  </a:lnTo>
                  <a:lnTo>
                    <a:pt x="128280" y="19818"/>
                  </a:lnTo>
                  <a:lnTo>
                    <a:pt x="128584" y="21037"/>
                  </a:lnTo>
                  <a:lnTo>
                    <a:pt x="129270" y="21800"/>
                  </a:lnTo>
                  <a:lnTo>
                    <a:pt x="130261" y="22181"/>
                  </a:lnTo>
                  <a:lnTo>
                    <a:pt x="130871" y="22181"/>
                  </a:lnTo>
                  <a:lnTo>
                    <a:pt x="131481" y="22181"/>
                  </a:lnTo>
                  <a:lnTo>
                    <a:pt x="132700" y="21647"/>
                  </a:lnTo>
                  <a:lnTo>
                    <a:pt x="133158" y="21266"/>
                  </a:lnTo>
                  <a:lnTo>
                    <a:pt x="133539" y="20656"/>
                  </a:lnTo>
                  <a:lnTo>
                    <a:pt x="133920" y="19437"/>
                  </a:lnTo>
                  <a:lnTo>
                    <a:pt x="133920" y="18751"/>
                  </a:lnTo>
                  <a:lnTo>
                    <a:pt x="133920" y="8232"/>
                  </a:lnTo>
                  <a:lnTo>
                    <a:pt x="141313" y="8232"/>
                  </a:lnTo>
                  <a:lnTo>
                    <a:pt x="141313" y="27592"/>
                  </a:lnTo>
                  <a:lnTo>
                    <a:pt x="134301" y="27592"/>
                  </a:lnTo>
                  <a:close/>
                  <a:moveTo>
                    <a:pt x="151222" y="11281"/>
                  </a:moveTo>
                  <a:lnTo>
                    <a:pt x="151679" y="10519"/>
                  </a:lnTo>
                  <a:lnTo>
                    <a:pt x="152975" y="9223"/>
                  </a:lnTo>
                  <a:lnTo>
                    <a:pt x="154576" y="8385"/>
                  </a:lnTo>
                  <a:lnTo>
                    <a:pt x="156329" y="7928"/>
                  </a:lnTo>
                  <a:lnTo>
                    <a:pt x="157243" y="7928"/>
                  </a:lnTo>
                  <a:lnTo>
                    <a:pt x="157853" y="7928"/>
                  </a:lnTo>
                  <a:lnTo>
                    <a:pt x="158463" y="8156"/>
                  </a:lnTo>
                  <a:lnTo>
                    <a:pt x="158463" y="14254"/>
                  </a:lnTo>
                  <a:lnTo>
                    <a:pt x="158310" y="14254"/>
                  </a:lnTo>
                  <a:lnTo>
                    <a:pt x="156710" y="14025"/>
                  </a:lnTo>
                  <a:lnTo>
                    <a:pt x="154194" y="14482"/>
                  </a:lnTo>
                  <a:lnTo>
                    <a:pt x="153204" y="15092"/>
                  </a:lnTo>
                  <a:lnTo>
                    <a:pt x="152365" y="15854"/>
                  </a:lnTo>
                  <a:lnTo>
                    <a:pt x="151527" y="18217"/>
                  </a:lnTo>
                  <a:lnTo>
                    <a:pt x="151451" y="19818"/>
                  </a:lnTo>
                  <a:lnTo>
                    <a:pt x="151451" y="27745"/>
                  </a:lnTo>
                  <a:lnTo>
                    <a:pt x="143981" y="27745"/>
                  </a:lnTo>
                  <a:lnTo>
                    <a:pt x="143981" y="8385"/>
                  </a:lnTo>
                  <a:lnTo>
                    <a:pt x="151069" y="8385"/>
                  </a:lnTo>
                  <a:lnTo>
                    <a:pt x="151069" y="11281"/>
                  </a:lnTo>
                  <a:close/>
                  <a:moveTo>
                    <a:pt x="165704" y="27592"/>
                  </a:moveTo>
                  <a:lnTo>
                    <a:pt x="164713" y="27211"/>
                  </a:lnTo>
                  <a:lnTo>
                    <a:pt x="162960" y="26068"/>
                  </a:lnTo>
                  <a:lnTo>
                    <a:pt x="162198" y="25458"/>
                  </a:lnTo>
                  <a:lnTo>
                    <a:pt x="161512" y="24696"/>
                  </a:lnTo>
                  <a:lnTo>
                    <a:pt x="160368" y="23095"/>
                  </a:lnTo>
                  <a:lnTo>
                    <a:pt x="159987" y="22181"/>
                  </a:lnTo>
                  <a:lnTo>
                    <a:pt x="159606" y="21190"/>
                  </a:lnTo>
                  <a:lnTo>
                    <a:pt x="159225" y="19132"/>
                  </a:lnTo>
                  <a:lnTo>
                    <a:pt x="159225" y="17074"/>
                  </a:lnTo>
                  <a:lnTo>
                    <a:pt x="159606" y="15016"/>
                  </a:lnTo>
                  <a:lnTo>
                    <a:pt x="159987" y="14025"/>
                  </a:lnTo>
                  <a:lnTo>
                    <a:pt x="160368" y="13111"/>
                  </a:lnTo>
                  <a:lnTo>
                    <a:pt x="161512" y="11434"/>
                  </a:lnTo>
                  <a:lnTo>
                    <a:pt x="162198" y="10748"/>
                  </a:lnTo>
                  <a:lnTo>
                    <a:pt x="163036" y="10062"/>
                  </a:lnTo>
                  <a:lnTo>
                    <a:pt x="164713" y="8995"/>
                  </a:lnTo>
                  <a:lnTo>
                    <a:pt x="165704" y="8614"/>
                  </a:lnTo>
                  <a:lnTo>
                    <a:pt x="166771" y="8232"/>
                  </a:lnTo>
                  <a:lnTo>
                    <a:pt x="169057" y="7851"/>
                  </a:lnTo>
                  <a:lnTo>
                    <a:pt x="170201" y="7775"/>
                  </a:lnTo>
                  <a:lnTo>
                    <a:pt x="172106" y="7928"/>
                  </a:lnTo>
                  <a:lnTo>
                    <a:pt x="174012" y="8385"/>
                  </a:lnTo>
                  <a:lnTo>
                    <a:pt x="175612" y="8995"/>
                  </a:lnTo>
                  <a:lnTo>
                    <a:pt x="177061" y="9985"/>
                  </a:lnTo>
                  <a:lnTo>
                    <a:pt x="178204" y="11053"/>
                  </a:lnTo>
                  <a:lnTo>
                    <a:pt x="179119" y="12425"/>
                  </a:lnTo>
                  <a:lnTo>
                    <a:pt x="179804" y="13949"/>
                  </a:lnTo>
                  <a:lnTo>
                    <a:pt x="180033" y="15550"/>
                  </a:lnTo>
                  <a:lnTo>
                    <a:pt x="172945" y="15550"/>
                  </a:lnTo>
                  <a:lnTo>
                    <a:pt x="172640" y="14482"/>
                  </a:lnTo>
                  <a:lnTo>
                    <a:pt x="171954" y="13568"/>
                  </a:lnTo>
                  <a:lnTo>
                    <a:pt x="171573" y="13187"/>
                  </a:lnTo>
                  <a:lnTo>
                    <a:pt x="170582" y="12806"/>
                  </a:lnTo>
                  <a:lnTo>
                    <a:pt x="170048" y="12806"/>
                  </a:lnTo>
                  <a:lnTo>
                    <a:pt x="169286" y="12882"/>
                  </a:lnTo>
                  <a:lnTo>
                    <a:pt x="167990" y="13568"/>
                  </a:lnTo>
                  <a:lnTo>
                    <a:pt x="167533" y="14254"/>
                  </a:lnTo>
                  <a:lnTo>
                    <a:pt x="167076" y="15168"/>
                  </a:lnTo>
                  <a:lnTo>
                    <a:pt x="166695" y="17074"/>
                  </a:lnTo>
                  <a:lnTo>
                    <a:pt x="166695" y="18141"/>
                  </a:lnTo>
                  <a:lnTo>
                    <a:pt x="166695" y="19132"/>
                  </a:lnTo>
                  <a:lnTo>
                    <a:pt x="167152" y="21037"/>
                  </a:lnTo>
                  <a:lnTo>
                    <a:pt x="167533" y="21952"/>
                  </a:lnTo>
                  <a:lnTo>
                    <a:pt x="167990" y="22562"/>
                  </a:lnTo>
                  <a:lnTo>
                    <a:pt x="169362" y="23248"/>
                  </a:lnTo>
                  <a:lnTo>
                    <a:pt x="170125" y="23324"/>
                  </a:lnTo>
                  <a:lnTo>
                    <a:pt x="170734" y="23324"/>
                  </a:lnTo>
                  <a:lnTo>
                    <a:pt x="171801" y="22867"/>
                  </a:lnTo>
                  <a:lnTo>
                    <a:pt x="172182" y="22486"/>
                  </a:lnTo>
                  <a:lnTo>
                    <a:pt x="172564" y="21876"/>
                  </a:lnTo>
                  <a:lnTo>
                    <a:pt x="173021" y="20580"/>
                  </a:lnTo>
                  <a:lnTo>
                    <a:pt x="173021" y="19970"/>
                  </a:lnTo>
                  <a:lnTo>
                    <a:pt x="180186" y="19970"/>
                  </a:lnTo>
                  <a:lnTo>
                    <a:pt x="180109" y="20809"/>
                  </a:lnTo>
                  <a:lnTo>
                    <a:pt x="179804" y="22486"/>
                  </a:lnTo>
                  <a:lnTo>
                    <a:pt x="179423" y="23248"/>
                  </a:lnTo>
                  <a:lnTo>
                    <a:pt x="179042" y="24010"/>
                  </a:lnTo>
                  <a:lnTo>
                    <a:pt x="178051" y="25382"/>
                  </a:lnTo>
                  <a:lnTo>
                    <a:pt x="177442" y="25916"/>
                  </a:lnTo>
                  <a:lnTo>
                    <a:pt x="175917" y="27059"/>
                  </a:lnTo>
                  <a:lnTo>
                    <a:pt x="174240" y="27745"/>
                  </a:lnTo>
                  <a:lnTo>
                    <a:pt x="172106" y="28278"/>
                  </a:lnTo>
                  <a:lnTo>
                    <a:pt x="167762" y="28202"/>
                  </a:lnTo>
                  <a:lnTo>
                    <a:pt x="165628" y="27592"/>
                  </a:lnTo>
                  <a:close/>
                  <a:moveTo>
                    <a:pt x="187579" y="27592"/>
                  </a:moveTo>
                  <a:lnTo>
                    <a:pt x="186664" y="27211"/>
                  </a:lnTo>
                  <a:lnTo>
                    <a:pt x="184911" y="26144"/>
                  </a:lnTo>
                  <a:lnTo>
                    <a:pt x="184149" y="25458"/>
                  </a:lnTo>
                  <a:lnTo>
                    <a:pt x="183463" y="24696"/>
                  </a:lnTo>
                  <a:lnTo>
                    <a:pt x="182320" y="23095"/>
                  </a:lnTo>
                  <a:lnTo>
                    <a:pt x="181939" y="22181"/>
                  </a:lnTo>
                  <a:lnTo>
                    <a:pt x="181558" y="21190"/>
                  </a:lnTo>
                  <a:lnTo>
                    <a:pt x="181176" y="19132"/>
                  </a:lnTo>
                  <a:lnTo>
                    <a:pt x="181176" y="18065"/>
                  </a:lnTo>
                  <a:lnTo>
                    <a:pt x="181176" y="16998"/>
                  </a:lnTo>
                  <a:lnTo>
                    <a:pt x="181558" y="14940"/>
                  </a:lnTo>
                  <a:lnTo>
                    <a:pt x="181939" y="13949"/>
                  </a:lnTo>
                  <a:lnTo>
                    <a:pt x="182320" y="13111"/>
                  </a:lnTo>
                  <a:lnTo>
                    <a:pt x="183463" y="11434"/>
                  </a:lnTo>
                  <a:lnTo>
                    <a:pt x="184149" y="10748"/>
                  </a:lnTo>
                  <a:lnTo>
                    <a:pt x="184911" y="10062"/>
                  </a:lnTo>
                  <a:lnTo>
                    <a:pt x="186588" y="8995"/>
                  </a:lnTo>
                  <a:lnTo>
                    <a:pt x="187503" y="8537"/>
                  </a:lnTo>
                  <a:lnTo>
                    <a:pt x="188570" y="8232"/>
                  </a:lnTo>
                  <a:lnTo>
                    <a:pt x="190704" y="7851"/>
                  </a:lnTo>
                  <a:lnTo>
                    <a:pt x="191847" y="7775"/>
                  </a:lnTo>
                  <a:lnTo>
                    <a:pt x="192838" y="7775"/>
                  </a:lnTo>
                  <a:lnTo>
                    <a:pt x="194972" y="8156"/>
                  </a:lnTo>
                  <a:lnTo>
                    <a:pt x="195963" y="8537"/>
                  </a:lnTo>
                  <a:lnTo>
                    <a:pt x="197716" y="9300"/>
                  </a:lnTo>
                  <a:lnTo>
                    <a:pt x="199164" y="10443"/>
                  </a:lnTo>
                  <a:lnTo>
                    <a:pt x="200079" y="11281"/>
                  </a:lnTo>
                  <a:lnTo>
                    <a:pt x="201451" y="13339"/>
                  </a:lnTo>
                  <a:lnTo>
                    <a:pt x="201908" y="14482"/>
                  </a:lnTo>
                  <a:lnTo>
                    <a:pt x="202289" y="15854"/>
                  </a:lnTo>
                  <a:lnTo>
                    <a:pt x="202671" y="18522"/>
                  </a:lnTo>
                  <a:lnTo>
                    <a:pt x="202671" y="19894"/>
                  </a:lnTo>
                  <a:lnTo>
                    <a:pt x="188341" y="19894"/>
                  </a:lnTo>
                  <a:lnTo>
                    <a:pt x="188494" y="20580"/>
                  </a:lnTo>
                  <a:lnTo>
                    <a:pt x="189103" y="21952"/>
                  </a:lnTo>
                  <a:lnTo>
                    <a:pt x="189637" y="22562"/>
                  </a:lnTo>
                  <a:lnTo>
                    <a:pt x="190170" y="23019"/>
                  </a:lnTo>
                  <a:lnTo>
                    <a:pt x="191542" y="23476"/>
                  </a:lnTo>
                  <a:lnTo>
                    <a:pt x="192228" y="23476"/>
                  </a:lnTo>
                  <a:lnTo>
                    <a:pt x="193067" y="23476"/>
                  </a:lnTo>
                  <a:lnTo>
                    <a:pt x="194515" y="22714"/>
                  </a:lnTo>
                  <a:lnTo>
                    <a:pt x="195049" y="22028"/>
                  </a:lnTo>
                  <a:lnTo>
                    <a:pt x="202213" y="22028"/>
                  </a:lnTo>
                  <a:lnTo>
                    <a:pt x="201680" y="23400"/>
                  </a:lnTo>
                  <a:lnTo>
                    <a:pt x="200841" y="24544"/>
                  </a:lnTo>
                  <a:lnTo>
                    <a:pt x="199698" y="25763"/>
                  </a:lnTo>
                  <a:lnTo>
                    <a:pt x="197030" y="27440"/>
                  </a:lnTo>
                  <a:lnTo>
                    <a:pt x="195430" y="27897"/>
                  </a:lnTo>
                  <a:lnTo>
                    <a:pt x="193753" y="28278"/>
                  </a:lnTo>
                  <a:lnTo>
                    <a:pt x="192000" y="28278"/>
                  </a:lnTo>
                  <a:lnTo>
                    <a:pt x="190856" y="28278"/>
                  </a:lnTo>
                  <a:lnTo>
                    <a:pt x="188646" y="27897"/>
                  </a:lnTo>
                  <a:lnTo>
                    <a:pt x="187579" y="27516"/>
                  </a:lnTo>
                  <a:close/>
                  <a:moveTo>
                    <a:pt x="189561" y="13492"/>
                  </a:moveTo>
                  <a:lnTo>
                    <a:pt x="189103" y="14025"/>
                  </a:lnTo>
                  <a:lnTo>
                    <a:pt x="188494" y="15321"/>
                  </a:lnTo>
                  <a:lnTo>
                    <a:pt x="188341" y="16083"/>
                  </a:lnTo>
                  <a:lnTo>
                    <a:pt x="195277" y="16083"/>
                  </a:lnTo>
                  <a:lnTo>
                    <a:pt x="195125" y="15321"/>
                  </a:lnTo>
                  <a:lnTo>
                    <a:pt x="194591" y="14025"/>
                  </a:lnTo>
                  <a:lnTo>
                    <a:pt x="194134" y="13492"/>
                  </a:lnTo>
                  <a:lnTo>
                    <a:pt x="193677" y="13034"/>
                  </a:lnTo>
                  <a:lnTo>
                    <a:pt x="192533" y="12577"/>
                  </a:lnTo>
                  <a:lnTo>
                    <a:pt x="191924" y="12577"/>
                  </a:lnTo>
                  <a:lnTo>
                    <a:pt x="191238" y="12577"/>
                  </a:lnTo>
                  <a:lnTo>
                    <a:pt x="190018" y="13034"/>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8"/>
            <p:cNvSpPr/>
            <p:nvPr/>
          </p:nvSpPr>
          <p:spPr>
            <a:xfrm>
              <a:off x="182325" y="4644875"/>
              <a:ext cx="324283" cy="323928"/>
            </a:xfrm>
            <a:custGeom>
              <a:avLst/>
              <a:gdLst/>
              <a:ahLst/>
              <a:cxnLst/>
              <a:rect l="l" t="t" r="r" b="b"/>
              <a:pathLst>
                <a:path w="69514" h="69438" extrusionOk="0">
                  <a:moveTo>
                    <a:pt x="34757" y="0"/>
                  </a:moveTo>
                  <a:lnTo>
                    <a:pt x="32166" y="0"/>
                  </a:lnTo>
                  <a:lnTo>
                    <a:pt x="27059" y="839"/>
                  </a:lnTo>
                  <a:lnTo>
                    <a:pt x="22181" y="2287"/>
                  </a:lnTo>
                  <a:lnTo>
                    <a:pt x="17608" y="4497"/>
                  </a:lnTo>
                  <a:lnTo>
                    <a:pt x="13415" y="7241"/>
                  </a:lnTo>
                  <a:lnTo>
                    <a:pt x="9681" y="10671"/>
                  </a:lnTo>
                  <a:lnTo>
                    <a:pt x="6403" y="14558"/>
                  </a:lnTo>
                  <a:lnTo>
                    <a:pt x="3735" y="18979"/>
                  </a:lnTo>
                  <a:lnTo>
                    <a:pt x="2668" y="21418"/>
                  </a:lnTo>
                  <a:lnTo>
                    <a:pt x="1754" y="23857"/>
                  </a:lnTo>
                  <a:lnTo>
                    <a:pt x="534" y="28812"/>
                  </a:lnTo>
                  <a:lnTo>
                    <a:pt x="1" y="33918"/>
                  </a:lnTo>
                  <a:lnTo>
                    <a:pt x="306" y="38949"/>
                  </a:lnTo>
                  <a:lnTo>
                    <a:pt x="1296" y="43903"/>
                  </a:lnTo>
                  <a:lnTo>
                    <a:pt x="2973" y="48705"/>
                  </a:lnTo>
                  <a:lnTo>
                    <a:pt x="5336" y="53202"/>
                  </a:lnTo>
                  <a:lnTo>
                    <a:pt x="8385" y="57318"/>
                  </a:lnTo>
                  <a:lnTo>
                    <a:pt x="10214" y="59224"/>
                  </a:lnTo>
                  <a:lnTo>
                    <a:pt x="12120" y="61053"/>
                  </a:lnTo>
                  <a:lnTo>
                    <a:pt x="16312" y="64102"/>
                  </a:lnTo>
                  <a:lnTo>
                    <a:pt x="20809" y="66464"/>
                  </a:lnTo>
                  <a:lnTo>
                    <a:pt x="25534" y="68141"/>
                  </a:lnTo>
                  <a:lnTo>
                    <a:pt x="30489" y="69132"/>
                  </a:lnTo>
                  <a:lnTo>
                    <a:pt x="35519" y="69437"/>
                  </a:lnTo>
                  <a:lnTo>
                    <a:pt x="40626" y="68904"/>
                  </a:lnTo>
                  <a:lnTo>
                    <a:pt x="45580" y="67684"/>
                  </a:lnTo>
                  <a:lnTo>
                    <a:pt x="48019" y="66769"/>
                  </a:lnTo>
                  <a:lnTo>
                    <a:pt x="50459" y="65702"/>
                  </a:lnTo>
                  <a:lnTo>
                    <a:pt x="54879" y="63035"/>
                  </a:lnTo>
                  <a:lnTo>
                    <a:pt x="58767" y="59757"/>
                  </a:lnTo>
                  <a:lnTo>
                    <a:pt x="62196" y="56022"/>
                  </a:lnTo>
                  <a:lnTo>
                    <a:pt x="65017" y="51830"/>
                  </a:lnTo>
                  <a:lnTo>
                    <a:pt x="67151" y="47257"/>
                  </a:lnTo>
                  <a:lnTo>
                    <a:pt x="68675" y="42379"/>
                  </a:lnTo>
                  <a:lnTo>
                    <a:pt x="69437" y="37272"/>
                  </a:lnTo>
                  <a:lnTo>
                    <a:pt x="69514" y="34681"/>
                  </a:lnTo>
                  <a:lnTo>
                    <a:pt x="69361" y="31098"/>
                  </a:lnTo>
                  <a:lnTo>
                    <a:pt x="67989" y="24315"/>
                  </a:lnTo>
                  <a:lnTo>
                    <a:pt x="65321" y="18141"/>
                  </a:lnTo>
                  <a:lnTo>
                    <a:pt x="61587" y="12577"/>
                  </a:lnTo>
                  <a:lnTo>
                    <a:pt x="56861" y="7851"/>
                  </a:lnTo>
                  <a:lnTo>
                    <a:pt x="51373" y="4116"/>
                  </a:lnTo>
                  <a:lnTo>
                    <a:pt x="45123" y="1449"/>
                  </a:lnTo>
                  <a:lnTo>
                    <a:pt x="38339" y="77"/>
                  </a:lnTo>
                  <a:close/>
                  <a:moveTo>
                    <a:pt x="17912" y="17836"/>
                  </a:moveTo>
                  <a:lnTo>
                    <a:pt x="27440" y="17836"/>
                  </a:lnTo>
                  <a:lnTo>
                    <a:pt x="27440" y="25306"/>
                  </a:lnTo>
                  <a:lnTo>
                    <a:pt x="17989" y="25306"/>
                  </a:lnTo>
                  <a:close/>
                  <a:moveTo>
                    <a:pt x="15016" y="36891"/>
                  </a:moveTo>
                  <a:lnTo>
                    <a:pt x="16007" y="36510"/>
                  </a:lnTo>
                  <a:lnTo>
                    <a:pt x="17303" y="35900"/>
                  </a:lnTo>
                  <a:lnTo>
                    <a:pt x="17760" y="35290"/>
                  </a:lnTo>
                  <a:lnTo>
                    <a:pt x="17836" y="34909"/>
                  </a:lnTo>
                  <a:lnTo>
                    <a:pt x="17836" y="27363"/>
                  </a:lnTo>
                  <a:lnTo>
                    <a:pt x="27364" y="27363"/>
                  </a:lnTo>
                  <a:lnTo>
                    <a:pt x="27364" y="33690"/>
                  </a:lnTo>
                  <a:lnTo>
                    <a:pt x="27364" y="34833"/>
                  </a:lnTo>
                  <a:lnTo>
                    <a:pt x="26906" y="36739"/>
                  </a:lnTo>
                  <a:lnTo>
                    <a:pt x="26068" y="38111"/>
                  </a:lnTo>
                  <a:lnTo>
                    <a:pt x="24772" y="39025"/>
                  </a:lnTo>
                  <a:lnTo>
                    <a:pt x="24010" y="39330"/>
                  </a:lnTo>
                  <a:lnTo>
                    <a:pt x="24848" y="39711"/>
                  </a:lnTo>
                  <a:lnTo>
                    <a:pt x="26144" y="40778"/>
                  </a:lnTo>
                  <a:lnTo>
                    <a:pt x="26983" y="42303"/>
                  </a:lnTo>
                  <a:lnTo>
                    <a:pt x="27364" y="44361"/>
                  </a:lnTo>
                  <a:lnTo>
                    <a:pt x="27364" y="45733"/>
                  </a:lnTo>
                  <a:lnTo>
                    <a:pt x="27364" y="51220"/>
                  </a:lnTo>
                  <a:lnTo>
                    <a:pt x="17836" y="51144"/>
                  </a:lnTo>
                  <a:lnTo>
                    <a:pt x="17836" y="43979"/>
                  </a:lnTo>
                  <a:lnTo>
                    <a:pt x="17760" y="43522"/>
                  </a:lnTo>
                  <a:lnTo>
                    <a:pt x="17303" y="42836"/>
                  </a:lnTo>
                  <a:lnTo>
                    <a:pt x="16007" y="42226"/>
                  </a:lnTo>
                  <a:lnTo>
                    <a:pt x="14940" y="41922"/>
                  </a:lnTo>
                  <a:close/>
                  <a:moveTo>
                    <a:pt x="41769" y="52211"/>
                  </a:moveTo>
                  <a:lnTo>
                    <a:pt x="40169" y="52135"/>
                  </a:lnTo>
                  <a:lnTo>
                    <a:pt x="37349" y="51754"/>
                  </a:lnTo>
                  <a:lnTo>
                    <a:pt x="34986" y="50916"/>
                  </a:lnTo>
                  <a:lnTo>
                    <a:pt x="33004" y="49848"/>
                  </a:lnTo>
                  <a:lnTo>
                    <a:pt x="31403" y="48400"/>
                  </a:lnTo>
                  <a:lnTo>
                    <a:pt x="30260" y="46800"/>
                  </a:lnTo>
                  <a:lnTo>
                    <a:pt x="29498" y="44894"/>
                  </a:lnTo>
                  <a:lnTo>
                    <a:pt x="29117" y="42836"/>
                  </a:lnTo>
                  <a:lnTo>
                    <a:pt x="29041" y="41769"/>
                  </a:lnTo>
                  <a:lnTo>
                    <a:pt x="29041" y="40016"/>
                  </a:lnTo>
                  <a:lnTo>
                    <a:pt x="38721" y="40016"/>
                  </a:lnTo>
                  <a:lnTo>
                    <a:pt x="38721" y="40778"/>
                  </a:lnTo>
                  <a:lnTo>
                    <a:pt x="38721" y="41464"/>
                  </a:lnTo>
                  <a:lnTo>
                    <a:pt x="39102" y="42684"/>
                  </a:lnTo>
                  <a:lnTo>
                    <a:pt x="39788" y="43522"/>
                  </a:lnTo>
                  <a:lnTo>
                    <a:pt x="40855" y="43979"/>
                  </a:lnTo>
                  <a:lnTo>
                    <a:pt x="41541" y="43979"/>
                  </a:lnTo>
                  <a:lnTo>
                    <a:pt x="42227" y="43979"/>
                  </a:lnTo>
                  <a:lnTo>
                    <a:pt x="43218" y="43675"/>
                  </a:lnTo>
                  <a:lnTo>
                    <a:pt x="43827" y="43141"/>
                  </a:lnTo>
                  <a:lnTo>
                    <a:pt x="44132" y="42379"/>
                  </a:lnTo>
                  <a:lnTo>
                    <a:pt x="44132" y="41845"/>
                  </a:lnTo>
                  <a:lnTo>
                    <a:pt x="43980" y="41159"/>
                  </a:lnTo>
                  <a:lnTo>
                    <a:pt x="42836" y="40092"/>
                  </a:lnTo>
                  <a:lnTo>
                    <a:pt x="39483" y="38644"/>
                  </a:lnTo>
                  <a:lnTo>
                    <a:pt x="35367" y="36815"/>
                  </a:lnTo>
                  <a:lnTo>
                    <a:pt x="32775" y="35138"/>
                  </a:lnTo>
                  <a:lnTo>
                    <a:pt x="30717" y="32928"/>
                  </a:lnTo>
                  <a:lnTo>
                    <a:pt x="29498" y="29879"/>
                  </a:lnTo>
                  <a:lnTo>
                    <a:pt x="29422" y="27973"/>
                  </a:lnTo>
                  <a:lnTo>
                    <a:pt x="29422" y="26830"/>
                  </a:lnTo>
                  <a:lnTo>
                    <a:pt x="29803" y="24772"/>
                  </a:lnTo>
                  <a:lnTo>
                    <a:pt x="30489" y="22866"/>
                  </a:lnTo>
                  <a:lnTo>
                    <a:pt x="31632" y="21113"/>
                  </a:lnTo>
                  <a:lnTo>
                    <a:pt x="33156" y="19665"/>
                  </a:lnTo>
                  <a:lnTo>
                    <a:pt x="35138" y="18446"/>
                  </a:lnTo>
                  <a:lnTo>
                    <a:pt x="37577" y="17607"/>
                  </a:lnTo>
                  <a:lnTo>
                    <a:pt x="40550" y="17150"/>
                  </a:lnTo>
                  <a:lnTo>
                    <a:pt x="42227" y="17150"/>
                  </a:lnTo>
                  <a:lnTo>
                    <a:pt x="43675" y="17150"/>
                  </a:lnTo>
                  <a:lnTo>
                    <a:pt x="46343" y="17607"/>
                  </a:lnTo>
                  <a:lnTo>
                    <a:pt x="48705" y="18369"/>
                  </a:lnTo>
                  <a:lnTo>
                    <a:pt x="50611" y="19513"/>
                  </a:lnTo>
                  <a:lnTo>
                    <a:pt x="52135" y="20885"/>
                  </a:lnTo>
                  <a:lnTo>
                    <a:pt x="53279" y="22562"/>
                  </a:lnTo>
                  <a:lnTo>
                    <a:pt x="54041" y="24391"/>
                  </a:lnTo>
                  <a:lnTo>
                    <a:pt x="54422" y="26449"/>
                  </a:lnTo>
                  <a:lnTo>
                    <a:pt x="54422" y="27516"/>
                  </a:lnTo>
                  <a:lnTo>
                    <a:pt x="54422" y="29421"/>
                  </a:lnTo>
                  <a:lnTo>
                    <a:pt x="44818" y="29421"/>
                  </a:lnTo>
                  <a:lnTo>
                    <a:pt x="44818" y="28354"/>
                  </a:lnTo>
                  <a:lnTo>
                    <a:pt x="44666" y="27135"/>
                  </a:lnTo>
                  <a:lnTo>
                    <a:pt x="43827" y="25763"/>
                  </a:lnTo>
                  <a:lnTo>
                    <a:pt x="42836" y="25306"/>
                  </a:lnTo>
                  <a:lnTo>
                    <a:pt x="42150" y="25229"/>
                  </a:lnTo>
                  <a:lnTo>
                    <a:pt x="41693" y="25229"/>
                  </a:lnTo>
                  <a:lnTo>
                    <a:pt x="40855" y="25458"/>
                  </a:lnTo>
                  <a:lnTo>
                    <a:pt x="40245" y="26068"/>
                  </a:lnTo>
                  <a:lnTo>
                    <a:pt x="39864" y="26830"/>
                  </a:lnTo>
                  <a:lnTo>
                    <a:pt x="39864" y="27363"/>
                  </a:lnTo>
                  <a:lnTo>
                    <a:pt x="40016" y="28049"/>
                  </a:lnTo>
                  <a:lnTo>
                    <a:pt x="41160" y="29269"/>
                  </a:lnTo>
                  <a:lnTo>
                    <a:pt x="44437" y="30717"/>
                  </a:lnTo>
                  <a:lnTo>
                    <a:pt x="48629" y="32470"/>
                  </a:lnTo>
                  <a:lnTo>
                    <a:pt x="51221" y="34071"/>
                  </a:lnTo>
                  <a:lnTo>
                    <a:pt x="53279" y="36281"/>
                  </a:lnTo>
                  <a:lnTo>
                    <a:pt x="54498" y="39254"/>
                  </a:lnTo>
                  <a:lnTo>
                    <a:pt x="54574" y="41236"/>
                  </a:lnTo>
                  <a:lnTo>
                    <a:pt x="54574" y="42303"/>
                  </a:lnTo>
                  <a:lnTo>
                    <a:pt x="54193" y="44361"/>
                  </a:lnTo>
                  <a:lnTo>
                    <a:pt x="53431" y="46342"/>
                  </a:lnTo>
                  <a:lnTo>
                    <a:pt x="52288" y="48095"/>
                  </a:lnTo>
                  <a:lnTo>
                    <a:pt x="50687" y="49620"/>
                  </a:lnTo>
                  <a:lnTo>
                    <a:pt x="48705" y="50839"/>
                  </a:lnTo>
                  <a:lnTo>
                    <a:pt x="46266" y="51678"/>
                  </a:lnTo>
                  <a:lnTo>
                    <a:pt x="43370" y="52135"/>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ew topic">
  <p:cSld name="CUSTOM_3_2_2">
    <p:bg>
      <p:bgPr>
        <a:solidFill>
          <a:srgbClr val="CBE0FF"/>
        </a:solidFill>
        <a:effectLst/>
      </p:bgPr>
    </p:bg>
    <p:spTree>
      <p:nvGrpSpPr>
        <p:cNvPr id="1" name="Shape 133"/>
        <p:cNvGrpSpPr/>
        <p:nvPr/>
      </p:nvGrpSpPr>
      <p:grpSpPr>
        <a:xfrm>
          <a:off x="0" y="0"/>
          <a:ext cx="0" cy="0"/>
          <a:chOff x="0" y="0"/>
          <a:chExt cx="0" cy="0"/>
        </a:xfrm>
      </p:grpSpPr>
      <p:sp>
        <p:nvSpPr>
          <p:cNvPr id="134" name="Google Shape;134;p29"/>
          <p:cNvSpPr/>
          <p:nvPr/>
        </p:nvSpPr>
        <p:spPr>
          <a:xfrm rot="10800000">
            <a:off x="0" y="0"/>
            <a:ext cx="2743201" cy="2743201"/>
          </a:xfrm>
          <a:custGeom>
            <a:avLst/>
            <a:gdLst/>
            <a:ahLst/>
            <a:cxnLst/>
            <a:rect l="l" t="t" r="r" b="b"/>
            <a:pathLst>
              <a:path w="41841" h="41841" extrusionOk="0">
                <a:moveTo>
                  <a:pt x="40752" y="1"/>
                </a:moveTo>
                <a:lnTo>
                  <a:pt x="38627" y="118"/>
                </a:lnTo>
                <a:lnTo>
                  <a:pt x="36518" y="319"/>
                </a:lnTo>
                <a:lnTo>
                  <a:pt x="34426" y="637"/>
                </a:lnTo>
                <a:lnTo>
                  <a:pt x="32384" y="1055"/>
                </a:lnTo>
                <a:lnTo>
                  <a:pt x="30376" y="1574"/>
                </a:lnTo>
                <a:lnTo>
                  <a:pt x="28418" y="2193"/>
                </a:lnTo>
                <a:lnTo>
                  <a:pt x="26493" y="2896"/>
                </a:lnTo>
                <a:lnTo>
                  <a:pt x="24619" y="3683"/>
                </a:lnTo>
                <a:lnTo>
                  <a:pt x="22795" y="4570"/>
                </a:lnTo>
                <a:lnTo>
                  <a:pt x="21004" y="5540"/>
                </a:lnTo>
                <a:lnTo>
                  <a:pt x="19280" y="6578"/>
                </a:lnTo>
                <a:lnTo>
                  <a:pt x="17623" y="7716"/>
                </a:lnTo>
                <a:lnTo>
                  <a:pt x="16000" y="8921"/>
                </a:lnTo>
                <a:lnTo>
                  <a:pt x="14460" y="10193"/>
                </a:lnTo>
                <a:lnTo>
                  <a:pt x="12971" y="11548"/>
                </a:lnTo>
                <a:lnTo>
                  <a:pt x="11548" y="12954"/>
                </a:lnTo>
                <a:lnTo>
                  <a:pt x="10192" y="14444"/>
                </a:lnTo>
                <a:lnTo>
                  <a:pt x="8921" y="16000"/>
                </a:lnTo>
                <a:lnTo>
                  <a:pt x="7716" y="17607"/>
                </a:lnTo>
                <a:lnTo>
                  <a:pt x="6594" y="19280"/>
                </a:lnTo>
                <a:lnTo>
                  <a:pt x="5540" y="21004"/>
                </a:lnTo>
                <a:lnTo>
                  <a:pt x="4569" y="22778"/>
                </a:lnTo>
                <a:lnTo>
                  <a:pt x="3699" y="24619"/>
                </a:lnTo>
                <a:lnTo>
                  <a:pt x="2896" y="26494"/>
                </a:lnTo>
                <a:lnTo>
                  <a:pt x="2193" y="28418"/>
                </a:lnTo>
                <a:lnTo>
                  <a:pt x="1590" y="30376"/>
                </a:lnTo>
                <a:lnTo>
                  <a:pt x="1071" y="32385"/>
                </a:lnTo>
                <a:lnTo>
                  <a:pt x="653" y="34426"/>
                </a:lnTo>
                <a:lnTo>
                  <a:pt x="335" y="36502"/>
                </a:lnTo>
                <a:lnTo>
                  <a:pt x="117" y="38610"/>
                </a:lnTo>
                <a:lnTo>
                  <a:pt x="17" y="40753"/>
                </a:lnTo>
                <a:lnTo>
                  <a:pt x="0" y="41840"/>
                </a:lnTo>
                <a:lnTo>
                  <a:pt x="41840" y="41840"/>
                </a:lnTo>
                <a:lnTo>
                  <a:pt x="41840" y="1"/>
                </a:lnTo>
                <a:close/>
              </a:path>
            </a:pathLst>
          </a:custGeom>
          <a:solidFill>
            <a:srgbClr val="3083FF">
              <a:alpha val="102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b="1">
              <a:solidFill>
                <a:srgbClr val="0D148C"/>
              </a:solidFill>
              <a:latin typeface="Helvetica Neue"/>
              <a:ea typeface="Helvetica Neue"/>
              <a:cs typeface="Helvetica Neue"/>
              <a:sym typeface="Helvetica Neue"/>
            </a:endParaRPr>
          </a:p>
        </p:txBody>
      </p:sp>
      <p:sp>
        <p:nvSpPr>
          <p:cNvPr id="135" name="Google Shape;135;p29"/>
          <p:cNvSpPr/>
          <p:nvPr/>
        </p:nvSpPr>
        <p:spPr>
          <a:xfrm>
            <a:off x="6400800" y="2400300"/>
            <a:ext cx="2743201" cy="2743201"/>
          </a:xfrm>
          <a:custGeom>
            <a:avLst/>
            <a:gdLst/>
            <a:ahLst/>
            <a:cxnLst/>
            <a:rect l="l" t="t" r="r" b="b"/>
            <a:pathLst>
              <a:path w="41841" h="41841" extrusionOk="0">
                <a:moveTo>
                  <a:pt x="40752" y="1"/>
                </a:moveTo>
                <a:lnTo>
                  <a:pt x="38627" y="118"/>
                </a:lnTo>
                <a:lnTo>
                  <a:pt x="36518" y="319"/>
                </a:lnTo>
                <a:lnTo>
                  <a:pt x="34426" y="637"/>
                </a:lnTo>
                <a:lnTo>
                  <a:pt x="32384" y="1055"/>
                </a:lnTo>
                <a:lnTo>
                  <a:pt x="30376" y="1574"/>
                </a:lnTo>
                <a:lnTo>
                  <a:pt x="28418" y="2193"/>
                </a:lnTo>
                <a:lnTo>
                  <a:pt x="26493" y="2896"/>
                </a:lnTo>
                <a:lnTo>
                  <a:pt x="24619" y="3683"/>
                </a:lnTo>
                <a:lnTo>
                  <a:pt x="22795" y="4570"/>
                </a:lnTo>
                <a:lnTo>
                  <a:pt x="21004" y="5540"/>
                </a:lnTo>
                <a:lnTo>
                  <a:pt x="19280" y="6578"/>
                </a:lnTo>
                <a:lnTo>
                  <a:pt x="17623" y="7716"/>
                </a:lnTo>
                <a:lnTo>
                  <a:pt x="16000" y="8921"/>
                </a:lnTo>
                <a:lnTo>
                  <a:pt x="14460" y="10193"/>
                </a:lnTo>
                <a:lnTo>
                  <a:pt x="12971" y="11548"/>
                </a:lnTo>
                <a:lnTo>
                  <a:pt x="11548" y="12954"/>
                </a:lnTo>
                <a:lnTo>
                  <a:pt x="10192" y="14444"/>
                </a:lnTo>
                <a:lnTo>
                  <a:pt x="8921" y="16000"/>
                </a:lnTo>
                <a:lnTo>
                  <a:pt x="7716" y="17607"/>
                </a:lnTo>
                <a:lnTo>
                  <a:pt x="6594" y="19280"/>
                </a:lnTo>
                <a:lnTo>
                  <a:pt x="5540" y="21004"/>
                </a:lnTo>
                <a:lnTo>
                  <a:pt x="4569" y="22778"/>
                </a:lnTo>
                <a:lnTo>
                  <a:pt x="3699" y="24619"/>
                </a:lnTo>
                <a:lnTo>
                  <a:pt x="2896" y="26494"/>
                </a:lnTo>
                <a:lnTo>
                  <a:pt x="2193" y="28418"/>
                </a:lnTo>
                <a:lnTo>
                  <a:pt x="1590" y="30376"/>
                </a:lnTo>
                <a:lnTo>
                  <a:pt x="1071" y="32385"/>
                </a:lnTo>
                <a:lnTo>
                  <a:pt x="653" y="34426"/>
                </a:lnTo>
                <a:lnTo>
                  <a:pt x="335" y="36502"/>
                </a:lnTo>
                <a:lnTo>
                  <a:pt x="117" y="38610"/>
                </a:lnTo>
                <a:lnTo>
                  <a:pt x="17" y="40753"/>
                </a:lnTo>
                <a:lnTo>
                  <a:pt x="0" y="41840"/>
                </a:lnTo>
                <a:lnTo>
                  <a:pt x="41840" y="41840"/>
                </a:lnTo>
                <a:lnTo>
                  <a:pt x="41840" y="1"/>
                </a:lnTo>
                <a:close/>
              </a:path>
            </a:pathLst>
          </a:custGeom>
          <a:solidFill>
            <a:srgbClr val="3083FF">
              <a:alpha val="102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b="1">
              <a:solidFill>
                <a:srgbClr val="0D148C"/>
              </a:solidFill>
              <a:latin typeface="Helvetica Neue"/>
              <a:ea typeface="Helvetica Neue"/>
              <a:cs typeface="Helvetica Neue"/>
              <a:sym typeface="Helvetica Neue"/>
            </a:endParaRPr>
          </a:p>
        </p:txBody>
      </p:sp>
      <p:sp>
        <p:nvSpPr>
          <p:cNvPr id="136" name="Google Shape;136;p29"/>
          <p:cNvSpPr txBox="1">
            <a:spLocks noGrp="1"/>
          </p:cNvSpPr>
          <p:nvPr>
            <p:ph type="title"/>
          </p:nvPr>
        </p:nvSpPr>
        <p:spPr>
          <a:xfrm>
            <a:off x="994200" y="1597500"/>
            <a:ext cx="7155600" cy="13389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0D148C"/>
              </a:buClr>
              <a:buSzPts val="3600"/>
              <a:buFont typeface="Helvetica Neue"/>
              <a:buNone/>
              <a:defRPr sz="3600" b="1">
                <a:solidFill>
                  <a:srgbClr val="0D148C"/>
                </a:solidFill>
                <a:latin typeface="Helvetica Neue"/>
                <a:ea typeface="Helvetica Neue"/>
                <a:cs typeface="Helvetica Neue"/>
                <a:sym typeface="Helvetica Neue"/>
              </a:defRPr>
            </a:lvl1pPr>
            <a:lvl2pPr lvl="1" algn="ctr" rtl="0">
              <a:spcBef>
                <a:spcPts val="0"/>
              </a:spcBef>
              <a:spcAft>
                <a:spcPts val="0"/>
              </a:spcAft>
              <a:buClr>
                <a:srgbClr val="0D148C"/>
              </a:buClr>
              <a:buSzPts val="3600"/>
              <a:buFont typeface="Helvetica Neue"/>
              <a:buNone/>
              <a:defRPr sz="3600" b="1">
                <a:solidFill>
                  <a:srgbClr val="0D148C"/>
                </a:solidFill>
                <a:latin typeface="Helvetica Neue"/>
                <a:ea typeface="Helvetica Neue"/>
                <a:cs typeface="Helvetica Neue"/>
                <a:sym typeface="Helvetica Neue"/>
              </a:defRPr>
            </a:lvl2pPr>
            <a:lvl3pPr lvl="2" algn="ctr" rtl="0">
              <a:spcBef>
                <a:spcPts val="0"/>
              </a:spcBef>
              <a:spcAft>
                <a:spcPts val="0"/>
              </a:spcAft>
              <a:buClr>
                <a:srgbClr val="0D148C"/>
              </a:buClr>
              <a:buSzPts val="3600"/>
              <a:buFont typeface="Helvetica Neue"/>
              <a:buNone/>
              <a:defRPr sz="3600" b="1">
                <a:solidFill>
                  <a:srgbClr val="0D148C"/>
                </a:solidFill>
                <a:latin typeface="Helvetica Neue"/>
                <a:ea typeface="Helvetica Neue"/>
                <a:cs typeface="Helvetica Neue"/>
                <a:sym typeface="Helvetica Neue"/>
              </a:defRPr>
            </a:lvl3pPr>
            <a:lvl4pPr lvl="3" algn="ctr" rtl="0">
              <a:spcBef>
                <a:spcPts val="0"/>
              </a:spcBef>
              <a:spcAft>
                <a:spcPts val="0"/>
              </a:spcAft>
              <a:buClr>
                <a:srgbClr val="0D148C"/>
              </a:buClr>
              <a:buSzPts val="3600"/>
              <a:buFont typeface="Helvetica Neue"/>
              <a:buNone/>
              <a:defRPr sz="3600" b="1">
                <a:solidFill>
                  <a:srgbClr val="0D148C"/>
                </a:solidFill>
                <a:latin typeface="Helvetica Neue"/>
                <a:ea typeface="Helvetica Neue"/>
                <a:cs typeface="Helvetica Neue"/>
                <a:sym typeface="Helvetica Neue"/>
              </a:defRPr>
            </a:lvl4pPr>
            <a:lvl5pPr lvl="4" algn="ctr" rtl="0">
              <a:spcBef>
                <a:spcPts val="0"/>
              </a:spcBef>
              <a:spcAft>
                <a:spcPts val="0"/>
              </a:spcAft>
              <a:buClr>
                <a:srgbClr val="0D148C"/>
              </a:buClr>
              <a:buSzPts val="3600"/>
              <a:buFont typeface="Helvetica Neue"/>
              <a:buNone/>
              <a:defRPr sz="3600" b="1">
                <a:solidFill>
                  <a:srgbClr val="0D148C"/>
                </a:solidFill>
                <a:latin typeface="Helvetica Neue"/>
                <a:ea typeface="Helvetica Neue"/>
                <a:cs typeface="Helvetica Neue"/>
                <a:sym typeface="Helvetica Neue"/>
              </a:defRPr>
            </a:lvl5pPr>
            <a:lvl6pPr lvl="5" algn="ctr" rtl="0">
              <a:spcBef>
                <a:spcPts val="0"/>
              </a:spcBef>
              <a:spcAft>
                <a:spcPts val="0"/>
              </a:spcAft>
              <a:buClr>
                <a:srgbClr val="0D148C"/>
              </a:buClr>
              <a:buSzPts val="3600"/>
              <a:buFont typeface="Helvetica Neue"/>
              <a:buNone/>
              <a:defRPr sz="3600" b="1">
                <a:solidFill>
                  <a:srgbClr val="0D148C"/>
                </a:solidFill>
                <a:latin typeface="Helvetica Neue"/>
                <a:ea typeface="Helvetica Neue"/>
                <a:cs typeface="Helvetica Neue"/>
                <a:sym typeface="Helvetica Neue"/>
              </a:defRPr>
            </a:lvl6pPr>
            <a:lvl7pPr lvl="6" algn="ctr" rtl="0">
              <a:spcBef>
                <a:spcPts val="0"/>
              </a:spcBef>
              <a:spcAft>
                <a:spcPts val="0"/>
              </a:spcAft>
              <a:buClr>
                <a:srgbClr val="0D148C"/>
              </a:buClr>
              <a:buSzPts val="3600"/>
              <a:buFont typeface="Helvetica Neue"/>
              <a:buNone/>
              <a:defRPr sz="3600" b="1">
                <a:solidFill>
                  <a:srgbClr val="0D148C"/>
                </a:solidFill>
                <a:latin typeface="Helvetica Neue"/>
                <a:ea typeface="Helvetica Neue"/>
                <a:cs typeface="Helvetica Neue"/>
                <a:sym typeface="Helvetica Neue"/>
              </a:defRPr>
            </a:lvl7pPr>
            <a:lvl8pPr lvl="7" algn="ctr" rtl="0">
              <a:spcBef>
                <a:spcPts val="0"/>
              </a:spcBef>
              <a:spcAft>
                <a:spcPts val="0"/>
              </a:spcAft>
              <a:buClr>
                <a:srgbClr val="0D148C"/>
              </a:buClr>
              <a:buSzPts val="3600"/>
              <a:buFont typeface="Helvetica Neue"/>
              <a:buNone/>
              <a:defRPr sz="3600" b="1">
                <a:solidFill>
                  <a:srgbClr val="0D148C"/>
                </a:solidFill>
                <a:latin typeface="Helvetica Neue"/>
                <a:ea typeface="Helvetica Neue"/>
                <a:cs typeface="Helvetica Neue"/>
                <a:sym typeface="Helvetica Neue"/>
              </a:defRPr>
            </a:lvl8pPr>
            <a:lvl9pPr lvl="8" algn="ctr" rtl="0">
              <a:spcBef>
                <a:spcPts val="0"/>
              </a:spcBef>
              <a:spcAft>
                <a:spcPts val="0"/>
              </a:spcAft>
              <a:buClr>
                <a:srgbClr val="0D148C"/>
              </a:buClr>
              <a:buSzPts val="3600"/>
              <a:buFont typeface="Helvetica Neue"/>
              <a:buNone/>
              <a:defRPr sz="3600" b="1">
                <a:solidFill>
                  <a:srgbClr val="0D148C"/>
                </a:solidFill>
                <a:latin typeface="Helvetica Neue"/>
                <a:ea typeface="Helvetica Neue"/>
                <a:cs typeface="Helvetica Neue"/>
                <a:sym typeface="Helvetica Neue"/>
              </a:defRPr>
            </a:lvl9pPr>
          </a:lstStyle>
          <a:p>
            <a:endParaRPr/>
          </a:p>
        </p:txBody>
      </p:sp>
      <p:grpSp>
        <p:nvGrpSpPr>
          <p:cNvPr id="137" name="Google Shape;137;p29"/>
          <p:cNvGrpSpPr/>
          <p:nvPr/>
        </p:nvGrpSpPr>
        <p:grpSpPr>
          <a:xfrm>
            <a:off x="182322" y="4687723"/>
            <a:ext cx="1127602" cy="275663"/>
            <a:chOff x="182325" y="4644875"/>
            <a:chExt cx="1325031" cy="323928"/>
          </a:xfrm>
        </p:grpSpPr>
        <p:sp>
          <p:nvSpPr>
            <p:cNvPr id="138" name="Google Shape;138;p29"/>
            <p:cNvSpPr/>
            <p:nvPr/>
          </p:nvSpPr>
          <p:spPr>
            <a:xfrm>
              <a:off x="561896" y="4740560"/>
              <a:ext cx="945460" cy="131922"/>
            </a:xfrm>
            <a:custGeom>
              <a:avLst/>
              <a:gdLst/>
              <a:ahLst/>
              <a:cxnLst/>
              <a:rect l="l" t="t" r="r" b="b"/>
              <a:pathLst>
                <a:path w="202671" h="28279" extrusionOk="0">
                  <a:moveTo>
                    <a:pt x="7470" y="382"/>
                  </a:moveTo>
                  <a:lnTo>
                    <a:pt x="7470" y="5793"/>
                  </a:lnTo>
                  <a:lnTo>
                    <a:pt x="77" y="5793"/>
                  </a:lnTo>
                  <a:lnTo>
                    <a:pt x="77" y="382"/>
                  </a:lnTo>
                  <a:close/>
                  <a:moveTo>
                    <a:pt x="7470" y="8156"/>
                  </a:moveTo>
                  <a:lnTo>
                    <a:pt x="7470" y="27516"/>
                  </a:lnTo>
                  <a:lnTo>
                    <a:pt x="1" y="27516"/>
                  </a:lnTo>
                  <a:lnTo>
                    <a:pt x="1" y="8156"/>
                  </a:lnTo>
                  <a:close/>
                  <a:moveTo>
                    <a:pt x="17303" y="11129"/>
                  </a:moveTo>
                  <a:lnTo>
                    <a:pt x="17836" y="10290"/>
                  </a:lnTo>
                  <a:lnTo>
                    <a:pt x="19208" y="8995"/>
                  </a:lnTo>
                  <a:lnTo>
                    <a:pt x="19970" y="8537"/>
                  </a:lnTo>
                  <a:lnTo>
                    <a:pt x="20809" y="8156"/>
                  </a:lnTo>
                  <a:lnTo>
                    <a:pt x="22486" y="7775"/>
                  </a:lnTo>
                  <a:lnTo>
                    <a:pt x="23400" y="7775"/>
                  </a:lnTo>
                  <a:lnTo>
                    <a:pt x="24010" y="7775"/>
                  </a:lnTo>
                  <a:lnTo>
                    <a:pt x="24620" y="7928"/>
                  </a:lnTo>
                  <a:lnTo>
                    <a:pt x="24620" y="14101"/>
                  </a:lnTo>
                  <a:lnTo>
                    <a:pt x="24467" y="14101"/>
                  </a:lnTo>
                  <a:lnTo>
                    <a:pt x="22867" y="13873"/>
                  </a:lnTo>
                  <a:lnTo>
                    <a:pt x="20275" y="14330"/>
                  </a:lnTo>
                  <a:lnTo>
                    <a:pt x="19361" y="14940"/>
                  </a:lnTo>
                  <a:lnTo>
                    <a:pt x="18522" y="15702"/>
                  </a:lnTo>
                  <a:lnTo>
                    <a:pt x="17608" y="18065"/>
                  </a:lnTo>
                  <a:lnTo>
                    <a:pt x="17531" y="19589"/>
                  </a:lnTo>
                  <a:lnTo>
                    <a:pt x="17531" y="27516"/>
                  </a:lnTo>
                  <a:lnTo>
                    <a:pt x="10062" y="27516"/>
                  </a:lnTo>
                  <a:lnTo>
                    <a:pt x="10062" y="8156"/>
                  </a:lnTo>
                  <a:lnTo>
                    <a:pt x="17150" y="8156"/>
                  </a:lnTo>
                  <a:lnTo>
                    <a:pt x="17150" y="11129"/>
                  </a:lnTo>
                  <a:close/>
                  <a:moveTo>
                    <a:pt x="31785" y="27364"/>
                  </a:moveTo>
                  <a:lnTo>
                    <a:pt x="30794" y="26983"/>
                  </a:lnTo>
                  <a:lnTo>
                    <a:pt x="29041" y="25916"/>
                  </a:lnTo>
                  <a:lnTo>
                    <a:pt x="28278" y="25230"/>
                  </a:lnTo>
                  <a:lnTo>
                    <a:pt x="27592" y="24544"/>
                  </a:lnTo>
                  <a:lnTo>
                    <a:pt x="26449" y="22867"/>
                  </a:lnTo>
                  <a:lnTo>
                    <a:pt x="26068" y="22028"/>
                  </a:lnTo>
                  <a:lnTo>
                    <a:pt x="25687" y="20961"/>
                  </a:lnTo>
                  <a:lnTo>
                    <a:pt x="25306" y="18979"/>
                  </a:lnTo>
                  <a:lnTo>
                    <a:pt x="25306" y="16845"/>
                  </a:lnTo>
                  <a:lnTo>
                    <a:pt x="25687" y="14787"/>
                  </a:lnTo>
                  <a:lnTo>
                    <a:pt x="26068" y="13797"/>
                  </a:lnTo>
                  <a:lnTo>
                    <a:pt x="26449" y="12958"/>
                  </a:lnTo>
                  <a:lnTo>
                    <a:pt x="27592" y="11281"/>
                  </a:lnTo>
                  <a:lnTo>
                    <a:pt x="28278" y="10595"/>
                  </a:lnTo>
                  <a:lnTo>
                    <a:pt x="29041" y="9909"/>
                  </a:lnTo>
                  <a:lnTo>
                    <a:pt x="30794" y="8766"/>
                  </a:lnTo>
                  <a:lnTo>
                    <a:pt x="31708" y="8385"/>
                  </a:lnTo>
                  <a:lnTo>
                    <a:pt x="32852" y="8080"/>
                  </a:lnTo>
                  <a:lnTo>
                    <a:pt x="35138" y="7623"/>
                  </a:lnTo>
                  <a:lnTo>
                    <a:pt x="37425" y="7623"/>
                  </a:lnTo>
                  <a:lnTo>
                    <a:pt x="39635" y="8080"/>
                  </a:lnTo>
                  <a:lnTo>
                    <a:pt x="40779" y="8385"/>
                  </a:lnTo>
                  <a:lnTo>
                    <a:pt x="41769" y="8842"/>
                  </a:lnTo>
                  <a:lnTo>
                    <a:pt x="43446" y="9909"/>
                  </a:lnTo>
                  <a:lnTo>
                    <a:pt x="44209" y="10671"/>
                  </a:lnTo>
                  <a:lnTo>
                    <a:pt x="44895" y="11357"/>
                  </a:lnTo>
                  <a:lnTo>
                    <a:pt x="45962" y="12958"/>
                  </a:lnTo>
                  <a:lnTo>
                    <a:pt x="46419" y="13873"/>
                  </a:lnTo>
                  <a:lnTo>
                    <a:pt x="46724" y="14864"/>
                  </a:lnTo>
                  <a:lnTo>
                    <a:pt x="47105" y="16922"/>
                  </a:lnTo>
                  <a:lnTo>
                    <a:pt x="47105" y="18979"/>
                  </a:lnTo>
                  <a:lnTo>
                    <a:pt x="46724" y="21037"/>
                  </a:lnTo>
                  <a:lnTo>
                    <a:pt x="46419" y="22105"/>
                  </a:lnTo>
                  <a:lnTo>
                    <a:pt x="45962" y="22943"/>
                  </a:lnTo>
                  <a:lnTo>
                    <a:pt x="44895" y="24620"/>
                  </a:lnTo>
                  <a:lnTo>
                    <a:pt x="44209" y="25306"/>
                  </a:lnTo>
                  <a:lnTo>
                    <a:pt x="43446" y="25992"/>
                  </a:lnTo>
                  <a:lnTo>
                    <a:pt x="41693" y="27059"/>
                  </a:lnTo>
                  <a:lnTo>
                    <a:pt x="40779" y="27440"/>
                  </a:lnTo>
                  <a:lnTo>
                    <a:pt x="39635" y="27821"/>
                  </a:lnTo>
                  <a:lnTo>
                    <a:pt x="37425" y="28202"/>
                  </a:lnTo>
                  <a:lnTo>
                    <a:pt x="35062" y="28202"/>
                  </a:lnTo>
                  <a:lnTo>
                    <a:pt x="32852" y="27821"/>
                  </a:lnTo>
                  <a:lnTo>
                    <a:pt x="31708" y="27440"/>
                  </a:lnTo>
                  <a:close/>
                  <a:moveTo>
                    <a:pt x="38797" y="21876"/>
                  </a:moveTo>
                  <a:lnTo>
                    <a:pt x="39178" y="20961"/>
                  </a:lnTo>
                  <a:lnTo>
                    <a:pt x="39635" y="18979"/>
                  </a:lnTo>
                  <a:lnTo>
                    <a:pt x="39635" y="17912"/>
                  </a:lnTo>
                  <a:lnTo>
                    <a:pt x="39635" y="16922"/>
                  </a:lnTo>
                  <a:lnTo>
                    <a:pt x="39178" y="14864"/>
                  </a:lnTo>
                  <a:lnTo>
                    <a:pt x="38797" y="13949"/>
                  </a:lnTo>
                  <a:lnTo>
                    <a:pt x="38340" y="13263"/>
                  </a:lnTo>
                  <a:lnTo>
                    <a:pt x="36968" y="12501"/>
                  </a:lnTo>
                  <a:lnTo>
                    <a:pt x="36205" y="12425"/>
                  </a:lnTo>
                  <a:lnTo>
                    <a:pt x="35367" y="12501"/>
                  </a:lnTo>
                  <a:lnTo>
                    <a:pt x="34071" y="13263"/>
                  </a:lnTo>
                  <a:lnTo>
                    <a:pt x="33614" y="13949"/>
                  </a:lnTo>
                  <a:lnTo>
                    <a:pt x="33233" y="14864"/>
                  </a:lnTo>
                  <a:lnTo>
                    <a:pt x="32775" y="16922"/>
                  </a:lnTo>
                  <a:lnTo>
                    <a:pt x="32852" y="17912"/>
                  </a:lnTo>
                  <a:lnTo>
                    <a:pt x="32775" y="18979"/>
                  </a:lnTo>
                  <a:lnTo>
                    <a:pt x="33233" y="20961"/>
                  </a:lnTo>
                  <a:lnTo>
                    <a:pt x="33614" y="21876"/>
                  </a:lnTo>
                  <a:lnTo>
                    <a:pt x="34071" y="22562"/>
                  </a:lnTo>
                  <a:lnTo>
                    <a:pt x="35367" y="23324"/>
                  </a:lnTo>
                  <a:lnTo>
                    <a:pt x="36129" y="23400"/>
                  </a:lnTo>
                  <a:lnTo>
                    <a:pt x="36968" y="23324"/>
                  </a:lnTo>
                  <a:lnTo>
                    <a:pt x="38340" y="22562"/>
                  </a:lnTo>
                  <a:close/>
                  <a:moveTo>
                    <a:pt x="56175" y="10900"/>
                  </a:moveTo>
                  <a:lnTo>
                    <a:pt x="56709" y="10138"/>
                  </a:lnTo>
                  <a:lnTo>
                    <a:pt x="58157" y="8918"/>
                  </a:lnTo>
                  <a:lnTo>
                    <a:pt x="58919" y="8461"/>
                  </a:lnTo>
                  <a:lnTo>
                    <a:pt x="59834" y="8080"/>
                  </a:lnTo>
                  <a:lnTo>
                    <a:pt x="61663" y="7623"/>
                  </a:lnTo>
                  <a:lnTo>
                    <a:pt x="62578" y="7623"/>
                  </a:lnTo>
                  <a:lnTo>
                    <a:pt x="64102" y="7623"/>
                  </a:lnTo>
                  <a:lnTo>
                    <a:pt x="66770" y="8690"/>
                  </a:lnTo>
                  <a:lnTo>
                    <a:pt x="67837" y="9681"/>
                  </a:lnTo>
                  <a:lnTo>
                    <a:pt x="68675" y="10900"/>
                  </a:lnTo>
                  <a:lnTo>
                    <a:pt x="69590" y="13644"/>
                  </a:lnTo>
                  <a:lnTo>
                    <a:pt x="69590" y="15092"/>
                  </a:lnTo>
                  <a:lnTo>
                    <a:pt x="69590" y="27592"/>
                  </a:lnTo>
                  <a:lnTo>
                    <a:pt x="62197" y="27592"/>
                  </a:lnTo>
                  <a:lnTo>
                    <a:pt x="62197" y="16845"/>
                  </a:lnTo>
                  <a:lnTo>
                    <a:pt x="62197" y="16159"/>
                  </a:lnTo>
                  <a:lnTo>
                    <a:pt x="61892" y="14940"/>
                  </a:lnTo>
                  <a:lnTo>
                    <a:pt x="61511" y="14406"/>
                  </a:lnTo>
                  <a:lnTo>
                    <a:pt x="61129" y="13949"/>
                  </a:lnTo>
                  <a:lnTo>
                    <a:pt x="60062" y="13415"/>
                  </a:lnTo>
                  <a:lnTo>
                    <a:pt x="59453" y="13415"/>
                  </a:lnTo>
                  <a:lnTo>
                    <a:pt x="58767" y="13492"/>
                  </a:lnTo>
                  <a:lnTo>
                    <a:pt x="57623" y="14025"/>
                  </a:lnTo>
                  <a:lnTo>
                    <a:pt x="57242" y="14482"/>
                  </a:lnTo>
                  <a:lnTo>
                    <a:pt x="56861" y="15092"/>
                  </a:lnTo>
                  <a:lnTo>
                    <a:pt x="56404" y="16388"/>
                  </a:lnTo>
                  <a:lnTo>
                    <a:pt x="56404" y="17150"/>
                  </a:lnTo>
                  <a:lnTo>
                    <a:pt x="56404" y="27592"/>
                  </a:lnTo>
                  <a:lnTo>
                    <a:pt x="49010" y="27592"/>
                  </a:lnTo>
                  <a:lnTo>
                    <a:pt x="49010" y="8232"/>
                  </a:lnTo>
                  <a:lnTo>
                    <a:pt x="56023" y="8232"/>
                  </a:lnTo>
                  <a:lnTo>
                    <a:pt x="56023" y="10900"/>
                  </a:lnTo>
                  <a:close/>
                  <a:moveTo>
                    <a:pt x="78813" y="27669"/>
                  </a:moveTo>
                  <a:lnTo>
                    <a:pt x="77745" y="27440"/>
                  </a:lnTo>
                  <a:lnTo>
                    <a:pt x="75688" y="26525"/>
                  </a:lnTo>
                  <a:lnTo>
                    <a:pt x="74773" y="25992"/>
                  </a:lnTo>
                  <a:lnTo>
                    <a:pt x="73934" y="25382"/>
                  </a:lnTo>
                  <a:lnTo>
                    <a:pt x="72486" y="23858"/>
                  </a:lnTo>
                  <a:lnTo>
                    <a:pt x="71495" y="22028"/>
                  </a:lnTo>
                  <a:lnTo>
                    <a:pt x="70962" y="20047"/>
                  </a:lnTo>
                  <a:lnTo>
                    <a:pt x="70962" y="18979"/>
                  </a:lnTo>
                  <a:lnTo>
                    <a:pt x="79346" y="18979"/>
                  </a:lnTo>
                  <a:lnTo>
                    <a:pt x="79422" y="19665"/>
                  </a:lnTo>
                  <a:lnTo>
                    <a:pt x="80185" y="20961"/>
                  </a:lnTo>
                  <a:lnTo>
                    <a:pt x="80794" y="21342"/>
                  </a:lnTo>
                  <a:lnTo>
                    <a:pt x="81556" y="21723"/>
                  </a:lnTo>
                  <a:lnTo>
                    <a:pt x="83157" y="22181"/>
                  </a:lnTo>
                  <a:lnTo>
                    <a:pt x="84072" y="22181"/>
                  </a:lnTo>
                  <a:lnTo>
                    <a:pt x="84682" y="22105"/>
                  </a:lnTo>
                  <a:lnTo>
                    <a:pt x="85291" y="22028"/>
                  </a:lnTo>
                  <a:lnTo>
                    <a:pt x="85901" y="21876"/>
                  </a:lnTo>
                  <a:lnTo>
                    <a:pt x="86435" y="21647"/>
                  </a:lnTo>
                  <a:lnTo>
                    <a:pt x="86892" y="21342"/>
                  </a:lnTo>
                  <a:lnTo>
                    <a:pt x="87273" y="20961"/>
                  </a:lnTo>
                  <a:lnTo>
                    <a:pt x="87578" y="20504"/>
                  </a:lnTo>
                  <a:lnTo>
                    <a:pt x="87578" y="19894"/>
                  </a:lnTo>
                  <a:lnTo>
                    <a:pt x="87578" y="19361"/>
                  </a:lnTo>
                  <a:lnTo>
                    <a:pt x="87273" y="18903"/>
                  </a:lnTo>
                  <a:lnTo>
                    <a:pt x="86816" y="18446"/>
                  </a:lnTo>
                  <a:lnTo>
                    <a:pt x="86282" y="18141"/>
                  </a:lnTo>
                  <a:lnTo>
                    <a:pt x="85444" y="17836"/>
                  </a:lnTo>
                  <a:lnTo>
                    <a:pt x="84605" y="17608"/>
                  </a:lnTo>
                  <a:lnTo>
                    <a:pt x="83538" y="17303"/>
                  </a:lnTo>
                  <a:lnTo>
                    <a:pt x="82319" y="16998"/>
                  </a:lnTo>
                  <a:lnTo>
                    <a:pt x="80489" y="16617"/>
                  </a:lnTo>
                  <a:lnTo>
                    <a:pt x="78660" y="16083"/>
                  </a:lnTo>
                  <a:lnTo>
                    <a:pt x="76907" y="15473"/>
                  </a:lnTo>
                  <a:lnTo>
                    <a:pt x="75306" y="14559"/>
                  </a:lnTo>
                  <a:lnTo>
                    <a:pt x="74620" y="14101"/>
                  </a:lnTo>
                  <a:lnTo>
                    <a:pt x="73401" y="12882"/>
                  </a:lnTo>
                  <a:lnTo>
                    <a:pt x="72867" y="12196"/>
                  </a:lnTo>
                  <a:lnTo>
                    <a:pt x="72410" y="11357"/>
                  </a:lnTo>
                  <a:lnTo>
                    <a:pt x="71953" y="9528"/>
                  </a:lnTo>
                  <a:lnTo>
                    <a:pt x="71953" y="8614"/>
                  </a:lnTo>
                  <a:lnTo>
                    <a:pt x="71953" y="7546"/>
                  </a:lnTo>
                  <a:lnTo>
                    <a:pt x="72410" y="5565"/>
                  </a:lnTo>
                  <a:lnTo>
                    <a:pt x="72867" y="4650"/>
                  </a:lnTo>
                  <a:lnTo>
                    <a:pt x="73325" y="3888"/>
                  </a:lnTo>
                  <a:lnTo>
                    <a:pt x="74620" y="2516"/>
                  </a:lnTo>
                  <a:lnTo>
                    <a:pt x="75383" y="1982"/>
                  </a:lnTo>
                  <a:lnTo>
                    <a:pt x="76221" y="1449"/>
                  </a:lnTo>
                  <a:lnTo>
                    <a:pt x="78050" y="687"/>
                  </a:lnTo>
                  <a:lnTo>
                    <a:pt x="79041" y="458"/>
                  </a:lnTo>
                  <a:lnTo>
                    <a:pt x="81252" y="77"/>
                  </a:lnTo>
                  <a:lnTo>
                    <a:pt x="83538" y="1"/>
                  </a:lnTo>
                  <a:lnTo>
                    <a:pt x="85596" y="77"/>
                  </a:lnTo>
                  <a:lnTo>
                    <a:pt x="87654" y="458"/>
                  </a:lnTo>
                  <a:lnTo>
                    <a:pt x="89560" y="992"/>
                  </a:lnTo>
                  <a:lnTo>
                    <a:pt x="91236" y="1906"/>
                  </a:lnTo>
                  <a:lnTo>
                    <a:pt x="91999" y="2440"/>
                  </a:lnTo>
                  <a:lnTo>
                    <a:pt x="93294" y="3735"/>
                  </a:lnTo>
                  <a:lnTo>
                    <a:pt x="93752" y="4498"/>
                  </a:lnTo>
                  <a:lnTo>
                    <a:pt x="94209" y="5412"/>
                  </a:lnTo>
                  <a:lnTo>
                    <a:pt x="94666" y="7318"/>
                  </a:lnTo>
                  <a:lnTo>
                    <a:pt x="94743" y="8309"/>
                  </a:lnTo>
                  <a:lnTo>
                    <a:pt x="86587" y="8309"/>
                  </a:lnTo>
                  <a:lnTo>
                    <a:pt x="86511" y="7851"/>
                  </a:lnTo>
                  <a:lnTo>
                    <a:pt x="85977" y="6937"/>
                  </a:lnTo>
                  <a:lnTo>
                    <a:pt x="85596" y="6556"/>
                  </a:lnTo>
                  <a:lnTo>
                    <a:pt x="84453" y="6022"/>
                  </a:lnTo>
                  <a:lnTo>
                    <a:pt x="82014" y="5946"/>
                  </a:lnTo>
                  <a:lnTo>
                    <a:pt x="80794" y="6403"/>
                  </a:lnTo>
                  <a:lnTo>
                    <a:pt x="80489" y="6708"/>
                  </a:lnTo>
                  <a:lnTo>
                    <a:pt x="80032" y="7394"/>
                  </a:lnTo>
                  <a:lnTo>
                    <a:pt x="79956" y="7775"/>
                  </a:lnTo>
                  <a:lnTo>
                    <a:pt x="80032" y="8309"/>
                  </a:lnTo>
                  <a:lnTo>
                    <a:pt x="80413" y="8766"/>
                  </a:lnTo>
                  <a:lnTo>
                    <a:pt x="81023" y="9147"/>
                  </a:lnTo>
                  <a:lnTo>
                    <a:pt x="81709" y="9452"/>
                  </a:lnTo>
                  <a:lnTo>
                    <a:pt x="82700" y="9757"/>
                  </a:lnTo>
                  <a:lnTo>
                    <a:pt x="83767" y="9985"/>
                  </a:lnTo>
                  <a:lnTo>
                    <a:pt x="85063" y="10214"/>
                  </a:lnTo>
                  <a:lnTo>
                    <a:pt x="86587" y="10595"/>
                  </a:lnTo>
                  <a:lnTo>
                    <a:pt x="88340" y="11053"/>
                  </a:lnTo>
                  <a:lnTo>
                    <a:pt x="90017" y="11586"/>
                  </a:lnTo>
                  <a:lnTo>
                    <a:pt x="91618" y="12196"/>
                  </a:lnTo>
                  <a:lnTo>
                    <a:pt x="93066" y="13111"/>
                  </a:lnTo>
                  <a:lnTo>
                    <a:pt x="94285" y="14178"/>
                  </a:lnTo>
                  <a:lnTo>
                    <a:pt x="95200" y="15626"/>
                  </a:lnTo>
                  <a:lnTo>
                    <a:pt x="95581" y="16464"/>
                  </a:lnTo>
                  <a:lnTo>
                    <a:pt x="95962" y="18294"/>
                  </a:lnTo>
                  <a:lnTo>
                    <a:pt x="95962" y="19208"/>
                  </a:lnTo>
                  <a:lnTo>
                    <a:pt x="95962" y="20275"/>
                  </a:lnTo>
                  <a:lnTo>
                    <a:pt x="95505" y="22257"/>
                  </a:lnTo>
                  <a:lnTo>
                    <a:pt x="95047" y="23172"/>
                  </a:lnTo>
                  <a:lnTo>
                    <a:pt x="94514" y="24010"/>
                  </a:lnTo>
                  <a:lnTo>
                    <a:pt x="93218" y="25382"/>
                  </a:lnTo>
                  <a:lnTo>
                    <a:pt x="92456" y="25992"/>
                  </a:lnTo>
                  <a:lnTo>
                    <a:pt x="90627" y="27059"/>
                  </a:lnTo>
                  <a:lnTo>
                    <a:pt x="88645" y="27745"/>
                  </a:lnTo>
                  <a:lnTo>
                    <a:pt x="86282" y="28202"/>
                  </a:lnTo>
                  <a:lnTo>
                    <a:pt x="83996" y="28278"/>
                  </a:lnTo>
                  <a:lnTo>
                    <a:pt x="81404" y="28202"/>
                  </a:lnTo>
                  <a:lnTo>
                    <a:pt x="78889" y="27669"/>
                  </a:lnTo>
                  <a:close/>
                  <a:moveTo>
                    <a:pt x="103660" y="27516"/>
                  </a:moveTo>
                  <a:lnTo>
                    <a:pt x="102746" y="27059"/>
                  </a:lnTo>
                  <a:lnTo>
                    <a:pt x="100993" y="25992"/>
                  </a:lnTo>
                  <a:lnTo>
                    <a:pt x="100230" y="25306"/>
                  </a:lnTo>
                  <a:lnTo>
                    <a:pt x="99544" y="24620"/>
                  </a:lnTo>
                  <a:lnTo>
                    <a:pt x="98477" y="22943"/>
                  </a:lnTo>
                  <a:lnTo>
                    <a:pt x="98020" y="22105"/>
                  </a:lnTo>
                  <a:lnTo>
                    <a:pt x="97715" y="21037"/>
                  </a:lnTo>
                  <a:lnTo>
                    <a:pt x="97258" y="19056"/>
                  </a:lnTo>
                  <a:lnTo>
                    <a:pt x="97258" y="16922"/>
                  </a:lnTo>
                  <a:lnTo>
                    <a:pt x="97715" y="14864"/>
                  </a:lnTo>
                  <a:lnTo>
                    <a:pt x="98020" y="13873"/>
                  </a:lnTo>
                  <a:lnTo>
                    <a:pt x="98477" y="12958"/>
                  </a:lnTo>
                  <a:lnTo>
                    <a:pt x="99544" y="11357"/>
                  </a:lnTo>
                  <a:lnTo>
                    <a:pt x="100307" y="10671"/>
                  </a:lnTo>
                  <a:lnTo>
                    <a:pt x="101069" y="9985"/>
                  </a:lnTo>
                  <a:lnTo>
                    <a:pt x="102746" y="8842"/>
                  </a:lnTo>
                  <a:lnTo>
                    <a:pt x="103737" y="8461"/>
                  </a:lnTo>
                  <a:lnTo>
                    <a:pt x="104804" y="8080"/>
                  </a:lnTo>
                  <a:lnTo>
                    <a:pt x="107090" y="7699"/>
                  </a:lnTo>
                  <a:lnTo>
                    <a:pt x="109377" y="7699"/>
                  </a:lnTo>
                  <a:lnTo>
                    <a:pt x="111664" y="8080"/>
                  </a:lnTo>
                  <a:lnTo>
                    <a:pt x="112807" y="8461"/>
                  </a:lnTo>
                  <a:lnTo>
                    <a:pt x="113721" y="8842"/>
                  </a:lnTo>
                  <a:lnTo>
                    <a:pt x="115398" y="9909"/>
                  </a:lnTo>
                  <a:lnTo>
                    <a:pt x="116846" y="11281"/>
                  </a:lnTo>
                  <a:lnTo>
                    <a:pt x="117990" y="12958"/>
                  </a:lnTo>
                  <a:lnTo>
                    <a:pt x="118371" y="13873"/>
                  </a:lnTo>
                  <a:lnTo>
                    <a:pt x="118752" y="14864"/>
                  </a:lnTo>
                  <a:lnTo>
                    <a:pt x="119133" y="16922"/>
                  </a:lnTo>
                  <a:lnTo>
                    <a:pt x="119133" y="17989"/>
                  </a:lnTo>
                  <a:lnTo>
                    <a:pt x="119133" y="19056"/>
                  </a:lnTo>
                  <a:lnTo>
                    <a:pt x="118676" y="21114"/>
                  </a:lnTo>
                  <a:lnTo>
                    <a:pt x="118371" y="22105"/>
                  </a:lnTo>
                  <a:lnTo>
                    <a:pt x="117990" y="22943"/>
                  </a:lnTo>
                  <a:lnTo>
                    <a:pt x="116846" y="24620"/>
                  </a:lnTo>
                  <a:lnTo>
                    <a:pt x="116161" y="25306"/>
                  </a:lnTo>
                  <a:lnTo>
                    <a:pt x="115398" y="25992"/>
                  </a:lnTo>
                  <a:lnTo>
                    <a:pt x="113721" y="27059"/>
                  </a:lnTo>
                  <a:lnTo>
                    <a:pt x="112731" y="27440"/>
                  </a:lnTo>
                  <a:lnTo>
                    <a:pt x="111664" y="27821"/>
                  </a:lnTo>
                  <a:lnTo>
                    <a:pt x="109377" y="28202"/>
                  </a:lnTo>
                  <a:lnTo>
                    <a:pt x="108234" y="28202"/>
                  </a:lnTo>
                  <a:lnTo>
                    <a:pt x="107090" y="28202"/>
                  </a:lnTo>
                  <a:lnTo>
                    <a:pt x="104804" y="27821"/>
                  </a:lnTo>
                  <a:lnTo>
                    <a:pt x="103737" y="27516"/>
                  </a:lnTo>
                  <a:close/>
                  <a:moveTo>
                    <a:pt x="110749" y="22028"/>
                  </a:moveTo>
                  <a:lnTo>
                    <a:pt x="111130" y="21037"/>
                  </a:lnTo>
                  <a:lnTo>
                    <a:pt x="111587" y="19056"/>
                  </a:lnTo>
                  <a:lnTo>
                    <a:pt x="111587" y="18065"/>
                  </a:lnTo>
                  <a:lnTo>
                    <a:pt x="111587" y="16998"/>
                  </a:lnTo>
                  <a:lnTo>
                    <a:pt x="111130" y="15016"/>
                  </a:lnTo>
                  <a:lnTo>
                    <a:pt x="110749" y="14025"/>
                  </a:lnTo>
                  <a:lnTo>
                    <a:pt x="110292" y="13415"/>
                  </a:lnTo>
                  <a:lnTo>
                    <a:pt x="108996" y="12577"/>
                  </a:lnTo>
                  <a:lnTo>
                    <a:pt x="108157" y="12577"/>
                  </a:lnTo>
                  <a:lnTo>
                    <a:pt x="107395" y="12577"/>
                  </a:lnTo>
                  <a:lnTo>
                    <a:pt x="106023" y="13339"/>
                  </a:lnTo>
                  <a:lnTo>
                    <a:pt x="105642" y="14025"/>
                  </a:lnTo>
                  <a:lnTo>
                    <a:pt x="105185" y="15016"/>
                  </a:lnTo>
                  <a:lnTo>
                    <a:pt x="104804" y="16998"/>
                  </a:lnTo>
                  <a:lnTo>
                    <a:pt x="104804" y="17989"/>
                  </a:lnTo>
                  <a:lnTo>
                    <a:pt x="104804" y="19056"/>
                  </a:lnTo>
                  <a:lnTo>
                    <a:pt x="105185" y="21037"/>
                  </a:lnTo>
                  <a:lnTo>
                    <a:pt x="105642" y="21952"/>
                  </a:lnTo>
                  <a:lnTo>
                    <a:pt x="106023" y="22638"/>
                  </a:lnTo>
                  <a:lnTo>
                    <a:pt x="107319" y="23400"/>
                  </a:lnTo>
                  <a:lnTo>
                    <a:pt x="108157" y="23476"/>
                  </a:lnTo>
                  <a:lnTo>
                    <a:pt x="108920" y="23400"/>
                  </a:lnTo>
                  <a:lnTo>
                    <a:pt x="110292" y="22638"/>
                  </a:lnTo>
                  <a:lnTo>
                    <a:pt x="110749" y="22028"/>
                  </a:lnTo>
                  <a:close/>
                  <a:moveTo>
                    <a:pt x="134225" y="25230"/>
                  </a:moveTo>
                  <a:lnTo>
                    <a:pt x="134149" y="25230"/>
                  </a:lnTo>
                  <a:lnTo>
                    <a:pt x="133615" y="25916"/>
                  </a:lnTo>
                  <a:lnTo>
                    <a:pt x="132243" y="27059"/>
                  </a:lnTo>
                  <a:lnTo>
                    <a:pt x="131481" y="27516"/>
                  </a:lnTo>
                  <a:lnTo>
                    <a:pt x="130642" y="27897"/>
                  </a:lnTo>
                  <a:lnTo>
                    <a:pt x="128813" y="28278"/>
                  </a:lnTo>
                  <a:lnTo>
                    <a:pt x="127898" y="28278"/>
                  </a:lnTo>
                  <a:lnTo>
                    <a:pt x="126298" y="28278"/>
                  </a:lnTo>
                  <a:lnTo>
                    <a:pt x="124773" y="27821"/>
                  </a:lnTo>
                  <a:lnTo>
                    <a:pt x="123554" y="27135"/>
                  </a:lnTo>
                  <a:lnTo>
                    <a:pt x="122639" y="26220"/>
                  </a:lnTo>
                  <a:lnTo>
                    <a:pt x="121801" y="25153"/>
                  </a:lnTo>
                  <a:lnTo>
                    <a:pt x="121267" y="23858"/>
                  </a:lnTo>
                  <a:lnTo>
                    <a:pt x="120886" y="22333"/>
                  </a:lnTo>
                  <a:lnTo>
                    <a:pt x="120810" y="20809"/>
                  </a:lnTo>
                  <a:lnTo>
                    <a:pt x="120810" y="8309"/>
                  </a:lnTo>
                  <a:lnTo>
                    <a:pt x="128203" y="8309"/>
                  </a:lnTo>
                  <a:lnTo>
                    <a:pt x="128203" y="19132"/>
                  </a:lnTo>
                  <a:lnTo>
                    <a:pt x="128280" y="19818"/>
                  </a:lnTo>
                  <a:lnTo>
                    <a:pt x="128584" y="21037"/>
                  </a:lnTo>
                  <a:lnTo>
                    <a:pt x="129270" y="21800"/>
                  </a:lnTo>
                  <a:lnTo>
                    <a:pt x="130261" y="22181"/>
                  </a:lnTo>
                  <a:lnTo>
                    <a:pt x="130871" y="22181"/>
                  </a:lnTo>
                  <a:lnTo>
                    <a:pt x="131481" y="22181"/>
                  </a:lnTo>
                  <a:lnTo>
                    <a:pt x="132700" y="21647"/>
                  </a:lnTo>
                  <a:lnTo>
                    <a:pt x="133158" y="21266"/>
                  </a:lnTo>
                  <a:lnTo>
                    <a:pt x="133539" y="20656"/>
                  </a:lnTo>
                  <a:lnTo>
                    <a:pt x="133920" y="19437"/>
                  </a:lnTo>
                  <a:lnTo>
                    <a:pt x="133920" y="18751"/>
                  </a:lnTo>
                  <a:lnTo>
                    <a:pt x="133920" y="8232"/>
                  </a:lnTo>
                  <a:lnTo>
                    <a:pt x="141313" y="8232"/>
                  </a:lnTo>
                  <a:lnTo>
                    <a:pt x="141313" y="27592"/>
                  </a:lnTo>
                  <a:lnTo>
                    <a:pt x="134301" y="27592"/>
                  </a:lnTo>
                  <a:close/>
                  <a:moveTo>
                    <a:pt x="151222" y="11281"/>
                  </a:moveTo>
                  <a:lnTo>
                    <a:pt x="151679" y="10519"/>
                  </a:lnTo>
                  <a:lnTo>
                    <a:pt x="152975" y="9223"/>
                  </a:lnTo>
                  <a:lnTo>
                    <a:pt x="154576" y="8385"/>
                  </a:lnTo>
                  <a:lnTo>
                    <a:pt x="156329" y="7928"/>
                  </a:lnTo>
                  <a:lnTo>
                    <a:pt x="157243" y="7928"/>
                  </a:lnTo>
                  <a:lnTo>
                    <a:pt x="157853" y="7928"/>
                  </a:lnTo>
                  <a:lnTo>
                    <a:pt x="158463" y="8156"/>
                  </a:lnTo>
                  <a:lnTo>
                    <a:pt x="158463" y="14254"/>
                  </a:lnTo>
                  <a:lnTo>
                    <a:pt x="158310" y="14254"/>
                  </a:lnTo>
                  <a:lnTo>
                    <a:pt x="156710" y="14025"/>
                  </a:lnTo>
                  <a:lnTo>
                    <a:pt x="154194" y="14482"/>
                  </a:lnTo>
                  <a:lnTo>
                    <a:pt x="153204" y="15092"/>
                  </a:lnTo>
                  <a:lnTo>
                    <a:pt x="152365" y="15854"/>
                  </a:lnTo>
                  <a:lnTo>
                    <a:pt x="151527" y="18217"/>
                  </a:lnTo>
                  <a:lnTo>
                    <a:pt x="151451" y="19818"/>
                  </a:lnTo>
                  <a:lnTo>
                    <a:pt x="151451" y="27745"/>
                  </a:lnTo>
                  <a:lnTo>
                    <a:pt x="143981" y="27745"/>
                  </a:lnTo>
                  <a:lnTo>
                    <a:pt x="143981" y="8385"/>
                  </a:lnTo>
                  <a:lnTo>
                    <a:pt x="151069" y="8385"/>
                  </a:lnTo>
                  <a:lnTo>
                    <a:pt x="151069" y="11281"/>
                  </a:lnTo>
                  <a:close/>
                  <a:moveTo>
                    <a:pt x="165704" y="27592"/>
                  </a:moveTo>
                  <a:lnTo>
                    <a:pt x="164713" y="27211"/>
                  </a:lnTo>
                  <a:lnTo>
                    <a:pt x="162960" y="26068"/>
                  </a:lnTo>
                  <a:lnTo>
                    <a:pt x="162198" y="25458"/>
                  </a:lnTo>
                  <a:lnTo>
                    <a:pt x="161512" y="24696"/>
                  </a:lnTo>
                  <a:lnTo>
                    <a:pt x="160368" y="23095"/>
                  </a:lnTo>
                  <a:lnTo>
                    <a:pt x="159987" y="22181"/>
                  </a:lnTo>
                  <a:lnTo>
                    <a:pt x="159606" y="21190"/>
                  </a:lnTo>
                  <a:lnTo>
                    <a:pt x="159225" y="19132"/>
                  </a:lnTo>
                  <a:lnTo>
                    <a:pt x="159225" y="17074"/>
                  </a:lnTo>
                  <a:lnTo>
                    <a:pt x="159606" y="15016"/>
                  </a:lnTo>
                  <a:lnTo>
                    <a:pt x="159987" y="14025"/>
                  </a:lnTo>
                  <a:lnTo>
                    <a:pt x="160368" y="13111"/>
                  </a:lnTo>
                  <a:lnTo>
                    <a:pt x="161512" y="11434"/>
                  </a:lnTo>
                  <a:lnTo>
                    <a:pt x="162198" y="10748"/>
                  </a:lnTo>
                  <a:lnTo>
                    <a:pt x="163036" y="10062"/>
                  </a:lnTo>
                  <a:lnTo>
                    <a:pt x="164713" y="8995"/>
                  </a:lnTo>
                  <a:lnTo>
                    <a:pt x="165704" y="8614"/>
                  </a:lnTo>
                  <a:lnTo>
                    <a:pt x="166771" y="8232"/>
                  </a:lnTo>
                  <a:lnTo>
                    <a:pt x="169057" y="7851"/>
                  </a:lnTo>
                  <a:lnTo>
                    <a:pt x="170201" y="7775"/>
                  </a:lnTo>
                  <a:lnTo>
                    <a:pt x="172106" y="7928"/>
                  </a:lnTo>
                  <a:lnTo>
                    <a:pt x="174012" y="8385"/>
                  </a:lnTo>
                  <a:lnTo>
                    <a:pt x="175612" y="8995"/>
                  </a:lnTo>
                  <a:lnTo>
                    <a:pt x="177061" y="9985"/>
                  </a:lnTo>
                  <a:lnTo>
                    <a:pt x="178204" y="11053"/>
                  </a:lnTo>
                  <a:lnTo>
                    <a:pt x="179119" y="12425"/>
                  </a:lnTo>
                  <a:lnTo>
                    <a:pt x="179804" y="13949"/>
                  </a:lnTo>
                  <a:lnTo>
                    <a:pt x="180033" y="15550"/>
                  </a:lnTo>
                  <a:lnTo>
                    <a:pt x="172945" y="15550"/>
                  </a:lnTo>
                  <a:lnTo>
                    <a:pt x="172640" y="14482"/>
                  </a:lnTo>
                  <a:lnTo>
                    <a:pt x="171954" y="13568"/>
                  </a:lnTo>
                  <a:lnTo>
                    <a:pt x="171573" y="13187"/>
                  </a:lnTo>
                  <a:lnTo>
                    <a:pt x="170582" y="12806"/>
                  </a:lnTo>
                  <a:lnTo>
                    <a:pt x="170048" y="12806"/>
                  </a:lnTo>
                  <a:lnTo>
                    <a:pt x="169286" y="12882"/>
                  </a:lnTo>
                  <a:lnTo>
                    <a:pt x="167990" y="13568"/>
                  </a:lnTo>
                  <a:lnTo>
                    <a:pt x="167533" y="14254"/>
                  </a:lnTo>
                  <a:lnTo>
                    <a:pt x="167076" y="15168"/>
                  </a:lnTo>
                  <a:lnTo>
                    <a:pt x="166695" y="17074"/>
                  </a:lnTo>
                  <a:lnTo>
                    <a:pt x="166695" y="18141"/>
                  </a:lnTo>
                  <a:lnTo>
                    <a:pt x="166695" y="19132"/>
                  </a:lnTo>
                  <a:lnTo>
                    <a:pt x="167152" y="21037"/>
                  </a:lnTo>
                  <a:lnTo>
                    <a:pt x="167533" y="21952"/>
                  </a:lnTo>
                  <a:lnTo>
                    <a:pt x="167990" y="22562"/>
                  </a:lnTo>
                  <a:lnTo>
                    <a:pt x="169362" y="23248"/>
                  </a:lnTo>
                  <a:lnTo>
                    <a:pt x="170125" y="23324"/>
                  </a:lnTo>
                  <a:lnTo>
                    <a:pt x="170734" y="23324"/>
                  </a:lnTo>
                  <a:lnTo>
                    <a:pt x="171801" y="22867"/>
                  </a:lnTo>
                  <a:lnTo>
                    <a:pt x="172182" y="22486"/>
                  </a:lnTo>
                  <a:lnTo>
                    <a:pt x="172564" y="21876"/>
                  </a:lnTo>
                  <a:lnTo>
                    <a:pt x="173021" y="20580"/>
                  </a:lnTo>
                  <a:lnTo>
                    <a:pt x="173021" y="19970"/>
                  </a:lnTo>
                  <a:lnTo>
                    <a:pt x="180186" y="19970"/>
                  </a:lnTo>
                  <a:lnTo>
                    <a:pt x="180109" y="20809"/>
                  </a:lnTo>
                  <a:lnTo>
                    <a:pt x="179804" y="22486"/>
                  </a:lnTo>
                  <a:lnTo>
                    <a:pt x="179423" y="23248"/>
                  </a:lnTo>
                  <a:lnTo>
                    <a:pt x="179042" y="24010"/>
                  </a:lnTo>
                  <a:lnTo>
                    <a:pt x="178051" y="25382"/>
                  </a:lnTo>
                  <a:lnTo>
                    <a:pt x="177442" y="25916"/>
                  </a:lnTo>
                  <a:lnTo>
                    <a:pt x="175917" y="27059"/>
                  </a:lnTo>
                  <a:lnTo>
                    <a:pt x="174240" y="27745"/>
                  </a:lnTo>
                  <a:lnTo>
                    <a:pt x="172106" y="28278"/>
                  </a:lnTo>
                  <a:lnTo>
                    <a:pt x="167762" y="28202"/>
                  </a:lnTo>
                  <a:lnTo>
                    <a:pt x="165628" y="27592"/>
                  </a:lnTo>
                  <a:close/>
                  <a:moveTo>
                    <a:pt x="187579" y="27592"/>
                  </a:moveTo>
                  <a:lnTo>
                    <a:pt x="186664" y="27211"/>
                  </a:lnTo>
                  <a:lnTo>
                    <a:pt x="184911" y="26144"/>
                  </a:lnTo>
                  <a:lnTo>
                    <a:pt x="184149" y="25458"/>
                  </a:lnTo>
                  <a:lnTo>
                    <a:pt x="183463" y="24696"/>
                  </a:lnTo>
                  <a:lnTo>
                    <a:pt x="182320" y="23095"/>
                  </a:lnTo>
                  <a:lnTo>
                    <a:pt x="181939" y="22181"/>
                  </a:lnTo>
                  <a:lnTo>
                    <a:pt x="181558" y="21190"/>
                  </a:lnTo>
                  <a:lnTo>
                    <a:pt x="181176" y="19132"/>
                  </a:lnTo>
                  <a:lnTo>
                    <a:pt x="181176" y="18065"/>
                  </a:lnTo>
                  <a:lnTo>
                    <a:pt x="181176" y="16998"/>
                  </a:lnTo>
                  <a:lnTo>
                    <a:pt x="181558" y="14940"/>
                  </a:lnTo>
                  <a:lnTo>
                    <a:pt x="181939" y="13949"/>
                  </a:lnTo>
                  <a:lnTo>
                    <a:pt x="182320" y="13111"/>
                  </a:lnTo>
                  <a:lnTo>
                    <a:pt x="183463" y="11434"/>
                  </a:lnTo>
                  <a:lnTo>
                    <a:pt x="184149" y="10748"/>
                  </a:lnTo>
                  <a:lnTo>
                    <a:pt x="184911" y="10062"/>
                  </a:lnTo>
                  <a:lnTo>
                    <a:pt x="186588" y="8995"/>
                  </a:lnTo>
                  <a:lnTo>
                    <a:pt x="187503" y="8537"/>
                  </a:lnTo>
                  <a:lnTo>
                    <a:pt x="188570" y="8232"/>
                  </a:lnTo>
                  <a:lnTo>
                    <a:pt x="190704" y="7851"/>
                  </a:lnTo>
                  <a:lnTo>
                    <a:pt x="191847" y="7775"/>
                  </a:lnTo>
                  <a:lnTo>
                    <a:pt x="192838" y="7775"/>
                  </a:lnTo>
                  <a:lnTo>
                    <a:pt x="194972" y="8156"/>
                  </a:lnTo>
                  <a:lnTo>
                    <a:pt x="195963" y="8537"/>
                  </a:lnTo>
                  <a:lnTo>
                    <a:pt x="197716" y="9300"/>
                  </a:lnTo>
                  <a:lnTo>
                    <a:pt x="199164" y="10443"/>
                  </a:lnTo>
                  <a:lnTo>
                    <a:pt x="200079" y="11281"/>
                  </a:lnTo>
                  <a:lnTo>
                    <a:pt x="201451" y="13339"/>
                  </a:lnTo>
                  <a:lnTo>
                    <a:pt x="201908" y="14482"/>
                  </a:lnTo>
                  <a:lnTo>
                    <a:pt x="202289" y="15854"/>
                  </a:lnTo>
                  <a:lnTo>
                    <a:pt x="202671" y="18522"/>
                  </a:lnTo>
                  <a:lnTo>
                    <a:pt x="202671" y="19894"/>
                  </a:lnTo>
                  <a:lnTo>
                    <a:pt x="188341" y="19894"/>
                  </a:lnTo>
                  <a:lnTo>
                    <a:pt x="188494" y="20580"/>
                  </a:lnTo>
                  <a:lnTo>
                    <a:pt x="189103" y="21952"/>
                  </a:lnTo>
                  <a:lnTo>
                    <a:pt x="189637" y="22562"/>
                  </a:lnTo>
                  <a:lnTo>
                    <a:pt x="190170" y="23019"/>
                  </a:lnTo>
                  <a:lnTo>
                    <a:pt x="191542" y="23476"/>
                  </a:lnTo>
                  <a:lnTo>
                    <a:pt x="192228" y="23476"/>
                  </a:lnTo>
                  <a:lnTo>
                    <a:pt x="193067" y="23476"/>
                  </a:lnTo>
                  <a:lnTo>
                    <a:pt x="194515" y="22714"/>
                  </a:lnTo>
                  <a:lnTo>
                    <a:pt x="195049" y="22028"/>
                  </a:lnTo>
                  <a:lnTo>
                    <a:pt x="202213" y="22028"/>
                  </a:lnTo>
                  <a:lnTo>
                    <a:pt x="201680" y="23400"/>
                  </a:lnTo>
                  <a:lnTo>
                    <a:pt x="200841" y="24544"/>
                  </a:lnTo>
                  <a:lnTo>
                    <a:pt x="199698" y="25763"/>
                  </a:lnTo>
                  <a:lnTo>
                    <a:pt x="197030" y="27440"/>
                  </a:lnTo>
                  <a:lnTo>
                    <a:pt x="195430" y="27897"/>
                  </a:lnTo>
                  <a:lnTo>
                    <a:pt x="193753" y="28278"/>
                  </a:lnTo>
                  <a:lnTo>
                    <a:pt x="192000" y="28278"/>
                  </a:lnTo>
                  <a:lnTo>
                    <a:pt x="190856" y="28278"/>
                  </a:lnTo>
                  <a:lnTo>
                    <a:pt x="188646" y="27897"/>
                  </a:lnTo>
                  <a:lnTo>
                    <a:pt x="187579" y="27516"/>
                  </a:lnTo>
                  <a:close/>
                  <a:moveTo>
                    <a:pt x="189561" y="13492"/>
                  </a:moveTo>
                  <a:lnTo>
                    <a:pt x="189103" y="14025"/>
                  </a:lnTo>
                  <a:lnTo>
                    <a:pt x="188494" y="15321"/>
                  </a:lnTo>
                  <a:lnTo>
                    <a:pt x="188341" y="16083"/>
                  </a:lnTo>
                  <a:lnTo>
                    <a:pt x="195277" y="16083"/>
                  </a:lnTo>
                  <a:lnTo>
                    <a:pt x="195125" y="15321"/>
                  </a:lnTo>
                  <a:lnTo>
                    <a:pt x="194591" y="14025"/>
                  </a:lnTo>
                  <a:lnTo>
                    <a:pt x="194134" y="13492"/>
                  </a:lnTo>
                  <a:lnTo>
                    <a:pt x="193677" y="13034"/>
                  </a:lnTo>
                  <a:lnTo>
                    <a:pt x="192533" y="12577"/>
                  </a:lnTo>
                  <a:lnTo>
                    <a:pt x="191924" y="12577"/>
                  </a:lnTo>
                  <a:lnTo>
                    <a:pt x="191238" y="12577"/>
                  </a:lnTo>
                  <a:lnTo>
                    <a:pt x="190018" y="13034"/>
                  </a:lnTo>
                  <a:close/>
                </a:path>
              </a:pathLst>
            </a:custGeom>
            <a:solidFill>
              <a:srgbClr val="ACADC5">
                <a:alpha val="5019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9"/>
            <p:cNvSpPr/>
            <p:nvPr/>
          </p:nvSpPr>
          <p:spPr>
            <a:xfrm>
              <a:off x="182325" y="4644875"/>
              <a:ext cx="324283" cy="323928"/>
            </a:xfrm>
            <a:custGeom>
              <a:avLst/>
              <a:gdLst/>
              <a:ahLst/>
              <a:cxnLst/>
              <a:rect l="l" t="t" r="r" b="b"/>
              <a:pathLst>
                <a:path w="69514" h="69438" extrusionOk="0">
                  <a:moveTo>
                    <a:pt x="34757" y="0"/>
                  </a:moveTo>
                  <a:lnTo>
                    <a:pt x="32166" y="0"/>
                  </a:lnTo>
                  <a:lnTo>
                    <a:pt x="27059" y="839"/>
                  </a:lnTo>
                  <a:lnTo>
                    <a:pt x="22181" y="2287"/>
                  </a:lnTo>
                  <a:lnTo>
                    <a:pt x="17608" y="4497"/>
                  </a:lnTo>
                  <a:lnTo>
                    <a:pt x="13415" y="7241"/>
                  </a:lnTo>
                  <a:lnTo>
                    <a:pt x="9681" y="10671"/>
                  </a:lnTo>
                  <a:lnTo>
                    <a:pt x="6403" y="14558"/>
                  </a:lnTo>
                  <a:lnTo>
                    <a:pt x="3735" y="18979"/>
                  </a:lnTo>
                  <a:lnTo>
                    <a:pt x="2668" y="21418"/>
                  </a:lnTo>
                  <a:lnTo>
                    <a:pt x="1754" y="23857"/>
                  </a:lnTo>
                  <a:lnTo>
                    <a:pt x="534" y="28812"/>
                  </a:lnTo>
                  <a:lnTo>
                    <a:pt x="1" y="33918"/>
                  </a:lnTo>
                  <a:lnTo>
                    <a:pt x="306" y="38949"/>
                  </a:lnTo>
                  <a:lnTo>
                    <a:pt x="1296" y="43903"/>
                  </a:lnTo>
                  <a:lnTo>
                    <a:pt x="2973" y="48705"/>
                  </a:lnTo>
                  <a:lnTo>
                    <a:pt x="5336" y="53202"/>
                  </a:lnTo>
                  <a:lnTo>
                    <a:pt x="8385" y="57318"/>
                  </a:lnTo>
                  <a:lnTo>
                    <a:pt x="10214" y="59224"/>
                  </a:lnTo>
                  <a:lnTo>
                    <a:pt x="12120" y="61053"/>
                  </a:lnTo>
                  <a:lnTo>
                    <a:pt x="16312" y="64102"/>
                  </a:lnTo>
                  <a:lnTo>
                    <a:pt x="20809" y="66464"/>
                  </a:lnTo>
                  <a:lnTo>
                    <a:pt x="25534" y="68141"/>
                  </a:lnTo>
                  <a:lnTo>
                    <a:pt x="30489" y="69132"/>
                  </a:lnTo>
                  <a:lnTo>
                    <a:pt x="35519" y="69437"/>
                  </a:lnTo>
                  <a:lnTo>
                    <a:pt x="40626" y="68904"/>
                  </a:lnTo>
                  <a:lnTo>
                    <a:pt x="45580" y="67684"/>
                  </a:lnTo>
                  <a:lnTo>
                    <a:pt x="48019" y="66769"/>
                  </a:lnTo>
                  <a:lnTo>
                    <a:pt x="50459" y="65702"/>
                  </a:lnTo>
                  <a:lnTo>
                    <a:pt x="54879" y="63035"/>
                  </a:lnTo>
                  <a:lnTo>
                    <a:pt x="58767" y="59757"/>
                  </a:lnTo>
                  <a:lnTo>
                    <a:pt x="62196" y="56022"/>
                  </a:lnTo>
                  <a:lnTo>
                    <a:pt x="65017" y="51830"/>
                  </a:lnTo>
                  <a:lnTo>
                    <a:pt x="67151" y="47257"/>
                  </a:lnTo>
                  <a:lnTo>
                    <a:pt x="68675" y="42379"/>
                  </a:lnTo>
                  <a:lnTo>
                    <a:pt x="69437" y="37272"/>
                  </a:lnTo>
                  <a:lnTo>
                    <a:pt x="69514" y="34681"/>
                  </a:lnTo>
                  <a:lnTo>
                    <a:pt x="69361" y="31098"/>
                  </a:lnTo>
                  <a:lnTo>
                    <a:pt x="67989" y="24315"/>
                  </a:lnTo>
                  <a:lnTo>
                    <a:pt x="65321" y="18141"/>
                  </a:lnTo>
                  <a:lnTo>
                    <a:pt x="61587" y="12577"/>
                  </a:lnTo>
                  <a:lnTo>
                    <a:pt x="56861" y="7851"/>
                  </a:lnTo>
                  <a:lnTo>
                    <a:pt x="51373" y="4116"/>
                  </a:lnTo>
                  <a:lnTo>
                    <a:pt x="45123" y="1449"/>
                  </a:lnTo>
                  <a:lnTo>
                    <a:pt x="38339" y="77"/>
                  </a:lnTo>
                  <a:close/>
                  <a:moveTo>
                    <a:pt x="17912" y="17836"/>
                  </a:moveTo>
                  <a:lnTo>
                    <a:pt x="27440" y="17836"/>
                  </a:lnTo>
                  <a:lnTo>
                    <a:pt x="27440" y="25306"/>
                  </a:lnTo>
                  <a:lnTo>
                    <a:pt x="17989" y="25306"/>
                  </a:lnTo>
                  <a:close/>
                  <a:moveTo>
                    <a:pt x="15016" y="36891"/>
                  </a:moveTo>
                  <a:lnTo>
                    <a:pt x="16007" y="36510"/>
                  </a:lnTo>
                  <a:lnTo>
                    <a:pt x="17303" y="35900"/>
                  </a:lnTo>
                  <a:lnTo>
                    <a:pt x="17760" y="35290"/>
                  </a:lnTo>
                  <a:lnTo>
                    <a:pt x="17836" y="34909"/>
                  </a:lnTo>
                  <a:lnTo>
                    <a:pt x="17836" y="27363"/>
                  </a:lnTo>
                  <a:lnTo>
                    <a:pt x="27364" y="27363"/>
                  </a:lnTo>
                  <a:lnTo>
                    <a:pt x="27364" y="33690"/>
                  </a:lnTo>
                  <a:lnTo>
                    <a:pt x="27364" y="34833"/>
                  </a:lnTo>
                  <a:lnTo>
                    <a:pt x="26906" y="36739"/>
                  </a:lnTo>
                  <a:lnTo>
                    <a:pt x="26068" y="38111"/>
                  </a:lnTo>
                  <a:lnTo>
                    <a:pt x="24772" y="39025"/>
                  </a:lnTo>
                  <a:lnTo>
                    <a:pt x="24010" y="39330"/>
                  </a:lnTo>
                  <a:lnTo>
                    <a:pt x="24848" y="39711"/>
                  </a:lnTo>
                  <a:lnTo>
                    <a:pt x="26144" y="40778"/>
                  </a:lnTo>
                  <a:lnTo>
                    <a:pt x="26983" y="42303"/>
                  </a:lnTo>
                  <a:lnTo>
                    <a:pt x="27364" y="44361"/>
                  </a:lnTo>
                  <a:lnTo>
                    <a:pt x="27364" y="45733"/>
                  </a:lnTo>
                  <a:lnTo>
                    <a:pt x="27364" y="51220"/>
                  </a:lnTo>
                  <a:lnTo>
                    <a:pt x="17836" y="51144"/>
                  </a:lnTo>
                  <a:lnTo>
                    <a:pt x="17836" y="43979"/>
                  </a:lnTo>
                  <a:lnTo>
                    <a:pt x="17760" y="43522"/>
                  </a:lnTo>
                  <a:lnTo>
                    <a:pt x="17303" y="42836"/>
                  </a:lnTo>
                  <a:lnTo>
                    <a:pt x="16007" y="42226"/>
                  </a:lnTo>
                  <a:lnTo>
                    <a:pt x="14940" y="41922"/>
                  </a:lnTo>
                  <a:close/>
                  <a:moveTo>
                    <a:pt x="41769" y="52211"/>
                  </a:moveTo>
                  <a:lnTo>
                    <a:pt x="40169" y="52135"/>
                  </a:lnTo>
                  <a:lnTo>
                    <a:pt x="37349" y="51754"/>
                  </a:lnTo>
                  <a:lnTo>
                    <a:pt x="34986" y="50916"/>
                  </a:lnTo>
                  <a:lnTo>
                    <a:pt x="33004" y="49848"/>
                  </a:lnTo>
                  <a:lnTo>
                    <a:pt x="31403" y="48400"/>
                  </a:lnTo>
                  <a:lnTo>
                    <a:pt x="30260" y="46800"/>
                  </a:lnTo>
                  <a:lnTo>
                    <a:pt x="29498" y="44894"/>
                  </a:lnTo>
                  <a:lnTo>
                    <a:pt x="29117" y="42836"/>
                  </a:lnTo>
                  <a:lnTo>
                    <a:pt x="29041" y="41769"/>
                  </a:lnTo>
                  <a:lnTo>
                    <a:pt x="29041" y="40016"/>
                  </a:lnTo>
                  <a:lnTo>
                    <a:pt x="38721" y="40016"/>
                  </a:lnTo>
                  <a:lnTo>
                    <a:pt x="38721" y="40778"/>
                  </a:lnTo>
                  <a:lnTo>
                    <a:pt x="38721" y="41464"/>
                  </a:lnTo>
                  <a:lnTo>
                    <a:pt x="39102" y="42684"/>
                  </a:lnTo>
                  <a:lnTo>
                    <a:pt x="39788" y="43522"/>
                  </a:lnTo>
                  <a:lnTo>
                    <a:pt x="40855" y="43979"/>
                  </a:lnTo>
                  <a:lnTo>
                    <a:pt x="41541" y="43979"/>
                  </a:lnTo>
                  <a:lnTo>
                    <a:pt x="42227" y="43979"/>
                  </a:lnTo>
                  <a:lnTo>
                    <a:pt x="43218" y="43675"/>
                  </a:lnTo>
                  <a:lnTo>
                    <a:pt x="43827" y="43141"/>
                  </a:lnTo>
                  <a:lnTo>
                    <a:pt x="44132" y="42379"/>
                  </a:lnTo>
                  <a:lnTo>
                    <a:pt x="44132" y="41845"/>
                  </a:lnTo>
                  <a:lnTo>
                    <a:pt x="43980" y="41159"/>
                  </a:lnTo>
                  <a:lnTo>
                    <a:pt x="42836" y="40092"/>
                  </a:lnTo>
                  <a:lnTo>
                    <a:pt x="39483" y="38644"/>
                  </a:lnTo>
                  <a:lnTo>
                    <a:pt x="35367" y="36815"/>
                  </a:lnTo>
                  <a:lnTo>
                    <a:pt x="32775" y="35138"/>
                  </a:lnTo>
                  <a:lnTo>
                    <a:pt x="30717" y="32928"/>
                  </a:lnTo>
                  <a:lnTo>
                    <a:pt x="29498" y="29879"/>
                  </a:lnTo>
                  <a:lnTo>
                    <a:pt x="29422" y="27973"/>
                  </a:lnTo>
                  <a:lnTo>
                    <a:pt x="29422" y="26830"/>
                  </a:lnTo>
                  <a:lnTo>
                    <a:pt x="29803" y="24772"/>
                  </a:lnTo>
                  <a:lnTo>
                    <a:pt x="30489" y="22866"/>
                  </a:lnTo>
                  <a:lnTo>
                    <a:pt x="31632" y="21113"/>
                  </a:lnTo>
                  <a:lnTo>
                    <a:pt x="33156" y="19665"/>
                  </a:lnTo>
                  <a:lnTo>
                    <a:pt x="35138" y="18446"/>
                  </a:lnTo>
                  <a:lnTo>
                    <a:pt x="37577" y="17607"/>
                  </a:lnTo>
                  <a:lnTo>
                    <a:pt x="40550" y="17150"/>
                  </a:lnTo>
                  <a:lnTo>
                    <a:pt x="42227" y="17150"/>
                  </a:lnTo>
                  <a:lnTo>
                    <a:pt x="43675" y="17150"/>
                  </a:lnTo>
                  <a:lnTo>
                    <a:pt x="46343" y="17607"/>
                  </a:lnTo>
                  <a:lnTo>
                    <a:pt x="48705" y="18369"/>
                  </a:lnTo>
                  <a:lnTo>
                    <a:pt x="50611" y="19513"/>
                  </a:lnTo>
                  <a:lnTo>
                    <a:pt x="52135" y="20885"/>
                  </a:lnTo>
                  <a:lnTo>
                    <a:pt x="53279" y="22562"/>
                  </a:lnTo>
                  <a:lnTo>
                    <a:pt x="54041" y="24391"/>
                  </a:lnTo>
                  <a:lnTo>
                    <a:pt x="54422" y="26449"/>
                  </a:lnTo>
                  <a:lnTo>
                    <a:pt x="54422" y="27516"/>
                  </a:lnTo>
                  <a:lnTo>
                    <a:pt x="54422" y="29421"/>
                  </a:lnTo>
                  <a:lnTo>
                    <a:pt x="44818" y="29421"/>
                  </a:lnTo>
                  <a:lnTo>
                    <a:pt x="44818" y="28354"/>
                  </a:lnTo>
                  <a:lnTo>
                    <a:pt x="44666" y="27135"/>
                  </a:lnTo>
                  <a:lnTo>
                    <a:pt x="43827" y="25763"/>
                  </a:lnTo>
                  <a:lnTo>
                    <a:pt x="42836" y="25306"/>
                  </a:lnTo>
                  <a:lnTo>
                    <a:pt x="42150" y="25229"/>
                  </a:lnTo>
                  <a:lnTo>
                    <a:pt x="41693" y="25229"/>
                  </a:lnTo>
                  <a:lnTo>
                    <a:pt x="40855" y="25458"/>
                  </a:lnTo>
                  <a:lnTo>
                    <a:pt x="40245" y="26068"/>
                  </a:lnTo>
                  <a:lnTo>
                    <a:pt x="39864" y="26830"/>
                  </a:lnTo>
                  <a:lnTo>
                    <a:pt x="39864" y="27363"/>
                  </a:lnTo>
                  <a:lnTo>
                    <a:pt x="40016" y="28049"/>
                  </a:lnTo>
                  <a:lnTo>
                    <a:pt x="41160" y="29269"/>
                  </a:lnTo>
                  <a:lnTo>
                    <a:pt x="44437" y="30717"/>
                  </a:lnTo>
                  <a:lnTo>
                    <a:pt x="48629" y="32470"/>
                  </a:lnTo>
                  <a:lnTo>
                    <a:pt x="51221" y="34071"/>
                  </a:lnTo>
                  <a:lnTo>
                    <a:pt x="53279" y="36281"/>
                  </a:lnTo>
                  <a:lnTo>
                    <a:pt x="54498" y="39254"/>
                  </a:lnTo>
                  <a:lnTo>
                    <a:pt x="54574" y="41236"/>
                  </a:lnTo>
                  <a:lnTo>
                    <a:pt x="54574" y="42303"/>
                  </a:lnTo>
                  <a:lnTo>
                    <a:pt x="54193" y="44361"/>
                  </a:lnTo>
                  <a:lnTo>
                    <a:pt x="53431" y="46342"/>
                  </a:lnTo>
                  <a:lnTo>
                    <a:pt x="52288" y="48095"/>
                  </a:lnTo>
                  <a:lnTo>
                    <a:pt x="50687" y="49620"/>
                  </a:lnTo>
                  <a:lnTo>
                    <a:pt x="48705" y="50839"/>
                  </a:lnTo>
                  <a:lnTo>
                    <a:pt x="46266" y="51678"/>
                  </a:lnTo>
                  <a:lnTo>
                    <a:pt x="43370" y="52135"/>
                  </a:lnTo>
                  <a:close/>
                </a:path>
              </a:pathLst>
            </a:custGeom>
            <a:solidFill>
              <a:srgbClr val="ACADC5">
                <a:alpha val="5019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lassic Agenda">
  <p:cSld name="CUSTOM_3_2_2_4_1_2_3">
    <p:bg>
      <p:bgPr>
        <a:noFill/>
        <a:effectLst/>
      </p:bgPr>
    </p:bg>
    <p:spTree>
      <p:nvGrpSpPr>
        <p:cNvPr id="1" name="Shape 140"/>
        <p:cNvGrpSpPr/>
        <p:nvPr/>
      </p:nvGrpSpPr>
      <p:grpSpPr>
        <a:xfrm>
          <a:off x="0" y="0"/>
          <a:ext cx="0" cy="0"/>
          <a:chOff x="0" y="0"/>
          <a:chExt cx="0" cy="0"/>
        </a:xfrm>
      </p:grpSpPr>
      <p:sp>
        <p:nvSpPr>
          <p:cNvPr id="141" name="Google Shape;141;p30"/>
          <p:cNvSpPr/>
          <p:nvPr/>
        </p:nvSpPr>
        <p:spPr>
          <a:xfrm rot="5400000">
            <a:off x="-1851584" y="692563"/>
            <a:ext cx="7461536" cy="3758388"/>
          </a:xfrm>
          <a:custGeom>
            <a:avLst/>
            <a:gdLst/>
            <a:ahLst/>
            <a:cxnLst/>
            <a:rect l="l" t="t" r="r" b="b"/>
            <a:pathLst>
              <a:path w="83680" h="41958" extrusionOk="0">
                <a:moveTo>
                  <a:pt x="41840" y="1"/>
                </a:moveTo>
                <a:lnTo>
                  <a:pt x="40769" y="17"/>
                </a:lnTo>
                <a:lnTo>
                  <a:pt x="38627" y="118"/>
                </a:lnTo>
                <a:lnTo>
                  <a:pt x="36518" y="335"/>
                </a:lnTo>
                <a:lnTo>
                  <a:pt x="34443" y="653"/>
                </a:lnTo>
                <a:lnTo>
                  <a:pt x="32401" y="1072"/>
                </a:lnTo>
                <a:lnTo>
                  <a:pt x="30393" y="1590"/>
                </a:lnTo>
                <a:lnTo>
                  <a:pt x="28418" y="2193"/>
                </a:lnTo>
                <a:lnTo>
                  <a:pt x="26493" y="2896"/>
                </a:lnTo>
                <a:lnTo>
                  <a:pt x="24619" y="3699"/>
                </a:lnTo>
                <a:lnTo>
                  <a:pt x="22794" y="4586"/>
                </a:lnTo>
                <a:lnTo>
                  <a:pt x="21020" y="5540"/>
                </a:lnTo>
                <a:lnTo>
                  <a:pt x="19297" y="6594"/>
                </a:lnTo>
                <a:lnTo>
                  <a:pt x="17623" y="7716"/>
                </a:lnTo>
                <a:lnTo>
                  <a:pt x="16016" y="8921"/>
                </a:lnTo>
                <a:lnTo>
                  <a:pt x="14460" y="10209"/>
                </a:lnTo>
                <a:lnTo>
                  <a:pt x="12970" y="11548"/>
                </a:lnTo>
                <a:lnTo>
                  <a:pt x="11548" y="12971"/>
                </a:lnTo>
                <a:lnTo>
                  <a:pt x="10209" y="14460"/>
                </a:lnTo>
                <a:lnTo>
                  <a:pt x="8920" y="16017"/>
                </a:lnTo>
                <a:lnTo>
                  <a:pt x="7715" y="17623"/>
                </a:lnTo>
                <a:lnTo>
                  <a:pt x="6594" y="19297"/>
                </a:lnTo>
                <a:lnTo>
                  <a:pt x="5540" y="21021"/>
                </a:lnTo>
                <a:lnTo>
                  <a:pt x="4586" y="22795"/>
                </a:lnTo>
                <a:lnTo>
                  <a:pt x="3699" y="24619"/>
                </a:lnTo>
                <a:lnTo>
                  <a:pt x="2895" y="26493"/>
                </a:lnTo>
                <a:lnTo>
                  <a:pt x="2192" y="28418"/>
                </a:lnTo>
                <a:lnTo>
                  <a:pt x="1590" y="30393"/>
                </a:lnTo>
                <a:lnTo>
                  <a:pt x="1071" y="32401"/>
                </a:lnTo>
                <a:lnTo>
                  <a:pt x="653" y="34443"/>
                </a:lnTo>
                <a:lnTo>
                  <a:pt x="335" y="36518"/>
                </a:lnTo>
                <a:lnTo>
                  <a:pt x="117" y="38627"/>
                </a:lnTo>
                <a:lnTo>
                  <a:pt x="17" y="40769"/>
                </a:lnTo>
                <a:lnTo>
                  <a:pt x="0" y="41840"/>
                </a:lnTo>
                <a:lnTo>
                  <a:pt x="0" y="41891"/>
                </a:lnTo>
                <a:lnTo>
                  <a:pt x="0" y="41957"/>
                </a:lnTo>
                <a:lnTo>
                  <a:pt x="83680" y="41957"/>
                </a:lnTo>
                <a:lnTo>
                  <a:pt x="83680" y="41891"/>
                </a:lnTo>
                <a:lnTo>
                  <a:pt x="83680" y="41840"/>
                </a:lnTo>
                <a:lnTo>
                  <a:pt x="83680" y="40769"/>
                </a:lnTo>
                <a:lnTo>
                  <a:pt x="83563" y="38627"/>
                </a:lnTo>
                <a:lnTo>
                  <a:pt x="83345" y="36518"/>
                </a:lnTo>
                <a:lnTo>
                  <a:pt x="83027" y="34443"/>
                </a:lnTo>
                <a:lnTo>
                  <a:pt x="82609" y="32401"/>
                </a:lnTo>
                <a:lnTo>
                  <a:pt x="82107" y="30393"/>
                </a:lnTo>
                <a:lnTo>
                  <a:pt x="81487" y="28418"/>
                </a:lnTo>
                <a:lnTo>
                  <a:pt x="80785" y="26493"/>
                </a:lnTo>
                <a:lnTo>
                  <a:pt x="79998" y="24619"/>
                </a:lnTo>
                <a:lnTo>
                  <a:pt x="79111" y="22795"/>
                </a:lnTo>
                <a:lnTo>
                  <a:pt x="78140" y="21021"/>
                </a:lnTo>
                <a:lnTo>
                  <a:pt x="77103" y="19297"/>
                </a:lnTo>
                <a:lnTo>
                  <a:pt x="75965" y="17623"/>
                </a:lnTo>
                <a:lnTo>
                  <a:pt x="74760" y="16017"/>
                </a:lnTo>
                <a:lnTo>
                  <a:pt x="73488" y="14460"/>
                </a:lnTo>
                <a:lnTo>
                  <a:pt x="72132" y="12971"/>
                </a:lnTo>
                <a:lnTo>
                  <a:pt x="70709" y="11548"/>
                </a:lnTo>
                <a:lnTo>
                  <a:pt x="69220" y="10209"/>
                </a:lnTo>
                <a:lnTo>
                  <a:pt x="67680" y="8921"/>
                </a:lnTo>
                <a:lnTo>
                  <a:pt x="66074" y="7716"/>
                </a:lnTo>
                <a:lnTo>
                  <a:pt x="64400" y="6594"/>
                </a:lnTo>
                <a:lnTo>
                  <a:pt x="62676" y="5540"/>
                </a:lnTo>
                <a:lnTo>
                  <a:pt x="60902" y="4586"/>
                </a:lnTo>
                <a:lnTo>
                  <a:pt x="59061" y="3699"/>
                </a:lnTo>
                <a:lnTo>
                  <a:pt x="57187" y="2896"/>
                </a:lnTo>
                <a:lnTo>
                  <a:pt x="55262" y="2193"/>
                </a:lnTo>
                <a:lnTo>
                  <a:pt x="53304" y="1590"/>
                </a:lnTo>
                <a:lnTo>
                  <a:pt x="51296" y="1072"/>
                </a:lnTo>
                <a:lnTo>
                  <a:pt x="49254" y="653"/>
                </a:lnTo>
                <a:lnTo>
                  <a:pt x="47179" y="335"/>
                </a:lnTo>
                <a:lnTo>
                  <a:pt x="45070" y="118"/>
                </a:lnTo>
                <a:lnTo>
                  <a:pt x="42928" y="17"/>
                </a:lnTo>
                <a:lnTo>
                  <a:pt x="41840" y="1"/>
                </a:lnTo>
                <a:close/>
              </a:path>
            </a:pathLst>
          </a:custGeom>
          <a:solidFill>
            <a:srgbClr val="3083FF">
              <a:alpha val="102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endParaRPr sz="1000" b="1">
              <a:solidFill>
                <a:srgbClr val="0D148C"/>
              </a:solidFill>
              <a:latin typeface="Helvetica Neue"/>
              <a:ea typeface="Helvetica Neue"/>
              <a:cs typeface="Helvetica Neue"/>
              <a:sym typeface="Helvetica Neue"/>
            </a:endParaRPr>
          </a:p>
        </p:txBody>
      </p:sp>
      <p:sp>
        <p:nvSpPr>
          <p:cNvPr id="142" name="Google Shape;142;p30"/>
          <p:cNvSpPr txBox="1">
            <a:spLocks noGrp="1"/>
          </p:cNvSpPr>
          <p:nvPr>
            <p:ph type="title"/>
          </p:nvPr>
        </p:nvSpPr>
        <p:spPr>
          <a:xfrm>
            <a:off x="304800" y="228601"/>
            <a:ext cx="3457500" cy="392700"/>
          </a:xfrm>
          <a:prstGeom prst="rect">
            <a:avLst/>
          </a:prstGeom>
          <a:noFill/>
          <a:ln>
            <a:noFill/>
          </a:ln>
        </p:spPr>
        <p:txBody>
          <a:bodyPr spcFirstLastPara="1" wrap="square" lIns="91375" tIns="91375" rIns="91375" bIns="91375" anchor="t" anchorCtr="0">
            <a:normAutofit/>
          </a:bodyPr>
          <a:lstStyle>
            <a:lvl1pPr lvl="0" algn="l" rtl="0">
              <a:lnSpc>
                <a:spcPct val="100000"/>
              </a:lnSpc>
              <a:spcBef>
                <a:spcPts val="0"/>
              </a:spcBef>
              <a:spcAft>
                <a:spcPts val="0"/>
              </a:spcAft>
              <a:buClr>
                <a:srgbClr val="3083FF"/>
              </a:buClr>
              <a:buSzPts val="2500"/>
              <a:buNone/>
              <a:defRPr sz="2500" b="1">
                <a:solidFill>
                  <a:srgbClr val="3083FF"/>
                </a:solidFill>
                <a:latin typeface="Helvetica Neue"/>
                <a:ea typeface="Helvetica Neue"/>
                <a:cs typeface="Helvetica Neue"/>
                <a:sym typeface="Helvetica Neue"/>
              </a:defRPr>
            </a:lvl1pPr>
            <a:lvl2pPr lvl="1" algn="l" rtl="0">
              <a:lnSpc>
                <a:spcPct val="100000"/>
              </a:lnSpc>
              <a:spcBef>
                <a:spcPts val="0"/>
              </a:spcBef>
              <a:spcAft>
                <a:spcPts val="0"/>
              </a:spcAft>
              <a:buClr>
                <a:srgbClr val="3083FF"/>
              </a:buClr>
              <a:buSzPts val="2500"/>
              <a:buNone/>
              <a:defRPr sz="2500" b="1">
                <a:solidFill>
                  <a:srgbClr val="3083FF"/>
                </a:solidFill>
                <a:latin typeface="Helvetica Neue"/>
                <a:ea typeface="Helvetica Neue"/>
                <a:cs typeface="Helvetica Neue"/>
                <a:sym typeface="Helvetica Neue"/>
              </a:defRPr>
            </a:lvl2pPr>
            <a:lvl3pPr lvl="2" algn="l" rtl="0">
              <a:lnSpc>
                <a:spcPct val="100000"/>
              </a:lnSpc>
              <a:spcBef>
                <a:spcPts val="0"/>
              </a:spcBef>
              <a:spcAft>
                <a:spcPts val="0"/>
              </a:spcAft>
              <a:buClr>
                <a:srgbClr val="3083FF"/>
              </a:buClr>
              <a:buSzPts val="2500"/>
              <a:buNone/>
              <a:defRPr sz="2500" b="1">
                <a:solidFill>
                  <a:srgbClr val="3083FF"/>
                </a:solidFill>
                <a:latin typeface="Helvetica Neue"/>
                <a:ea typeface="Helvetica Neue"/>
                <a:cs typeface="Helvetica Neue"/>
                <a:sym typeface="Helvetica Neue"/>
              </a:defRPr>
            </a:lvl3pPr>
            <a:lvl4pPr lvl="3" algn="l" rtl="0">
              <a:lnSpc>
                <a:spcPct val="100000"/>
              </a:lnSpc>
              <a:spcBef>
                <a:spcPts val="0"/>
              </a:spcBef>
              <a:spcAft>
                <a:spcPts val="0"/>
              </a:spcAft>
              <a:buClr>
                <a:srgbClr val="3083FF"/>
              </a:buClr>
              <a:buSzPts val="2500"/>
              <a:buNone/>
              <a:defRPr sz="2500" b="1">
                <a:solidFill>
                  <a:srgbClr val="3083FF"/>
                </a:solidFill>
                <a:latin typeface="Helvetica Neue"/>
                <a:ea typeface="Helvetica Neue"/>
                <a:cs typeface="Helvetica Neue"/>
                <a:sym typeface="Helvetica Neue"/>
              </a:defRPr>
            </a:lvl4pPr>
            <a:lvl5pPr lvl="4" algn="l" rtl="0">
              <a:lnSpc>
                <a:spcPct val="100000"/>
              </a:lnSpc>
              <a:spcBef>
                <a:spcPts val="0"/>
              </a:spcBef>
              <a:spcAft>
                <a:spcPts val="0"/>
              </a:spcAft>
              <a:buClr>
                <a:srgbClr val="3083FF"/>
              </a:buClr>
              <a:buSzPts val="2500"/>
              <a:buNone/>
              <a:defRPr sz="2500" b="1">
                <a:solidFill>
                  <a:srgbClr val="3083FF"/>
                </a:solidFill>
                <a:latin typeface="Helvetica Neue"/>
                <a:ea typeface="Helvetica Neue"/>
                <a:cs typeface="Helvetica Neue"/>
                <a:sym typeface="Helvetica Neue"/>
              </a:defRPr>
            </a:lvl5pPr>
            <a:lvl6pPr lvl="5" algn="l" rtl="0">
              <a:lnSpc>
                <a:spcPct val="100000"/>
              </a:lnSpc>
              <a:spcBef>
                <a:spcPts val="0"/>
              </a:spcBef>
              <a:spcAft>
                <a:spcPts val="0"/>
              </a:spcAft>
              <a:buClr>
                <a:srgbClr val="3083FF"/>
              </a:buClr>
              <a:buSzPts val="2500"/>
              <a:buNone/>
              <a:defRPr sz="2500" b="1">
                <a:solidFill>
                  <a:srgbClr val="3083FF"/>
                </a:solidFill>
                <a:latin typeface="Helvetica Neue"/>
                <a:ea typeface="Helvetica Neue"/>
                <a:cs typeface="Helvetica Neue"/>
                <a:sym typeface="Helvetica Neue"/>
              </a:defRPr>
            </a:lvl6pPr>
            <a:lvl7pPr lvl="6" algn="l" rtl="0">
              <a:lnSpc>
                <a:spcPct val="100000"/>
              </a:lnSpc>
              <a:spcBef>
                <a:spcPts val="0"/>
              </a:spcBef>
              <a:spcAft>
                <a:spcPts val="0"/>
              </a:spcAft>
              <a:buClr>
                <a:srgbClr val="3083FF"/>
              </a:buClr>
              <a:buSzPts val="2500"/>
              <a:buNone/>
              <a:defRPr sz="2500" b="1">
                <a:solidFill>
                  <a:srgbClr val="3083FF"/>
                </a:solidFill>
                <a:latin typeface="Helvetica Neue"/>
                <a:ea typeface="Helvetica Neue"/>
                <a:cs typeface="Helvetica Neue"/>
                <a:sym typeface="Helvetica Neue"/>
              </a:defRPr>
            </a:lvl7pPr>
            <a:lvl8pPr lvl="7" algn="l" rtl="0">
              <a:lnSpc>
                <a:spcPct val="100000"/>
              </a:lnSpc>
              <a:spcBef>
                <a:spcPts val="0"/>
              </a:spcBef>
              <a:spcAft>
                <a:spcPts val="0"/>
              </a:spcAft>
              <a:buClr>
                <a:srgbClr val="3083FF"/>
              </a:buClr>
              <a:buSzPts val="2500"/>
              <a:buNone/>
              <a:defRPr sz="2500" b="1">
                <a:solidFill>
                  <a:srgbClr val="3083FF"/>
                </a:solidFill>
                <a:latin typeface="Helvetica Neue"/>
                <a:ea typeface="Helvetica Neue"/>
                <a:cs typeface="Helvetica Neue"/>
                <a:sym typeface="Helvetica Neue"/>
              </a:defRPr>
            </a:lvl8pPr>
            <a:lvl9pPr lvl="8" algn="l" rtl="0">
              <a:lnSpc>
                <a:spcPct val="100000"/>
              </a:lnSpc>
              <a:spcBef>
                <a:spcPts val="0"/>
              </a:spcBef>
              <a:spcAft>
                <a:spcPts val="0"/>
              </a:spcAft>
              <a:buClr>
                <a:srgbClr val="3083FF"/>
              </a:buClr>
              <a:buSzPts val="2500"/>
              <a:buNone/>
              <a:defRPr sz="2500" b="1">
                <a:solidFill>
                  <a:srgbClr val="3083FF"/>
                </a:solidFill>
                <a:latin typeface="Helvetica Neue"/>
                <a:ea typeface="Helvetica Neue"/>
                <a:cs typeface="Helvetica Neue"/>
                <a:sym typeface="Helvetica Neue"/>
              </a:defRPr>
            </a:lvl9pPr>
          </a:lstStyle>
          <a:p>
            <a:endParaRPr/>
          </a:p>
        </p:txBody>
      </p:sp>
      <p:grpSp>
        <p:nvGrpSpPr>
          <p:cNvPr id="143" name="Google Shape;143;p30"/>
          <p:cNvGrpSpPr/>
          <p:nvPr/>
        </p:nvGrpSpPr>
        <p:grpSpPr>
          <a:xfrm>
            <a:off x="182322" y="4687723"/>
            <a:ext cx="1127602" cy="275663"/>
            <a:chOff x="182325" y="4644875"/>
            <a:chExt cx="1325031" cy="323928"/>
          </a:xfrm>
        </p:grpSpPr>
        <p:sp>
          <p:nvSpPr>
            <p:cNvPr id="144" name="Google Shape;144;p30"/>
            <p:cNvSpPr/>
            <p:nvPr/>
          </p:nvSpPr>
          <p:spPr>
            <a:xfrm>
              <a:off x="561896" y="4740560"/>
              <a:ext cx="945460" cy="131922"/>
            </a:xfrm>
            <a:custGeom>
              <a:avLst/>
              <a:gdLst/>
              <a:ahLst/>
              <a:cxnLst/>
              <a:rect l="l" t="t" r="r" b="b"/>
              <a:pathLst>
                <a:path w="202671" h="28279" extrusionOk="0">
                  <a:moveTo>
                    <a:pt x="7470" y="382"/>
                  </a:moveTo>
                  <a:lnTo>
                    <a:pt x="7470" y="5793"/>
                  </a:lnTo>
                  <a:lnTo>
                    <a:pt x="77" y="5793"/>
                  </a:lnTo>
                  <a:lnTo>
                    <a:pt x="77" y="382"/>
                  </a:lnTo>
                  <a:close/>
                  <a:moveTo>
                    <a:pt x="7470" y="8156"/>
                  </a:moveTo>
                  <a:lnTo>
                    <a:pt x="7470" y="27516"/>
                  </a:lnTo>
                  <a:lnTo>
                    <a:pt x="1" y="27516"/>
                  </a:lnTo>
                  <a:lnTo>
                    <a:pt x="1" y="8156"/>
                  </a:lnTo>
                  <a:close/>
                  <a:moveTo>
                    <a:pt x="17303" y="11129"/>
                  </a:moveTo>
                  <a:lnTo>
                    <a:pt x="17836" y="10290"/>
                  </a:lnTo>
                  <a:lnTo>
                    <a:pt x="19208" y="8995"/>
                  </a:lnTo>
                  <a:lnTo>
                    <a:pt x="19970" y="8537"/>
                  </a:lnTo>
                  <a:lnTo>
                    <a:pt x="20809" y="8156"/>
                  </a:lnTo>
                  <a:lnTo>
                    <a:pt x="22486" y="7775"/>
                  </a:lnTo>
                  <a:lnTo>
                    <a:pt x="23400" y="7775"/>
                  </a:lnTo>
                  <a:lnTo>
                    <a:pt x="24010" y="7775"/>
                  </a:lnTo>
                  <a:lnTo>
                    <a:pt x="24620" y="7928"/>
                  </a:lnTo>
                  <a:lnTo>
                    <a:pt x="24620" y="14101"/>
                  </a:lnTo>
                  <a:lnTo>
                    <a:pt x="24467" y="14101"/>
                  </a:lnTo>
                  <a:lnTo>
                    <a:pt x="22867" y="13873"/>
                  </a:lnTo>
                  <a:lnTo>
                    <a:pt x="20275" y="14330"/>
                  </a:lnTo>
                  <a:lnTo>
                    <a:pt x="19361" y="14940"/>
                  </a:lnTo>
                  <a:lnTo>
                    <a:pt x="18522" y="15702"/>
                  </a:lnTo>
                  <a:lnTo>
                    <a:pt x="17608" y="18065"/>
                  </a:lnTo>
                  <a:lnTo>
                    <a:pt x="17531" y="19589"/>
                  </a:lnTo>
                  <a:lnTo>
                    <a:pt x="17531" y="27516"/>
                  </a:lnTo>
                  <a:lnTo>
                    <a:pt x="10062" y="27516"/>
                  </a:lnTo>
                  <a:lnTo>
                    <a:pt x="10062" y="8156"/>
                  </a:lnTo>
                  <a:lnTo>
                    <a:pt x="17150" y="8156"/>
                  </a:lnTo>
                  <a:lnTo>
                    <a:pt x="17150" y="11129"/>
                  </a:lnTo>
                  <a:close/>
                  <a:moveTo>
                    <a:pt x="31785" y="27364"/>
                  </a:moveTo>
                  <a:lnTo>
                    <a:pt x="30794" y="26983"/>
                  </a:lnTo>
                  <a:lnTo>
                    <a:pt x="29041" y="25916"/>
                  </a:lnTo>
                  <a:lnTo>
                    <a:pt x="28278" y="25230"/>
                  </a:lnTo>
                  <a:lnTo>
                    <a:pt x="27592" y="24544"/>
                  </a:lnTo>
                  <a:lnTo>
                    <a:pt x="26449" y="22867"/>
                  </a:lnTo>
                  <a:lnTo>
                    <a:pt x="26068" y="22028"/>
                  </a:lnTo>
                  <a:lnTo>
                    <a:pt x="25687" y="20961"/>
                  </a:lnTo>
                  <a:lnTo>
                    <a:pt x="25306" y="18979"/>
                  </a:lnTo>
                  <a:lnTo>
                    <a:pt x="25306" y="16845"/>
                  </a:lnTo>
                  <a:lnTo>
                    <a:pt x="25687" y="14787"/>
                  </a:lnTo>
                  <a:lnTo>
                    <a:pt x="26068" y="13797"/>
                  </a:lnTo>
                  <a:lnTo>
                    <a:pt x="26449" y="12958"/>
                  </a:lnTo>
                  <a:lnTo>
                    <a:pt x="27592" y="11281"/>
                  </a:lnTo>
                  <a:lnTo>
                    <a:pt x="28278" y="10595"/>
                  </a:lnTo>
                  <a:lnTo>
                    <a:pt x="29041" y="9909"/>
                  </a:lnTo>
                  <a:lnTo>
                    <a:pt x="30794" y="8766"/>
                  </a:lnTo>
                  <a:lnTo>
                    <a:pt x="31708" y="8385"/>
                  </a:lnTo>
                  <a:lnTo>
                    <a:pt x="32852" y="8080"/>
                  </a:lnTo>
                  <a:lnTo>
                    <a:pt x="35138" y="7623"/>
                  </a:lnTo>
                  <a:lnTo>
                    <a:pt x="37425" y="7623"/>
                  </a:lnTo>
                  <a:lnTo>
                    <a:pt x="39635" y="8080"/>
                  </a:lnTo>
                  <a:lnTo>
                    <a:pt x="40779" y="8385"/>
                  </a:lnTo>
                  <a:lnTo>
                    <a:pt x="41769" y="8842"/>
                  </a:lnTo>
                  <a:lnTo>
                    <a:pt x="43446" y="9909"/>
                  </a:lnTo>
                  <a:lnTo>
                    <a:pt x="44209" y="10671"/>
                  </a:lnTo>
                  <a:lnTo>
                    <a:pt x="44895" y="11357"/>
                  </a:lnTo>
                  <a:lnTo>
                    <a:pt x="45962" y="12958"/>
                  </a:lnTo>
                  <a:lnTo>
                    <a:pt x="46419" y="13873"/>
                  </a:lnTo>
                  <a:lnTo>
                    <a:pt x="46724" y="14864"/>
                  </a:lnTo>
                  <a:lnTo>
                    <a:pt x="47105" y="16922"/>
                  </a:lnTo>
                  <a:lnTo>
                    <a:pt x="47105" y="18979"/>
                  </a:lnTo>
                  <a:lnTo>
                    <a:pt x="46724" y="21037"/>
                  </a:lnTo>
                  <a:lnTo>
                    <a:pt x="46419" y="22105"/>
                  </a:lnTo>
                  <a:lnTo>
                    <a:pt x="45962" y="22943"/>
                  </a:lnTo>
                  <a:lnTo>
                    <a:pt x="44895" y="24620"/>
                  </a:lnTo>
                  <a:lnTo>
                    <a:pt x="44209" y="25306"/>
                  </a:lnTo>
                  <a:lnTo>
                    <a:pt x="43446" y="25992"/>
                  </a:lnTo>
                  <a:lnTo>
                    <a:pt x="41693" y="27059"/>
                  </a:lnTo>
                  <a:lnTo>
                    <a:pt x="40779" y="27440"/>
                  </a:lnTo>
                  <a:lnTo>
                    <a:pt x="39635" y="27821"/>
                  </a:lnTo>
                  <a:lnTo>
                    <a:pt x="37425" y="28202"/>
                  </a:lnTo>
                  <a:lnTo>
                    <a:pt x="35062" y="28202"/>
                  </a:lnTo>
                  <a:lnTo>
                    <a:pt x="32852" y="27821"/>
                  </a:lnTo>
                  <a:lnTo>
                    <a:pt x="31708" y="27440"/>
                  </a:lnTo>
                  <a:close/>
                  <a:moveTo>
                    <a:pt x="38797" y="21876"/>
                  </a:moveTo>
                  <a:lnTo>
                    <a:pt x="39178" y="20961"/>
                  </a:lnTo>
                  <a:lnTo>
                    <a:pt x="39635" y="18979"/>
                  </a:lnTo>
                  <a:lnTo>
                    <a:pt x="39635" y="17912"/>
                  </a:lnTo>
                  <a:lnTo>
                    <a:pt x="39635" y="16922"/>
                  </a:lnTo>
                  <a:lnTo>
                    <a:pt x="39178" y="14864"/>
                  </a:lnTo>
                  <a:lnTo>
                    <a:pt x="38797" y="13949"/>
                  </a:lnTo>
                  <a:lnTo>
                    <a:pt x="38340" y="13263"/>
                  </a:lnTo>
                  <a:lnTo>
                    <a:pt x="36968" y="12501"/>
                  </a:lnTo>
                  <a:lnTo>
                    <a:pt x="36205" y="12425"/>
                  </a:lnTo>
                  <a:lnTo>
                    <a:pt x="35367" y="12501"/>
                  </a:lnTo>
                  <a:lnTo>
                    <a:pt x="34071" y="13263"/>
                  </a:lnTo>
                  <a:lnTo>
                    <a:pt x="33614" y="13949"/>
                  </a:lnTo>
                  <a:lnTo>
                    <a:pt x="33233" y="14864"/>
                  </a:lnTo>
                  <a:lnTo>
                    <a:pt x="32775" y="16922"/>
                  </a:lnTo>
                  <a:lnTo>
                    <a:pt x="32852" y="17912"/>
                  </a:lnTo>
                  <a:lnTo>
                    <a:pt x="32775" y="18979"/>
                  </a:lnTo>
                  <a:lnTo>
                    <a:pt x="33233" y="20961"/>
                  </a:lnTo>
                  <a:lnTo>
                    <a:pt x="33614" y="21876"/>
                  </a:lnTo>
                  <a:lnTo>
                    <a:pt x="34071" y="22562"/>
                  </a:lnTo>
                  <a:lnTo>
                    <a:pt x="35367" y="23324"/>
                  </a:lnTo>
                  <a:lnTo>
                    <a:pt x="36129" y="23400"/>
                  </a:lnTo>
                  <a:lnTo>
                    <a:pt x="36968" y="23324"/>
                  </a:lnTo>
                  <a:lnTo>
                    <a:pt x="38340" y="22562"/>
                  </a:lnTo>
                  <a:close/>
                  <a:moveTo>
                    <a:pt x="56175" y="10900"/>
                  </a:moveTo>
                  <a:lnTo>
                    <a:pt x="56709" y="10138"/>
                  </a:lnTo>
                  <a:lnTo>
                    <a:pt x="58157" y="8918"/>
                  </a:lnTo>
                  <a:lnTo>
                    <a:pt x="58919" y="8461"/>
                  </a:lnTo>
                  <a:lnTo>
                    <a:pt x="59834" y="8080"/>
                  </a:lnTo>
                  <a:lnTo>
                    <a:pt x="61663" y="7623"/>
                  </a:lnTo>
                  <a:lnTo>
                    <a:pt x="62578" y="7623"/>
                  </a:lnTo>
                  <a:lnTo>
                    <a:pt x="64102" y="7623"/>
                  </a:lnTo>
                  <a:lnTo>
                    <a:pt x="66770" y="8690"/>
                  </a:lnTo>
                  <a:lnTo>
                    <a:pt x="67837" y="9681"/>
                  </a:lnTo>
                  <a:lnTo>
                    <a:pt x="68675" y="10900"/>
                  </a:lnTo>
                  <a:lnTo>
                    <a:pt x="69590" y="13644"/>
                  </a:lnTo>
                  <a:lnTo>
                    <a:pt x="69590" y="15092"/>
                  </a:lnTo>
                  <a:lnTo>
                    <a:pt x="69590" y="27592"/>
                  </a:lnTo>
                  <a:lnTo>
                    <a:pt x="62197" y="27592"/>
                  </a:lnTo>
                  <a:lnTo>
                    <a:pt x="62197" y="16845"/>
                  </a:lnTo>
                  <a:lnTo>
                    <a:pt x="62197" y="16159"/>
                  </a:lnTo>
                  <a:lnTo>
                    <a:pt x="61892" y="14940"/>
                  </a:lnTo>
                  <a:lnTo>
                    <a:pt x="61511" y="14406"/>
                  </a:lnTo>
                  <a:lnTo>
                    <a:pt x="61129" y="13949"/>
                  </a:lnTo>
                  <a:lnTo>
                    <a:pt x="60062" y="13415"/>
                  </a:lnTo>
                  <a:lnTo>
                    <a:pt x="59453" y="13415"/>
                  </a:lnTo>
                  <a:lnTo>
                    <a:pt x="58767" y="13492"/>
                  </a:lnTo>
                  <a:lnTo>
                    <a:pt x="57623" y="14025"/>
                  </a:lnTo>
                  <a:lnTo>
                    <a:pt x="57242" y="14482"/>
                  </a:lnTo>
                  <a:lnTo>
                    <a:pt x="56861" y="15092"/>
                  </a:lnTo>
                  <a:lnTo>
                    <a:pt x="56404" y="16388"/>
                  </a:lnTo>
                  <a:lnTo>
                    <a:pt x="56404" y="17150"/>
                  </a:lnTo>
                  <a:lnTo>
                    <a:pt x="56404" y="27592"/>
                  </a:lnTo>
                  <a:lnTo>
                    <a:pt x="49010" y="27592"/>
                  </a:lnTo>
                  <a:lnTo>
                    <a:pt x="49010" y="8232"/>
                  </a:lnTo>
                  <a:lnTo>
                    <a:pt x="56023" y="8232"/>
                  </a:lnTo>
                  <a:lnTo>
                    <a:pt x="56023" y="10900"/>
                  </a:lnTo>
                  <a:close/>
                  <a:moveTo>
                    <a:pt x="78813" y="27669"/>
                  </a:moveTo>
                  <a:lnTo>
                    <a:pt x="77745" y="27440"/>
                  </a:lnTo>
                  <a:lnTo>
                    <a:pt x="75688" y="26525"/>
                  </a:lnTo>
                  <a:lnTo>
                    <a:pt x="74773" y="25992"/>
                  </a:lnTo>
                  <a:lnTo>
                    <a:pt x="73934" y="25382"/>
                  </a:lnTo>
                  <a:lnTo>
                    <a:pt x="72486" y="23858"/>
                  </a:lnTo>
                  <a:lnTo>
                    <a:pt x="71495" y="22028"/>
                  </a:lnTo>
                  <a:lnTo>
                    <a:pt x="70962" y="20047"/>
                  </a:lnTo>
                  <a:lnTo>
                    <a:pt x="70962" y="18979"/>
                  </a:lnTo>
                  <a:lnTo>
                    <a:pt x="79346" y="18979"/>
                  </a:lnTo>
                  <a:lnTo>
                    <a:pt x="79422" y="19665"/>
                  </a:lnTo>
                  <a:lnTo>
                    <a:pt x="80185" y="20961"/>
                  </a:lnTo>
                  <a:lnTo>
                    <a:pt x="80794" y="21342"/>
                  </a:lnTo>
                  <a:lnTo>
                    <a:pt x="81556" y="21723"/>
                  </a:lnTo>
                  <a:lnTo>
                    <a:pt x="83157" y="22181"/>
                  </a:lnTo>
                  <a:lnTo>
                    <a:pt x="84072" y="22181"/>
                  </a:lnTo>
                  <a:lnTo>
                    <a:pt x="84682" y="22105"/>
                  </a:lnTo>
                  <a:lnTo>
                    <a:pt x="85291" y="22028"/>
                  </a:lnTo>
                  <a:lnTo>
                    <a:pt x="85901" y="21876"/>
                  </a:lnTo>
                  <a:lnTo>
                    <a:pt x="86435" y="21647"/>
                  </a:lnTo>
                  <a:lnTo>
                    <a:pt x="86892" y="21342"/>
                  </a:lnTo>
                  <a:lnTo>
                    <a:pt x="87273" y="20961"/>
                  </a:lnTo>
                  <a:lnTo>
                    <a:pt x="87578" y="20504"/>
                  </a:lnTo>
                  <a:lnTo>
                    <a:pt x="87578" y="19894"/>
                  </a:lnTo>
                  <a:lnTo>
                    <a:pt x="87578" y="19361"/>
                  </a:lnTo>
                  <a:lnTo>
                    <a:pt x="87273" y="18903"/>
                  </a:lnTo>
                  <a:lnTo>
                    <a:pt x="86816" y="18446"/>
                  </a:lnTo>
                  <a:lnTo>
                    <a:pt x="86282" y="18141"/>
                  </a:lnTo>
                  <a:lnTo>
                    <a:pt x="85444" y="17836"/>
                  </a:lnTo>
                  <a:lnTo>
                    <a:pt x="84605" y="17608"/>
                  </a:lnTo>
                  <a:lnTo>
                    <a:pt x="83538" y="17303"/>
                  </a:lnTo>
                  <a:lnTo>
                    <a:pt x="82319" y="16998"/>
                  </a:lnTo>
                  <a:lnTo>
                    <a:pt x="80489" y="16617"/>
                  </a:lnTo>
                  <a:lnTo>
                    <a:pt x="78660" y="16083"/>
                  </a:lnTo>
                  <a:lnTo>
                    <a:pt x="76907" y="15473"/>
                  </a:lnTo>
                  <a:lnTo>
                    <a:pt x="75306" y="14559"/>
                  </a:lnTo>
                  <a:lnTo>
                    <a:pt x="74620" y="14101"/>
                  </a:lnTo>
                  <a:lnTo>
                    <a:pt x="73401" y="12882"/>
                  </a:lnTo>
                  <a:lnTo>
                    <a:pt x="72867" y="12196"/>
                  </a:lnTo>
                  <a:lnTo>
                    <a:pt x="72410" y="11357"/>
                  </a:lnTo>
                  <a:lnTo>
                    <a:pt x="71953" y="9528"/>
                  </a:lnTo>
                  <a:lnTo>
                    <a:pt x="71953" y="8614"/>
                  </a:lnTo>
                  <a:lnTo>
                    <a:pt x="71953" y="7546"/>
                  </a:lnTo>
                  <a:lnTo>
                    <a:pt x="72410" y="5565"/>
                  </a:lnTo>
                  <a:lnTo>
                    <a:pt x="72867" y="4650"/>
                  </a:lnTo>
                  <a:lnTo>
                    <a:pt x="73325" y="3888"/>
                  </a:lnTo>
                  <a:lnTo>
                    <a:pt x="74620" y="2516"/>
                  </a:lnTo>
                  <a:lnTo>
                    <a:pt x="75383" y="1982"/>
                  </a:lnTo>
                  <a:lnTo>
                    <a:pt x="76221" y="1449"/>
                  </a:lnTo>
                  <a:lnTo>
                    <a:pt x="78050" y="687"/>
                  </a:lnTo>
                  <a:lnTo>
                    <a:pt x="79041" y="458"/>
                  </a:lnTo>
                  <a:lnTo>
                    <a:pt x="81252" y="77"/>
                  </a:lnTo>
                  <a:lnTo>
                    <a:pt x="83538" y="1"/>
                  </a:lnTo>
                  <a:lnTo>
                    <a:pt x="85596" y="77"/>
                  </a:lnTo>
                  <a:lnTo>
                    <a:pt x="87654" y="458"/>
                  </a:lnTo>
                  <a:lnTo>
                    <a:pt x="89560" y="992"/>
                  </a:lnTo>
                  <a:lnTo>
                    <a:pt x="91236" y="1906"/>
                  </a:lnTo>
                  <a:lnTo>
                    <a:pt x="91999" y="2440"/>
                  </a:lnTo>
                  <a:lnTo>
                    <a:pt x="93294" y="3735"/>
                  </a:lnTo>
                  <a:lnTo>
                    <a:pt x="93752" y="4498"/>
                  </a:lnTo>
                  <a:lnTo>
                    <a:pt x="94209" y="5412"/>
                  </a:lnTo>
                  <a:lnTo>
                    <a:pt x="94666" y="7318"/>
                  </a:lnTo>
                  <a:lnTo>
                    <a:pt x="94743" y="8309"/>
                  </a:lnTo>
                  <a:lnTo>
                    <a:pt x="86587" y="8309"/>
                  </a:lnTo>
                  <a:lnTo>
                    <a:pt x="86511" y="7851"/>
                  </a:lnTo>
                  <a:lnTo>
                    <a:pt x="85977" y="6937"/>
                  </a:lnTo>
                  <a:lnTo>
                    <a:pt x="85596" y="6556"/>
                  </a:lnTo>
                  <a:lnTo>
                    <a:pt x="84453" y="6022"/>
                  </a:lnTo>
                  <a:lnTo>
                    <a:pt x="82014" y="5946"/>
                  </a:lnTo>
                  <a:lnTo>
                    <a:pt x="80794" y="6403"/>
                  </a:lnTo>
                  <a:lnTo>
                    <a:pt x="80489" y="6708"/>
                  </a:lnTo>
                  <a:lnTo>
                    <a:pt x="80032" y="7394"/>
                  </a:lnTo>
                  <a:lnTo>
                    <a:pt x="79956" y="7775"/>
                  </a:lnTo>
                  <a:lnTo>
                    <a:pt x="80032" y="8309"/>
                  </a:lnTo>
                  <a:lnTo>
                    <a:pt x="80413" y="8766"/>
                  </a:lnTo>
                  <a:lnTo>
                    <a:pt x="81023" y="9147"/>
                  </a:lnTo>
                  <a:lnTo>
                    <a:pt x="81709" y="9452"/>
                  </a:lnTo>
                  <a:lnTo>
                    <a:pt x="82700" y="9757"/>
                  </a:lnTo>
                  <a:lnTo>
                    <a:pt x="83767" y="9985"/>
                  </a:lnTo>
                  <a:lnTo>
                    <a:pt x="85063" y="10214"/>
                  </a:lnTo>
                  <a:lnTo>
                    <a:pt x="86587" y="10595"/>
                  </a:lnTo>
                  <a:lnTo>
                    <a:pt x="88340" y="11053"/>
                  </a:lnTo>
                  <a:lnTo>
                    <a:pt x="90017" y="11586"/>
                  </a:lnTo>
                  <a:lnTo>
                    <a:pt x="91618" y="12196"/>
                  </a:lnTo>
                  <a:lnTo>
                    <a:pt x="93066" y="13111"/>
                  </a:lnTo>
                  <a:lnTo>
                    <a:pt x="94285" y="14178"/>
                  </a:lnTo>
                  <a:lnTo>
                    <a:pt x="95200" y="15626"/>
                  </a:lnTo>
                  <a:lnTo>
                    <a:pt x="95581" y="16464"/>
                  </a:lnTo>
                  <a:lnTo>
                    <a:pt x="95962" y="18294"/>
                  </a:lnTo>
                  <a:lnTo>
                    <a:pt x="95962" y="19208"/>
                  </a:lnTo>
                  <a:lnTo>
                    <a:pt x="95962" y="20275"/>
                  </a:lnTo>
                  <a:lnTo>
                    <a:pt x="95505" y="22257"/>
                  </a:lnTo>
                  <a:lnTo>
                    <a:pt x="95047" y="23172"/>
                  </a:lnTo>
                  <a:lnTo>
                    <a:pt x="94514" y="24010"/>
                  </a:lnTo>
                  <a:lnTo>
                    <a:pt x="93218" y="25382"/>
                  </a:lnTo>
                  <a:lnTo>
                    <a:pt x="92456" y="25992"/>
                  </a:lnTo>
                  <a:lnTo>
                    <a:pt x="90627" y="27059"/>
                  </a:lnTo>
                  <a:lnTo>
                    <a:pt x="88645" y="27745"/>
                  </a:lnTo>
                  <a:lnTo>
                    <a:pt x="86282" y="28202"/>
                  </a:lnTo>
                  <a:lnTo>
                    <a:pt x="83996" y="28278"/>
                  </a:lnTo>
                  <a:lnTo>
                    <a:pt x="81404" y="28202"/>
                  </a:lnTo>
                  <a:lnTo>
                    <a:pt x="78889" y="27669"/>
                  </a:lnTo>
                  <a:close/>
                  <a:moveTo>
                    <a:pt x="103660" y="27516"/>
                  </a:moveTo>
                  <a:lnTo>
                    <a:pt x="102746" y="27059"/>
                  </a:lnTo>
                  <a:lnTo>
                    <a:pt x="100993" y="25992"/>
                  </a:lnTo>
                  <a:lnTo>
                    <a:pt x="100230" y="25306"/>
                  </a:lnTo>
                  <a:lnTo>
                    <a:pt x="99544" y="24620"/>
                  </a:lnTo>
                  <a:lnTo>
                    <a:pt x="98477" y="22943"/>
                  </a:lnTo>
                  <a:lnTo>
                    <a:pt x="98020" y="22105"/>
                  </a:lnTo>
                  <a:lnTo>
                    <a:pt x="97715" y="21037"/>
                  </a:lnTo>
                  <a:lnTo>
                    <a:pt x="97258" y="19056"/>
                  </a:lnTo>
                  <a:lnTo>
                    <a:pt x="97258" y="16922"/>
                  </a:lnTo>
                  <a:lnTo>
                    <a:pt x="97715" y="14864"/>
                  </a:lnTo>
                  <a:lnTo>
                    <a:pt x="98020" y="13873"/>
                  </a:lnTo>
                  <a:lnTo>
                    <a:pt x="98477" y="12958"/>
                  </a:lnTo>
                  <a:lnTo>
                    <a:pt x="99544" y="11357"/>
                  </a:lnTo>
                  <a:lnTo>
                    <a:pt x="100307" y="10671"/>
                  </a:lnTo>
                  <a:lnTo>
                    <a:pt x="101069" y="9985"/>
                  </a:lnTo>
                  <a:lnTo>
                    <a:pt x="102746" y="8842"/>
                  </a:lnTo>
                  <a:lnTo>
                    <a:pt x="103737" y="8461"/>
                  </a:lnTo>
                  <a:lnTo>
                    <a:pt x="104804" y="8080"/>
                  </a:lnTo>
                  <a:lnTo>
                    <a:pt x="107090" y="7699"/>
                  </a:lnTo>
                  <a:lnTo>
                    <a:pt x="109377" y="7699"/>
                  </a:lnTo>
                  <a:lnTo>
                    <a:pt x="111664" y="8080"/>
                  </a:lnTo>
                  <a:lnTo>
                    <a:pt x="112807" y="8461"/>
                  </a:lnTo>
                  <a:lnTo>
                    <a:pt x="113721" y="8842"/>
                  </a:lnTo>
                  <a:lnTo>
                    <a:pt x="115398" y="9909"/>
                  </a:lnTo>
                  <a:lnTo>
                    <a:pt x="116846" y="11281"/>
                  </a:lnTo>
                  <a:lnTo>
                    <a:pt x="117990" y="12958"/>
                  </a:lnTo>
                  <a:lnTo>
                    <a:pt x="118371" y="13873"/>
                  </a:lnTo>
                  <a:lnTo>
                    <a:pt x="118752" y="14864"/>
                  </a:lnTo>
                  <a:lnTo>
                    <a:pt x="119133" y="16922"/>
                  </a:lnTo>
                  <a:lnTo>
                    <a:pt x="119133" y="17989"/>
                  </a:lnTo>
                  <a:lnTo>
                    <a:pt x="119133" y="19056"/>
                  </a:lnTo>
                  <a:lnTo>
                    <a:pt x="118676" y="21114"/>
                  </a:lnTo>
                  <a:lnTo>
                    <a:pt x="118371" y="22105"/>
                  </a:lnTo>
                  <a:lnTo>
                    <a:pt x="117990" y="22943"/>
                  </a:lnTo>
                  <a:lnTo>
                    <a:pt x="116846" y="24620"/>
                  </a:lnTo>
                  <a:lnTo>
                    <a:pt x="116161" y="25306"/>
                  </a:lnTo>
                  <a:lnTo>
                    <a:pt x="115398" y="25992"/>
                  </a:lnTo>
                  <a:lnTo>
                    <a:pt x="113721" y="27059"/>
                  </a:lnTo>
                  <a:lnTo>
                    <a:pt x="112731" y="27440"/>
                  </a:lnTo>
                  <a:lnTo>
                    <a:pt x="111664" y="27821"/>
                  </a:lnTo>
                  <a:lnTo>
                    <a:pt x="109377" y="28202"/>
                  </a:lnTo>
                  <a:lnTo>
                    <a:pt x="108234" y="28202"/>
                  </a:lnTo>
                  <a:lnTo>
                    <a:pt x="107090" y="28202"/>
                  </a:lnTo>
                  <a:lnTo>
                    <a:pt x="104804" y="27821"/>
                  </a:lnTo>
                  <a:lnTo>
                    <a:pt x="103737" y="27516"/>
                  </a:lnTo>
                  <a:close/>
                  <a:moveTo>
                    <a:pt x="110749" y="22028"/>
                  </a:moveTo>
                  <a:lnTo>
                    <a:pt x="111130" y="21037"/>
                  </a:lnTo>
                  <a:lnTo>
                    <a:pt x="111587" y="19056"/>
                  </a:lnTo>
                  <a:lnTo>
                    <a:pt x="111587" y="18065"/>
                  </a:lnTo>
                  <a:lnTo>
                    <a:pt x="111587" y="16998"/>
                  </a:lnTo>
                  <a:lnTo>
                    <a:pt x="111130" y="15016"/>
                  </a:lnTo>
                  <a:lnTo>
                    <a:pt x="110749" y="14025"/>
                  </a:lnTo>
                  <a:lnTo>
                    <a:pt x="110292" y="13415"/>
                  </a:lnTo>
                  <a:lnTo>
                    <a:pt x="108996" y="12577"/>
                  </a:lnTo>
                  <a:lnTo>
                    <a:pt x="108157" y="12577"/>
                  </a:lnTo>
                  <a:lnTo>
                    <a:pt x="107395" y="12577"/>
                  </a:lnTo>
                  <a:lnTo>
                    <a:pt x="106023" y="13339"/>
                  </a:lnTo>
                  <a:lnTo>
                    <a:pt x="105642" y="14025"/>
                  </a:lnTo>
                  <a:lnTo>
                    <a:pt x="105185" y="15016"/>
                  </a:lnTo>
                  <a:lnTo>
                    <a:pt x="104804" y="16998"/>
                  </a:lnTo>
                  <a:lnTo>
                    <a:pt x="104804" y="17989"/>
                  </a:lnTo>
                  <a:lnTo>
                    <a:pt x="104804" y="19056"/>
                  </a:lnTo>
                  <a:lnTo>
                    <a:pt x="105185" y="21037"/>
                  </a:lnTo>
                  <a:lnTo>
                    <a:pt x="105642" y="21952"/>
                  </a:lnTo>
                  <a:lnTo>
                    <a:pt x="106023" y="22638"/>
                  </a:lnTo>
                  <a:lnTo>
                    <a:pt x="107319" y="23400"/>
                  </a:lnTo>
                  <a:lnTo>
                    <a:pt x="108157" y="23476"/>
                  </a:lnTo>
                  <a:lnTo>
                    <a:pt x="108920" y="23400"/>
                  </a:lnTo>
                  <a:lnTo>
                    <a:pt x="110292" y="22638"/>
                  </a:lnTo>
                  <a:lnTo>
                    <a:pt x="110749" y="22028"/>
                  </a:lnTo>
                  <a:close/>
                  <a:moveTo>
                    <a:pt x="134225" y="25230"/>
                  </a:moveTo>
                  <a:lnTo>
                    <a:pt x="134149" y="25230"/>
                  </a:lnTo>
                  <a:lnTo>
                    <a:pt x="133615" y="25916"/>
                  </a:lnTo>
                  <a:lnTo>
                    <a:pt x="132243" y="27059"/>
                  </a:lnTo>
                  <a:lnTo>
                    <a:pt x="131481" y="27516"/>
                  </a:lnTo>
                  <a:lnTo>
                    <a:pt x="130642" y="27897"/>
                  </a:lnTo>
                  <a:lnTo>
                    <a:pt x="128813" y="28278"/>
                  </a:lnTo>
                  <a:lnTo>
                    <a:pt x="127898" y="28278"/>
                  </a:lnTo>
                  <a:lnTo>
                    <a:pt x="126298" y="28278"/>
                  </a:lnTo>
                  <a:lnTo>
                    <a:pt x="124773" y="27821"/>
                  </a:lnTo>
                  <a:lnTo>
                    <a:pt x="123554" y="27135"/>
                  </a:lnTo>
                  <a:lnTo>
                    <a:pt x="122639" y="26220"/>
                  </a:lnTo>
                  <a:lnTo>
                    <a:pt x="121801" y="25153"/>
                  </a:lnTo>
                  <a:lnTo>
                    <a:pt x="121267" y="23858"/>
                  </a:lnTo>
                  <a:lnTo>
                    <a:pt x="120886" y="22333"/>
                  </a:lnTo>
                  <a:lnTo>
                    <a:pt x="120810" y="20809"/>
                  </a:lnTo>
                  <a:lnTo>
                    <a:pt x="120810" y="8309"/>
                  </a:lnTo>
                  <a:lnTo>
                    <a:pt x="128203" y="8309"/>
                  </a:lnTo>
                  <a:lnTo>
                    <a:pt x="128203" y="19132"/>
                  </a:lnTo>
                  <a:lnTo>
                    <a:pt x="128280" y="19818"/>
                  </a:lnTo>
                  <a:lnTo>
                    <a:pt x="128584" y="21037"/>
                  </a:lnTo>
                  <a:lnTo>
                    <a:pt x="129270" y="21800"/>
                  </a:lnTo>
                  <a:lnTo>
                    <a:pt x="130261" y="22181"/>
                  </a:lnTo>
                  <a:lnTo>
                    <a:pt x="130871" y="22181"/>
                  </a:lnTo>
                  <a:lnTo>
                    <a:pt x="131481" y="22181"/>
                  </a:lnTo>
                  <a:lnTo>
                    <a:pt x="132700" y="21647"/>
                  </a:lnTo>
                  <a:lnTo>
                    <a:pt x="133158" y="21266"/>
                  </a:lnTo>
                  <a:lnTo>
                    <a:pt x="133539" y="20656"/>
                  </a:lnTo>
                  <a:lnTo>
                    <a:pt x="133920" y="19437"/>
                  </a:lnTo>
                  <a:lnTo>
                    <a:pt x="133920" y="18751"/>
                  </a:lnTo>
                  <a:lnTo>
                    <a:pt x="133920" y="8232"/>
                  </a:lnTo>
                  <a:lnTo>
                    <a:pt x="141313" y="8232"/>
                  </a:lnTo>
                  <a:lnTo>
                    <a:pt x="141313" y="27592"/>
                  </a:lnTo>
                  <a:lnTo>
                    <a:pt x="134301" y="27592"/>
                  </a:lnTo>
                  <a:close/>
                  <a:moveTo>
                    <a:pt x="151222" y="11281"/>
                  </a:moveTo>
                  <a:lnTo>
                    <a:pt x="151679" y="10519"/>
                  </a:lnTo>
                  <a:lnTo>
                    <a:pt x="152975" y="9223"/>
                  </a:lnTo>
                  <a:lnTo>
                    <a:pt x="154576" y="8385"/>
                  </a:lnTo>
                  <a:lnTo>
                    <a:pt x="156329" y="7928"/>
                  </a:lnTo>
                  <a:lnTo>
                    <a:pt x="157243" y="7928"/>
                  </a:lnTo>
                  <a:lnTo>
                    <a:pt x="157853" y="7928"/>
                  </a:lnTo>
                  <a:lnTo>
                    <a:pt x="158463" y="8156"/>
                  </a:lnTo>
                  <a:lnTo>
                    <a:pt x="158463" y="14254"/>
                  </a:lnTo>
                  <a:lnTo>
                    <a:pt x="158310" y="14254"/>
                  </a:lnTo>
                  <a:lnTo>
                    <a:pt x="156710" y="14025"/>
                  </a:lnTo>
                  <a:lnTo>
                    <a:pt x="154194" y="14482"/>
                  </a:lnTo>
                  <a:lnTo>
                    <a:pt x="153204" y="15092"/>
                  </a:lnTo>
                  <a:lnTo>
                    <a:pt x="152365" y="15854"/>
                  </a:lnTo>
                  <a:lnTo>
                    <a:pt x="151527" y="18217"/>
                  </a:lnTo>
                  <a:lnTo>
                    <a:pt x="151451" y="19818"/>
                  </a:lnTo>
                  <a:lnTo>
                    <a:pt x="151451" y="27745"/>
                  </a:lnTo>
                  <a:lnTo>
                    <a:pt x="143981" y="27745"/>
                  </a:lnTo>
                  <a:lnTo>
                    <a:pt x="143981" y="8385"/>
                  </a:lnTo>
                  <a:lnTo>
                    <a:pt x="151069" y="8385"/>
                  </a:lnTo>
                  <a:lnTo>
                    <a:pt x="151069" y="11281"/>
                  </a:lnTo>
                  <a:close/>
                  <a:moveTo>
                    <a:pt x="165704" y="27592"/>
                  </a:moveTo>
                  <a:lnTo>
                    <a:pt x="164713" y="27211"/>
                  </a:lnTo>
                  <a:lnTo>
                    <a:pt x="162960" y="26068"/>
                  </a:lnTo>
                  <a:lnTo>
                    <a:pt x="162198" y="25458"/>
                  </a:lnTo>
                  <a:lnTo>
                    <a:pt x="161512" y="24696"/>
                  </a:lnTo>
                  <a:lnTo>
                    <a:pt x="160368" y="23095"/>
                  </a:lnTo>
                  <a:lnTo>
                    <a:pt x="159987" y="22181"/>
                  </a:lnTo>
                  <a:lnTo>
                    <a:pt x="159606" y="21190"/>
                  </a:lnTo>
                  <a:lnTo>
                    <a:pt x="159225" y="19132"/>
                  </a:lnTo>
                  <a:lnTo>
                    <a:pt x="159225" y="17074"/>
                  </a:lnTo>
                  <a:lnTo>
                    <a:pt x="159606" y="15016"/>
                  </a:lnTo>
                  <a:lnTo>
                    <a:pt x="159987" y="14025"/>
                  </a:lnTo>
                  <a:lnTo>
                    <a:pt x="160368" y="13111"/>
                  </a:lnTo>
                  <a:lnTo>
                    <a:pt x="161512" y="11434"/>
                  </a:lnTo>
                  <a:lnTo>
                    <a:pt x="162198" y="10748"/>
                  </a:lnTo>
                  <a:lnTo>
                    <a:pt x="163036" y="10062"/>
                  </a:lnTo>
                  <a:lnTo>
                    <a:pt x="164713" y="8995"/>
                  </a:lnTo>
                  <a:lnTo>
                    <a:pt x="165704" y="8614"/>
                  </a:lnTo>
                  <a:lnTo>
                    <a:pt x="166771" y="8232"/>
                  </a:lnTo>
                  <a:lnTo>
                    <a:pt x="169057" y="7851"/>
                  </a:lnTo>
                  <a:lnTo>
                    <a:pt x="170201" y="7775"/>
                  </a:lnTo>
                  <a:lnTo>
                    <a:pt x="172106" y="7928"/>
                  </a:lnTo>
                  <a:lnTo>
                    <a:pt x="174012" y="8385"/>
                  </a:lnTo>
                  <a:lnTo>
                    <a:pt x="175612" y="8995"/>
                  </a:lnTo>
                  <a:lnTo>
                    <a:pt x="177061" y="9985"/>
                  </a:lnTo>
                  <a:lnTo>
                    <a:pt x="178204" y="11053"/>
                  </a:lnTo>
                  <a:lnTo>
                    <a:pt x="179119" y="12425"/>
                  </a:lnTo>
                  <a:lnTo>
                    <a:pt x="179804" y="13949"/>
                  </a:lnTo>
                  <a:lnTo>
                    <a:pt x="180033" y="15550"/>
                  </a:lnTo>
                  <a:lnTo>
                    <a:pt x="172945" y="15550"/>
                  </a:lnTo>
                  <a:lnTo>
                    <a:pt x="172640" y="14482"/>
                  </a:lnTo>
                  <a:lnTo>
                    <a:pt x="171954" y="13568"/>
                  </a:lnTo>
                  <a:lnTo>
                    <a:pt x="171573" y="13187"/>
                  </a:lnTo>
                  <a:lnTo>
                    <a:pt x="170582" y="12806"/>
                  </a:lnTo>
                  <a:lnTo>
                    <a:pt x="170048" y="12806"/>
                  </a:lnTo>
                  <a:lnTo>
                    <a:pt x="169286" y="12882"/>
                  </a:lnTo>
                  <a:lnTo>
                    <a:pt x="167990" y="13568"/>
                  </a:lnTo>
                  <a:lnTo>
                    <a:pt x="167533" y="14254"/>
                  </a:lnTo>
                  <a:lnTo>
                    <a:pt x="167076" y="15168"/>
                  </a:lnTo>
                  <a:lnTo>
                    <a:pt x="166695" y="17074"/>
                  </a:lnTo>
                  <a:lnTo>
                    <a:pt x="166695" y="18141"/>
                  </a:lnTo>
                  <a:lnTo>
                    <a:pt x="166695" y="19132"/>
                  </a:lnTo>
                  <a:lnTo>
                    <a:pt x="167152" y="21037"/>
                  </a:lnTo>
                  <a:lnTo>
                    <a:pt x="167533" y="21952"/>
                  </a:lnTo>
                  <a:lnTo>
                    <a:pt x="167990" y="22562"/>
                  </a:lnTo>
                  <a:lnTo>
                    <a:pt x="169362" y="23248"/>
                  </a:lnTo>
                  <a:lnTo>
                    <a:pt x="170125" y="23324"/>
                  </a:lnTo>
                  <a:lnTo>
                    <a:pt x="170734" y="23324"/>
                  </a:lnTo>
                  <a:lnTo>
                    <a:pt x="171801" y="22867"/>
                  </a:lnTo>
                  <a:lnTo>
                    <a:pt x="172182" y="22486"/>
                  </a:lnTo>
                  <a:lnTo>
                    <a:pt x="172564" y="21876"/>
                  </a:lnTo>
                  <a:lnTo>
                    <a:pt x="173021" y="20580"/>
                  </a:lnTo>
                  <a:lnTo>
                    <a:pt x="173021" y="19970"/>
                  </a:lnTo>
                  <a:lnTo>
                    <a:pt x="180186" y="19970"/>
                  </a:lnTo>
                  <a:lnTo>
                    <a:pt x="180109" y="20809"/>
                  </a:lnTo>
                  <a:lnTo>
                    <a:pt x="179804" y="22486"/>
                  </a:lnTo>
                  <a:lnTo>
                    <a:pt x="179423" y="23248"/>
                  </a:lnTo>
                  <a:lnTo>
                    <a:pt x="179042" y="24010"/>
                  </a:lnTo>
                  <a:lnTo>
                    <a:pt x="178051" y="25382"/>
                  </a:lnTo>
                  <a:lnTo>
                    <a:pt x="177442" y="25916"/>
                  </a:lnTo>
                  <a:lnTo>
                    <a:pt x="175917" y="27059"/>
                  </a:lnTo>
                  <a:lnTo>
                    <a:pt x="174240" y="27745"/>
                  </a:lnTo>
                  <a:lnTo>
                    <a:pt x="172106" y="28278"/>
                  </a:lnTo>
                  <a:lnTo>
                    <a:pt x="167762" y="28202"/>
                  </a:lnTo>
                  <a:lnTo>
                    <a:pt x="165628" y="27592"/>
                  </a:lnTo>
                  <a:close/>
                  <a:moveTo>
                    <a:pt x="187579" y="27592"/>
                  </a:moveTo>
                  <a:lnTo>
                    <a:pt x="186664" y="27211"/>
                  </a:lnTo>
                  <a:lnTo>
                    <a:pt x="184911" y="26144"/>
                  </a:lnTo>
                  <a:lnTo>
                    <a:pt x="184149" y="25458"/>
                  </a:lnTo>
                  <a:lnTo>
                    <a:pt x="183463" y="24696"/>
                  </a:lnTo>
                  <a:lnTo>
                    <a:pt x="182320" y="23095"/>
                  </a:lnTo>
                  <a:lnTo>
                    <a:pt x="181939" y="22181"/>
                  </a:lnTo>
                  <a:lnTo>
                    <a:pt x="181558" y="21190"/>
                  </a:lnTo>
                  <a:lnTo>
                    <a:pt x="181176" y="19132"/>
                  </a:lnTo>
                  <a:lnTo>
                    <a:pt x="181176" y="18065"/>
                  </a:lnTo>
                  <a:lnTo>
                    <a:pt x="181176" y="16998"/>
                  </a:lnTo>
                  <a:lnTo>
                    <a:pt x="181558" y="14940"/>
                  </a:lnTo>
                  <a:lnTo>
                    <a:pt x="181939" y="13949"/>
                  </a:lnTo>
                  <a:lnTo>
                    <a:pt x="182320" y="13111"/>
                  </a:lnTo>
                  <a:lnTo>
                    <a:pt x="183463" y="11434"/>
                  </a:lnTo>
                  <a:lnTo>
                    <a:pt x="184149" y="10748"/>
                  </a:lnTo>
                  <a:lnTo>
                    <a:pt x="184911" y="10062"/>
                  </a:lnTo>
                  <a:lnTo>
                    <a:pt x="186588" y="8995"/>
                  </a:lnTo>
                  <a:lnTo>
                    <a:pt x="187503" y="8537"/>
                  </a:lnTo>
                  <a:lnTo>
                    <a:pt x="188570" y="8232"/>
                  </a:lnTo>
                  <a:lnTo>
                    <a:pt x="190704" y="7851"/>
                  </a:lnTo>
                  <a:lnTo>
                    <a:pt x="191847" y="7775"/>
                  </a:lnTo>
                  <a:lnTo>
                    <a:pt x="192838" y="7775"/>
                  </a:lnTo>
                  <a:lnTo>
                    <a:pt x="194972" y="8156"/>
                  </a:lnTo>
                  <a:lnTo>
                    <a:pt x="195963" y="8537"/>
                  </a:lnTo>
                  <a:lnTo>
                    <a:pt x="197716" y="9300"/>
                  </a:lnTo>
                  <a:lnTo>
                    <a:pt x="199164" y="10443"/>
                  </a:lnTo>
                  <a:lnTo>
                    <a:pt x="200079" y="11281"/>
                  </a:lnTo>
                  <a:lnTo>
                    <a:pt x="201451" y="13339"/>
                  </a:lnTo>
                  <a:lnTo>
                    <a:pt x="201908" y="14482"/>
                  </a:lnTo>
                  <a:lnTo>
                    <a:pt x="202289" y="15854"/>
                  </a:lnTo>
                  <a:lnTo>
                    <a:pt x="202671" y="18522"/>
                  </a:lnTo>
                  <a:lnTo>
                    <a:pt x="202671" y="19894"/>
                  </a:lnTo>
                  <a:lnTo>
                    <a:pt x="188341" y="19894"/>
                  </a:lnTo>
                  <a:lnTo>
                    <a:pt x="188494" y="20580"/>
                  </a:lnTo>
                  <a:lnTo>
                    <a:pt x="189103" y="21952"/>
                  </a:lnTo>
                  <a:lnTo>
                    <a:pt x="189637" y="22562"/>
                  </a:lnTo>
                  <a:lnTo>
                    <a:pt x="190170" y="23019"/>
                  </a:lnTo>
                  <a:lnTo>
                    <a:pt x="191542" y="23476"/>
                  </a:lnTo>
                  <a:lnTo>
                    <a:pt x="192228" y="23476"/>
                  </a:lnTo>
                  <a:lnTo>
                    <a:pt x="193067" y="23476"/>
                  </a:lnTo>
                  <a:lnTo>
                    <a:pt x="194515" y="22714"/>
                  </a:lnTo>
                  <a:lnTo>
                    <a:pt x="195049" y="22028"/>
                  </a:lnTo>
                  <a:lnTo>
                    <a:pt x="202213" y="22028"/>
                  </a:lnTo>
                  <a:lnTo>
                    <a:pt x="201680" y="23400"/>
                  </a:lnTo>
                  <a:lnTo>
                    <a:pt x="200841" y="24544"/>
                  </a:lnTo>
                  <a:lnTo>
                    <a:pt x="199698" y="25763"/>
                  </a:lnTo>
                  <a:lnTo>
                    <a:pt x="197030" y="27440"/>
                  </a:lnTo>
                  <a:lnTo>
                    <a:pt x="195430" y="27897"/>
                  </a:lnTo>
                  <a:lnTo>
                    <a:pt x="193753" y="28278"/>
                  </a:lnTo>
                  <a:lnTo>
                    <a:pt x="192000" y="28278"/>
                  </a:lnTo>
                  <a:lnTo>
                    <a:pt x="190856" y="28278"/>
                  </a:lnTo>
                  <a:lnTo>
                    <a:pt x="188646" y="27897"/>
                  </a:lnTo>
                  <a:lnTo>
                    <a:pt x="187579" y="27516"/>
                  </a:lnTo>
                  <a:close/>
                  <a:moveTo>
                    <a:pt x="189561" y="13492"/>
                  </a:moveTo>
                  <a:lnTo>
                    <a:pt x="189103" y="14025"/>
                  </a:lnTo>
                  <a:lnTo>
                    <a:pt x="188494" y="15321"/>
                  </a:lnTo>
                  <a:lnTo>
                    <a:pt x="188341" y="16083"/>
                  </a:lnTo>
                  <a:lnTo>
                    <a:pt x="195277" y="16083"/>
                  </a:lnTo>
                  <a:lnTo>
                    <a:pt x="195125" y="15321"/>
                  </a:lnTo>
                  <a:lnTo>
                    <a:pt x="194591" y="14025"/>
                  </a:lnTo>
                  <a:lnTo>
                    <a:pt x="194134" y="13492"/>
                  </a:lnTo>
                  <a:lnTo>
                    <a:pt x="193677" y="13034"/>
                  </a:lnTo>
                  <a:lnTo>
                    <a:pt x="192533" y="12577"/>
                  </a:lnTo>
                  <a:lnTo>
                    <a:pt x="191924" y="12577"/>
                  </a:lnTo>
                  <a:lnTo>
                    <a:pt x="191238" y="12577"/>
                  </a:lnTo>
                  <a:lnTo>
                    <a:pt x="190018" y="13034"/>
                  </a:lnTo>
                  <a:close/>
                </a:path>
              </a:pathLst>
            </a:custGeom>
            <a:solidFill>
              <a:srgbClr val="ACADC5">
                <a:alpha val="5019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30"/>
            <p:cNvSpPr/>
            <p:nvPr/>
          </p:nvSpPr>
          <p:spPr>
            <a:xfrm>
              <a:off x="182325" y="4644875"/>
              <a:ext cx="324283" cy="323928"/>
            </a:xfrm>
            <a:custGeom>
              <a:avLst/>
              <a:gdLst/>
              <a:ahLst/>
              <a:cxnLst/>
              <a:rect l="l" t="t" r="r" b="b"/>
              <a:pathLst>
                <a:path w="69514" h="69438" extrusionOk="0">
                  <a:moveTo>
                    <a:pt x="34757" y="0"/>
                  </a:moveTo>
                  <a:lnTo>
                    <a:pt x="32166" y="0"/>
                  </a:lnTo>
                  <a:lnTo>
                    <a:pt x="27059" y="839"/>
                  </a:lnTo>
                  <a:lnTo>
                    <a:pt x="22181" y="2287"/>
                  </a:lnTo>
                  <a:lnTo>
                    <a:pt x="17608" y="4497"/>
                  </a:lnTo>
                  <a:lnTo>
                    <a:pt x="13415" y="7241"/>
                  </a:lnTo>
                  <a:lnTo>
                    <a:pt x="9681" y="10671"/>
                  </a:lnTo>
                  <a:lnTo>
                    <a:pt x="6403" y="14558"/>
                  </a:lnTo>
                  <a:lnTo>
                    <a:pt x="3735" y="18979"/>
                  </a:lnTo>
                  <a:lnTo>
                    <a:pt x="2668" y="21418"/>
                  </a:lnTo>
                  <a:lnTo>
                    <a:pt x="1754" y="23857"/>
                  </a:lnTo>
                  <a:lnTo>
                    <a:pt x="534" y="28812"/>
                  </a:lnTo>
                  <a:lnTo>
                    <a:pt x="1" y="33918"/>
                  </a:lnTo>
                  <a:lnTo>
                    <a:pt x="306" y="38949"/>
                  </a:lnTo>
                  <a:lnTo>
                    <a:pt x="1296" y="43903"/>
                  </a:lnTo>
                  <a:lnTo>
                    <a:pt x="2973" y="48705"/>
                  </a:lnTo>
                  <a:lnTo>
                    <a:pt x="5336" y="53202"/>
                  </a:lnTo>
                  <a:lnTo>
                    <a:pt x="8385" y="57318"/>
                  </a:lnTo>
                  <a:lnTo>
                    <a:pt x="10214" y="59224"/>
                  </a:lnTo>
                  <a:lnTo>
                    <a:pt x="12120" y="61053"/>
                  </a:lnTo>
                  <a:lnTo>
                    <a:pt x="16312" y="64102"/>
                  </a:lnTo>
                  <a:lnTo>
                    <a:pt x="20809" y="66464"/>
                  </a:lnTo>
                  <a:lnTo>
                    <a:pt x="25534" y="68141"/>
                  </a:lnTo>
                  <a:lnTo>
                    <a:pt x="30489" y="69132"/>
                  </a:lnTo>
                  <a:lnTo>
                    <a:pt x="35519" y="69437"/>
                  </a:lnTo>
                  <a:lnTo>
                    <a:pt x="40626" y="68904"/>
                  </a:lnTo>
                  <a:lnTo>
                    <a:pt x="45580" y="67684"/>
                  </a:lnTo>
                  <a:lnTo>
                    <a:pt x="48019" y="66769"/>
                  </a:lnTo>
                  <a:lnTo>
                    <a:pt x="50459" y="65702"/>
                  </a:lnTo>
                  <a:lnTo>
                    <a:pt x="54879" y="63035"/>
                  </a:lnTo>
                  <a:lnTo>
                    <a:pt x="58767" y="59757"/>
                  </a:lnTo>
                  <a:lnTo>
                    <a:pt x="62196" y="56022"/>
                  </a:lnTo>
                  <a:lnTo>
                    <a:pt x="65017" y="51830"/>
                  </a:lnTo>
                  <a:lnTo>
                    <a:pt x="67151" y="47257"/>
                  </a:lnTo>
                  <a:lnTo>
                    <a:pt x="68675" y="42379"/>
                  </a:lnTo>
                  <a:lnTo>
                    <a:pt x="69437" y="37272"/>
                  </a:lnTo>
                  <a:lnTo>
                    <a:pt x="69514" y="34681"/>
                  </a:lnTo>
                  <a:lnTo>
                    <a:pt x="69361" y="31098"/>
                  </a:lnTo>
                  <a:lnTo>
                    <a:pt x="67989" y="24315"/>
                  </a:lnTo>
                  <a:lnTo>
                    <a:pt x="65321" y="18141"/>
                  </a:lnTo>
                  <a:lnTo>
                    <a:pt x="61587" y="12577"/>
                  </a:lnTo>
                  <a:lnTo>
                    <a:pt x="56861" y="7851"/>
                  </a:lnTo>
                  <a:lnTo>
                    <a:pt x="51373" y="4116"/>
                  </a:lnTo>
                  <a:lnTo>
                    <a:pt x="45123" y="1449"/>
                  </a:lnTo>
                  <a:lnTo>
                    <a:pt x="38339" y="77"/>
                  </a:lnTo>
                  <a:close/>
                  <a:moveTo>
                    <a:pt x="17912" y="17836"/>
                  </a:moveTo>
                  <a:lnTo>
                    <a:pt x="27440" y="17836"/>
                  </a:lnTo>
                  <a:lnTo>
                    <a:pt x="27440" y="25306"/>
                  </a:lnTo>
                  <a:lnTo>
                    <a:pt x="17989" y="25306"/>
                  </a:lnTo>
                  <a:close/>
                  <a:moveTo>
                    <a:pt x="15016" y="36891"/>
                  </a:moveTo>
                  <a:lnTo>
                    <a:pt x="16007" y="36510"/>
                  </a:lnTo>
                  <a:lnTo>
                    <a:pt x="17303" y="35900"/>
                  </a:lnTo>
                  <a:lnTo>
                    <a:pt x="17760" y="35290"/>
                  </a:lnTo>
                  <a:lnTo>
                    <a:pt x="17836" y="34909"/>
                  </a:lnTo>
                  <a:lnTo>
                    <a:pt x="17836" y="27363"/>
                  </a:lnTo>
                  <a:lnTo>
                    <a:pt x="27364" y="27363"/>
                  </a:lnTo>
                  <a:lnTo>
                    <a:pt x="27364" y="33690"/>
                  </a:lnTo>
                  <a:lnTo>
                    <a:pt x="27364" y="34833"/>
                  </a:lnTo>
                  <a:lnTo>
                    <a:pt x="26906" y="36739"/>
                  </a:lnTo>
                  <a:lnTo>
                    <a:pt x="26068" y="38111"/>
                  </a:lnTo>
                  <a:lnTo>
                    <a:pt x="24772" y="39025"/>
                  </a:lnTo>
                  <a:lnTo>
                    <a:pt x="24010" y="39330"/>
                  </a:lnTo>
                  <a:lnTo>
                    <a:pt x="24848" y="39711"/>
                  </a:lnTo>
                  <a:lnTo>
                    <a:pt x="26144" y="40778"/>
                  </a:lnTo>
                  <a:lnTo>
                    <a:pt x="26983" y="42303"/>
                  </a:lnTo>
                  <a:lnTo>
                    <a:pt x="27364" y="44361"/>
                  </a:lnTo>
                  <a:lnTo>
                    <a:pt x="27364" y="45733"/>
                  </a:lnTo>
                  <a:lnTo>
                    <a:pt x="27364" y="51220"/>
                  </a:lnTo>
                  <a:lnTo>
                    <a:pt x="17836" y="51144"/>
                  </a:lnTo>
                  <a:lnTo>
                    <a:pt x="17836" y="43979"/>
                  </a:lnTo>
                  <a:lnTo>
                    <a:pt x="17760" y="43522"/>
                  </a:lnTo>
                  <a:lnTo>
                    <a:pt x="17303" y="42836"/>
                  </a:lnTo>
                  <a:lnTo>
                    <a:pt x="16007" y="42226"/>
                  </a:lnTo>
                  <a:lnTo>
                    <a:pt x="14940" y="41922"/>
                  </a:lnTo>
                  <a:close/>
                  <a:moveTo>
                    <a:pt x="41769" y="52211"/>
                  </a:moveTo>
                  <a:lnTo>
                    <a:pt x="40169" y="52135"/>
                  </a:lnTo>
                  <a:lnTo>
                    <a:pt x="37349" y="51754"/>
                  </a:lnTo>
                  <a:lnTo>
                    <a:pt x="34986" y="50916"/>
                  </a:lnTo>
                  <a:lnTo>
                    <a:pt x="33004" y="49848"/>
                  </a:lnTo>
                  <a:lnTo>
                    <a:pt x="31403" y="48400"/>
                  </a:lnTo>
                  <a:lnTo>
                    <a:pt x="30260" y="46800"/>
                  </a:lnTo>
                  <a:lnTo>
                    <a:pt x="29498" y="44894"/>
                  </a:lnTo>
                  <a:lnTo>
                    <a:pt x="29117" y="42836"/>
                  </a:lnTo>
                  <a:lnTo>
                    <a:pt x="29041" y="41769"/>
                  </a:lnTo>
                  <a:lnTo>
                    <a:pt x="29041" y="40016"/>
                  </a:lnTo>
                  <a:lnTo>
                    <a:pt x="38721" y="40016"/>
                  </a:lnTo>
                  <a:lnTo>
                    <a:pt x="38721" y="40778"/>
                  </a:lnTo>
                  <a:lnTo>
                    <a:pt x="38721" y="41464"/>
                  </a:lnTo>
                  <a:lnTo>
                    <a:pt x="39102" y="42684"/>
                  </a:lnTo>
                  <a:lnTo>
                    <a:pt x="39788" y="43522"/>
                  </a:lnTo>
                  <a:lnTo>
                    <a:pt x="40855" y="43979"/>
                  </a:lnTo>
                  <a:lnTo>
                    <a:pt x="41541" y="43979"/>
                  </a:lnTo>
                  <a:lnTo>
                    <a:pt x="42227" y="43979"/>
                  </a:lnTo>
                  <a:lnTo>
                    <a:pt x="43218" y="43675"/>
                  </a:lnTo>
                  <a:lnTo>
                    <a:pt x="43827" y="43141"/>
                  </a:lnTo>
                  <a:lnTo>
                    <a:pt x="44132" y="42379"/>
                  </a:lnTo>
                  <a:lnTo>
                    <a:pt x="44132" y="41845"/>
                  </a:lnTo>
                  <a:lnTo>
                    <a:pt x="43980" y="41159"/>
                  </a:lnTo>
                  <a:lnTo>
                    <a:pt x="42836" y="40092"/>
                  </a:lnTo>
                  <a:lnTo>
                    <a:pt x="39483" y="38644"/>
                  </a:lnTo>
                  <a:lnTo>
                    <a:pt x="35367" y="36815"/>
                  </a:lnTo>
                  <a:lnTo>
                    <a:pt x="32775" y="35138"/>
                  </a:lnTo>
                  <a:lnTo>
                    <a:pt x="30717" y="32928"/>
                  </a:lnTo>
                  <a:lnTo>
                    <a:pt x="29498" y="29879"/>
                  </a:lnTo>
                  <a:lnTo>
                    <a:pt x="29422" y="27973"/>
                  </a:lnTo>
                  <a:lnTo>
                    <a:pt x="29422" y="26830"/>
                  </a:lnTo>
                  <a:lnTo>
                    <a:pt x="29803" y="24772"/>
                  </a:lnTo>
                  <a:lnTo>
                    <a:pt x="30489" y="22866"/>
                  </a:lnTo>
                  <a:lnTo>
                    <a:pt x="31632" y="21113"/>
                  </a:lnTo>
                  <a:lnTo>
                    <a:pt x="33156" y="19665"/>
                  </a:lnTo>
                  <a:lnTo>
                    <a:pt x="35138" y="18446"/>
                  </a:lnTo>
                  <a:lnTo>
                    <a:pt x="37577" y="17607"/>
                  </a:lnTo>
                  <a:lnTo>
                    <a:pt x="40550" y="17150"/>
                  </a:lnTo>
                  <a:lnTo>
                    <a:pt x="42227" y="17150"/>
                  </a:lnTo>
                  <a:lnTo>
                    <a:pt x="43675" y="17150"/>
                  </a:lnTo>
                  <a:lnTo>
                    <a:pt x="46343" y="17607"/>
                  </a:lnTo>
                  <a:lnTo>
                    <a:pt x="48705" y="18369"/>
                  </a:lnTo>
                  <a:lnTo>
                    <a:pt x="50611" y="19513"/>
                  </a:lnTo>
                  <a:lnTo>
                    <a:pt x="52135" y="20885"/>
                  </a:lnTo>
                  <a:lnTo>
                    <a:pt x="53279" y="22562"/>
                  </a:lnTo>
                  <a:lnTo>
                    <a:pt x="54041" y="24391"/>
                  </a:lnTo>
                  <a:lnTo>
                    <a:pt x="54422" y="26449"/>
                  </a:lnTo>
                  <a:lnTo>
                    <a:pt x="54422" y="27516"/>
                  </a:lnTo>
                  <a:lnTo>
                    <a:pt x="54422" y="29421"/>
                  </a:lnTo>
                  <a:lnTo>
                    <a:pt x="44818" y="29421"/>
                  </a:lnTo>
                  <a:lnTo>
                    <a:pt x="44818" y="28354"/>
                  </a:lnTo>
                  <a:lnTo>
                    <a:pt x="44666" y="27135"/>
                  </a:lnTo>
                  <a:lnTo>
                    <a:pt x="43827" y="25763"/>
                  </a:lnTo>
                  <a:lnTo>
                    <a:pt x="42836" y="25306"/>
                  </a:lnTo>
                  <a:lnTo>
                    <a:pt x="42150" y="25229"/>
                  </a:lnTo>
                  <a:lnTo>
                    <a:pt x="41693" y="25229"/>
                  </a:lnTo>
                  <a:lnTo>
                    <a:pt x="40855" y="25458"/>
                  </a:lnTo>
                  <a:lnTo>
                    <a:pt x="40245" y="26068"/>
                  </a:lnTo>
                  <a:lnTo>
                    <a:pt x="39864" y="26830"/>
                  </a:lnTo>
                  <a:lnTo>
                    <a:pt x="39864" y="27363"/>
                  </a:lnTo>
                  <a:lnTo>
                    <a:pt x="40016" y="28049"/>
                  </a:lnTo>
                  <a:lnTo>
                    <a:pt x="41160" y="29269"/>
                  </a:lnTo>
                  <a:lnTo>
                    <a:pt x="44437" y="30717"/>
                  </a:lnTo>
                  <a:lnTo>
                    <a:pt x="48629" y="32470"/>
                  </a:lnTo>
                  <a:lnTo>
                    <a:pt x="51221" y="34071"/>
                  </a:lnTo>
                  <a:lnTo>
                    <a:pt x="53279" y="36281"/>
                  </a:lnTo>
                  <a:lnTo>
                    <a:pt x="54498" y="39254"/>
                  </a:lnTo>
                  <a:lnTo>
                    <a:pt x="54574" y="41236"/>
                  </a:lnTo>
                  <a:lnTo>
                    <a:pt x="54574" y="42303"/>
                  </a:lnTo>
                  <a:lnTo>
                    <a:pt x="54193" y="44361"/>
                  </a:lnTo>
                  <a:lnTo>
                    <a:pt x="53431" y="46342"/>
                  </a:lnTo>
                  <a:lnTo>
                    <a:pt x="52288" y="48095"/>
                  </a:lnTo>
                  <a:lnTo>
                    <a:pt x="50687" y="49620"/>
                  </a:lnTo>
                  <a:lnTo>
                    <a:pt x="48705" y="50839"/>
                  </a:lnTo>
                  <a:lnTo>
                    <a:pt x="46266" y="51678"/>
                  </a:lnTo>
                  <a:lnTo>
                    <a:pt x="43370" y="52135"/>
                  </a:lnTo>
                  <a:close/>
                </a:path>
              </a:pathLst>
            </a:custGeom>
            <a:solidFill>
              <a:srgbClr val="ACADC5">
                <a:alpha val="5019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ight text slide ">
  <p:cSld name="CUSTOM_3_2_2_4_1">
    <p:bg>
      <p:bgPr>
        <a:noFill/>
        <a:effectLst/>
      </p:bgPr>
    </p:bg>
    <p:spTree>
      <p:nvGrpSpPr>
        <p:cNvPr id="1" name="Shape 146"/>
        <p:cNvGrpSpPr/>
        <p:nvPr/>
      </p:nvGrpSpPr>
      <p:grpSpPr>
        <a:xfrm>
          <a:off x="0" y="0"/>
          <a:ext cx="0" cy="0"/>
          <a:chOff x="0" y="0"/>
          <a:chExt cx="0" cy="0"/>
        </a:xfrm>
      </p:grpSpPr>
      <p:sp>
        <p:nvSpPr>
          <p:cNvPr id="147" name="Google Shape;147;p31"/>
          <p:cNvSpPr txBox="1">
            <a:spLocks noGrp="1"/>
          </p:cNvSpPr>
          <p:nvPr>
            <p:ph type="title"/>
          </p:nvPr>
        </p:nvSpPr>
        <p:spPr>
          <a:xfrm>
            <a:off x="304804" y="228601"/>
            <a:ext cx="6699600" cy="392700"/>
          </a:xfrm>
          <a:prstGeom prst="rect">
            <a:avLst/>
          </a:prstGeom>
          <a:noFill/>
          <a:ln>
            <a:noFill/>
          </a:ln>
        </p:spPr>
        <p:txBody>
          <a:bodyPr spcFirstLastPara="1" wrap="square" lIns="91375" tIns="91375" rIns="91375" bIns="91375" anchor="t" anchorCtr="0">
            <a:normAutofit/>
          </a:bodyPr>
          <a:lstStyle>
            <a:lvl1pPr lvl="0" algn="l" rtl="0">
              <a:lnSpc>
                <a:spcPct val="100000"/>
              </a:lnSpc>
              <a:spcBef>
                <a:spcPts val="0"/>
              </a:spcBef>
              <a:spcAft>
                <a:spcPts val="0"/>
              </a:spcAft>
              <a:buSzPts val="2800"/>
              <a:buNone/>
              <a:defRPr sz="1800" b="1">
                <a:solidFill>
                  <a:srgbClr val="0D148C"/>
                </a:solidFill>
                <a:latin typeface="Helvetica Neue"/>
                <a:ea typeface="Helvetica Neue"/>
                <a:cs typeface="Helvetica Neue"/>
                <a:sym typeface="Helvetica Neue"/>
              </a:defRPr>
            </a:lvl1pPr>
            <a:lvl2pPr lvl="1" algn="l" rtl="0">
              <a:lnSpc>
                <a:spcPct val="100000"/>
              </a:lnSpc>
              <a:spcBef>
                <a:spcPts val="0"/>
              </a:spcBef>
              <a:spcAft>
                <a:spcPts val="0"/>
              </a:spcAft>
              <a:buSzPts val="2800"/>
              <a:buNone/>
              <a:defRPr sz="1800" b="1">
                <a:solidFill>
                  <a:srgbClr val="0D148C"/>
                </a:solidFill>
                <a:latin typeface="Helvetica Neue"/>
                <a:ea typeface="Helvetica Neue"/>
                <a:cs typeface="Helvetica Neue"/>
                <a:sym typeface="Helvetica Neue"/>
              </a:defRPr>
            </a:lvl2pPr>
            <a:lvl3pPr lvl="2" algn="l" rtl="0">
              <a:lnSpc>
                <a:spcPct val="100000"/>
              </a:lnSpc>
              <a:spcBef>
                <a:spcPts val="0"/>
              </a:spcBef>
              <a:spcAft>
                <a:spcPts val="0"/>
              </a:spcAft>
              <a:buSzPts val="2800"/>
              <a:buNone/>
              <a:defRPr sz="1800" b="1">
                <a:solidFill>
                  <a:srgbClr val="0D148C"/>
                </a:solidFill>
                <a:latin typeface="Helvetica Neue"/>
                <a:ea typeface="Helvetica Neue"/>
                <a:cs typeface="Helvetica Neue"/>
                <a:sym typeface="Helvetica Neue"/>
              </a:defRPr>
            </a:lvl3pPr>
            <a:lvl4pPr lvl="3" algn="l" rtl="0">
              <a:lnSpc>
                <a:spcPct val="100000"/>
              </a:lnSpc>
              <a:spcBef>
                <a:spcPts val="0"/>
              </a:spcBef>
              <a:spcAft>
                <a:spcPts val="0"/>
              </a:spcAft>
              <a:buSzPts val="2800"/>
              <a:buNone/>
              <a:defRPr sz="1800" b="1">
                <a:solidFill>
                  <a:srgbClr val="0D148C"/>
                </a:solidFill>
                <a:latin typeface="Helvetica Neue"/>
                <a:ea typeface="Helvetica Neue"/>
                <a:cs typeface="Helvetica Neue"/>
                <a:sym typeface="Helvetica Neue"/>
              </a:defRPr>
            </a:lvl4pPr>
            <a:lvl5pPr lvl="4" algn="l" rtl="0">
              <a:lnSpc>
                <a:spcPct val="100000"/>
              </a:lnSpc>
              <a:spcBef>
                <a:spcPts val="0"/>
              </a:spcBef>
              <a:spcAft>
                <a:spcPts val="0"/>
              </a:spcAft>
              <a:buSzPts val="2800"/>
              <a:buNone/>
              <a:defRPr sz="1800" b="1">
                <a:solidFill>
                  <a:srgbClr val="0D148C"/>
                </a:solidFill>
                <a:latin typeface="Helvetica Neue"/>
                <a:ea typeface="Helvetica Neue"/>
                <a:cs typeface="Helvetica Neue"/>
                <a:sym typeface="Helvetica Neue"/>
              </a:defRPr>
            </a:lvl5pPr>
            <a:lvl6pPr lvl="5" algn="l" rtl="0">
              <a:lnSpc>
                <a:spcPct val="100000"/>
              </a:lnSpc>
              <a:spcBef>
                <a:spcPts val="0"/>
              </a:spcBef>
              <a:spcAft>
                <a:spcPts val="0"/>
              </a:spcAft>
              <a:buSzPts val="2800"/>
              <a:buNone/>
              <a:defRPr sz="1800" b="1">
                <a:solidFill>
                  <a:srgbClr val="0D148C"/>
                </a:solidFill>
                <a:latin typeface="Helvetica Neue"/>
                <a:ea typeface="Helvetica Neue"/>
                <a:cs typeface="Helvetica Neue"/>
                <a:sym typeface="Helvetica Neue"/>
              </a:defRPr>
            </a:lvl6pPr>
            <a:lvl7pPr lvl="6" algn="l" rtl="0">
              <a:lnSpc>
                <a:spcPct val="100000"/>
              </a:lnSpc>
              <a:spcBef>
                <a:spcPts val="0"/>
              </a:spcBef>
              <a:spcAft>
                <a:spcPts val="0"/>
              </a:spcAft>
              <a:buSzPts val="2800"/>
              <a:buNone/>
              <a:defRPr sz="1800" b="1">
                <a:solidFill>
                  <a:srgbClr val="0D148C"/>
                </a:solidFill>
                <a:latin typeface="Helvetica Neue"/>
                <a:ea typeface="Helvetica Neue"/>
                <a:cs typeface="Helvetica Neue"/>
                <a:sym typeface="Helvetica Neue"/>
              </a:defRPr>
            </a:lvl7pPr>
            <a:lvl8pPr lvl="7" algn="l" rtl="0">
              <a:lnSpc>
                <a:spcPct val="100000"/>
              </a:lnSpc>
              <a:spcBef>
                <a:spcPts val="0"/>
              </a:spcBef>
              <a:spcAft>
                <a:spcPts val="0"/>
              </a:spcAft>
              <a:buSzPts val="2800"/>
              <a:buNone/>
              <a:defRPr sz="1800" b="1">
                <a:solidFill>
                  <a:srgbClr val="0D148C"/>
                </a:solidFill>
                <a:latin typeface="Helvetica Neue"/>
                <a:ea typeface="Helvetica Neue"/>
                <a:cs typeface="Helvetica Neue"/>
                <a:sym typeface="Helvetica Neue"/>
              </a:defRPr>
            </a:lvl8pPr>
            <a:lvl9pPr lvl="8" algn="l" rtl="0">
              <a:lnSpc>
                <a:spcPct val="100000"/>
              </a:lnSpc>
              <a:spcBef>
                <a:spcPts val="0"/>
              </a:spcBef>
              <a:spcAft>
                <a:spcPts val="0"/>
              </a:spcAft>
              <a:buSzPts val="2800"/>
              <a:buNone/>
              <a:defRPr sz="1800" b="1">
                <a:solidFill>
                  <a:srgbClr val="0D148C"/>
                </a:solidFill>
                <a:latin typeface="Helvetica Neue"/>
                <a:ea typeface="Helvetica Neue"/>
                <a:cs typeface="Helvetica Neue"/>
                <a:sym typeface="Helvetica Neue"/>
              </a:defRPr>
            </a:lvl9pPr>
          </a:lstStyle>
          <a:p>
            <a:endParaRPr/>
          </a:p>
        </p:txBody>
      </p:sp>
      <p:sp>
        <p:nvSpPr>
          <p:cNvPr id="148" name="Google Shape;148;p31"/>
          <p:cNvSpPr txBox="1">
            <a:spLocks noGrp="1"/>
          </p:cNvSpPr>
          <p:nvPr>
            <p:ph type="body" idx="1"/>
          </p:nvPr>
        </p:nvSpPr>
        <p:spPr>
          <a:xfrm>
            <a:off x="304800" y="801163"/>
            <a:ext cx="7475400" cy="3405000"/>
          </a:xfrm>
          <a:prstGeom prst="rect">
            <a:avLst/>
          </a:prstGeom>
        </p:spPr>
        <p:txBody>
          <a:bodyPr spcFirstLastPara="1" wrap="square" lIns="91425" tIns="91425" rIns="91425" bIns="91425" anchor="t" anchorCtr="0">
            <a:normAutofit/>
          </a:bodyPr>
          <a:lstStyle>
            <a:lvl1pPr marL="457200" lvl="0" indent="-317500" rtl="0">
              <a:lnSpc>
                <a:spcPct val="100000"/>
              </a:lnSpc>
              <a:spcBef>
                <a:spcPts val="0"/>
              </a:spcBef>
              <a:spcAft>
                <a:spcPts val="0"/>
              </a:spcAft>
              <a:buClr>
                <a:srgbClr val="0D148C"/>
              </a:buClr>
              <a:buSzPts val="1400"/>
              <a:buFont typeface="Helvetica Neue"/>
              <a:buChar char="●"/>
              <a:defRPr sz="1400">
                <a:solidFill>
                  <a:srgbClr val="0D148C"/>
                </a:solidFill>
                <a:latin typeface="Helvetica Neue"/>
                <a:ea typeface="Helvetica Neue"/>
                <a:cs typeface="Helvetica Neue"/>
                <a:sym typeface="Helvetica Neue"/>
              </a:defRPr>
            </a:lvl1pPr>
            <a:lvl2pPr marL="914400" lvl="1" indent="-317500" rtl="0">
              <a:lnSpc>
                <a:spcPct val="100000"/>
              </a:lnSpc>
              <a:spcBef>
                <a:spcPts val="0"/>
              </a:spcBef>
              <a:spcAft>
                <a:spcPts val="0"/>
              </a:spcAft>
              <a:buClr>
                <a:srgbClr val="0D148C"/>
              </a:buClr>
              <a:buSzPts val="1400"/>
              <a:buFont typeface="Helvetica Neue"/>
              <a:buChar char="○"/>
              <a:defRPr>
                <a:solidFill>
                  <a:srgbClr val="0D148C"/>
                </a:solidFill>
                <a:latin typeface="Helvetica Neue"/>
                <a:ea typeface="Helvetica Neue"/>
                <a:cs typeface="Helvetica Neue"/>
                <a:sym typeface="Helvetica Neue"/>
              </a:defRPr>
            </a:lvl2pPr>
            <a:lvl3pPr marL="1371600" lvl="2" indent="-317500" rtl="0">
              <a:lnSpc>
                <a:spcPct val="100000"/>
              </a:lnSpc>
              <a:spcBef>
                <a:spcPts val="0"/>
              </a:spcBef>
              <a:spcAft>
                <a:spcPts val="0"/>
              </a:spcAft>
              <a:buClr>
                <a:srgbClr val="0D148C"/>
              </a:buClr>
              <a:buSzPts val="1400"/>
              <a:buFont typeface="Helvetica Neue"/>
              <a:buChar char="■"/>
              <a:defRPr>
                <a:solidFill>
                  <a:srgbClr val="0D148C"/>
                </a:solidFill>
                <a:latin typeface="Helvetica Neue"/>
                <a:ea typeface="Helvetica Neue"/>
                <a:cs typeface="Helvetica Neue"/>
                <a:sym typeface="Helvetica Neue"/>
              </a:defRPr>
            </a:lvl3pPr>
            <a:lvl4pPr marL="1828800" lvl="3" indent="-317500" rtl="0">
              <a:lnSpc>
                <a:spcPct val="100000"/>
              </a:lnSpc>
              <a:spcBef>
                <a:spcPts val="0"/>
              </a:spcBef>
              <a:spcAft>
                <a:spcPts val="0"/>
              </a:spcAft>
              <a:buClr>
                <a:srgbClr val="0D148C"/>
              </a:buClr>
              <a:buSzPts val="1400"/>
              <a:buFont typeface="Helvetica Neue"/>
              <a:buChar char="●"/>
              <a:defRPr>
                <a:solidFill>
                  <a:srgbClr val="0D148C"/>
                </a:solidFill>
                <a:latin typeface="Helvetica Neue"/>
                <a:ea typeface="Helvetica Neue"/>
                <a:cs typeface="Helvetica Neue"/>
                <a:sym typeface="Helvetica Neue"/>
              </a:defRPr>
            </a:lvl4pPr>
            <a:lvl5pPr marL="2286000" lvl="4" indent="-317500" rtl="0">
              <a:lnSpc>
                <a:spcPct val="100000"/>
              </a:lnSpc>
              <a:spcBef>
                <a:spcPts val="0"/>
              </a:spcBef>
              <a:spcAft>
                <a:spcPts val="0"/>
              </a:spcAft>
              <a:buClr>
                <a:srgbClr val="0D148C"/>
              </a:buClr>
              <a:buSzPts val="1400"/>
              <a:buFont typeface="Helvetica Neue"/>
              <a:buChar char="○"/>
              <a:defRPr>
                <a:solidFill>
                  <a:srgbClr val="0D148C"/>
                </a:solidFill>
                <a:latin typeface="Helvetica Neue"/>
                <a:ea typeface="Helvetica Neue"/>
                <a:cs typeface="Helvetica Neue"/>
                <a:sym typeface="Helvetica Neue"/>
              </a:defRPr>
            </a:lvl5pPr>
            <a:lvl6pPr marL="2743200" lvl="5" indent="-317500" rtl="0">
              <a:lnSpc>
                <a:spcPct val="100000"/>
              </a:lnSpc>
              <a:spcBef>
                <a:spcPts val="0"/>
              </a:spcBef>
              <a:spcAft>
                <a:spcPts val="0"/>
              </a:spcAft>
              <a:buClr>
                <a:srgbClr val="0D148C"/>
              </a:buClr>
              <a:buSzPts val="1400"/>
              <a:buFont typeface="Helvetica Neue"/>
              <a:buChar char="■"/>
              <a:defRPr>
                <a:solidFill>
                  <a:srgbClr val="0D148C"/>
                </a:solidFill>
                <a:latin typeface="Helvetica Neue"/>
                <a:ea typeface="Helvetica Neue"/>
                <a:cs typeface="Helvetica Neue"/>
                <a:sym typeface="Helvetica Neue"/>
              </a:defRPr>
            </a:lvl6pPr>
            <a:lvl7pPr marL="3200400" lvl="6" indent="-317500" rtl="0">
              <a:lnSpc>
                <a:spcPct val="100000"/>
              </a:lnSpc>
              <a:spcBef>
                <a:spcPts val="0"/>
              </a:spcBef>
              <a:spcAft>
                <a:spcPts val="0"/>
              </a:spcAft>
              <a:buClr>
                <a:srgbClr val="0D148C"/>
              </a:buClr>
              <a:buSzPts val="1400"/>
              <a:buFont typeface="Helvetica Neue"/>
              <a:buChar char="●"/>
              <a:defRPr>
                <a:solidFill>
                  <a:srgbClr val="0D148C"/>
                </a:solidFill>
                <a:latin typeface="Helvetica Neue"/>
                <a:ea typeface="Helvetica Neue"/>
                <a:cs typeface="Helvetica Neue"/>
                <a:sym typeface="Helvetica Neue"/>
              </a:defRPr>
            </a:lvl7pPr>
            <a:lvl8pPr marL="3657600" lvl="7" indent="-317500" rtl="0">
              <a:lnSpc>
                <a:spcPct val="100000"/>
              </a:lnSpc>
              <a:spcBef>
                <a:spcPts val="0"/>
              </a:spcBef>
              <a:spcAft>
                <a:spcPts val="0"/>
              </a:spcAft>
              <a:buClr>
                <a:srgbClr val="0D148C"/>
              </a:buClr>
              <a:buSzPts val="1400"/>
              <a:buFont typeface="Helvetica Neue"/>
              <a:buChar char="○"/>
              <a:defRPr>
                <a:solidFill>
                  <a:srgbClr val="0D148C"/>
                </a:solidFill>
                <a:latin typeface="Helvetica Neue"/>
                <a:ea typeface="Helvetica Neue"/>
                <a:cs typeface="Helvetica Neue"/>
                <a:sym typeface="Helvetica Neue"/>
              </a:defRPr>
            </a:lvl8pPr>
            <a:lvl9pPr marL="4114800" lvl="8" indent="-317500" rtl="0">
              <a:lnSpc>
                <a:spcPct val="100000"/>
              </a:lnSpc>
              <a:spcBef>
                <a:spcPts val="0"/>
              </a:spcBef>
              <a:spcAft>
                <a:spcPts val="0"/>
              </a:spcAft>
              <a:buClr>
                <a:srgbClr val="0D148C"/>
              </a:buClr>
              <a:buSzPts val="1400"/>
              <a:buFont typeface="Helvetica Neue"/>
              <a:buChar char="■"/>
              <a:defRPr>
                <a:solidFill>
                  <a:srgbClr val="0D148C"/>
                </a:solidFill>
                <a:latin typeface="Helvetica Neue"/>
                <a:ea typeface="Helvetica Neue"/>
                <a:cs typeface="Helvetica Neue"/>
                <a:sym typeface="Helvetica Neue"/>
              </a:defRPr>
            </a:lvl9pPr>
          </a:lstStyle>
          <a:p>
            <a:endParaRPr/>
          </a:p>
        </p:txBody>
      </p:sp>
      <p:sp>
        <p:nvSpPr>
          <p:cNvPr id="149" name="Google Shape;149;p31"/>
          <p:cNvSpPr txBox="1">
            <a:spLocks noGrp="1"/>
          </p:cNvSpPr>
          <p:nvPr>
            <p:ph type="body" idx="2"/>
          </p:nvPr>
        </p:nvSpPr>
        <p:spPr>
          <a:xfrm>
            <a:off x="1518000" y="4574750"/>
            <a:ext cx="6613500" cy="502800"/>
          </a:xfrm>
          <a:prstGeom prst="rect">
            <a:avLst/>
          </a:prstGeom>
        </p:spPr>
        <p:txBody>
          <a:bodyPr spcFirstLastPara="1" wrap="square" lIns="91425" tIns="91425" rIns="91425" bIns="91425" anchor="ctr" anchorCtr="0">
            <a:normAutofit/>
          </a:bodyPr>
          <a:lstStyle>
            <a:lvl1pPr marL="457200" lvl="0" indent="-266700" rtl="0">
              <a:lnSpc>
                <a:spcPct val="100000"/>
              </a:lnSpc>
              <a:spcBef>
                <a:spcPts val="0"/>
              </a:spcBef>
              <a:spcAft>
                <a:spcPts val="0"/>
              </a:spcAft>
              <a:buClr>
                <a:srgbClr val="0D148C"/>
              </a:buClr>
              <a:buSzPts val="600"/>
              <a:buFont typeface="Helvetica Neue"/>
              <a:buChar char="●"/>
              <a:defRPr sz="600">
                <a:solidFill>
                  <a:srgbClr val="0D148C"/>
                </a:solidFill>
                <a:latin typeface="Helvetica Neue"/>
                <a:ea typeface="Helvetica Neue"/>
                <a:cs typeface="Helvetica Neue"/>
                <a:sym typeface="Helvetica Neue"/>
              </a:defRPr>
            </a:lvl1pPr>
            <a:lvl2pPr marL="914400" lvl="1" indent="-266700" rtl="0">
              <a:lnSpc>
                <a:spcPct val="100000"/>
              </a:lnSpc>
              <a:spcBef>
                <a:spcPts val="0"/>
              </a:spcBef>
              <a:spcAft>
                <a:spcPts val="0"/>
              </a:spcAft>
              <a:buClr>
                <a:srgbClr val="0D148C"/>
              </a:buClr>
              <a:buSzPts val="600"/>
              <a:buFont typeface="Helvetica Neue"/>
              <a:buChar char="○"/>
              <a:defRPr sz="600">
                <a:solidFill>
                  <a:srgbClr val="0D148C"/>
                </a:solidFill>
                <a:latin typeface="Helvetica Neue"/>
                <a:ea typeface="Helvetica Neue"/>
                <a:cs typeface="Helvetica Neue"/>
                <a:sym typeface="Helvetica Neue"/>
              </a:defRPr>
            </a:lvl2pPr>
            <a:lvl3pPr marL="1371600" lvl="2" indent="-266700" rtl="0">
              <a:lnSpc>
                <a:spcPct val="100000"/>
              </a:lnSpc>
              <a:spcBef>
                <a:spcPts val="0"/>
              </a:spcBef>
              <a:spcAft>
                <a:spcPts val="0"/>
              </a:spcAft>
              <a:buClr>
                <a:srgbClr val="0D148C"/>
              </a:buClr>
              <a:buSzPts val="600"/>
              <a:buFont typeface="Helvetica Neue"/>
              <a:buChar char="■"/>
              <a:defRPr sz="600">
                <a:solidFill>
                  <a:srgbClr val="0D148C"/>
                </a:solidFill>
                <a:latin typeface="Helvetica Neue"/>
                <a:ea typeface="Helvetica Neue"/>
                <a:cs typeface="Helvetica Neue"/>
                <a:sym typeface="Helvetica Neue"/>
              </a:defRPr>
            </a:lvl3pPr>
            <a:lvl4pPr marL="1828800" lvl="3" indent="-266700" rtl="0">
              <a:lnSpc>
                <a:spcPct val="100000"/>
              </a:lnSpc>
              <a:spcBef>
                <a:spcPts val="0"/>
              </a:spcBef>
              <a:spcAft>
                <a:spcPts val="0"/>
              </a:spcAft>
              <a:buClr>
                <a:srgbClr val="0D148C"/>
              </a:buClr>
              <a:buSzPts val="600"/>
              <a:buFont typeface="Helvetica Neue"/>
              <a:buChar char="●"/>
              <a:defRPr sz="600">
                <a:solidFill>
                  <a:srgbClr val="0D148C"/>
                </a:solidFill>
                <a:latin typeface="Helvetica Neue"/>
                <a:ea typeface="Helvetica Neue"/>
                <a:cs typeface="Helvetica Neue"/>
                <a:sym typeface="Helvetica Neue"/>
              </a:defRPr>
            </a:lvl4pPr>
            <a:lvl5pPr marL="2286000" lvl="4" indent="-266700" rtl="0">
              <a:lnSpc>
                <a:spcPct val="100000"/>
              </a:lnSpc>
              <a:spcBef>
                <a:spcPts val="0"/>
              </a:spcBef>
              <a:spcAft>
                <a:spcPts val="0"/>
              </a:spcAft>
              <a:buClr>
                <a:srgbClr val="0D148C"/>
              </a:buClr>
              <a:buSzPts val="600"/>
              <a:buFont typeface="Helvetica Neue"/>
              <a:buChar char="○"/>
              <a:defRPr sz="600">
                <a:solidFill>
                  <a:srgbClr val="0D148C"/>
                </a:solidFill>
                <a:latin typeface="Helvetica Neue"/>
                <a:ea typeface="Helvetica Neue"/>
                <a:cs typeface="Helvetica Neue"/>
                <a:sym typeface="Helvetica Neue"/>
              </a:defRPr>
            </a:lvl5pPr>
            <a:lvl6pPr marL="2743200" lvl="5" indent="-266700" rtl="0">
              <a:lnSpc>
                <a:spcPct val="100000"/>
              </a:lnSpc>
              <a:spcBef>
                <a:spcPts val="0"/>
              </a:spcBef>
              <a:spcAft>
                <a:spcPts val="0"/>
              </a:spcAft>
              <a:buClr>
                <a:srgbClr val="0D148C"/>
              </a:buClr>
              <a:buSzPts val="600"/>
              <a:buFont typeface="Helvetica Neue"/>
              <a:buChar char="■"/>
              <a:defRPr sz="600">
                <a:solidFill>
                  <a:srgbClr val="0D148C"/>
                </a:solidFill>
                <a:latin typeface="Helvetica Neue"/>
                <a:ea typeface="Helvetica Neue"/>
                <a:cs typeface="Helvetica Neue"/>
                <a:sym typeface="Helvetica Neue"/>
              </a:defRPr>
            </a:lvl6pPr>
            <a:lvl7pPr marL="3200400" lvl="6" indent="-266700" rtl="0">
              <a:lnSpc>
                <a:spcPct val="100000"/>
              </a:lnSpc>
              <a:spcBef>
                <a:spcPts val="0"/>
              </a:spcBef>
              <a:spcAft>
                <a:spcPts val="0"/>
              </a:spcAft>
              <a:buClr>
                <a:srgbClr val="0D148C"/>
              </a:buClr>
              <a:buSzPts val="600"/>
              <a:buFont typeface="Helvetica Neue"/>
              <a:buChar char="●"/>
              <a:defRPr sz="600">
                <a:solidFill>
                  <a:srgbClr val="0D148C"/>
                </a:solidFill>
                <a:latin typeface="Helvetica Neue"/>
                <a:ea typeface="Helvetica Neue"/>
                <a:cs typeface="Helvetica Neue"/>
                <a:sym typeface="Helvetica Neue"/>
              </a:defRPr>
            </a:lvl7pPr>
            <a:lvl8pPr marL="3657600" lvl="7" indent="-266700" rtl="0">
              <a:lnSpc>
                <a:spcPct val="100000"/>
              </a:lnSpc>
              <a:spcBef>
                <a:spcPts val="0"/>
              </a:spcBef>
              <a:spcAft>
                <a:spcPts val="0"/>
              </a:spcAft>
              <a:buClr>
                <a:srgbClr val="0D148C"/>
              </a:buClr>
              <a:buSzPts val="600"/>
              <a:buFont typeface="Helvetica Neue"/>
              <a:buChar char="○"/>
              <a:defRPr sz="600">
                <a:solidFill>
                  <a:srgbClr val="0D148C"/>
                </a:solidFill>
                <a:latin typeface="Helvetica Neue"/>
                <a:ea typeface="Helvetica Neue"/>
                <a:cs typeface="Helvetica Neue"/>
                <a:sym typeface="Helvetica Neue"/>
              </a:defRPr>
            </a:lvl8pPr>
            <a:lvl9pPr marL="4114800" lvl="8" indent="-266700" rtl="0">
              <a:lnSpc>
                <a:spcPct val="100000"/>
              </a:lnSpc>
              <a:spcBef>
                <a:spcPts val="0"/>
              </a:spcBef>
              <a:spcAft>
                <a:spcPts val="0"/>
              </a:spcAft>
              <a:buClr>
                <a:srgbClr val="0D148C"/>
              </a:buClr>
              <a:buSzPts val="600"/>
              <a:buFont typeface="Helvetica Neue"/>
              <a:buChar char="■"/>
              <a:defRPr sz="600">
                <a:solidFill>
                  <a:srgbClr val="0D148C"/>
                </a:solidFill>
                <a:latin typeface="Helvetica Neue"/>
                <a:ea typeface="Helvetica Neue"/>
                <a:cs typeface="Helvetica Neue"/>
                <a:sym typeface="Helvetica Neue"/>
              </a:defRPr>
            </a:lvl9pPr>
          </a:lstStyle>
          <a:p>
            <a:endParaRPr/>
          </a:p>
        </p:txBody>
      </p:sp>
      <p:grpSp>
        <p:nvGrpSpPr>
          <p:cNvPr id="150" name="Google Shape;150;p31"/>
          <p:cNvGrpSpPr/>
          <p:nvPr/>
        </p:nvGrpSpPr>
        <p:grpSpPr>
          <a:xfrm>
            <a:off x="182322" y="4687723"/>
            <a:ext cx="1127602" cy="275663"/>
            <a:chOff x="182325" y="4644875"/>
            <a:chExt cx="1325031" cy="323928"/>
          </a:xfrm>
        </p:grpSpPr>
        <p:sp>
          <p:nvSpPr>
            <p:cNvPr id="151" name="Google Shape;151;p31"/>
            <p:cNvSpPr/>
            <p:nvPr/>
          </p:nvSpPr>
          <p:spPr>
            <a:xfrm>
              <a:off x="561896" y="4740560"/>
              <a:ext cx="945460" cy="131922"/>
            </a:xfrm>
            <a:custGeom>
              <a:avLst/>
              <a:gdLst/>
              <a:ahLst/>
              <a:cxnLst/>
              <a:rect l="l" t="t" r="r" b="b"/>
              <a:pathLst>
                <a:path w="202671" h="28279" extrusionOk="0">
                  <a:moveTo>
                    <a:pt x="7470" y="382"/>
                  </a:moveTo>
                  <a:lnTo>
                    <a:pt x="7470" y="5793"/>
                  </a:lnTo>
                  <a:lnTo>
                    <a:pt x="77" y="5793"/>
                  </a:lnTo>
                  <a:lnTo>
                    <a:pt x="77" y="382"/>
                  </a:lnTo>
                  <a:close/>
                  <a:moveTo>
                    <a:pt x="7470" y="8156"/>
                  </a:moveTo>
                  <a:lnTo>
                    <a:pt x="7470" y="27516"/>
                  </a:lnTo>
                  <a:lnTo>
                    <a:pt x="1" y="27516"/>
                  </a:lnTo>
                  <a:lnTo>
                    <a:pt x="1" y="8156"/>
                  </a:lnTo>
                  <a:close/>
                  <a:moveTo>
                    <a:pt x="17303" y="11129"/>
                  </a:moveTo>
                  <a:lnTo>
                    <a:pt x="17836" y="10290"/>
                  </a:lnTo>
                  <a:lnTo>
                    <a:pt x="19208" y="8995"/>
                  </a:lnTo>
                  <a:lnTo>
                    <a:pt x="19970" y="8537"/>
                  </a:lnTo>
                  <a:lnTo>
                    <a:pt x="20809" y="8156"/>
                  </a:lnTo>
                  <a:lnTo>
                    <a:pt x="22486" y="7775"/>
                  </a:lnTo>
                  <a:lnTo>
                    <a:pt x="23400" y="7775"/>
                  </a:lnTo>
                  <a:lnTo>
                    <a:pt x="24010" y="7775"/>
                  </a:lnTo>
                  <a:lnTo>
                    <a:pt x="24620" y="7928"/>
                  </a:lnTo>
                  <a:lnTo>
                    <a:pt x="24620" y="14101"/>
                  </a:lnTo>
                  <a:lnTo>
                    <a:pt x="24467" y="14101"/>
                  </a:lnTo>
                  <a:lnTo>
                    <a:pt x="22867" y="13873"/>
                  </a:lnTo>
                  <a:lnTo>
                    <a:pt x="20275" y="14330"/>
                  </a:lnTo>
                  <a:lnTo>
                    <a:pt x="19361" y="14940"/>
                  </a:lnTo>
                  <a:lnTo>
                    <a:pt x="18522" y="15702"/>
                  </a:lnTo>
                  <a:lnTo>
                    <a:pt x="17608" y="18065"/>
                  </a:lnTo>
                  <a:lnTo>
                    <a:pt x="17531" y="19589"/>
                  </a:lnTo>
                  <a:lnTo>
                    <a:pt x="17531" y="27516"/>
                  </a:lnTo>
                  <a:lnTo>
                    <a:pt x="10062" y="27516"/>
                  </a:lnTo>
                  <a:lnTo>
                    <a:pt x="10062" y="8156"/>
                  </a:lnTo>
                  <a:lnTo>
                    <a:pt x="17150" y="8156"/>
                  </a:lnTo>
                  <a:lnTo>
                    <a:pt x="17150" y="11129"/>
                  </a:lnTo>
                  <a:close/>
                  <a:moveTo>
                    <a:pt x="31785" y="27364"/>
                  </a:moveTo>
                  <a:lnTo>
                    <a:pt x="30794" y="26983"/>
                  </a:lnTo>
                  <a:lnTo>
                    <a:pt x="29041" y="25916"/>
                  </a:lnTo>
                  <a:lnTo>
                    <a:pt x="28278" y="25230"/>
                  </a:lnTo>
                  <a:lnTo>
                    <a:pt x="27592" y="24544"/>
                  </a:lnTo>
                  <a:lnTo>
                    <a:pt x="26449" y="22867"/>
                  </a:lnTo>
                  <a:lnTo>
                    <a:pt x="26068" y="22028"/>
                  </a:lnTo>
                  <a:lnTo>
                    <a:pt x="25687" y="20961"/>
                  </a:lnTo>
                  <a:lnTo>
                    <a:pt x="25306" y="18979"/>
                  </a:lnTo>
                  <a:lnTo>
                    <a:pt x="25306" y="16845"/>
                  </a:lnTo>
                  <a:lnTo>
                    <a:pt x="25687" y="14787"/>
                  </a:lnTo>
                  <a:lnTo>
                    <a:pt x="26068" y="13797"/>
                  </a:lnTo>
                  <a:lnTo>
                    <a:pt x="26449" y="12958"/>
                  </a:lnTo>
                  <a:lnTo>
                    <a:pt x="27592" y="11281"/>
                  </a:lnTo>
                  <a:lnTo>
                    <a:pt x="28278" y="10595"/>
                  </a:lnTo>
                  <a:lnTo>
                    <a:pt x="29041" y="9909"/>
                  </a:lnTo>
                  <a:lnTo>
                    <a:pt x="30794" y="8766"/>
                  </a:lnTo>
                  <a:lnTo>
                    <a:pt x="31708" y="8385"/>
                  </a:lnTo>
                  <a:lnTo>
                    <a:pt x="32852" y="8080"/>
                  </a:lnTo>
                  <a:lnTo>
                    <a:pt x="35138" y="7623"/>
                  </a:lnTo>
                  <a:lnTo>
                    <a:pt x="37425" y="7623"/>
                  </a:lnTo>
                  <a:lnTo>
                    <a:pt x="39635" y="8080"/>
                  </a:lnTo>
                  <a:lnTo>
                    <a:pt x="40779" y="8385"/>
                  </a:lnTo>
                  <a:lnTo>
                    <a:pt x="41769" y="8842"/>
                  </a:lnTo>
                  <a:lnTo>
                    <a:pt x="43446" y="9909"/>
                  </a:lnTo>
                  <a:lnTo>
                    <a:pt x="44209" y="10671"/>
                  </a:lnTo>
                  <a:lnTo>
                    <a:pt x="44895" y="11357"/>
                  </a:lnTo>
                  <a:lnTo>
                    <a:pt x="45962" y="12958"/>
                  </a:lnTo>
                  <a:lnTo>
                    <a:pt x="46419" y="13873"/>
                  </a:lnTo>
                  <a:lnTo>
                    <a:pt x="46724" y="14864"/>
                  </a:lnTo>
                  <a:lnTo>
                    <a:pt x="47105" y="16922"/>
                  </a:lnTo>
                  <a:lnTo>
                    <a:pt x="47105" y="18979"/>
                  </a:lnTo>
                  <a:lnTo>
                    <a:pt x="46724" y="21037"/>
                  </a:lnTo>
                  <a:lnTo>
                    <a:pt x="46419" y="22105"/>
                  </a:lnTo>
                  <a:lnTo>
                    <a:pt x="45962" y="22943"/>
                  </a:lnTo>
                  <a:lnTo>
                    <a:pt x="44895" y="24620"/>
                  </a:lnTo>
                  <a:lnTo>
                    <a:pt x="44209" y="25306"/>
                  </a:lnTo>
                  <a:lnTo>
                    <a:pt x="43446" y="25992"/>
                  </a:lnTo>
                  <a:lnTo>
                    <a:pt x="41693" y="27059"/>
                  </a:lnTo>
                  <a:lnTo>
                    <a:pt x="40779" y="27440"/>
                  </a:lnTo>
                  <a:lnTo>
                    <a:pt x="39635" y="27821"/>
                  </a:lnTo>
                  <a:lnTo>
                    <a:pt x="37425" y="28202"/>
                  </a:lnTo>
                  <a:lnTo>
                    <a:pt x="35062" y="28202"/>
                  </a:lnTo>
                  <a:lnTo>
                    <a:pt x="32852" y="27821"/>
                  </a:lnTo>
                  <a:lnTo>
                    <a:pt x="31708" y="27440"/>
                  </a:lnTo>
                  <a:close/>
                  <a:moveTo>
                    <a:pt x="38797" y="21876"/>
                  </a:moveTo>
                  <a:lnTo>
                    <a:pt x="39178" y="20961"/>
                  </a:lnTo>
                  <a:lnTo>
                    <a:pt x="39635" y="18979"/>
                  </a:lnTo>
                  <a:lnTo>
                    <a:pt x="39635" y="17912"/>
                  </a:lnTo>
                  <a:lnTo>
                    <a:pt x="39635" y="16922"/>
                  </a:lnTo>
                  <a:lnTo>
                    <a:pt x="39178" y="14864"/>
                  </a:lnTo>
                  <a:lnTo>
                    <a:pt x="38797" y="13949"/>
                  </a:lnTo>
                  <a:lnTo>
                    <a:pt x="38340" y="13263"/>
                  </a:lnTo>
                  <a:lnTo>
                    <a:pt x="36968" y="12501"/>
                  </a:lnTo>
                  <a:lnTo>
                    <a:pt x="36205" y="12425"/>
                  </a:lnTo>
                  <a:lnTo>
                    <a:pt x="35367" y="12501"/>
                  </a:lnTo>
                  <a:lnTo>
                    <a:pt x="34071" y="13263"/>
                  </a:lnTo>
                  <a:lnTo>
                    <a:pt x="33614" y="13949"/>
                  </a:lnTo>
                  <a:lnTo>
                    <a:pt x="33233" y="14864"/>
                  </a:lnTo>
                  <a:lnTo>
                    <a:pt x="32775" y="16922"/>
                  </a:lnTo>
                  <a:lnTo>
                    <a:pt x="32852" y="17912"/>
                  </a:lnTo>
                  <a:lnTo>
                    <a:pt x="32775" y="18979"/>
                  </a:lnTo>
                  <a:lnTo>
                    <a:pt x="33233" y="20961"/>
                  </a:lnTo>
                  <a:lnTo>
                    <a:pt x="33614" y="21876"/>
                  </a:lnTo>
                  <a:lnTo>
                    <a:pt x="34071" y="22562"/>
                  </a:lnTo>
                  <a:lnTo>
                    <a:pt x="35367" y="23324"/>
                  </a:lnTo>
                  <a:lnTo>
                    <a:pt x="36129" y="23400"/>
                  </a:lnTo>
                  <a:lnTo>
                    <a:pt x="36968" y="23324"/>
                  </a:lnTo>
                  <a:lnTo>
                    <a:pt x="38340" y="22562"/>
                  </a:lnTo>
                  <a:close/>
                  <a:moveTo>
                    <a:pt x="56175" y="10900"/>
                  </a:moveTo>
                  <a:lnTo>
                    <a:pt x="56709" y="10138"/>
                  </a:lnTo>
                  <a:lnTo>
                    <a:pt x="58157" y="8918"/>
                  </a:lnTo>
                  <a:lnTo>
                    <a:pt x="58919" y="8461"/>
                  </a:lnTo>
                  <a:lnTo>
                    <a:pt x="59834" y="8080"/>
                  </a:lnTo>
                  <a:lnTo>
                    <a:pt x="61663" y="7623"/>
                  </a:lnTo>
                  <a:lnTo>
                    <a:pt x="62578" y="7623"/>
                  </a:lnTo>
                  <a:lnTo>
                    <a:pt x="64102" y="7623"/>
                  </a:lnTo>
                  <a:lnTo>
                    <a:pt x="66770" y="8690"/>
                  </a:lnTo>
                  <a:lnTo>
                    <a:pt x="67837" y="9681"/>
                  </a:lnTo>
                  <a:lnTo>
                    <a:pt x="68675" y="10900"/>
                  </a:lnTo>
                  <a:lnTo>
                    <a:pt x="69590" y="13644"/>
                  </a:lnTo>
                  <a:lnTo>
                    <a:pt x="69590" y="15092"/>
                  </a:lnTo>
                  <a:lnTo>
                    <a:pt x="69590" y="27592"/>
                  </a:lnTo>
                  <a:lnTo>
                    <a:pt x="62197" y="27592"/>
                  </a:lnTo>
                  <a:lnTo>
                    <a:pt x="62197" y="16845"/>
                  </a:lnTo>
                  <a:lnTo>
                    <a:pt x="62197" y="16159"/>
                  </a:lnTo>
                  <a:lnTo>
                    <a:pt x="61892" y="14940"/>
                  </a:lnTo>
                  <a:lnTo>
                    <a:pt x="61511" y="14406"/>
                  </a:lnTo>
                  <a:lnTo>
                    <a:pt x="61129" y="13949"/>
                  </a:lnTo>
                  <a:lnTo>
                    <a:pt x="60062" y="13415"/>
                  </a:lnTo>
                  <a:lnTo>
                    <a:pt x="59453" y="13415"/>
                  </a:lnTo>
                  <a:lnTo>
                    <a:pt x="58767" y="13492"/>
                  </a:lnTo>
                  <a:lnTo>
                    <a:pt x="57623" y="14025"/>
                  </a:lnTo>
                  <a:lnTo>
                    <a:pt x="57242" y="14482"/>
                  </a:lnTo>
                  <a:lnTo>
                    <a:pt x="56861" y="15092"/>
                  </a:lnTo>
                  <a:lnTo>
                    <a:pt x="56404" y="16388"/>
                  </a:lnTo>
                  <a:lnTo>
                    <a:pt x="56404" y="17150"/>
                  </a:lnTo>
                  <a:lnTo>
                    <a:pt x="56404" y="27592"/>
                  </a:lnTo>
                  <a:lnTo>
                    <a:pt x="49010" y="27592"/>
                  </a:lnTo>
                  <a:lnTo>
                    <a:pt x="49010" y="8232"/>
                  </a:lnTo>
                  <a:lnTo>
                    <a:pt x="56023" y="8232"/>
                  </a:lnTo>
                  <a:lnTo>
                    <a:pt x="56023" y="10900"/>
                  </a:lnTo>
                  <a:close/>
                  <a:moveTo>
                    <a:pt x="78813" y="27669"/>
                  </a:moveTo>
                  <a:lnTo>
                    <a:pt x="77745" y="27440"/>
                  </a:lnTo>
                  <a:lnTo>
                    <a:pt x="75688" y="26525"/>
                  </a:lnTo>
                  <a:lnTo>
                    <a:pt x="74773" y="25992"/>
                  </a:lnTo>
                  <a:lnTo>
                    <a:pt x="73934" y="25382"/>
                  </a:lnTo>
                  <a:lnTo>
                    <a:pt x="72486" y="23858"/>
                  </a:lnTo>
                  <a:lnTo>
                    <a:pt x="71495" y="22028"/>
                  </a:lnTo>
                  <a:lnTo>
                    <a:pt x="70962" y="20047"/>
                  </a:lnTo>
                  <a:lnTo>
                    <a:pt x="70962" y="18979"/>
                  </a:lnTo>
                  <a:lnTo>
                    <a:pt x="79346" y="18979"/>
                  </a:lnTo>
                  <a:lnTo>
                    <a:pt x="79422" y="19665"/>
                  </a:lnTo>
                  <a:lnTo>
                    <a:pt x="80185" y="20961"/>
                  </a:lnTo>
                  <a:lnTo>
                    <a:pt x="80794" y="21342"/>
                  </a:lnTo>
                  <a:lnTo>
                    <a:pt x="81556" y="21723"/>
                  </a:lnTo>
                  <a:lnTo>
                    <a:pt x="83157" y="22181"/>
                  </a:lnTo>
                  <a:lnTo>
                    <a:pt x="84072" y="22181"/>
                  </a:lnTo>
                  <a:lnTo>
                    <a:pt x="84682" y="22105"/>
                  </a:lnTo>
                  <a:lnTo>
                    <a:pt x="85291" y="22028"/>
                  </a:lnTo>
                  <a:lnTo>
                    <a:pt x="85901" y="21876"/>
                  </a:lnTo>
                  <a:lnTo>
                    <a:pt x="86435" y="21647"/>
                  </a:lnTo>
                  <a:lnTo>
                    <a:pt x="86892" y="21342"/>
                  </a:lnTo>
                  <a:lnTo>
                    <a:pt x="87273" y="20961"/>
                  </a:lnTo>
                  <a:lnTo>
                    <a:pt x="87578" y="20504"/>
                  </a:lnTo>
                  <a:lnTo>
                    <a:pt x="87578" y="19894"/>
                  </a:lnTo>
                  <a:lnTo>
                    <a:pt x="87578" y="19361"/>
                  </a:lnTo>
                  <a:lnTo>
                    <a:pt x="87273" y="18903"/>
                  </a:lnTo>
                  <a:lnTo>
                    <a:pt x="86816" y="18446"/>
                  </a:lnTo>
                  <a:lnTo>
                    <a:pt x="86282" y="18141"/>
                  </a:lnTo>
                  <a:lnTo>
                    <a:pt x="85444" y="17836"/>
                  </a:lnTo>
                  <a:lnTo>
                    <a:pt x="84605" y="17608"/>
                  </a:lnTo>
                  <a:lnTo>
                    <a:pt x="83538" y="17303"/>
                  </a:lnTo>
                  <a:lnTo>
                    <a:pt x="82319" y="16998"/>
                  </a:lnTo>
                  <a:lnTo>
                    <a:pt x="80489" y="16617"/>
                  </a:lnTo>
                  <a:lnTo>
                    <a:pt x="78660" y="16083"/>
                  </a:lnTo>
                  <a:lnTo>
                    <a:pt x="76907" y="15473"/>
                  </a:lnTo>
                  <a:lnTo>
                    <a:pt x="75306" y="14559"/>
                  </a:lnTo>
                  <a:lnTo>
                    <a:pt x="74620" y="14101"/>
                  </a:lnTo>
                  <a:lnTo>
                    <a:pt x="73401" y="12882"/>
                  </a:lnTo>
                  <a:lnTo>
                    <a:pt x="72867" y="12196"/>
                  </a:lnTo>
                  <a:lnTo>
                    <a:pt x="72410" y="11357"/>
                  </a:lnTo>
                  <a:lnTo>
                    <a:pt x="71953" y="9528"/>
                  </a:lnTo>
                  <a:lnTo>
                    <a:pt x="71953" y="8614"/>
                  </a:lnTo>
                  <a:lnTo>
                    <a:pt x="71953" y="7546"/>
                  </a:lnTo>
                  <a:lnTo>
                    <a:pt x="72410" y="5565"/>
                  </a:lnTo>
                  <a:lnTo>
                    <a:pt x="72867" y="4650"/>
                  </a:lnTo>
                  <a:lnTo>
                    <a:pt x="73325" y="3888"/>
                  </a:lnTo>
                  <a:lnTo>
                    <a:pt x="74620" y="2516"/>
                  </a:lnTo>
                  <a:lnTo>
                    <a:pt x="75383" y="1982"/>
                  </a:lnTo>
                  <a:lnTo>
                    <a:pt x="76221" y="1449"/>
                  </a:lnTo>
                  <a:lnTo>
                    <a:pt x="78050" y="687"/>
                  </a:lnTo>
                  <a:lnTo>
                    <a:pt x="79041" y="458"/>
                  </a:lnTo>
                  <a:lnTo>
                    <a:pt x="81252" y="77"/>
                  </a:lnTo>
                  <a:lnTo>
                    <a:pt x="83538" y="1"/>
                  </a:lnTo>
                  <a:lnTo>
                    <a:pt x="85596" y="77"/>
                  </a:lnTo>
                  <a:lnTo>
                    <a:pt x="87654" y="458"/>
                  </a:lnTo>
                  <a:lnTo>
                    <a:pt x="89560" y="992"/>
                  </a:lnTo>
                  <a:lnTo>
                    <a:pt x="91236" y="1906"/>
                  </a:lnTo>
                  <a:lnTo>
                    <a:pt x="91999" y="2440"/>
                  </a:lnTo>
                  <a:lnTo>
                    <a:pt x="93294" y="3735"/>
                  </a:lnTo>
                  <a:lnTo>
                    <a:pt x="93752" y="4498"/>
                  </a:lnTo>
                  <a:lnTo>
                    <a:pt x="94209" y="5412"/>
                  </a:lnTo>
                  <a:lnTo>
                    <a:pt x="94666" y="7318"/>
                  </a:lnTo>
                  <a:lnTo>
                    <a:pt x="94743" y="8309"/>
                  </a:lnTo>
                  <a:lnTo>
                    <a:pt x="86587" y="8309"/>
                  </a:lnTo>
                  <a:lnTo>
                    <a:pt x="86511" y="7851"/>
                  </a:lnTo>
                  <a:lnTo>
                    <a:pt x="85977" y="6937"/>
                  </a:lnTo>
                  <a:lnTo>
                    <a:pt x="85596" y="6556"/>
                  </a:lnTo>
                  <a:lnTo>
                    <a:pt x="84453" y="6022"/>
                  </a:lnTo>
                  <a:lnTo>
                    <a:pt x="82014" y="5946"/>
                  </a:lnTo>
                  <a:lnTo>
                    <a:pt x="80794" y="6403"/>
                  </a:lnTo>
                  <a:lnTo>
                    <a:pt x="80489" y="6708"/>
                  </a:lnTo>
                  <a:lnTo>
                    <a:pt x="80032" y="7394"/>
                  </a:lnTo>
                  <a:lnTo>
                    <a:pt x="79956" y="7775"/>
                  </a:lnTo>
                  <a:lnTo>
                    <a:pt x="80032" y="8309"/>
                  </a:lnTo>
                  <a:lnTo>
                    <a:pt x="80413" y="8766"/>
                  </a:lnTo>
                  <a:lnTo>
                    <a:pt x="81023" y="9147"/>
                  </a:lnTo>
                  <a:lnTo>
                    <a:pt x="81709" y="9452"/>
                  </a:lnTo>
                  <a:lnTo>
                    <a:pt x="82700" y="9757"/>
                  </a:lnTo>
                  <a:lnTo>
                    <a:pt x="83767" y="9985"/>
                  </a:lnTo>
                  <a:lnTo>
                    <a:pt x="85063" y="10214"/>
                  </a:lnTo>
                  <a:lnTo>
                    <a:pt x="86587" y="10595"/>
                  </a:lnTo>
                  <a:lnTo>
                    <a:pt x="88340" y="11053"/>
                  </a:lnTo>
                  <a:lnTo>
                    <a:pt x="90017" y="11586"/>
                  </a:lnTo>
                  <a:lnTo>
                    <a:pt x="91618" y="12196"/>
                  </a:lnTo>
                  <a:lnTo>
                    <a:pt x="93066" y="13111"/>
                  </a:lnTo>
                  <a:lnTo>
                    <a:pt x="94285" y="14178"/>
                  </a:lnTo>
                  <a:lnTo>
                    <a:pt x="95200" y="15626"/>
                  </a:lnTo>
                  <a:lnTo>
                    <a:pt x="95581" y="16464"/>
                  </a:lnTo>
                  <a:lnTo>
                    <a:pt x="95962" y="18294"/>
                  </a:lnTo>
                  <a:lnTo>
                    <a:pt x="95962" y="19208"/>
                  </a:lnTo>
                  <a:lnTo>
                    <a:pt x="95962" y="20275"/>
                  </a:lnTo>
                  <a:lnTo>
                    <a:pt x="95505" y="22257"/>
                  </a:lnTo>
                  <a:lnTo>
                    <a:pt x="95047" y="23172"/>
                  </a:lnTo>
                  <a:lnTo>
                    <a:pt x="94514" y="24010"/>
                  </a:lnTo>
                  <a:lnTo>
                    <a:pt x="93218" y="25382"/>
                  </a:lnTo>
                  <a:lnTo>
                    <a:pt x="92456" y="25992"/>
                  </a:lnTo>
                  <a:lnTo>
                    <a:pt x="90627" y="27059"/>
                  </a:lnTo>
                  <a:lnTo>
                    <a:pt x="88645" y="27745"/>
                  </a:lnTo>
                  <a:lnTo>
                    <a:pt x="86282" y="28202"/>
                  </a:lnTo>
                  <a:lnTo>
                    <a:pt x="83996" y="28278"/>
                  </a:lnTo>
                  <a:lnTo>
                    <a:pt x="81404" y="28202"/>
                  </a:lnTo>
                  <a:lnTo>
                    <a:pt x="78889" y="27669"/>
                  </a:lnTo>
                  <a:close/>
                  <a:moveTo>
                    <a:pt x="103660" y="27516"/>
                  </a:moveTo>
                  <a:lnTo>
                    <a:pt x="102746" y="27059"/>
                  </a:lnTo>
                  <a:lnTo>
                    <a:pt x="100993" y="25992"/>
                  </a:lnTo>
                  <a:lnTo>
                    <a:pt x="100230" y="25306"/>
                  </a:lnTo>
                  <a:lnTo>
                    <a:pt x="99544" y="24620"/>
                  </a:lnTo>
                  <a:lnTo>
                    <a:pt x="98477" y="22943"/>
                  </a:lnTo>
                  <a:lnTo>
                    <a:pt x="98020" y="22105"/>
                  </a:lnTo>
                  <a:lnTo>
                    <a:pt x="97715" y="21037"/>
                  </a:lnTo>
                  <a:lnTo>
                    <a:pt x="97258" y="19056"/>
                  </a:lnTo>
                  <a:lnTo>
                    <a:pt x="97258" y="16922"/>
                  </a:lnTo>
                  <a:lnTo>
                    <a:pt x="97715" y="14864"/>
                  </a:lnTo>
                  <a:lnTo>
                    <a:pt x="98020" y="13873"/>
                  </a:lnTo>
                  <a:lnTo>
                    <a:pt x="98477" y="12958"/>
                  </a:lnTo>
                  <a:lnTo>
                    <a:pt x="99544" y="11357"/>
                  </a:lnTo>
                  <a:lnTo>
                    <a:pt x="100307" y="10671"/>
                  </a:lnTo>
                  <a:lnTo>
                    <a:pt x="101069" y="9985"/>
                  </a:lnTo>
                  <a:lnTo>
                    <a:pt x="102746" y="8842"/>
                  </a:lnTo>
                  <a:lnTo>
                    <a:pt x="103737" y="8461"/>
                  </a:lnTo>
                  <a:lnTo>
                    <a:pt x="104804" y="8080"/>
                  </a:lnTo>
                  <a:lnTo>
                    <a:pt x="107090" y="7699"/>
                  </a:lnTo>
                  <a:lnTo>
                    <a:pt x="109377" y="7699"/>
                  </a:lnTo>
                  <a:lnTo>
                    <a:pt x="111664" y="8080"/>
                  </a:lnTo>
                  <a:lnTo>
                    <a:pt x="112807" y="8461"/>
                  </a:lnTo>
                  <a:lnTo>
                    <a:pt x="113721" y="8842"/>
                  </a:lnTo>
                  <a:lnTo>
                    <a:pt x="115398" y="9909"/>
                  </a:lnTo>
                  <a:lnTo>
                    <a:pt x="116846" y="11281"/>
                  </a:lnTo>
                  <a:lnTo>
                    <a:pt x="117990" y="12958"/>
                  </a:lnTo>
                  <a:lnTo>
                    <a:pt x="118371" y="13873"/>
                  </a:lnTo>
                  <a:lnTo>
                    <a:pt x="118752" y="14864"/>
                  </a:lnTo>
                  <a:lnTo>
                    <a:pt x="119133" y="16922"/>
                  </a:lnTo>
                  <a:lnTo>
                    <a:pt x="119133" y="17989"/>
                  </a:lnTo>
                  <a:lnTo>
                    <a:pt x="119133" y="19056"/>
                  </a:lnTo>
                  <a:lnTo>
                    <a:pt x="118676" y="21114"/>
                  </a:lnTo>
                  <a:lnTo>
                    <a:pt x="118371" y="22105"/>
                  </a:lnTo>
                  <a:lnTo>
                    <a:pt x="117990" y="22943"/>
                  </a:lnTo>
                  <a:lnTo>
                    <a:pt x="116846" y="24620"/>
                  </a:lnTo>
                  <a:lnTo>
                    <a:pt x="116161" y="25306"/>
                  </a:lnTo>
                  <a:lnTo>
                    <a:pt x="115398" y="25992"/>
                  </a:lnTo>
                  <a:lnTo>
                    <a:pt x="113721" y="27059"/>
                  </a:lnTo>
                  <a:lnTo>
                    <a:pt x="112731" y="27440"/>
                  </a:lnTo>
                  <a:lnTo>
                    <a:pt x="111664" y="27821"/>
                  </a:lnTo>
                  <a:lnTo>
                    <a:pt x="109377" y="28202"/>
                  </a:lnTo>
                  <a:lnTo>
                    <a:pt x="108234" y="28202"/>
                  </a:lnTo>
                  <a:lnTo>
                    <a:pt x="107090" y="28202"/>
                  </a:lnTo>
                  <a:lnTo>
                    <a:pt x="104804" y="27821"/>
                  </a:lnTo>
                  <a:lnTo>
                    <a:pt x="103737" y="27516"/>
                  </a:lnTo>
                  <a:close/>
                  <a:moveTo>
                    <a:pt x="110749" y="22028"/>
                  </a:moveTo>
                  <a:lnTo>
                    <a:pt x="111130" y="21037"/>
                  </a:lnTo>
                  <a:lnTo>
                    <a:pt x="111587" y="19056"/>
                  </a:lnTo>
                  <a:lnTo>
                    <a:pt x="111587" y="18065"/>
                  </a:lnTo>
                  <a:lnTo>
                    <a:pt x="111587" y="16998"/>
                  </a:lnTo>
                  <a:lnTo>
                    <a:pt x="111130" y="15016"/>
                  </a:lnTo>
                  <a:lnTo>
                    <a:pt x="110749" y="14025"/>
                  </a:lnTo>
                  <a:lnTo>
                    <a:pt x="110292" y="13415"/>
                  </a:lnTo>
                  <a:lnTo>
                    <a:pt x="108996" y="12577"/>
                  </a:lnTo>
                  <a:lnTo>
                    <a:pt x="108157" y="12577"/>
                  </a:lnTo>
                  <a:lnTo>
                    <a:pt x="107395" y="12577"/>
                  </a:lnTo>
                  <a:lnTo>
                    <a:pt x="106023" y="13339"/>
                  </a:lnTo>
                  <a:lnTo>
                    <a:pt x="105642" y="14025"/>
                  </a:lnTo>
                  <a:lnTo>
                    <a:pt x="105185" y="15016"/>
                  </a:lnTo>
                  <a:lnTo>
                    <a:pt x="104804" y="16998"/>
                  </a:lnTo>
                  <a:lnTo>
                    <a:pt x="104804" y="17989"/>
                  </a:lnTo>
                  <a:lnTo>
                    <a:pt x="104804" y="19056"/>
                  </a:lnTo>
                  <a:lnTo>
                    <a:pt x="105185" y="21037"/>
                  </a:lnTo>
                  <a:lnTo>
                    <a:pt x="105642" y="21952"/>
                  </a:lnTo>
                  <a:lnTo>
                    <a:pt x="106023" y="22638"/>
                  </a:lnTo>
                  <a:lnTo>
                    <a:pt x="107319" y="23400"/>
                  </a:lnTo>
                  <a:lnTo>
                    <a:pt x="108157" y="23476"/>
                  </a:lnTo>
                  <a:lnTo>
                    <a:pt x="108920" y="23400"/>
                  </a:lnTo>
                  <a:lnTo>
                    <a:pt x="110292" y="22638"/>
                  </a:lnTo>
                  <a:lnTo>
                    <a:pt x="110749" y="22028"/>
                  </a:lnTo>
                  <a:close/>
                  <a:moveTo>
                    <a:pt x="134225" y="25230"/>
                  </a:moveTo>
                  <a:lnTo>
                    <a:pt x="134149" y="25230"/>
                  </a:lnTo>
                  <a:lnTo>
                    <a:pt x="133615" y="25916"/>
                  </a:lnTo>
                  <a:lnTo>
                    <a:pt x="132243" y="27059"/>
                  </a:lnTo>
                  <a:lnTo>
                    <a:pt x="131481" y="27516"/>
                  </a:lnTo>
                  <a:lnTo>
                    <a:pt x="130642" y="27897"/>
                  </a:lnTo>
                  <a:lnTo>
                    <a:pt x="128813" y="28278"/>
                  </a:lnTo>
                  <a:lnTo>
                    <a:pt x="127898" y="28278"/>
                  </a:lnTo>
                  <a:lnTo>
                    <a:pt x="126298" y="28278"/>
                  </a:lnTo>
                  <a:lnTo>
                    <a:pt x="124773" y="27821"/>
                  </a:lnTo>
                  <a:lnTo>
                    <a:pt x="123554" y="27135"/>
                  </a:lnTo>
                  <a:lnTo>
                    <a:pt x="122639" y="26220"/>
                  </a:lnTo>
                  <a:lnTo>
                    <a:pt x="121801" y="25153"/>
                  </a:lnTo>
                  <a:lnTo>
                    <a:pt x="121267" y="23858"/>
                  </a:lnTo>
                  <a:lnTo>
                    <a:pt x="120886" y="22333"/>
                  </a:lnTo>
                  <a:lnTo>
                    <a:pt x="120810" y="20809"/>
                  </a:lnTo>
                  <a:lnTo>
                    <a:pt x="120810" y="8309"/>
                  </a:lnTo>
                  <a:lnTo>
                    <a:pt x="128203" y="8309"/>
                  </a:lnTo>
                  <a:lnTo>
                    <a:pt x="128203" y="19132"/>
                  </a:lnTo>
                  <a:lnTo>
                    <a:pt x="128280" y="19818"/>
                  </a:lnTo>
                  <a:lnTo>
                    <a:pt x="128584" y="21037"/>
                  </a:lnTo>
                  <a:lnTo>
                    <a:pt x="129270" y="21800"/>
                  </a:lnTo>
                  <a:lnTo>
                    <a:pt x="130261" y="22181"/>
                  </a:lnTo>
                  <a:lnTo>
                    <a:pt x="130871" y="22181"/>
                  </a:lnTo>
                  <a:lnTo>
                    <a:pt x="131481" y="22181"/>
                  </a:lnTo>
                  <a:lnTo>
                    <a:pt x="132700" y="21647"/>
                  </a:lnTo>
                  <a:lnTo>
                    <a:pt x="133158" y="21266"/>
                  </a:lnTo>
                  <a:lnTo>
                    <a:pt x="133539" y="20656"/>
                  </a:lnTo>
                  <a:lnTo>
                    <a:pt x="133920" y="19437"/>
                  </a:lnTo>
                  <a:lnTo>
                    <a:pt x="133920" y="18751"/>
                  </a:lnTo>
                  <a:lnTo>
                    <a:pt x="133920" y="8232"/>
                  </a:lnTo>
                  <a:lnTo>
                    <a:pt x="141313" y="8232"/>
                  </a:lnTo>
                  <a:lnTo>
                    <a:pt x="141313" y="27592"/>
                  </a:lnTo>
                  <a:lnTo>
                    <a:pt x="134301" y="27592"/>
                  </a:lnTo>
                  <a:close/>
                  <a:moveTo>
                    <a:pt x="151222" y="11281"/>
                  </a:moveTo>
                  <a:lnTo>
                    <a:pt x="151679" y="10519"/>
                  </a:lnTo>
                  <a:lnTo>
                    <a:pt x="152975" y="9223"/>
                  </a:lnTo>
                  <a:lnTo>
                    <a:pt x="154576" y="8385"/>
                  </a:lnTo>
                  <a:lnTo>
                    <a:pt x="156329" y="7928"/>
                  </a:lnTo>
                  <a:lnTo>
                    <a:pt x="157243" y="7928"/>
                  </a:lnTo>
                  <a:lnTo>
                    <a:pt x="157853" y="7928"/>
                  </a:lnTo>
                  <a:lnTo>
                    <a:pt x="158463" y="8156"/>
                  </a:lnTo>
                  <a:lnTo>
                    <a:pt x="158463" y="14254"/>
                  </a:lnTo>
                  <a:lnTo>
                    <a:pt x="158310" y="14254"/>
                  </a:lnTo>
                  <a:lnTo>
                    <a:pt x="156710" y="14025"/>
                  </a:lnTo>
                  <a:lnTo>
                    <a:pt x="154194" y="14482"/>
                  </a:lnTo>
                  <a:lnTo>
                    <a:pt x="153204" y="15092"/>
                  </a:lnTo>
                  <a:lnTo>
                    <a:pt x="152365" y="15854"/>
                  </a:lnTo>
                  <a:lnTo>
                    <a:pt x="151527" y="18217"/>
                  </a:lnTo>
                  <a:lnTo>
                    <a:pt x="151451" y="19818"/>
                  </a:lnTo>
                  <a:lnTo>
                    <a:pt x="151451" y="27745"/>
                  </a:lnTo>
                  <a:lnTo>
                    <a:pt x="143981" y="27745"/>
                  </a:lnTo>
                  <a:lnTo>
                    <a:pt x="143981" y="8385"/>
                  </a:lnTo>
                  <a:lnTo>
                    <a:pt x="151069" y="8385"/>
                  </a:lnTo>
                  <a:lnTo>
                    <a:pt x="151069" y="11281"/>
                  </a:lnTo>
                  <a:close/>
                  <a:moveTo>
                    <a:pt x="165704" y="27592"/>
                  </a:moveTo>
                  <a:lnTo>
                    <a:pt x="164713" y="27211"/>
                  </a:lnTo>
                  <a:lnTo>
                    <a:pt x="162960" y="26068"/>
                  </a:lnTo>
                  <a:lnTo>
                    <a:pt x="162198" y="25458"/>
                  </a:lnTo>
                  <a:lnTo>
                    <a:pt x="161512" y="24696"/>
                  </a:lnTo>
                  <a:lnTo>
                    <a:pt x="160368" y="23095"/>
                  </a:lnTo>
                  <a:lnTo>
                    <a:pt x="159987" y="22181"/>
                  </a:lnTo>
                  <a:lnTo>
                    <a:pt x="159606" y="21190"/>
                  </a:lnTo>
                  <a:lnTo>
                    <a:pt x="159225" y="19132"/>
                  </a:lnTo>
                  <a:lnTo>
                    <a:pt x="159225" y="17074"/>
                  </a:lnTo>
                  <a:lnTo>
                    <a:pt x="159606" y="15016"/>
                  </a:lnTo>
                  <a:lnTo>
                    <a:pt x="159987" y="14025"/>
                  </a:lnTo>
                  <a:lnTo>
                    <a:pt x="160368" y="13111"/>
                  </a:lnTo>
                  <a:lnTo>
                    <a:pt x="161512" y="11434"/>
                  </a:lnTo>
                  <a:lnTo>
                    <a:pt x="162198" y="10748"/>
                  </a:lnTo>
                  <a:lnTo>
                    <a:pt x="163036" y="10062"/>
                  </a:lnTo>
                  <a:lnTo>
                    <a:pt x="164713" y="8995"/>
                  </a:lnTo>
                  <a:lnTo>
                    <a:pt x="165704" y="8614"/>
                  </a:lnTo>
                  <a:lnTo>
                    <a:pt x="166771" y="8232"/>
                  </a:lnTo>
                  <a:lnTo>
                    <a:pt x="169057" y="7851"/>
                  </a:lnTo>
                  <a:lnTo>
                    <a:pt x="170201" y="7775"/>
                  </a:lnTo>
                  <a:lnTo>
                    <a:pt x="172106" y="7928"/>
                  </a:lnTo>
                  <a:lnTo>
                    <a:pt x="174012" y="8385"/>
                  </a:lnTo>
                  <a:lnTo>
                    <a:pt x="175612" y="8995"/>
                  </a:lnTo>
                  <a:lnTo>
                    <a:pt x="177061" y="9985"/>
                  </a:lnTo>
                  <a:lnTo>
                    <a:pt x="178204" y="11053"/>
                  </a:lnTo>
                  <a:lnTo>
                    <a:pt x="179119" y="12425"/>
                  </a:lnTo>
                  <a:lnTo>
                    <a:pt x="179804" y="13949"/>
                  </a:lnTo>
                  <a:lnTo>
                    <a:pt x="180033" y="15550"/>
                  </a:lnTo>
                  <a:lnTo>
                    <a:pt x="172945" y="15550"/>
                  </a:lnTo>
                  <a:lnTo>
                    <a:pt x="172640" y="14482"/>
                  </a:lnTo>
                  <a:lnTo>
                    <a:pt x="171954" y="13568"/>
                  </a:lnTo>
                  <a:lnTo>
                    <a:pt x="171573" y="13187"/>
                  </a:lnTo>
                  <a:lnTo>
                    <a:pt x="170582" y="12806"/>
                  </a:lnTo>
                  <a:lnTo>
                    <a:pt x="170048" y="12806"/>
                  </a:lnTo>
                  <a:lnTo>
                    <a:pt x="169286" y="12882"/>
                  </a:lnTo>
                  <a:lnTo>
                    <a:pt x="167990" y="13568"/>
                  </a:lnTo>
                  <a:lnTo>
                    <a:pt x="167533" y="14254"/>
                  </a:lnTo>
                  <a:lnTo>
                    <a:pt x="167076" y="15168"/>
                  </a:lnTo>
                  <a:lnTo>
                    <a:pt x="166695" y="17074"/>
                  </a:lnTo>
                  <a:lnTo>
                    <a:pt x="166695" y="18141"/>
                  </a:lnTo>
                  <a:lnTo>
                    <a:pt x="166695" y="19132"/>
                  </a:lnTo>
                  <a:lnTo>
                    <a:pt x="167152" y="21037"/>
                  </a:lnTo>
                  <a:lnTo>
                    <a:pt x="167533" y="21952"/>
                  </a:lnTo>
                  <a:lnTo>
                    <a:pt x="167990" y="22562"/>
                  </a:lnTo>
                  <a:lnTo>
                    <a:pt x="169362" y="23248"/>
                  </a:lnTo>
                  <a:lnTo>
                    <a:pt x="170125" y="23324"/>
                  </a:lnTo>
                  <a:lnTo>
                    <a:pt x="170734" y="23324"/>
                  </a:lnTo>
                  <a:lnTo>
                    <a:pt x="171801" y="22867"/>
                  </a:lnTo>
                  <a:lnTo>
                    <a:pt x="172182" y="22486"/>
                  </a:lnTo>
                  <a:lnTo>
                    <a:pt x="172564" y="21876"/>
                  </a:lnTo>
                  <a:lnTo>
                    <a:pt x="173021" y="20580"/>
                  </a:lnTo>
                  <a:lnTo>
                    <a:pt x="173021" y="19970"/>
                  </a:lnTo>
                  <a:lnTo>
                    <a:pt x="180186" y="19970"/>
                  </a:lnTo>
                  <a:lnTo>
                    <a:pt x="180109" y="20809"/>
                  </a:lnTo>
                  <a:lnTo>
                    <a:pt x="179804" y="22486"/>
                  </a:lnTo>
                  <a:lnTo>
                    <a:pt x="179423" y="23248"/>
                  </a:lnTo>
                  <a:lnTo>
                    <a:pt x="179042" y="24010"/>
                  </a:lnTo>
                  <a:lnTo>
                    <a:pt x="178051" y="25382"/>
                  </a:lnTo>
                  <a:lnTo>
                    <a:pt x="177442" y="25916"/>
                  </a:lnTo>
                  <a:lnTo>
                    <a:pt x="175917" y="27059"/>
                  </a:lnTo>
                  <a:lnTo>
                    <a:pt x="174240" y="27745"/>
                  </a:lnTo>
                  <a:lnTo>
                    <a:pt x="172106" y="28278"/>
                  </a:lnTo>
                  <a:lnTo>
                    <a:pt x="167762" y="28202"/>
                  </a:lnTo>
                  <a:lnTo>
                    <a:pt x="165628" y="27592"/>
                  </a:lnTo>
                  <a:close/>
                  <a:moveTo>
                    <a:pt x="187579" y="27592"/>
                  </a:moveTo>
                  <a:lnTo>
                    <a:pt x="186664" y="27211"/>
                  </a:lnTo>
                  <a:lnTo>
                    <a:pt x="184911" y="26144"/>
                  </a:lnTo>
                  <a:lnTo>
                    <a:pt x="184149" y="25458"/>
                  </a:lnTo>
                  <a:lnTo>
                    <a:pt x="183463" y="24696"/>
                  </a:lnTo>
                  <a:lnTo>
                    <a:pt x="182320" y="23095"/>
                  </a:lnTo>
                  <a:lnTo>
                    <a:pt x="181939" y="22181"/>
                  </a:lnTo>
                  <a:lnTo>
                    <a:pt x="181558" y="21190"/>
                  </a:lnTo>
                  <a:lnTo>
                    <a:pt x="181176" y="19132"/>
                  </a:lnTo>
                  <a:lnTo>
                    <a:pt x="181176" y="18065"/>
                  </a:lnTo>
                  <a:lnTo>
                    <a:pt x="181176" y="16998"/>
                  </a:lnTo>
                  <a:lnTo>
                    <a:pt x="181558" y="14940"/>
                  </a:lnTo>
                  <a:lnTo>
                    <a:pt x="181939" y="13949"/>
                  </a:lnTo>
                  <a:lnTo>
                    <a:pt x="182320" y="13111"/>
                  </a:lnTo>
                  <a:lnTo>
                    <a:pt x="183463" y="11434"/>
                  </a:lnTo>
                  <a:lnTo>
                    <a:pt x="184149" y="10748"/>
                  </a:lnTo>
                  <a:lnTo>
                    <a:pt x="184911" y="10062"/>
                  </a:lnTo>
                  <a:lnTo>
                    <a:pt x="186588" y="8995"/>
                  </a:lnTo>
                  <a:lnTo>
                    <a:pt x="187503" y="8537"/>
                  </a:lnTo>
                  <a:lnTo>
                    <a:pt x="188570" y="8232"/>
                  </a:lnTo>
                  <a:lnTo>
                    <a:pt x="190704" y="7851"/>
                  </a:lnTo>
                  <a:lnTo>
                    <a:pt x="191847" y="7775"/>
                  </a:lnTo>
                  <a:lnTo>
                    <a:pt x="192838" y="7775"/>
                  </a:lnTo>
                  <a:lnTo>
                    <a:pt x="194972" y="8156"/>
                  </a:lnTo>
                  <a:lnTo>
                    <a:pt x="195963" y="8537"/>
                  </a:lnTo>
                  <a:lnTo>
                    <a:pt x="197716" y="9300"/>
                  </a:lnTo>
                  <a:lnTo>
                    <a:pt x="199164" y="10443"/>
                  </a:lnTo>
                  <a:lnTo>
                    <a:pt x="200079" y="11281"/>
                  </a:lnTo>
                  <a:lnTo>
                    <a:pt x="201451" y="13339"/>
                  </a:lnTo>
                  <a:lnTo>
                    <a:pt x="201908" y="14482"/>
                  </a:lnTo>
                  <a:lnTo>
                    <a:pt x="202289" y="15854"/>
                  </a:lnTo>
                  <a:lnTo>
                    <a:pt x="202671" y="18522"/>
                  </a:lnTo>
                  <a:lnTo>
                    <a:pt x="202671" y="19894"/>
                  </a:lnTo>
                  <a:lnTo>
                    <a:pt x="188341" y="19894"/>
                  </a:lnTo>
                  <a:lnTo>
                    <a:pt x="188494" y="20580"/>
                  </a:lnTo>
                  <a:lnTo>
                    <a:pt x="189103" y="21952"/>
                  </a:lnTo>
                  <a:lnTo>
                    <a:pt x="189637" y="22562"/>
                  </a:lnTo>
                  <a:lnTo>
                    <a:pt x="190170" y="23019"/>
                  </a:lnTo>
                  <a:lnTo>
                    <a:pt x="191542" y="23476"/>
                  </a:lnTo>
                  <a:lnTo>
                    <a:pt x="192228" y="23476"/>
                  </a:lnTo>
                  <a:lnTo>
                    <a:pt x="193067" y="23476"/>
                  </a:lnTo>
                  <a:lnTo>
                    <a:pt x="194515" y="22714"/>
                  </a:lnTo>
                  <a:lnTo>
                    <a:pt x="195049" y="22028"/>
                  </a:lnTo>
                  <a:lnTo>
                    <a:pt x="202213" y="22028"/>
                  </a:lnTo>
                  <a:lnTo>
                    <a:pt x="201680" y="23400"/>
                  </a:lnTo>
                  <a:lnTo>
                    <a:pt x="200841" y="24544"/>
                  </a:lnTo>
                  <a:lnTo>
                    <a:pt x="199698" y="25763"/>
                  </a:lnTo>
                  <a:lnTo>
                    <a:pt x="197030" y="27440"/>
                  </a:lnTo>
                  <a:lnTo>
                    <a:pt x="195430" y="27897"/>
                  </a:lnTo>
                  <a:lnTo>
                    <a:pt x="193753" y="28278"/>
                  </a:lnTo>
                  <a:lnTo>
                    <a:pt x="192000" y="28278"/>
                  </a:lnTo>
                  <a:lnTo>
                    <a:pt x="190856" y="28278"/>
                  </a:lnTo>
                  <a:lnTo>
                    <a:pt x="188646" y="27897"/>
                  </a:lnTo>
                  <a:lnTo>
                    <a:pt x="187579" y="27516"/>
                  </a:lnTo>
                  <a:close/>
                  <a:moveTo>
                    <a:pt x="189561" y="13492"/>
                  </a:moveTo>
                  <a:lnTo>
                    <a:pt x="189103" y="14025"/>
                  </a:lnTo>
                  <a:lnTo>
                    <a:pt x="188494" y="15321"/>
                  </a:lnTo>
                  <a:lnTo>
                    <a:pt x="188341" y="16083"/>
                  </a:lnTo>
                  <a:lnTo>
                    <a:pt x="195277" y="16083"/>
                  </a:lnTo>
                  <a:lnTo>
                    <a:pt x="195125" y="15321"/>
                  </a:lnTo>
                  <a:lnTo>
                    <a:pt x="194591" y="14025"/>
                  </a:lnTo>
                  <a:lnTo>
                    <a:pt x="194134" y="13492"/>
                  </a:lnTo>
                  <a:lnTo>
                    <a:pt x="193677" y="13034"/>
                  </a:lnTo>
                  <a:lnTo>
                    <a:pt x="192533" y="12577"/>
                  </a:lnTo>
                  <a:lnTo>
                    <a:pt x="191924" y="12577"/>
                  </a:lnTo>
                  <a:lnTo>
                    <a:pt x="191238" y="12577"/>
                  </a:lnTo>
                  <a:lnTo>
                    <a:pt x="190018" y="13034"/>
                  </a:lnTo>
                  <a:close/>
                </a:path>
              </a:pathLst>
            </a:custGeom>
            <a:solidFill>
              <a:srgbClr val="ACADC5">
                <a:alpha val="5019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31"/>
            <p:cNvSpPr/>
            <p:nvPr/>
          </p:nvSpPr>
          <p:spPr>
            <a:xfrm>
              <a:off x="182325" y="4644875"/>
              <a:ext cx="324283" cy="323928"/>
            </a:xfrm>
            <a:custGeom>
              <a:avLst/>
              <a:gdLst/>
              <a:ahLst/>
              <a:cxnLst/>
              <a:rect l="l" t="t" r="r" b="b"/>
              <a:pathLst>
                <a:path w="69514" h="69438" extrusionOk="0">
                  <a:moveTo>
                    <a:pt x="34757" y="0"/>
                  </a:moveTo>
                  <a:lnTo>
                    <a:pt x="32166" y="0"/>
                  </a:lnTo>
                  <a:lnTo>
                    <a:pt x="27059" y="839"/>
                  </a:lnTo>
                  <a:lnTo>
                    <a:pt x="22181" y="2287"/>
                  </a:lnTo>
                  <a:lnTo>
                    <a:pt x="17608" y="4497"/>
                  </a:lnTo>
                  <a:lnTo>
                    <a:pt x="13415" y="7241"/>
                  </a:lnTo>
                  <a:lnTo>
                    <a:pt x="9681" y="10671"/>
                  </a:lnTo>
                  <a:lnTo>
                    <a:pt x="6403" y="14558"/>
                  </a:lnTo>
                  <a:lnTo>
                    <a:pt x="3735" y="18979"/>
                  </a:lnTo>
                  <a:lnTo>
                    <a:pt x="2668" y="21418"/>
                  </a:lnTo>
                  <a:lnTo>
                    <a:pt x="1754" y="23857"/>
                  </a:lnTo>
                  <a:lnTo>
                    <a:pt x="534" y="28812"/>
                  </a:lnTo>
                  <a:lnTo>
                    <a:pt x="1" y="33918"/>
                  </a:lnTo>
                  <a:lnTo>
                    <a:pt x="306" y="38949"/>
                  </a:lnTo>
                  <a:lnTo>
                    <a:pt x="1296" y="43903"/>
                  </a:lnTo>
                  <a:lnTo>
                    <a:pt x="2973" y="48705"/>
                  </a:lnTo>
                  <a:lnTo>
                    <a:pt x="5336" y="53202"/>
                  </a:lnTo>
                  <a:lnTo>
                    <a:pt x="8385" y="57318"/>
                  </a:lnTo>
                  <a:lnTo>
                    <a:pt x="10214" y="59224"/>
                  </a:lnTo>
                  <a:lnTo>
                    <a:pt x="12120" y="61053"/>
                  </a:lnTo>
                  <a:lnTo>
                    <a:pt x="16312" y="64102"/>
                  </a:lnTo>
                  <a:lnTo>
                    <a:pt x="20809" y="66464"/>
                  </a:lnTo>
                  <a:lnTo>
                    <a:pt x="25534" y="68141"/>
                  </a:lnTo>
                  <a:lnTo>
                    <a:pt x="30489" y="69132"/>
                  </a:lnTo>
                  <a:lnTo>
                    <a:pt x="35519" y="69437"/>
                  </a:lnTo>
                  <a:lnTo>
                    <a:pt x="40626" y="68904"/>
                  </a:lnTo>
                  <a:lnTo>
                    <a:pt x="45580" y="67684"/>
                  </a:lnTo>
                  <a:lnTo>
                    <a:pt x="48019" y="66769"/>
                  </a:lnTo>
                  <a:lnTo>
                    <a:pt x="50459" y="65702"/>
                  </a:lnTo>
                  <a:lnTo>
                    <a:pt x="54879" y="63035"/>
                  </a:lnTo>
                  <a:lnTo>
                    <a:pt x="58767" y="59757"/>
                  </a:lnTo>
                  <a:lnTo>
                    <a:pt x="62196" y="56022"/>
                  </a:lnTo>
                  <a:lnTo>
                    <a:pt x="65017" y="51830"/>
                  </a:lnTo>
                  <a:lnTo>
                    <a:pt x="67151" y="47257"/>
                  </a:lnTo>
                  <a:lnTo>
                    <a:pt x="68675" y="42379"/>
                  </a:lnTo>
                  <a:lnTo>
                    <a:pt x="69437" y="37272"/>
                  </a:lnTo>
                  <a:lnTo>
                    <a:pt x="69514" y="34681"/>
                  </a:lnTo>
                  <a:lnTo>
                    <a:pt x="69361" y="31098"/>
                  </a:lnTo>
                  <a:lnTo>
                    <a:pt x="67989" y="24315"/>
                  </a:lnTo>
                  <a:lnTo>
                    <a:pt x="65321" y="18141"/>
                  </a:lnTo>
                  <a:lnTo>
                    <a:pt x="61587" y="12577"/>
                  </a:lnTo>
                  <a:lnTo>
                    <a:pt x="56861" y="7851"/>
                  </a:lnTo>
                  <a:lnTo>
                    <a:pt x="51373" y="4116"/>
                  </a:lnTo>
                  <a:lnTo>
                    <a:pt x="45123" y="1449"/>
                  </a:lnTo>
                  <a:lnTo>
                    <a:pt x="38339" y="77"/>
                  </a:lnTo>
                  <a:close/>
                  <a:moveTo>
                    <a:pt x="17912" y="17836"/>
                  </a:moveTo>
                  <a:lnTo>
                    <a:pt x="27440" y="17836"/>
                  </a:lnTo>
                  <a:lnTo>
                    <a:pt x="27440" y="25306"/>
                  </a:lnTo>
                  <a:lnTo>
                    <a:pt x="17989" y="25306"/>
                  </a:lnTo>
                  <a:close/>
                  <a:moveTo>
                    <a:pt x="15016" y="36891"/>
                  </a:moveTo>
                  <a:lnTo>
                    <a:pt x="16007" y="36510"/>
                  </a:lnTo>
                  <a:lnTo>
                    <a:pt x="17303" y="35900"/>
                  </a:lnTo>
                  <a:lnTo>
                    <a:pt x="17760" y="35290"/>
                  </a:lnTo>
                  <a:lnTo>
                    <a:pt x="17836" y="34909"/>
                  </a:lnTo>
                  <a:lnTo>
                    <a:pt x="17836" y="27363"/>
                  </a:lnTo>
                  <a:lnTo>
                    <a:pt x="27364" y="27363"/>
                  </a:lnTo>
                  <a:lnTo>
                    <a:pt x="27364" y="33690"/>
                  </a:lnTo>
                  <a:lnTo>
                    <a:pt x="27364" y="34833"/>
                  </a:lnTo>
                  <a:lnTo>
                    <a:pt x="26906" y="36739"/>
                  </a:lnTo>
                  <a:lnTo>
                    <a:pt x="26068" y="38111"/>
                  </a:lnTo>
                  <a:lnTo>
                    <a:pt x="24772" y="39025"/>
                  </a:lnTo>
                  <a:lnTo>
                    <a:pt x="24010" y="39330"/>
                  </a:lnTo>
                  <a:lnTo>
                    <a:pt x="24848" y="39711"/>
                  </a:lnTo>
                  <a:lnTo>
                    <a:pt x="26144" y="40778"/>
                  </a:lnTo>
                  <a:lnTo>
                    <a:pt x="26983" y="42303"/>
                  </a:lnTo>
                  <a:lnTo>
                    <a:pt x="27364" y="44361"/>
                  </a:lnTo>
                  <a:lnTo>
                    <a:pt x="27364" y="45733"/>
                  </a:lnTo>
                  <a:lnTo>
                    <a:pt x="27364" y="51220"/>
                  </a:lnTo>
                  <a:lnTo>
                    <a:pt x="17836" y="51144"/>
                  </a:lnTo>
                  <a:lnTo>
                    <a:pt x="17836" y="43979"/>
                  </a:lnTo>
                  <a:lnTo>
                    <a:pt x="17760" y="43522"/>
                  </a:lnTo>
                  <a:lnTo>
                    <a:pt x="17303" y="42836"/>
                  </a:lnTo>
                  <a:lnTo>
                    <a:pt x="16007" y="42226"/>
                  </a:lnTo>
                  <a:lnTo>
                    <a:pt x="14940" y="41922"/>
                  </a:lnTo>
                  <a:close/>
                  <a:moveTo>
                    <a:pt x="41769" y="52211"/>
                  </a:moveTo>
                  <a:lnTo>
                    <a:pt x="40169" y="52135"/>
                  </a:lnTo>
                  <a:lnTo>
                    <a:pt x="37349" y="51754"/>
                  </a:lnTo>
                  <a:lnTo>
                    <a:pt x="34986" y="50916"/>
                  </a:lnTo>
                  <a:lnTo>
                    <a:pt x="33004" y="49848"/>
                  </a:lnTo>
                  <a:lnTo>
                    <a:pt x="31403" y="48400"/>
                  </a:lnTo>
                  <a:lnTo>
                    <a:pt x="30260" y="46800"/>
                  </a:lnTo>
                  <a:lnTo>
                    <a:pt x="29498" y="44894"/>
                  </a:lnTo>
                  <a:lnTo>
                    <a:pt x="29117" y="42836"/>
                  </a:lnTo>
                  <a:lnTo>
                    <a:pt x="29041" y="41769"/>
                  </a:lnTo>
                  <a:lnTo>
                    <a:pt x="29041" y="40016"/>
                  </a:lnTo>
                  <a:lnTo>
                    <a:pt x="38721" y="40016"/>
                  </a:lnTo>
                  <a:lnTo>
                    <a:pt x="38721" y="40778"/>
                  </a:lnTo>
                  <a:lnTo>
                    <a:pt x="38721" y="41464"/>
                  </a:lnTo>
                  <a:lnTo>
                    <a:pt x="39102" y="42684"/>
                  </a:lnTo>
                  <a:lnTo>
                    <a:pt x="39788" y="43522"/>
                  </a:lnTo>
                  <a:lnTo>
                    <a:pt x="40855" y="43979"/>
                  </a:lnTo>
                  <a:lnTo>
                    <a:pt x="41541" y="43979"/>
                  </a:lnTo>
                  <a:lnTo>
                    <a:pt x="42227" y="43979"/>
                  </a:lnTo>
                  <a:lnTo>
                    <a:pt x="43218" y="43675"/>
                  </a:lnTo>
                  <a:lnTo>
                    <a:pt x="43827" y="43141"/>
                  </a:lnTo>
                  <a:lnTo>
                    <a:pt x="44132" y="42379"/>
                  </a:lnTo>
                  <a:lnTo>
                    <a:pt x="44132" y="41845"/>
                  </a:lnTo>
                  <a:lnTo>
                    <a:pt x="43980" y="41159"/>
                  </a:lnTo>
                  <a:lnTo>
                    <a:pt x="42836" y="40092"/>
                  </a:lnTo>
                  <a:lnTo>
                    <a:pt x="39483" y="38644"/>
                  </a:lnTo>
                  <a:lnTo>
                    <a:pt x="35367" y="36815"/>
                  </a:lnTo>
                  <a:lnTo>
                    <a:pt x="32775" y="35138"/>
                  </a:lnTo>
                  <a:lnTo>
                    <a:pt x="30717" y="32928"/>
                  </a:lnTo>
                  <a:lnTo>
                    <a:pt x="29498" y="29879"/>
                  </a:lnTo>
                  <a:lnTo>
                    <a:pt x="29422" y="27973"/>
                  </a:lnTo>
                  <a:lnTo>
                    <a:pt x="29422" y="26830"/>
                  </a:lnTo>
                  <a:lnTo>
                    <a:pt x="29803" y="24772"/>
                  </a:lnTo>
                  <a:lnTo>
                    <a:pt x="30489" y="22866"/>
                  </a:lnTo>
                  <a:lnTo>
                    <a:pt x="31632" y="21113"/>
                  </a:lnTo>
                  <a:lnTo>
                    <a:pt x="33156" y="19665"/>
                  </a:lnTo>
                  <a:lnTo>
                    <a:pt x="35138" y="18446"/>
                  </a:lnTo>
                  <a:lnTo>
                    <a:pt x="37577" y="17607"/>
                  </a:lnTo>
                  <a:lnTo>
                    <a:pt x="40550" y="17150"/>
                  </a:lnTo>
                  <a:lnTo>
                    <a:pt x="42227" y="17150"/>
                  </a:lnTo>
                  <a:lnTo>
                    <a:pt x="43675" y="17150"/>
                  </a:lnTo>
                  <a:lnTo>
                    <a:pt x="46343" y="17607"/>
                  </a:lnTo>
                  <a:lnTo>
                    <a:pt x="48705" y="18369"/>
                  </a:lnTo>
                  <a:lnTo>
                    <a:pt x="50611" y="19513"/>
                  </a:lnTo>
                  <a:lnTo>
                    <a:pt x="52135" y="20885"/>
                  </a:lnTo>
                  <a:lnTo>
                    <a:pt x="53279" y="22562"/>
                  </a:lnTo>
                  <a:lnTo>
                    <a:pt x="54041" y="24391"/>
                  </a:lnTo>
                  <a:lnTo>
                    <a:pt x="54422" y="26449"/>
                  </a:lnTo>
                  <a:lnTo>
                    <a:pt x="54422" y="27516"/>
                  </a:lnTo>
                  <a:lnTo>
                    <a:pt x="54422" y="29421"/>
                  </a:lnTo>
                  <a:lnTo>
                    <a:pt x="44818" y="29421"/>
                  </a:lnTo>
                  <a:lnTo>
                    <a:pt x="44818" y="28354"/>
                  </a:lnTo>
                  <a:lnTo>
                    <a:pt x="44666" y="27135"/>
                  </a:lnTo>
                  <a:lnTo>
                    <a:pt x="43827" y="25763"/>
                  </a:lnTo>
                  <a:lnTo>
                    <a:pt x="42836" y="25306"/>
                  </a:lnTo>
                  <a:lnTo>
                    <a:pt x="42150" y="25229"/>
                  </a:lnTo>
                  <a:lnTo>
                    <a:pt x="41693" y="25229"/>
                  </a:lnTo>
                  <a:lnTo>
                    <a:pt x="40855" y="25458"/>
                  </a:lnTo>
                  <a:lnTo>
                    <a:pt x="40245" y="26068"/>
                  </a:lnTo>
                  <a:lnTo>
                    <a:pt x="39864" y="26830"/>
                  </a:lnTo>
                  <a:lnTo>
                    <a:pt x="39864" y="27363"/>
                  </a:lnTo>
                  <a:lnTo>
                    <a:pt x="40016" y="28049"/>
                  </a:lnTo>
                  <a:lnTo>
                    <a:pt x="41160" y="29269"/>
                  </a:lnTo>
                  <a:lnTo>
                    <a:pt x="44437" y="30717"/>
                  </a:lnTo>
                  <a:lnTo>
                    <a:pt x="48629" y="32470"/>
                  </a:lnTo>
                  <a:lnTo>
                    <a:pt x="51221" y="34071"/>
                  </a:lnTo>
                  <a:lnTo>
                    <a:pt x="53279" y="36281"/>
                  </a:lnTo>
                  <a:lnTo>
                    <a:pt x="54498" y="39254"/>
                  </a:lnTo>
                  <a:lnTo>
                    <a:pt x="54574" y="41236"/>
                  </a:lnTo>
                  <a:lnTo>
                    <a:pt x="54574" y="42303"/>
                  </a:lnTo>
                  <a:lnTo>
                    <a:pt x="54193" y="44361"/>
                  </a:lnTo>
                  <a:lnTo>
                    <a:pt x="53431" y="46342"/>
                  </a:lnTo>
                  <a:lnTo>
                    <a:pt x="52288" y="48095"/>
                  </a:lnTo>
                  <a:lnTo>
                    <a:pt x="50687" y="49620"/>
                  </a:lnTo>
                  <a:lnTo>
                    <a:pt x="48705" y="50839"/>
                  </a:lnTo>
                  <a:lnTo>
                    <a:pt x="46266" y="51678"/>
                  </a:lnTo>
                  <a:lnTo>
                    <a:pt x="43370" y="52135"/>
                  </a:lnTo>
                  <a:close/>
                </a:path>
              </a:pathLst>
            </a:custGeom>
            <a:solidFill>
              <a:srgbClr val="ACADC5">
                <a:alpha val="5019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nner Cover 2 - Dark 1">
  <p:cSld name="TITLE_2_2_1_1_2">
    <p:bg>
      <p:bgPr>
        <a:solidFill>
          <a:srgbClr val="3083FF"/>
        </a:solidFill>
        <a:effectLst/>
      </p:bgPr>
    </p:bg>
    <p:spTree>
      <p:nvGrpSpPr>
        <p:cNvPr id="1" name="Shape 153"/>
        <p:cNvGrpSpPr/>
        <p:nvPr/>
      </p:nvGrpSpPr>
      <p:grpSpPr>
        <a:xfrm>
          <a:off x="0" y="0"/>
          <a:ext cx="0" cy="0"/>
          <a:chOff x="0" y="0"/>
          <a:chExt cx="0" cy="0"/>
        </a:xfrm>
      </p:grpSpPr>
      <p:grpSp>
        <p:nvGrpSpPr>
          <p:cNvPr id="154" name="Google Shape;154;p32"/>
          <p:cNvGrpSpPr/>
          <p:nvPr/>
        </p:nvGrpSpPr>
        <p:grpSpPr>
          <a:xfrm>
            <a:off x="182329" y="3147637"/>
            <a:ext cx="8779343" cy="1821373"/>
            <a:chOff x="182329" y="3147637"/>
            <a:chExt cx="8779343" cy="1821373"/>
          </a:xfrm>
        </p:grpSpPr>
        <p:sp>
          <p:nvSpPr>
            <p:cNvPr id="155" name="Google Shape;155;p32"/>
            <p:cNvSpPr/>
            <p:nvPr/>
          </p:nvSpPr>
          <p:spPr>
            <a:xfrm>
              <a:off x="4156231" y="3147637"/>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56" name="Google Shape;156;p32"/>
            <p:cNvSpPr/>
            <p:nvPr/>
          </p:nvSpPr>
          <p:spPr>
            <a:xfrm>
              <a:off x="4652969" y="3147637"/>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57" name="Google Shape;157;p32"/>
            <p:cNvSpPr/>
            <p:nvPr/>
          </p:nvSpPr>
          <p:spPr>
            <a:xfrm>
              <a:off x="5149707" y="3147637"/>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58" name="Google Shape;158;p32"/>
            <p:cNvSpPr/>
            <p:nvPr/>
          </p:nvSpPr>
          <p:spPr>
            <a:xfrm>
              <a:off x="2666018" y="3147637"/>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59" name="Google Shape;159;p32"/>
            <p:cNvSpPr/>
            <p:nvPr/>
          </p:nvSpPr>
          <p:spPr>
            <a:xfrm>
              <a:off x="3162755" y="3147637"/>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60" name="Google Shape;160;p32"/>
            <p:cNvSpPr/>
            <p:nvPr/>
          </p:nvSpPr>
          <p:spPr>
            <a:xfrm>
              <a:off x="3659493" y="3147637"/>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61" name="Google Shape;161;p32"/>
            <p:cNvSpPr/>
            <p:nvPr/>
          </p:nvSpPr>
          <p:spPr>
            <a:xfrm>
              <a:off x="1175804" y="3147637"/>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62" name="Google Shape;162;p32"/>
            <p:cNvSpPr/>
            <p:nvPr/>
          </p:nvSpPr>
          <p:spPr>
            <a:xfrm>
              <a:off x="1672542" y="3147637"/>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63" name="Google Shape;163;p32"/>
            <p:cNvSpPr/>
            <p:nvPr/>
          </p:nvSpPr>
          <p:spPr>
            <a:xfrm>
              <a:off x="2169280" y="3147637"/>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64" name="Google Shape;164;p32"/>
            <p:cNvSpPr/>
            <p:nvPr/>
          </p:nvSpPr>
          <p:spPr>
            <a:xfrm>
              <a:off x="182329" y="3147637"/>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65" name="Google Shape;165;p32"/>
            <p:cNvSpPr/>
            <p:nvPr/>
          </p:nvSpPr>
          <p:spPr>
            <a:xfrm>
              <a:off x="7633396" y="3147637"/>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66" name="Google Shape;166;p32"/>
            <p:cNvSpPr/>
            <p:nvPr/>
          </p:nvSpPr>
          <p:spPr>
            <a:xfrm>
              <a:off x="8130134" y="3147637"/>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67" name="Google Shape;167;p32"/>
            <p:cNvSpPr/>
            <p:nvPr/>
          </p:nvSpPr>
          <p:spPr>
            <a:xfrm>
              <a:off x="6143182" y="3147637"/>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68" name="Google Shape;168;p32"/>
            <p:cNvSpPr/>
            <p:nvPr/>
          </p:nvSpPr>
          <p:spPr>
            <a:xfrm>
              <a:off x="6639920" y="3147637"/>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69" name="Google Shape;169;p32"/>
            <p:cNvSpPr/>
            <p:nvPr/>
          </p:nvSpPr>
          <p:spPr>
            <a:xfrm>
              <a:off x="7136658" y="3147637"/>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70" name="Google Shape;170;p32"/>
            <p:cNvSpPr/>
            <p:nvPr/>
          </p:nvSpPr>
          <p:spPr>
            <a:xfrm>
              <a:off x="8626871" y="3147637"/>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71" name="Google Shape;171;p32"/>
            <p:cNvSpPr/>
            <p:nvPr/>
          </p:nvSpPr>
          <p:spPr>
            <a:xfrm>
              <a:off x="4156231" y="3643161"/>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72" name="Google Shape;172;p32"/>
            <p:cNvSpPr/>
            <p:nvPr/>
          </p:nvSpPr>
          <p:spPr>
            <a:xfrm>
              <a:off x="4652969" y="3643161"/>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73" name="Google Shape;173;p32"/>
            <p:cNvSpPr/>
            <p:nvPr/>
          </p:nvSpPr>
          <p:spPr>
            <a:xfrm>
              <a:off x="5646445" y="3643161"/>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74" name="Google Shape;174;p32"/>
            <p:cNvSpPr/>
            <p:nvPr/>
          </p:nvSpPr>
          <p:spPr>
            <a:xfrm>
              <a:off x="2666018" y="3643161"/>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75" name="Google Shape;175;p32"/>
            <p:cNvSpPr/>
            <p:nvPr/>
          </p:nvSpPr>
          <p:spPr>
            <a:xfrm>
              <a:off x="3162755" y="3643161"/>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76" name="Google Shape;176;p32"/>
            <p:cNvSpPr/>
            <p:nvPr/>
          </p:nvSpPr>
          <p:spPr>
            <a:xfrm>
              <a:off x="3659493" y="3643161"/>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77" name="Google Shape;177;p32"/>
            <p:cNvSpPr/>
            <p:nvPr/>
          </p:nvSpPr>
          <p:spPr>
            <a:xfrm>
              <a:off x="1175804" y="3643161"/>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78" name="Google Shape;178;p32"/>
            <p:cNvSpPr/>
            <p:nvPr/>
          </p:nvSpPr>
          <p:spPr>
            <a:xfrm>
              <a:off x="1672542" y="3643161"/>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79" name="Google Shape;179;p32"/>
            <p:cNvSpPr/>
            <p:nvPr/>
          </p:nvSpPr>
          <p:spPr>
            <a:xfrm>
              <a:off x="2169280" y="3643161"/>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80" name="Google Shape;180;p32"/>
            <p:cNvSpPr/>
            <p:nvPr/>
          </p:nvSpPr>
          <p:spPr>
            <a:xfrm>
              <a:off x="679066" y="3643161"/>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81" name="Google Shape;181;p32"/>
            <p:cNvSpPr/>
            <p:nvPr/>
          </p:nvSpPr>
          <p:spPr>
            <a:xfrm>
              <a:off x="7633396" y="3643161"/>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82" name="Google Shape;182;p32"/>
            <p:cNvSpPr/>
            <p:nvPr/>
          </p:nvSpPr>
          <p:spPr>
            <a:xfrm>
              <a:off x="8130134" y="3643161"/>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83" name="Google Shape;183;p32"/>
            <p:cNvSpPr/>
            <p:nvPr/>
          </p:nvSpPr>
          <p:spPr>
            <a:xfrm>
              <a:off x="6143182" y="3643161"/>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84" name="Google Shape;184;p32"/>
            <p:cNvSpPr/>
            <p:nvPr/>
          </p:nvSpPr>
          <p:spPr>
            <a:xfrm>
              <a:off x="6639920" y="3643161"/>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85" name="Google Shape;185;p32"/>
            <p:cNvSpPr/>
            <p:nvPr/>
          </p:nvSpPr>
          <p:spPr>
            <a:xfrm>
              <a:off x="7136658" y="3643161"/>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86" name="Google Shape;186;p32"/>
            <p:cNvSpPr/>
            <p:nvPr/>
          </p:nvSpPr>
          <p:spPr>
            <a:xfrm>
              <a:off x="8626871" y="3643161"/>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87" name="Google Shape;187;p32"/>
            <p:cNvSpPr/>
            <p:nvPr/>
          </p:nvSpPr>
          <p:spPr>
            <a:xfrm>
              <a:off x="4156231" y="4138685"/>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88" name="Google Shape;188;p32"/>
            <p:cNvSpPr/>
            <p:nvPr/>
          </p:nvSpPr>
          <p:spPr>
            <a:xfrm>
              <a:off x="4652969" y="4138685"/>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89" name="Google Shape;189;p32"/>
            <p:cNvSpPr/>
            <p:nvPr/>
          </p:nvSpPr>
          <p:spPr>
            <a:xfrm>
              <a:off x="5149707" y="4138685"/>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90" name="Google Shape;190;p32"/>
            <p:cNvSpPr/>
            <p:nvPr/>
          </p:nvSpPr>
          <p:spPr>
            <a:xfrm>
              <a:off x="5646445" y="4138685"/>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91" name="Google Shape;191;p32"/>
            <p:cNvSpPr/>
            <p:nvPr/>
          </p:nvSpPr>
          <p:spPr>
            <a:xfrm>
              <a:off x="3162755" y="4138685"/>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92" name="Google Shape;192;p32"/>
            <p:cNvSpPr/>
            <p:nvPr/>
          </p:nvSpPr>
          <p:spPr>
            <a:xfrm>
              <a:off x="1175804" y="4138685"/>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93" name="Google Shape;193;p32"/>
            <p:cNvSpPr/>
            <p:nvPr/>
          </p:nvSpPr>
          <p:spPr>
            <a:xfrm>
              <a:off x="1672542" y="4138685"/>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94" name="Google Shape;194;p32"/>
            <p:cNvSpPr/>
            <p:nvPr/>
          </p:nvSpPr>
          <p:spPr>
            <a:xfrm>
              <a:off x="2169280" y="4138685"/>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95" name="Google Shape;195;p32"/>
            <p:cNvSpPr/>
            <p:nvPr/>
          </p:nvSpPr>
          <p:spPr>
            <a:xfrm>
              <a:off x="182329" y="4138685"/>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96" name="Google Shape;196;p32"/>
            <p:cNvSpPr/>
            <p:nvPr/>
          </p:nvSpPr>
          <p:spPr>
            <a:xfrm>
              <a:off x="679066" y="4138685"/>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97" name="Google Shape;197;p32"/>
            <p:cNvSpPr/>
            <p:nvPr/>
          </p:nvSpPr>
          <p:spPr>
            <a:xfrm>
              <a:off x="7633396" y="4138685"/>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98" name="Google Shape;198;p32"/>
            <p:cNvSpPr/>
            <p:nvPr/>
          </p:nvSpPr>
          <p:spPr>
            <a:xfrm>
              <a:off x="8130134" y="4138685"/>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199" name="Google Shape;199;p32"/>
            <p:cNvSpPr/>
            <p:nvPr/>
          </p:nvSpPr>
          <p:spPr>
            <a:xfrm>
              <a:off x="6143182" y="4138685"/>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00" name="Google Shape;200;p32"/>
            <p:cNvSpPr/>
            <p:nvPr/>
          </p:nvSpPr>
          <p:spPr>
            <a:xfrm>
              <a:off x="6639920" y="4138685"/>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01" name="Google Shape;201;p32"/>
            <p:cNvSpPr/>
            <p:nvPr/>
          </p:nvSpPr>
          <p:spPr>
            <a:xfrm>
              <a:off x="7136658" y="4138685"/>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02" name="Google Shape;202;p32"/>
            <p:cNvSpPr/>
            <p:nvPr/>
          </p:nvSpPr>
          <p:spPr>
            <a:xfrm>
              <a:off x="4156231" y="4634210"/>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03" name="Google Shape;203;p32"/>
            <p:cNvSpPr/>
            <p:nvPr/>
          </p:nvSpPr>
          <p:spPr>
            <a:xfrm>
              <a:off x="4652969" y="4634210"/>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04" name="Google Shape;204;p32"/>
            <p:cNvSpPr/>
            <p:nvPr/>
          </p:nvSpPr>
          <p:spPr>
            <a:xfrm>
              <a:off x="5149707" y="4634210"/>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05" name="Google Shape;205;p32"/>
            <p:cNvSpPr/>
            <p:nvPr/>
          </p:nvSpPr>
          <p:spPr>
            <a:xfrm>
              <a:off x="5646445" y="4634210"/>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06" name="Google Shape;206;p32"/>
            <p:cNvSpPr/>
            <p:nvPr/>
          </p:nvSpPr>
          <p:spPr>
            <a:xfrm>
              <a:off x="3162755" y="4634210"/>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07" name="Google Shape;207;p32"/>
            <p:cNvSpPr/>
            <p:nvPr/>
          </p:nvSpPr>
          <p:spPr>
            <a:xfrm>
              <a:off x="3659493" y="4634210"/>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08" name="Google Shape;208;p32"/>
            <p:cNvSpPr/>
            <p:nvPr/>
          </p:nvSpPr>
          <p:spPr>
            <a:xfrm>
              <a:off x="1672542" y="4634210"/>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09" name="Google Shape;209;p32"/>
            <p:cNvSpPr/>
            <p:nvPr/>
          </p:nvSpPr>
          <p:spPr>
            <a:xfrm>
              <a:off x="2169280" y="4634210"/>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10" name="Google Shape;210;p32"/>
            <p:cNvSpPr/>
            <p:nvPr/>
          </p:nvSpPr>
          <p:spPr>
            <a:xfrm>
              <a:off x="7633396" y="4634210"/>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11" name="Google Shape;211;p32"/>
            <p:cNvSpPr/>
            <p:nvPr/>
          </p:nvSpPr>
          <p:spPr>
            <a:xfrm>
              <a:off x="8130134" y="4634210"/>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12" name="Google Shape;212;p32"/>
            <p:cNvSpPr/>
            <p:nvPr/>
          </p:nvSpPr>
          <p:spPr>
            <a:xfrm>
              <a:off x="6143182" y="4634210"/>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13" name="Google Shape;213;p32"/>
            <p:cNvSpPr/>
            <p:nvPr/>
          </p:nvSpPr>
          <p:spPr>
            <a:xfrm>
              <a:off x="6639920" y="4634210"/>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14" name="Google Shape;214;p32"/>
            <p:cNvSpPr/>
            <p:nvPr/>
          </p:nvSpPr>
          <p:spPr>
            <a:xfrm>
              <a:off x="7136658" y="4634210"/>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15" name="Google Shape;215;p32"/>
            <p:cNvSpPr/>
            <p:nvPr/>
          </p:nvSpPr>
          <p:spPr>
            <a:xfrm>
              <a:off x="8626871" y="4634210"/>
              <a:ext cx="334800" cy="334800"/>
            </a:xfrm>
            <a:prstGeom prst="ellipse">
              <a:avLst/>
            </a:prstGeom>
            <a:solidFill>
              <a:srgbClr val="FFFF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pic>
        <p:nvPicPr>
          <p:cNvPr id="216" name="Google Shape;216;p32"/>
          <p:cNvPicPr preferRelativeResize="0"/>
          <p:nvPr/>
        </p:nvPicPr>
        <p:blipFill>
          <a:blip r:embed="rId2">
            <a:alphaModFix/>
          </a:blip>
          <a:stretch>
            <a:fillRect/>
          </a:stretch>
        </p:blipFill>
        <p:spPr>
          <a:xfrm>
            <a:off x="182325" y="4631475"/>
            <a:ext cx="1322900" cy="329302"/>
          </a:xfrm>
          <a:prstGeom prst="rect">
            <a:avLst/>
          </a:prstGeom>
          <a:noFill/>
          <a:ln>
            <a:noFill/>
          </a:ln>
        </p:spPr>
      </p:pic>
      <p:sp>
        <p:nvSpPr>
          <p:cNvPr id="217" name="Google Shape;217;p32"/>
          <p:cNvSpPr txBox="1">
            <a:spLocks noGrp="1"/>
          </p:cNvSpPr>
          <p:nvPr>
            <p:ph type="title"/>
          </p:nvPr>
        </p:nvSpPr>
        <p:spPr>
          <a:xfrm>
            <a:off x="381000" y="705521"/>
            <a:ext cx="7752300" cy="1587900"/>
          </a:xfrm>
          <a:prstGeom prst="rect">
            <a:avLst/>
          </a:prstGeom>
        </p:spPr>
        <p:txBody>
          <a:bodyPr spcFirstLastPara="1" wrap="square" lIns="91425" tIns="91425" rIns="91425" bIns="91425" anchor="ctr" anchorCtr="0">
            <a:normAutofit/>
          </a:bodyPr>
          <a:lstStyle>
            <a:lvl1pPr lvl="0" rtl="0">
              <a:spcBef>
                <a:spcPts val="0"/>
              </a:spcBef>
              <a:spcAft>
                <a:spcPts val="0"/>
              </a:spcAft>
              <a:buNone/>
              <a:defRPr sz="4800" b="1">
                <a:solidFill>
                  <a:srgbClr val="FFFFFF"/>
                </a:solidFill>
                <a:latin typeface="Helvetica Neue"/>
                <a:ea typeface="Helvetica Neue"/>
                <a:cs typeface="Helvetica Neue"/>
                <a:sym typeface="Helvetica Neue"/>
              </a:defRPr>
            </a:lvl1pPr>
            <a:lvl2pPr lvl="1" rtl="0">
              <a:spcBef>
                <a:spcPts val="0"/>
              </a:spcBef>
              <a:spcAft>
                <a:spcPts val="0"/>
              </a:spcAft>
              <a:buNone/>
              <a:defRPr sz="3600" b="1">
                <a:solidFill>
                  <a:srgbClr val="FFFFFF"/>
                </a:solidFill>
                <a:latin typeface="Helvetica Neue"/>
                <a:ea typeface="Helvetica Neue"/>
                <a:cs typeface="Helvetica Neue"/>
                <a:sym typeface="Helvetica Neue"/>
              </a:defRPr>
            </a:lvl2pPr>
            <a:lvl3pPr lvl="2" rtl="0">
              <a:spcBef>
                <a:spcPts val="0"/>
              </a:spcBef>
              <a:spcAft>
                <a:spcPts val="0"/>
              </a:spcAft>
              <a:buNone/>
              <a:defRPr sz="3600" b="1">
                <a:solidFill>
                  <a:srgbClr val="FFFFFF"/>
                </a:solidFill>
                <a:latin typeface="Helvetica Neue"/>
                <a:ea typeface="Helvetica Neue"/>
                <a:cs typeface="Helvetica Neue"/>
                <a:sym typeface="Helvetica Neue"/>
              </a:defRPr>
            </a:lvl3pPr>
            <a:lvl4pPr lvl="3" rtl="0">
              <a:spcBef>
                <a:spcPts val="0"/>
              </a:spcBef>
              <a:spcAft>
                <a:spcPts val="0"/>
              </a:spcAft>
              <a:buNone/>
              <a:defRPr sz="3600" b="1">
                <a:solidFill>
                  <a:srgbClr val="FFFFFF"/>
                </a:solidFill>
                <a:latin typeface="Helvetica Neue"/>
                <a:ea typeface="Helvetica Neue"/>
                <a:cs typeface="Helvetica Neue"/>
                <a:sym typeface="Helvetica Neue"/>
              </a:defRPr>
            </a:lvl4pPr>
            <a:lvl5pPr lvl="4" rtl="0">
              <a:spcBef>
                <a:spcPts val="0"/>
              </a:spcBef>
              <a:spcAft>
                <a:spcPts val="0"/>
              </a:spcAft>
              <a:buNone/>
              <a:defRPr sz="3600" b="1">
                <a:solidFill>
                  <a:srgbClr val="FFFFFF"/>
                </a:solidFill>
                <a:latin typeface="Helvetica Neue"/>
                <a:ea typeface="Helvetica Neue"/>
                <a:cs typeface="Helvetica Neue"/>
                <a:sym typeface="Helvetica Neue"/>
              </a:defRPr>
            </a:lvl5pPr>
            <a:lvl6pPr lvl="5" rtl="0">
              <a:spcBef>
                <a:spcPts val="0"/>
              </a:spcBef>
              <a:spcAft>
                <a:spcPts val="0"/>
              </a:spcAft>
              <a:buNone/>
              <a:defRPr sz="3600" b="1">
                <a:solidFill>
                  <a:srgbClr val="FFFFFF"/>
                </a:solidFill>
                <a:latin typeface="Helvetica Neue"/>
                <a:ea typeface="Helvetica Neue"/>
                <a:cs typeface="Helvetica Neue"/>
                <a:sym typeface="Helvetica Neue"/>
              </a:defRPr>
            </a:lvl6pPr>
            <a:lvl7pPr lvl="6" rtl="0">
              <a:spcBef>
                <a:spcPts val="0"/>
              </a:spcBef>
              <a:spcAft>
                <a:spcPts val="0"/>
              </a:spcAft>
              <a:buNone/>
              <a:defRPr sz="3600" b="1">
                <a:solidFill>
                  <a:srgbClr val="FFFFFF"/>
                </a:solidFill>
                <a:latin typeface="Helvetica Neue"/>
                <a:ea typeface="Helvetica Neue"/>
                <a:cs typeface="Helvetica Neue"/>
                <a:sym typeface="Helvetica Neue"/>
              </a:defRPr>
            </a:lvl7pPr>
            <a:lvl8pPr lvl="7" rtl="0">
              <a:spcBef>
                <a:spcPts val="0"/>
              </a:spcBef>
              <a:spcAft>
                <a:spcPts val="0"/>
              </a:spcAft>
              <a:buNone/>
              <a:defRPr sz="3600" b="1">
                <a:solidFill>
                  <a:srgbClr val="FFFFFF"/>
                </a:solidFill>
                <a:latin typeface="Helvetica Neue"/>
                <a:ea typeface="Helvetica Neue"/>
                <a:cs typeface="Helvetica Neue"/>
                <a:sym typeface="Helvetica Neue"/>
              </a:defRPr>
            </a:lvl8pPr>
            <a:lvl9pPr lvl="8" rtl="0">
              <a:spcBef>
                <a:spcPts val="0"/>
              </a:spcBef>
              <a:spcAft>
                <a:spcPts val="0"/>
              </a:spcAft>
              <a:buNone/>
              <a:defRPr sz="3600" b="1">
                <a:solidFill>
                  <a:srgbClr val="FFFFFF"/>
                </a:solidFill>
                <a:latin typeface="Helvetica Neue"/>
                <a:ea typeface="Helvetica Neue"/>
                <a:cs typeface="Helvetica Neue"/>
                <a:sym typeface="Helvetica Neue"/>
              </a:defRPr>
            </a:lvl9pPr>
          </a:lstStyle>
          <a:p>
            <a:endParaRPr/>
          </a:p>
        </p:txBody>
      </p:sp>
      <p:grpSp>
        <p:nvGrpSpPr>
          <p:cNvPr id="218" name="Google Shape;218;p32"/>
          <p:cNvGrpSpPr/>
          <p:nvPr/>
        </p:nvGrpSpPr>
        <p:grpSpPr>
          <a:xfrm>
            <a:off x="182329" y="3147637"/>
            <a:ext cx="8779343" cy="1821373"/>
            <a:chOff x="182329" y="3147637"/>
            <a:chExt cx="8779343" cy="1821373"/>
          </a:xfrm>
        </p:grpSpPr>
        <p:sp>
          <p:nvSpPr>
            <p:cNvPr id="219" name="Google Shape;219;p32"/>
            <p:cNvSpPr/>
            <p:nvPr/>
          </p:nvSpPr>
          <p:spPr>
            <a:xfrm>
              <a:off x="5646445" y="3147637"/>
              <a:ext cx="334800" cy="33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20" name="Google Shape;220;p32"/>
            <p:cNvSpPr/>
            <p:nvPr/>
          </p:nvSpPr>
          <p:spPr>
            <a:xfrm>
              <a:off x="679066" y="3147637"/>
              <a:ext cx="334800" cy="33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21" name="Google Shape;221;p32"/>
            <p:cNvSpPr/>
            <p:nvPr/>
          </p:nvSpPr>
          <p:spPr>
            <a:xfrm>
              <a:off x="5149707" y="3643161"/>
              <a:ext cx="334800" cy="33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22" name="Google Shape;222;p32"/>
            <p:cNvSpPr/>
            <p:nvPr/>
          </p:nvSpPr>
          <p:spPr>
            <a:xfrm>
              <a:off x="182329" y="3643161"/>
              <a:ext cx="334800" cy="33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23" name="Google Shape;223;p32"/>
            <p:cNvSpPr/>
            <p:nvPr/>
          </p:nvSpPr>
          <p:spPr>
            <a:xfrm>
              <a:off x="2666018" y="4138685"/>
              <a:ext cx="334800" cy="33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24" name="Google Shape;224;p32"/>
            <p:cNvSpPr/>
            <p:nvPr/>
          </p:nvSpPr>
          <p:spPr>
            <a:xfrm>
              <a:off x="3659493" y="4138685"/>
              <a:ext cx="334800" cy="33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25" name="Google Shape;225;p32"/>
            <p:cNvSpPr/>
            <p:nvPr/>
          </p:nvSpPr>
          <p:spPr>
            <a:xfrm>
              <a:off x="8626871" y="4138685"/>
              <a:ext cx="334800" cy="33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26" name="Google Shape;226;p32"/>
            <p:cNvSpPr/>
            <p:nvPr/>
          </p:nvSpPr>
          <p:spPr>
            <a:xfrm>
              <a:off x="2666018" y="4634210"/>
              <a:ext cx="334800" cy="33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Light Agenda">
  <p:cSld name="TITLE_1_1_1_2_1">
    <p:bg>
      <p:bgPr>
        <a:solidFill>
          <a:srgbClr val="FFFFFF"/>
        </a:solidFill>
        <a:effectLst/>
      </p:bgPr>
    </p:bg>
    <p:spTree>
      <p:nvGrpSpPr>
        <p:cNvPr id="1" name="Shape 227"/>
        <p:cNvGrpSpPr/>
        <p:nvPr/>
      </p:nvGrpSpPr>
      <p:grpSpPr>
        <a:xfrm>
          <a:off x="0" y="0"/>
          <a:ext cx="0" cy="0"/>
          <a:chOff x="0" y="0"/>
          <a:chExt cx="0" cy="0"/>
        </a:xfrm>
      </p:grpSpPr>
      <p:grpSp>
        <p:nvGrpSpPr>
          <p:cNvPr id="228" name="Google Shape;228;p33"/>
          <p:cNvGrpSpPr/>
          <p:nvPr/>
        </p:nvGrpSpPr>
        <p:grpSpPr>
          <a:xfrm>
            <a:off x="182329" y="174490"/>
            <a:ext cx="8779343" cy="4794519"/>
            <a:chOff x="182329" y="171750"/>
            <a:chExt cx="8779343" cy="4794519"/>
          </a:xfrm>
        </p:grpSpPr>
        <p:grpSp>
          <p:nvGrpSpPr>
            <p:cNvPr id="229" name="Google Shape;229;p33"/>
            <p:cNvGrpSpPr/>
            <p:nvPr/>
          </p:nvGrpSpPr>
          <p:grpSpPr>
            <a:xfrm>
              <a:off x="182329" y="2153847"/>
              <a:ext cx="8779343" cy="334800"/>
              <a:chOff x="182311" y="171750"/>
              <a:chExt cx="8779343" cy="334800"/>
            </a:xfrm>
          </p:grpSpPr>
          <p:sp>
            <p:nvSpPr>
              <p:cNvPr id="230" name="Google Shape;230;p33"/>
              <p:cNvSpPr/>
              <p:nvPr/>
            </p:nvSpPr>
            <p:spPr>
              <a:xfrm>
                <a:off x="415621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31" name="Google Shape;231;p33"/>
              <p:cNvSpPr/>
              <p:nvPr/>
            </p:nvSpPr>
            <p:spPr>
              <a:xfrm>
                <a:off x="465295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32" name="Google Shape;232;p33"/>
              <p:cNvSpPr/>
              <p:nvPr/>
            </p:nvSpPr>
            <p:spPr>
              <a:xfrm>
                <a:off x="514968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33" name="Google Shape;233;p33"/>
              <p:cNvSpPr/>
              <p:nvPr/>
            </p:nvSpPr>
            <p:spPr>
              <a:xfrm>
                <a:off x="564642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34" name="Google Shape;234;p33"/>
              <p:cNvSpPr/>
              <p:nvPr/>
            </p:nvSpPr>
            <p:spPr>
              <a:xfrm>
                <a:off x="2666000"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35" name="Google Shape;235;p33"/>
              <p:cNvSpPr/>
              <p:nvPr/>
            </p:nvSpPr>
            <p:spPr>
              <a:xfrm>
                <a:off x="316273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36" name="Google Shape;236;p33"/>
              <p:cNvSpPr/>
              <p:nvPr/>
            </p:nvSpPr>
            <p:spPr>
              <a:xfrm>
                <a:off x="365947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37" name="Google Shape;237;p33"/>
              <p:cNvSpPr/>
              <p:nvPr/>
            </p:nvSpPr>
            <p:spPr>
              <a:xfrm>
                <a:off x="117578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38" name="Google Shape;238;p33"/>
              <p:cNvSpPr/>
              <p:nvPr/>
            </p:nvSpPr>
            <p:spPr>
              <a:xfrm>
                <a:off x="167252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39" name="Google Shape;239;p33"/>
              <p:cNvSpPr/>
              <p:nvPr/>
            </p:nvSpPr>
            <p:spPr>
              <a:xfrm>
                <a:off x="216926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40" name="Google Shape;240;p33"/>
              <p:cNvSpPr/>
              <p:nvPr/>
            </p:nvSpPr>
            <p:spPr>
              <a:xfrm>
                <a:off x="18231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41" name="Google Shape;241;p33"/>
              <p:cNvSpPr/>
              <p:nvPr/>
            </p:nvSpPr>
            <p:spPr>
              <a:xfrm>
                <a:off x="67904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42" name="Google Shape;242;p33"/>
              <p:cNvSpPr/>
              <p:nvPr/>
            </p:nvSpPr>
            <p:spPr>
              <a:xfrm>
                <a:off x="763337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43" name="Google Shape;243;p33"/>
              <p:cNvSpPr/>
              <p:nvPr/>
            </p:nvSpPr>
            <p:spPr>
              <a:xfrm>
                <a:off x="813011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44" name="Google Shape;244;p33"/>
              <p:cNvSpPr/>
              <p:nvPr/>
            </p:nvSpPr>
            <p:spPr>
              <a:xfrm>
                <a:off x="614316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45" name="Google Shape;245;p33"/>
              <p:cNvSpPr/>
              <p:nvPr/>
            </p:nvSpPr>
            <p:spPr>
              <a:xfrm>
                <a:off x="6639903"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46" name="Google Shape;246;p33"/>
              <p:cNvSpPr/>
              <p:nvPr/>
            </p:nvSpPr>
            <p:spPr>
              <a:xfrm>
                <a:off x="713664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47" name="Google Shape;247;p33"/>
              <p:cNvSpPr/>
              <p:nvPr/>
            </p:nvSpPr>
            <p:spPr>
              <a:xfrm>
                <a:off x="862685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grpSp>
          <p:nvGrpSpPr>
            <p:cNvPr id="248" name="Google Shape;248;p33"/>
            <p:cNvGrpSpPr/>
            <p:nvPr/>
          </p:nvGrpSpPr>
          <p:grpSpPr>
            <a:xfrm>
              <a:off x="182329" y="2649372"/>
              <a:ext cx="8779343" cy="334800"/>
              <a:chOff x="182311" y="171750"/>
              <a:chExt cx="8779343" cy="334800"/>
            </a:xfrm>
          </p:grpSpPr>
          <p:sp>
            <p:nvSpPr>
              <p:cNvPr id="249" name="Google Shape;249;p33"/>
              <p:cNvSpPr/>
              <p:nvPr/>
            </p:nvSpPr>
            <p:spPr>
              <a:xfrm>
                <a:off x="415621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50" name="Google Shape;250;p33"/>
              <p:cNvSpPr/>
              <p:nvPr/>
            </p:nvSpPr>
            <p:spPr>
              <a:xfrm>
                <a:off x="465295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51" name="Google Shape;251;p33"/>
              <p:cNvSpPr/>
              <p:nvPr/>
            </p:nvSpPr>
            <p:spPr>
              <a:xfrm>
                <a:off x="514968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52" name="Google Shape;252;p33"/>
              <p:cNvSpPr/>
              <p:nvPr/>
            </p:nvSpPr>
            <p:spPr>
              <a:xfrm>
                <a:off x="564642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53" name="Google Shape;253;p33"/>
              <p:cNvSpPr/>
              <p:nvPr/>
            </p:nvSpPr>
            <p:spPr>
              <a:xfrm>
                <a:off x="2666000"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54" name="Google Shape;254;p33"/>
              <p:cNvSpPr/>
              <p:nvPr/>
            </p:nvSpPr>
            <p:spPr>
              <a:xfrm>
                <a:off x="316273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55" name="Google Shape;255;p33"/>
              <p:cNvSpPr/>
              <p:nvPr/>
            </p:nvSpPr>
            <p:spPr>
              <a:xfrm>
                <a:off x="365947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56" name="Google Shape;256;p33"/>
              <p:cNvSpPr/>
              <p:nvPr/>
            </p:nvSpPr>
            <p:spPr>
              <a:xfrm>
                <a:off x="117578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57" name="Google Shape;257;p33"/>
              <p:cNvSpPr/>
              <p:nvPr/>
            </p:nvSpPr>
            <p:spPr>
              <a:xfrm>
                <a:off x="167252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58" name="Google Shape;258;p33"/>
              <p:cNvSpPr/>
              <p:nvPr/>
            </p:nvSpPr>
            <p:spPr>
              <a:xfrm>
                <a:off x="216926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59" name="Google Shape;259;p33"/>
              <p:cNvSpPr/>
              <p:nvPr/>
            </p:nvSpPr>
            <p:spPr>
              <a:xfrm>
                <a:off x="18231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60" name="Google Shape;260;p33"/>
              <p:cNvSpPr/>
              <p:nvPr/>
            </p:nvSpPr>
            <p:spPr>
              <a:xfrm>
                <a:off x="67904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61" name="Google Shape;261;p33"/>
              <p:cNvSpPr/>
              <p:nvPr/>
            </p:nvSpPr>
            <p:spPr>
              <a:xfrm>
                <a:off x="763337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62" name="Google Shape;262;p33"/>
              <p:cNvSpPr/>
              <p:nvPr/>
            </p:nvSpPr>
            <p:spPr>
              <a:xfrm>
                <a:off x="813011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63" name="Google Shape;263;p33"/>
              <p:cNvSpPr/>
              <p:nvPr/>
            </p:nvSpPr>
            <p:spPr>
              <a:xfrm>
                <a:off x="614316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64" name="Google Shape;264;p33"/>
              <p:cNvSpPr/>
              <p:nvPr/>
            </p:nvSpPr>
            <p:spPr>
              <a:xfrm>
                <a:off x="6639903"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65" name="Google Shape;265;p33"/>
              <p:cNvSpPr/>
              <p:nvPr/>
            </p:nvSpPr>
            <p:spPr>
              <a:xfrm>
                <a:off x="713664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66" name="Google Shape;266;p33"/>
              <p:cNvSpPr/>
              <p:nvPr/>
            </p:nvSpPr>
            <p:spPr>
              <a:xfrm>
                <a:off x="862685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grpSp>
          <p:nvGrpSpPr>
            <p:cNvPr id="267" name="Google Shape;267;p33"/>
            <p:cNvGrpSpPr/>
            <p:nvPr/>
          </p:nvGrpSpPr>
          <p:grpSpPr>
            <a:xfrm>
              <a:off x="182329" y="171750"/>
              <a:ext cx="8779343" cy="334800"/>
              <a:chOff x="182311" y="171750"/>
              <a:chExt cx="8779343" cy="334800"/>
            </a:xfrm>
          </p:grpSpPr>
          <p:sp>
            <p:nvSpPr>
              <p:cNvPr id="268" name="Google Shape;268;p33"/>
              <p:cNvSpPr/>
              <p:nvPr/>
            </p:nvSpPr>
            <p:spPr>
              <a:xfrm flipH="1">
                <a:off x="465295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69" name="Google Shape;269;p33"/>
              <p:cNvSpPr/>
              <p:nvPr/>
            </p:nvSpPr>
            <p:spPr>
              <a:xfrm flipH="1">
                <a:off x="415621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70" name="Google Shape;270;p33"/>
              <p:cNvSpPr/>
              <p:nvPr/>
            </p:nvSpPr>
            <p:spPr>
              <a:xfrm flipH="1">
                <a:off x="365947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71" name="Google Shape;271;p33"/>
              <p:cNvSpPr/>
              <p:nvPr/>
            </p:nvSpPr>
            <p:spPr>
              <a:xfrm flipH="1">
                <a:off x="316273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72" name="Google Shape;272;p33"/>
              <p:cNvSpPr/>
              <p:nvPr/>
            </p:nvSpPr>
            <p:spPr>
              <a:xfrm flipH="1">
                <a:off x="614316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73" name="Google Shape;273;p33"/>
              <p:cNvSpPr/>
              <p:nvPr/>
            </p:nvSpPr>
            <p:spPr>
              <a:xfrm flipH="1">
                <a:off x="564642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74" name="Google Shape;274;p33"/>
              <p:cNvSpPr/>
              <p:nvPr/>
            </p:nvSpPr>
            <p:spPr>
              <a:xfrm flipH="1">
                <a:off x="514968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75" name="Google Shape;275;p33"/>
              <p:cNvSpPr/>
              <p:nvPr/>
            </p:nvSpPr>
            <p:spPr>
              <a:xfrm flipH="1">
                <a:off x="763337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76" name="Google Shape;276;p33"/>
              <p:cNvSpPr/>
              <p:nvPr/>
            </p:nvSpPr>
            <p:spPr>
              <a:xfrm flipH="1">
                <a:off x="713664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77" name="Google Shape;277;p33"/>
              <p:cNvSpPr/>
              <p:nvPr/>
            </p:nvSpPr>
            <p:spPr>
              <a:xfrm flipH="1">
                <a:off x="6639903"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78" name="Google Shape;278;p33"/>
              <p:cNvSpPr/>
              <p:nvPr/>
            </p:nvSpPr>
            <p:spPr>
              <a:xfrm flipH="1">
                <a:off x="862685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79" name="Google Shape;279;p33"/>
              <p:cNvSpPr/>
              <p:nvPr/>
            </p:nvSpPr>
            <p:spPr>
              <a:xfrm flipH="1">
                <a:off x="117578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80" name="Google Shape;280;p33"/>
              <p:cNvSpPr/>
              <p:nvPr/>
            </p:nvSpPr>
            <p:spPr>
              <a:xfrm flipH="1">
                <a:off x="67904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81" name="Google Shape;281;p33"/>
              <p:cNvSpPr/>
              <p:nvPr/>
            </p:nvSpPr>
            <p:spPr>
              <a:xfrm flipH="1">
                <a:off x="216926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82" name="Google Shape;282;p33"/>
              <p:cNvSpPr/>
              <p:nvPr/>
            </p:nvSpPr>
            <p:spPr>
              <a:xfrm flipH="1">
                <a:off x="167252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83" name="Google Shape;283;p33"/>
              <p:cNvSpPr/>
              <p:nvPr/>
            </p:nvSpPr>
            <p:spPr>
              <a:xfrm flipH="1">
                <a:off x="18231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grpSp>
          <p:nvGrpSpPr>
            <p:cNvPr id="284" name="Google Shape;284;p33"/>
            <p:cNvGrpSpPr/>
            <p:nvPr/>
          </p:nvGrpSpPr>
          <p:grpSpPr>
            <a:xfrm>
              <a:off x="182329" y="667274"/>
              <a:ext cx="8282605" cy="334800"/>
              <a:chOff x="182311" y="171750"/>
              <a:chExt cx="8282605" cy="334800"/>
            </a:xfrm>
          </p:grpSpPr>
          <p:sp>
            <p:nvSpPr>
              <p:cNvPr id="285" name="Google Shape;285;p33"/>
              <p:cNvSpPr/>
              <p:nvPr/>
            </p:nvSpPr>
            <p:spPr>
              <a:xfrm flipH="1">
                <a:off x="465295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86" name="Google Shape;286;p33"/>
              <p:cNvSpPr/>
              <p:nvPr/>
            </p:nvSpPr>
            <p:spPr>
              <a:xfrm flipH="1">
                <a:off x="415621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87" name="Google Shape;287;p33"/>
              <p:cNvSpPr/>
              <p:nvPr/>
            </p:nvSpPr>
            <p:spPr>
              <a:xfrm flipH="1">
                <a:off x="365947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88" name="Google Shape;288;p33"/>
              <p:cNvSpPr/>
              <p:nvPr/>
            </p:nvSpPr>
            <p:spPr>
              <a:xfrm flipH="1">
                <a:off x="614316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89" name="Google Shape;289;p33"/>
              <p:cNvSpPr/>
              <p:nvPr/>
            </p:nvSpPr>
            <p:spPr>
              <a:xfrm flipH="1">
                <a:off x="564642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90" name="Google Shape;290;p33"/>
              <p:cNvSpPr/>
              <p:nvPr/>
            </p:nvSpPr>
            <p:spPr>
              <a:xfrm flipH="1">
                <a:off x="514968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91" name="Google Shape;291;p33"/>
              <p:cNvSpPr/>
              <p:nvPr/>
            </p:nvSpPr>
            <p:spPr>
              <a:xfrm flipH="1">
                <a:off x="763337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92" name="Google Shape;292;p33"/>
              <p:cNvSpPr/>
              <p:nvPr/>
            </p:nvSpPr>
            <p:spPr>
              <a:xfrm flipH="1">
                <a:off x="713664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93" name="Google Shape;293;p33"/>
              <p:cNvSpPr/>
              <p:nvPr/>
            </p:nvSpPr>
            <p:spPr>
              <a:xfrm flipH="1">
                <a:off x="6639903"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94" name="Google Shape;294;p33"/>
              <p:cNvSpPr/>
              <p:nvPr/>
            </p:nvSpPr>
            <p:spPr>
              <a:xfrm flipH="1">
                <a:off x="813011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95" name="Google Shape;295;p33"/>
              <p:cNvSpPr/>
              <p:nvPr/>
            </p:nvSpPr>
            <p:spPr>
              <a:xfrm flipH="1">
                <a:off x="117578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96" name="Google Shape;296;p33"/>
              <p:cNvSpPr/>
              <p:nvPr/>
            </p:nvSpPr>
            <p:spPr>
              <a:xfrm flipH="1">
                <a:off x="67904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97" name="Google Shape;297;p33"/>
              <p:cNvSpPr/>
              <p:nvPr/>
            </p:nvSpPr>
            <p:spPr>
              <a:xfrm flipH="1">
                <a:off x="2666000"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98" name="Google Shape;298;p33"/>
              <p:cNvSpPr/>
              <p:nvPr/>
            </p:nvSpPr>
            <p:spPr>
              <a:xfrm flipH="1">
                <a:off x="216926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299" name="Google Shape;299;p33"/>
              <p:cNvSpPr/>
              <p:nvPr/>
            </p:nvSpPr>
            <p:spPr>
              <a:xfrm flipH="1">
                <a:off x="167252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00" name="Google Shape;300;p33"/>
              <p:cNvSpPr/>
              <p:nvPr/>
            </p:nvSpPr>
            <p:spPr>
              <a:xfrm flipH="1">
                <a:off x="18231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grpSp>
          <p:nvGrpSpPr>
            <p:cNvPr id="301" name="Google Shape;301;p33"/>
            <p:cNvGrpSpPr/>
            <p:nvPr/>
          </p:nvGrpSpPr>
          <p:grpSpPr>
            <a:xfrm>
              <a:off x="679066" y="1162799"/>
              <a:ext cx="8282605" cy="334800"/>
              <a:chOff x="679049" y="171750"/>
              <a:chExt cx="8282605" cy="334800"/>
            </a:xfrm>
          </p:grpSpPr>
          <p:sp>
            <p:nvSpPr>
              <p:cNvPr id="302" name="Google Shape;302;p33"/>
              <p:cNvSpPr/>
              <p:nvPr/>
            </p:nvSpPr>
            <p:spPr>
              <a:xfrm flipH="1">
                <a:off x="465295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03" name="Google Shape;303;p33"/>
              <p:cNvSpPr/>
              <p:nvPr/>
            </p:nvSpPr>
            <p:spPr>
              <a:xfrm flipH="1">
                <a:off x="415621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04" name="Google Shape;304;p33"/>
              <p:cNvSpPr/>
              <p:nvPr/>
            </p:nvSpPr>
            <p:spPr>
              <a:xfrm flipH="1">
                <a:off x="365947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05" name="Google Shape;305;p33"/>
              <p:cNvSpPr/>
              <p:nvPr/>
            </p:nvSpPr>
            <p:spPr>
              <a:xfrm flipH="1">
                <a:off x="316273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06" name="Google Shape;306;p33"/>
              <p:cNvSpPr/>
              <p:nvPr/>
            </p:nvSpPr>
            <p:spPr>
              <a:xfrm flipH="1">
                <a:off x="564642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07" name="Google Shape;307;p33"/>
              <p:cNvSpPr/>
              <p:nvPr/>
            </p:nvSpPr>
            <p:spPr>
              <a:xfrm flipH="1">
                <a:off x="763337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08" name="Google Shape;308;p33"/>
              <p:cNvSpPr/>
              <p:nvPr/>
            </p:nvSpPr>
            <p:spPr>
              <a:xfrm flipH="1">
                <a:off x="713664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09" name="Google Shape;309;p33"/>
              <p:cNvSpPr/>
              <p:nvPr/>
            </p:nvSpPr>
            <p:spPr>
              <a:xfrm flipH="1">
                <a:off x="6639903"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10" name="Google Shape;310;p33"/>
              <p:cNvSpPr/>
              <p:nvPr/>
            </p:nvSpPr>
            <p:spPr>
              <a:xfrm flipH="1">
                <a:off x="862685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11" name="Google Shape;311;p33"/>
              <p:cNvSpPr/>
              <p:nvPr/>
            </p:nvSpPr>
            <p:spPr>
              <a:xfrm flipH="1">
                <a:off x="813011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12" name="Google Shape;312;p33"/>
              <p:cNvSpPr/>
              <p:nvPr/>
            </p:nvSpPr>
            <p:spPr>
              <a:xfrm flipH="1">
                <a:off x="117578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13" name="Google Shape;313;p33"/>
              <p:cNvSpPr/>
              <p:nvPr/>
            </p:nvSpPr>
            <p:spPr>
              <a:xfrm flipH="1">
                <a:off x="67904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14" name="Google Shape;314;p33"/>
              <p:cNvSpPr/>
              <p:nvPr/>
            </p:nvSpPr>
            <p:spPr>
              <a:xfrm flipH="1">
                <a:off x="2666000"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15" name="Google Shape;315;p33"/>
              <p:cNvSpPr/>
              <p:nvPr/>
            </p:nvSpPr>
            <p:spPr>
              <a:xfrm flipH="1">
                <a:off x="216926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16" name="Google Shape;316;p33"/>
              <p:cNvSpPr/>
              <p:nvPr/>
            </p:nvSpPr>
            <p:spPr>
              <a:xfrm flipH="1">
                <a:off x="167252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grpSp>
          <p:nvGrpSpPr>
            <p:cNvPr id="317" name="Google Shape;317;p33"/>
            <p:cNvGrpSpPr/>
            <p:nvPr/>
          </p:nvGrpSpPr>
          <p:grpSpPr>
            <a:xfrm>
              <a:off x="182329" y="1658323"/>
              <a:ext cx="8779343" cy="334800"/>
              <a:chOff x="182311" y="171750"/>
              <a:chExt cx="8779343" cy="334800"/>
            </a:xfrm>
          </p:grpSpPr>
          <p:sp>
            <p:nvSpPr>
              <p:cNvPr id="318" name="Google Shape;318;p33"/>
              <p:cNvSpPr/>
              <p:nvPr/>
            </p:nvSpPr>
            <p:spPr>
              <a:xfrm flipH="1">
                <a:off x="465295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19" name="Google Shape;319;p33"/>
              <p:cNvSpPr/>
              <p:nvPr/>
            </p:nvSpPr>
            <p:spPr>
              <a:xfrm flipH="1">
                <a:off x="415621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20" name="Google Shape;320;p33"/>
              <p:cNvSpPr/>
              <p:nvPr/>
            </p:nvSpPr>
            <p:spPr>
              <a:xfrm flipH="1">
                <a:off x="365947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21" name="Google Shape;321;p33"/>
              <p:cNvSpPr/>
              <p:nvPr/>
            </p:nvSpPr>
            <p:spPr>
              <a:xfrm flipH="1">
                <a:off x="316273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22" name="Google Shape;322;p33"/>
              <p:cNvSpPr/>
              <p:nvPr/>
            </p:nvSpPr>
            <p:spPr>
              <a:xfrm flipH="1">
                <a:off x="564642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23" name="Google Shape;323;p33"/>
              <p:cNvSpPr/>
              <p:nvPr/>
            </p:nvSpPr>
            <p:spPr>
              <a:xfrm flipH="1">
                <a:off x="514968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24" name="Google Shape;324;p33"/>
              <p:cNvSpPr/>
              <p:nvPr/>
            </p:nvSpPr>
            <p:spPr>
              <a:xfrm flipH="1">
                <a:off x="763337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25" name="Google Shape;325;p33"/>
              <p:cNvSpPr/>
              <p:nvPr/>
            </p:nvSpPr>
            <p:spPr>
              <a:xfrm flipH="1">
                <a:off x="713664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26" name="Google Shape;326;p33"/>
              <p:cNvSpPr/>
              <p:nvPr/>
            </p:nvSpPr>
            <p:spPr>
              <a:xfrm flipH="1">
                <a:off x="6639903"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27" name="Google Shape;327;p33"/>
              <p:cNvSpPr/>
              <p:nvPr/>
            </p:nvSpPr>
            <p:spPr>
              <a:xfrm flipH="1">
                <a:off x="862685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28" name="Google Shape;328;p33"/>
              <p:cNvSpPr/>
              <p:nvPr/>
            </p:nvSpPr>
            <p:spPr>
              <a:xfrm flipH="1">
                <a:off x="813011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29" name="Google Shape;329;p33"/>
              <p:cNvSpPr/>
              <p:nvPr/>
            </p:nvSpPr>
            <p:spPr>
              <a:xfrm flipH="1">
                <a:off x="117578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30" name="Google Shape;330;p33"/>
              <p:cNvSpPr/>
              <p:nvPr/>
            </p:nvSpPr>
            <p:spPr>
              <a:xfrm flipH="1">
                <a:off x="67904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31" name="Google Shape;331;p33"/>
              <p:cNvSpPr/>
              <p:nvPr/>
            </p:nvSpPr>
            <p:spPr>
              <a:xfrm flipH="1">
                <a:off x="2666000"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32" name="Google Shape;332;p33"/>
              <p:cNvSpPr/>
              <p:nvPr/>
            </p:nvSpPr>
            <p:spPr>
              <a:xfrm flipH="1">
                <a:off x="216926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33" name="Google Shape;333;p33"/>
              <p:cNvSpPr/>
              <p:nvPr/>
            </p:nvSpPr>
            <p:spPr>
              <a:xfrm flipH="1">
                <a:off x="167252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34" name="Google Shape;334;p33"/>
              <p:cNvSpPr/>
              <p:nvPr/>
            </p:nvSpPr>
            <p:spPr>
              <a:xfrm flipH="1">
                <a:off x="18231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grpSp>
          <p:nvGrpSpPr>
            <p:cNvPr id="335" name="Google Shape;335;p33"/>
            <p:cNvGrpSpPr/>
            <p:nvPr/>
          </p:nvGrpSpPr>
          <p:grpSpPr>
            <a:xfrm>
              <a:off x="679066" y="3144896"/>
              <a:ext cx="8282605" cy="334800"/>
              <a:chOff x="679049" y="171750"/>
              <a:chExt cx="8282605" cy="334800"/>
            </a:xfrm>
          </p:grpSpPr>
          <p:sp>
            <p:nvSpPr>
              <p:cNvPr id="336" name="Google Shape;336;p33"/>
              <p:cNvSpPr/>
              <p:nvPr/>
            </p:nvSpPr>
            <p:spPr>
              <a:xfrm>
                <a:off x="415621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37" name="Google Shape;337;p33"/>
              <p:cNvSpPr/>
              <p:nvPr/>
            </p:nvSpPr>
            <p:spPr>
              <a:xfrm>
                <a:off x="465295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38" name="Google Shape;338;p33"/>
              <p:cNvSpPr/>
              <p:nvPr/>
            </p:nvSpPr>
            <p:spPr>
              <a:xfrm>
                <a:off x="514968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39" name="Google Shape;339;p33"/>
              <p:cNvSpPr/>
              <p:nvPr/>
            </p:nvSpPr>
            <p:spPr>
              <a:xfrm>
                <a:off x="2666000"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40" name="Google Shape;340;p33"/>
              <p:cNvSpPr/>
              <p:nvPr/>
            </p:nvSpPr>
            <p:spPr>
              <a:xfrm>
                <a:off x="316273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41" name="Google Shape;341;p33"/>
              <p:cNvSpPr/>
              <p:nvPr/>
            </p:nvSpPr>
            <p:spPr>
              <a:xfrm>
                <a:off x="365947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42" name="Google Shape;342;p33"/>
              <p:cNvSpPr/>
              <p:nvPr/>
            </p:nvSpPr>
            <p:spPr>
              <a:xfrm>
                <a:off x="117578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43" name="Google Shape;343;p33"/>
              <p:cNvSpPr/>
              <p:nvPr/>
            </p:nvSpPr>
            <p:spPr>
              <a:xfrm>
                <a:off x="167252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44" name="Google Shape;344;p33"/>
              <p:cNvSpPr/>
              <p:nvPr/>
            </p:nvSpPr>
            <p:spPr>
              <a:xfrm>
                <a:off x="216926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45" name="Google Shape;345;p33"/>
              <p:cNvSpPr/>
              <p:nvPr/>
            </p:nvSpPr>
            <p:spPr>
              <a:xfrm>
                <a:off x="67904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46" name="Google Shape;346;p33"/>
              <p:cNvSpPr/>
              <p:nvPr/>
            </p:nvSpPr>
            <p:spPr>
              <a:xfrm>
                <a:off x="763337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47" name="Google Shape;347;p33"/>
              <p:cNvSpPr/>
              <p:nvPr/>
            </p:nvSpPr>
            <p:spPr>
              <a:xfrm>
                <a:off x="813011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48" name="Google Shape;348;p33"/>
              <p:cNvSpPr/>
              <p:nvPr/>
            </p:nvSpPr>
            <p:spPr>
              <a:xfrm>
                <a:off x="614316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49" name="Google Shape;349;p33"/>
              <p:cNvSpPr/>
              <p:nvPr/>
            </p:nvSpPr>
            <p:spPr>
              <a:xfrm>
                <a:off x="6639903"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50" name="Google Shape;350;p33"/>
              <p:cNvSpPr/>
              <p:nvPr/>
            </p:nvSpPr>
            <p:spPr>
              <a:xfrm>
                <a:off x="713664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51" name="Google Shape;351;p33"/>
              <p:cNvSpPr/>
              <p:nvPr/>
            </p:nvSpPr>
            <p:spPr>
              <a:xfrm>
                <a:off x="862685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grpSp>
          <p:nvGrpSpPr>
            <p:cNvPr id="352" name="Google Shape;352;p33"/>
            <p:cNvGrpSpPr/>
            <p:nvPr/>
          </p:nvGrpSpPr>
          <p:grpSpPr>
            <a:xfrm>
              <a:off x="182329" y="3640420"/>
              <a:ext cx="8779343" cy="334800"/>
              <a:chOff x="182311" y="171750"/>
              <a:chExt cx="8779343" cy="334800"/>
            </a:xfrm>
          </p:grpSpPr>
          <p:sp>
            <p:nvSpPr>
              <p:cNvPr id="353" name="Google Shape;353;p33"/>
              <p:cNvSpPr/>
              <p:nvPr/>
            </p:nvSpPr>
            <p:spPr>
              <a:xfrm>
                <a:off x="415621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54" name="Google Shape;354;p33"/>
              <p:cNvSpPr/>
              <p:nvPr/>
            </p:nvSpPr>
            <p:spPr>
              <a:xfrm>
                <a:off x="465295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55" name="Google Shape;355;p33"/>
              <p:cNvSpPr/>
              <p:nvPr/>
            </p:nvSpPr>
            <p:spPr>
              <a:xfrm>
                <a:off x="514968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56" name="Google Shape;356;p33"/>
              <p:cNvSpPr/>
              <p:nvPr/>
            </p:nvSpPr>
            <p:spPr>
              <a:xfrm>
                <a:off x="564642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57" name="Google Shape;357;p33"/>
              <p:cNvSpPr/>
              <p:nvPr/>
            </p:nvSpPr>
            <p:spPr>
              <a:xfrm>
                <a:off x="2666000"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58" name="Google Shape;358;p33"/>
              <p:cNvSpPr/>
              <p:nvPr/>
            </p:nvSpPr>
            <p:spPr>
              <a:xfrm>
                <a:off x="316273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59" name="Google Shape;359;p33"/>
              <p:cNvSpPr/>
              <p:nvPr/>
            </p:nvSpPr>
            <p:spPr>
              <a:xfrm>
                <a:off x="117578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60" name="Google Shape;360;p33"/>
              <p:cNvSpPr/>
              <p:nvPr/>
            </p:nvSpPr>
            <p:spPr>
              <a:xfrm>
                <a:off x="167252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61" name="Google Shape;361;p33"/>
              <p:cNvSpPr/>
              <p:nvPr/>
            </p:nvSpPr>
            <p:spPr>
              <a:xfrm>
                <a:off x="216926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62" name="Google Shape;362;p33"/>
              <p:cNvSpPr/>
              <p:nvPr/>
            </p:nvSpPr>
            <p:spPr>
              <a:xfrm>
                <a:off x="18231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63" name="Google Shape;363;p33"/>
              <p:cNvSpPr/>
              <p:nvPr/>
            </p:nvSpPr>
            <p:spPr>
              <a:xfrm>
                <a:off x="763337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64" name="Google Shape;364;p33"/>
              <p:cNvSpPr/>
              <p:nvPr/>
            </p:nvSpPr>
            <p:spPr>
              <a:xfrm>
                <a:off x="813011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65" name="Google Shape;365;p33"/>
              <p:cNvSpPr/>
              <p:nvPr/>
            </p:nvSpPr>
            <p:spPr>
              <a:xfrm>
                <a:off x="6639903"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66" name="Google Shape;366;p33"/>
              <p:cNvSpPr/>
              <p:nvPr/>
            </p:nvSpPr>
            <p:spPr>
              <a:xfrm>
                <a:off x="713664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67" name="Google Shape;367;p33"/>
              <p:cNvSpPr/>
              <p:nvPr/>
            </p:nvSpPr>
            <p:spPr>
              <a:xfrm>
                <a:off x="862685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grpSp>
          <p:nvGrpSpPr>
            <p:cNvPr id="368" name="Google Shape;368;p33"/>
            <p:cNvGrpSpPr/>
            <p:nvPr/>
          </p:nvGrpSpPr>
          <p:grpSpPr>
            <a:xfrm>
              <a:off x="1672542" y="4631469"/>
              <a:ext cx="6792392" cy="334800"/>
              <a:chOff x="1672525" y="171750"/>
              <a:chExt cx="6792392" cy="334800"/>
            </a:xfrm>
          </p:grpSpPr>
          <p:sp>
            <p:nvSpPr>
              <p:cNvPr id="369" name="Google Shape;369;p33"/>
              <p:cNvSpPr/>
              <p:nvPr/>
            </p:nvSpPr>
            <p:spPr>
              <a:xfrm>
                <a:off x="415621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70" name="Google Shape;370;p33"/>
              <p:cNvSpPr/>
              <p:nvPr/>
            </p:nvSpPr>
            <p:spPr>
              <a:xfrm>
                <a:off x="465295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71" name="Google Shape;371;p33"/>
              <p:cNvSpPr/>
              <p:nvPr/>
            </p:nvSpPr>
            <p:spPr>
              <a:xfrm>
                <a:off x="514968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72" name="Google Shape;372;p33"/>
              <p:cNvSpPr/>
              <p:nvPr/>
            </p:nvSpPr>
            <p:spPr>
              <a:xfrm>
                <a:off x="564642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73" name="Google Shape;373;p33"/>
              <p:cNvSpPr/>
              <p:nvPr/>
            </p:nvSpPr>
            <p:spPr>
              <a:xfrm>
                <a:off x="2666000"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74" name="Google Shape;374;p33"/>
              <p:cNvSpPr/>
              <p:nvPr/>
            </p:nvSpPr>
            <p:spPr>
              <a:xfrm>
                <a:off x="316273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75" name="Google Shape;375;p33"/>
              <p:cNvSpPr/>
              <p:nvPr/>
            </p:nvSpPr>
            <p:spPr>
              <a:xfrm>
                <a:off x="365947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76" name="Google Shape;376;p33"/>
              <p:cNvSpPr/>
              <p:nvPr/>
            </p:nvSpPr>
            <p:spPr>
              <a:xfrm>
                <a:off x="167252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77" name="Google Shape;377;p33"/>
              <p:cNvSpPr/>
              <p:nvPr/>
            </p:nvSpPr>
            <p:spPr>
              <a:xfrm>
                <a:off x="216926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78" name="Google Shape;378;p33"/>
              <p:cNvSpPr/>
              <p:nvPr/>
            </p:nvSpPr>
            <p:spPr>
              <a:xfrm>
                <a:off x="763337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79" name="Google Shape;379;p33"/>
              <p:cNvSpPr/>
              <p:nvPr/>
            </p:nvSpPr>
            <p:spPr>
              <a:xfrm>
                <a:off x="813011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80" name="Google Shape;380;p33"/>
              <p:cNvSpPr/>
              <p:nvPr/>
            </p:nvSpPr>
            <p:spPr>
              <a:xfrm>
                <a:off x="614316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81" name="Google Shape;381;p33"/>
              <p:cNvSpPr/>
              <p:nvPr/>
            </p:nvSpPr>
            <p:spPr>
              <a:xfrm>
                <a:off x="6639903"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82" name="Google Shape;382;p33"/>
              <p:cNvSpPr/>
              <p:nvPr/>
            </p:nvSpPr>
            <p:spPr>
              <a:xfrm>
                <a:off x="713664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grpSp>
          <p:nvGrpSpPr>
            <p:cNvPr id="383" name="Google Shape;383;p33"/>
            <p:cNvGrpSpPr/>
            <p:nvPr/>
          </p:nvGrpSpPr>
          <p:grpSpPr>
            <a:xfrm>
              <a:off x="182329" y="4135945"/>
              <a:ext cx="8779343" cy="334800"/>
              <a:chOff x="182311" y="171750"/>
              <a:chExt cx="8779343" cy="334800"/>
            </a:xfrm>
          </p:grpSpPr>
          <p:sp>
            <p:nvSpPr>
              <p:cNvPr id="384" name="Google Shape;384;p33"/>
              <p:cNvSpPr/>
              <p:nvPr/>
            </p:nvSpPr>
            <p:spPr>
              <a:xfrm>
                <a:off x="415621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85" name="Google Shape;385;p33"/>
              <p:cNvSpPr/>
              <p:nvPr/>
            </p:nvSpPr>
            <p:spPr>
              <a:xfrm>
                <a:off x="465295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86" name="Google Shape;386;p33"/>
              <p:cNvSpPr/>
              <p:nvPr/>
            </p:nvSpPr>
            <p:spPr>
              <a:xfrm>
                <a:off x="514968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87" name="Google Shape;387;p33"/>
              <p:cNvSpPr/>
              <p:nvPr/>
            </p:nvSpPr>
            <p:spPr>
              <a:xfrm>
                <a:off x="564642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88" name="Google Shape;388;p33"/>
              <p:cNvSpPr/>
              <p:nvPr/>
            </p:nvSpPr>
            <p:spPr>
              <a:xfrm>
                <a:off x="365947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89" name="Google Shape;389;p33"/>
              <p:cNvSpPr/>
              <p:nvPr/>
            </p:nvSpPr>
            <p:spPr>
              <a:xfrm>
                <a:off x="1175787"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90" name="Google Shape;390;p33"/>
              <p:cNvSpPr/>
              <p:nvPr/>
            </p:nvSpPr>
            <p:spPr>
              <a:xfrm>
                <a:off x="167252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91" name="Google Shape;391;p33"/>
              <p:cNvSpPr/>
              <p:nvPr/>
            </p:nvSpPr>
            <p:spPr>
              <a:xfrm>
                <a:off x="2169262"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92" name="Google Shape;392;p33"/>
              <p:cNvSpPr/>
              <p:nvPr/>
            </p:nvSpPr>
            <p:spPr>
              <a:xfrm>
                <a:off x="18231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93" name="Google Shape;393;p33"/>
              <p:cNvSpPr/>
              <p:nvPr/>
            </p:nvSpPr>
            <p:spPr>
              <a:xfrm>
                <a:off x="679049"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94" name="Google Shape;394;p33"/>
              <p:cNvSpPr/>
              <p:nvPr/>
            </p:nvSpPr>
            <p:spPr>
              <a:xfrm>
                <a:off x="7633378"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95" name="Google Shape;395;p33"/>
              <p:cNvSpPr/>
              <p:nvPr/>
            </p:nvSpPr>
            <p:spPr>
              <a:xfrm>
                <a:off x="8130116"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96" name="Google Shape;396;p33"/>
              <p:cNvSpPr/>
              <p:nvPr/>
            </p:nvSpPr>
            <p:spPr>
              <a:xfrm>
                <a:off x="6143165"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97" name="Google Shape;397;p33"/>
              <p:cNvSpPr/>
              <p:nvPr/>
            </p:nvSpPr>
            <p:spPr>
              <a:xfrm>
                <a:off x="6639903"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98" name="Google Shape;398;p33"/>
              <p:cNvSpPr/>
              <p:nvPr/>
            </p:nvSpPr>
            <p:spPr>
              <a:xfrm>
                <a:off x="7136641"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399" name="Google Shape;399;p33"/>
              <p:cNvSpPr/>
              <p:nvPr/>
            </p:nvSpPr>
            <p:spPr>
              <a:xfrm>
                <a:off x="8626854" y="171750"/>
                <a:ext cx="334800" cy="3348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grpSp>
      <p:grpSp>
        <p:nvGrpSpPr>
          <p:cNvPr id="400" name="Google Shape;400;p33"/>
          <p:cNvGrpSpPr/>
          <p:nvPr/>
        </p:nvGrpSpPr>
        <p:grpSpPr>
          <a:xfrm>
            <a:off x="182329" y="174490"/>
            <a:ext cx="8779343" cy="4794519"/>
            <a:chOff x="182329" y="171750"/>
            <a:chExt cx="8779343" cy="4794519"/>
          </a:xfrm>
        </p:grpSpPr>
        <p:grpSp>
          <p:nvGrpSpPr>
            <p:cNvPr id="401" name="Google Shape;401;p33"/>
            <p:cNvGrpSpPr/>
            <p:nvPr/>
          </p:nvGrpSpPr>
          <p:grpSpPr>
            <a:xfrm>
              <a:off x="182329" y="1162799"/>
              <a:ext cx="6295654" cy="334800"/>
              <a:chOff x="182311" y="171750"/>
              <a:chExt cx="6295654" cy="334800"/>
            </a:xfrm>
          </p:grpSpPr>
          <p:sp>
            <p:nvSpPr>
              <p:cNvPr id="402" name="Google Shape;402;p33"/>
              <p:cNvSpPr/>
              <p:nvPr/>
            </p:nvSpPr>
            <p:spPr>
              <a:xfrm flipH="1">
                <a:off x="5149689" y="171750"/>
                <a:ext cx="334800" cy="334800"/>
              </a:xfrm>
              <a:prstGeom prst="ellipse">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403" name="Google Shape;403;p33"/>
              <p:cNvSpPr/>
              <p:nvPr/>
            </p:nvSpPr>
            <p:spPr>
              <a:xfrm flipH="1">
                <a:off x="6143165" y="171750"/>
                <a:ext cx="334800" cy="334800"/>
              </a:xfrm>
              <a:prstGeom prst="ellipse">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404" name="Google Shape;404;p33"/>
              <p:cNvSpPr/>
              <p:nvPr/>
            </p:nvSpPr>
            <p:spPr>
              <a:xfrm flipH="1">
                <a:off x="182311" y="171750"/>
                <a:ext cx="334800" cy="334800"/>
              </a:xfrm>
              <a:prstGeom prst="ellipse">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sp>
          <p:nvSpPr>
            <p:cNvPr id="405" name="Google Shape;405;p33"/>
            <p:cNvSpPr/>
            <p:nvPr/>
          </p:nvSpPr>
          <p:spPr>
            <a:xfrm flipH="1">
              <a:off x="6143182" y="1658323"/>
              <a:ext cx="334800" cy="334800"/>
            </a:xfrm>
            <a:prstGeom prst="ellipse">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nvGrpSpPr>
            <p:cNvPr id="406" name="Google Shape;406;p33"/>
            <p:cNvGrpSpPr/>
            <p:nvPr/>
          </p:nvGrpSpPr>
          <p:grpSpPr>
            <a:xfrm>
              <a:off x="182329" y="3144896"/>
              <a:ext cx="5798916" cy="334800"/>
              <a:chOff x="182311" y="171750"/>
              <a:chExt cx="5798916" cy="334800"/>
            </a:xfrm>
          </p:grpSpPr>
          <p:sp>
            <p:nvSpPr>
              <p:cNvPr id="407" name="Google Shape;407;p33"/>
              <p:cNvSpPr/>
              <p:nvPr/>
            </p:nvSpPr>
            <p:spPr>
              <a:xfrm>
                <a:off x="5646427" y="171750"/>
                <a:ext cx="334800" cy="334800"/>
              </a:xfrm>
              <a:prstGeom prst="ellipse">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408" name="Google Shape;408;p33"/>
              <p:cNvSpPr/>
              <p:nvPr/>
            </p:nvSpPr>
            <p:spPr>
              <a:xfrm>
                <a:off x="182311" y="171750"/>
                <a:ext cx="334800" cy="334800"/>
              </a:xfrm>
              <a:prstGeom prst="ellipse">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grpSp>
          <p:nvGrpSpPr>
            <p:cNvPr id="409" name="Google Shape;409;p33"/>
            <p:cNvGrpSpPr/>
            <p:nvPr/>
          </p:nvGrpSpPr>
          <p:grpSpPr>
            <a:xfrm>
              <a:off x="679066" y="3640420"/>
              <a:ext cx="5798916" cy="334800"/>
              <a:chOff x="679049" y="171750"/>
              <a:chExt cx="5798916" cy="334800"/>
            </a:xfrm>
          </p:grpSpPr>
          <p:sp>
            <p:nvSpPr>
              <p:cNvPr id="410" name="Google Shape;410;p33"/>
              <p:cNvSpPr/>
              <p:nvPr/>
            </p:nvSpPr>
            <p:spPr>
              <a:xfrm>
                <a:off x="6143165" y="171750"/>
                <a:ext cx="334800" cy="334800"/>
              </a:xfrm>
              <a:prstGeom prst="ellipse">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411" name="Google Shape;411;p33"/>
              <p:cNvSpPr/>
              <p:nvPr/>
            </p:nvSpPr>
            <p:spPr>
              <a:xfrm>
                <a:off x="3659476" y="171750"/>
                <a:ext cx="334800" cy="334800"/>
              </a:xfrm>
              <a:prstGeom prst="ellipse">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412" name="Google Shape;412;p33"/>
              <p:cNvSpPr/>
              <p:nvPr/>
            </p:nvSpPr>
            <p:spPr>
              <a:xfrm>
                <a:off x="679049" y="171750"/>
                <a:ext cx="334800" cy="334800"/>
              </a:xfrm>
              <a:prstGeom prst="ellipse">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sp>
          <p:nvSpPr>
            <p:cNvPr id="413" name="Google Shape;413;p33"/>
            <p:cNvSpPr/>
            <p:nvPr/>
          </p:nvSpPr>
          <p:spPr>
            <a:xfrm>
              <a:off x="8626871" y="4631469"/>
              <a:ext cx="334800" cy="334800"/>
            </a:xfrm>
            <a:prstGeom prst="ellipse">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nvGrpSpPr>
            <p:cNvPr id="414" name="Google Shape;414;p33"/>
            <p:cNvGrpSpPr/>
            <p:nvPr/>
          </p:nvGrpSpPr>
          <p:grpSpPr>
            <a:xfrm>
              <a:off x="2666018" y="4135945"/>
              <a:ext cx="831538" cy="334800"/>
              <a:chOff x="2666000" y="171750"/>
              <a:chExt cx="831538" cy="334800"/>
            </a:xfrm>
          </p:grpSpPr>
          <p:sp>
            <p:nvSpPr>
              <p:cNvPr id="415" name="Google Shape;415;p33"/>
              <p:cNvSpPr/>
              <p:nvPr/>
            </p:nvSpPr>
            <p:spPr>
              <a:xfrm>
                <a:off x="3162738" y="171750"/>
                <a:ext cx="334800" cy="334800"/>
              </a:xfrm>
              <a:prstGeom prst="ellipse">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416" name="Google Shape;416;p33"/>
              <p:cNvSpPr/>
              <p:nvPr/>
            </p:nvSpPr>
            <p:spPr>
              <a:xfrm>
                <a:off x="2666000" y="171750"/>
                <a:ext cx="334800" cy="334800"/>
              </a:xfrm>
              <a:prstGeom prst="ellipse">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grpSp>
          <p:nvGrpSpPr>
            <p:cNvPr id="417" name="Google Shape;417;p33"/>
            <p:cNvGrpSpPr/>
            <p:nvPr/>
          </p:nvGrpSpPr>
          <p:grpSpPr>
            <a:xfrm>
              <a:off x="3162755" y="667274"/>
              <a:ext cx="5798916" cy="334800"/>
              <a:chOff x="3162738" y="171750"/>
              <a:chExt cx="5798916" cy="334800"/>
            </a:xfrm>
          </p:grpSpPr>
          <p:sp>
            <p:nvSpPr>
              <p:cNvPr id="418" name="Google Shape;418;p33"/>
              <p:cNvSpPr/>
              <p:nvPr/>
            </p:nvSpPr>
            <p:spPr>
              <a:xfrm flipH="1">
                <a:off x="8626854" y="171750"/>
                <a:ext cx="334800" cy="334800"/>
              </a:xfrm>
              <a:prstGeom prst="ellipse">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419" name="Google Shape;419;p33"/>
              <p:cNvSpPr/>
              <p:nvPr/>
            </p:nvSpPr>
            <p:spPr>
              <a:xfrm flipH="1">
                <a:off x="3162738" y="171750"/>
                <a:ext cx="334800" cy="334800"/>
              </a:xfrm>
              <a:prstGeom prst="ellipse">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grpSp>
          <p:nvGrpSpPr>
            <p:cNvPr id="420" name="Google Shape;420;p33"/>
            <p:cNvGrpSpPr/>
            <p:nvPr/>
          </p:nvGrpSpPr>
          <p:grpSpPr>
            <a:xfrm>
              <a:off x="2666018" y="171750"/>
              <a:ext cx="5798916" cy="334800"/>
              <a:chOff x="2666000" y="171750"/>
              <a:chExt cx="5798916" cy="334800"/>
            </a:xfrm>
          </p:grpSpPr>
          <p:sp>
            <p:nvSpPr>
              <p:cNvPr id="421" name="Google Shape;421;p33"/>
              <p:cNvSpPr/>
              <p:nvPr/>
            </p:nvSpPr>
            <p:spPr>
              <a:xfrm flipH="1">
                <a:off x="8130116" y="171750"/>
                <a:ext cx="334800" cy="334800"/>
              </a:xfrm>
              <a:prstGeom prst="ellipse">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sp>
            <p:nvSpPr>
              <p:cNvPr id="422" name="Google Shape;422;p33"/>
              <p:cNvSpPr/>
              <p:nvPr/>
            </p:nvSpPr>
            <p:spPr>
              <a:xfrm flipH="1">
                <a:off x="2666000" y="171750"/>
                <a:ext cx="334800" cy="334800"/>
              </a:xfrm>
              <a:prstGeom prst="ellipse">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grpSp>
      <p:grpSp>
        <p:nvGrpSpPr>
          <p:cNvPr id="423" name="Google Shape;423;p33"/>
          <p:cNvGrpSpPr/>
          <p:nvPr/>
        </p:nvGrpSpPr>
        <p:grpSpPr>
          <a:xfrm>
            <a:off x="182329" y="4639645"/>
            <a:ext cx="1325031" cy="323928"/>
            <a:chOff x="182325" y="4644875"/>
            <a:chExt cx="1325031" cy="323928"/>
          </a:xfrm>
        </p:grpSpPr>
        <p:sp>
          <p:nvSpPr>
            <p:cNvPr id="424" name="Google Shape;424;p33"/>
            <p:cNvSpPr/>
            <p:nvPr/>
          </p:nvSpPr>
          <p:spPr>
            <a:xfrm>
              <a:off x="561896" y="4740560"/>
              <a:ext cx="945460" cy="131922"/>
            </a:xfrm>
            <a:custGeom>
              <a:avLst/>
              <a:gdLst/>
              <a:ahLst/>
              <a:cxnLst/>
              <a:rect l="l" t="t" r="r" b="b"/>
              <a:pathLst>
                <a:path w="202671" h="28279" extrusionOk="0">
                  <a:moveTo>
                    <a:pt x="7470" y="382"/>
                  </a:moveTo>
                  <a:lnTo>
                    <a:pt x="7470" y="5793"/>
                  </a:lnTo>
                  <a:lnTo>
                    <a:pt x="77" y="5793"/>
                  </a:lnTo>
                  <a:lnTo>
                    <a:pt x="77" y="382"/>
                  </a:lnTo>
                  <a:close/>
                  <a:moveTo>
                    <a:pt x="7470" y="8156"/>
                  </a:moveTo>
                  <a:lnTo>
                    <a:pt x="7470" y="27516"/>
                  </a:lnTo>
                  <a:lnTo>
                    <a:pt x="1" y="27516"/>
                  </a:lnTo>
                  <a:lnTo>
                    <a:pt x="1" y="8156"/>
                  </a:lnTo>
                  <a:close/>
                  <a:moveTo>
                    <a:pt x="17303" y="11129"/>
                  </a:moveTo>
                  <a:lnTo>
                    <a:pt x="17836" y="10290"/>
                  </a:lnTo>
                  <a:lnTo>
                    <a:pt x="19208" y="8995"/>
                  </a:lnTo>
                  <a:lnTo>
                    <a:pt x="19970" y="8537"/>
                  </a:lnTo>
                  <a:lnTo>
                    <a:pt x="20809" y="8156"/>
                  </a:lnTo>
                  <a:lnTo>
                    <a:pt x="22486" y="7775"/>
                  </a:lnTo>
                  <a:lnTo>
                    <a:pt x="23400" y="7775"/>
                  </a:lnTo>
                  <a:lnTo>
                    <a:pt x="24010" y="7775"/>
                  </a:lnTo>
                  <a:lnTo>
                    <a:pt x="24620" y="7928"/>
                  </a:lnTo>
                  <a:lnTo>
                    <a:pt x="24620" y="14101"/>
                  </a:lnTo>
                  <a:lnTo>
                    <a:pt x="24467" y="14101"/>
                  </a:lnTo>
                  <a:lnTo>
                    <a:pt x="22867" y="13873"/>
                  </a:lnTo>
                  <a:lnTo>
                    <a:pt x="20275" y="14330"/>
                  </a:lnTo>
                  <a:lnTo>
                    <a:pt x="19361" y="14940"/>
                  </a:lnTo>
                  <a:lnTo>
                    <a:pt x="18522" y="15702"/>
                  </a:lnTo>
                  <a:lnTo>
                    <a:pt x="17608" y="18065"/>
                  </a:lnTo>
                  <a:lnTo>
                    <a:pt x="17531" y="19589"/>
                  </a:lnTo>
                  <a:lnTo>
                    <a:pt x="17531" y="27516"/>
                  </a:lnTo>
                  <a:lnTo>
                    <a:pt x="10062" y="27516"/>
                  </a:lnTo>
                  <a:lnTo>
                    <a:pt x="10062" y="8156"/>
                  </a:lnTo>
                  <a:lnTo>
                    <a:pt x="17150" y="8156"/>
                  </a:lnTo>
                  <a:lnTo>
                    <a:pt x="17150" y="11129"/>
                  </a:lnTo>
                  <a:close/>
                  <a:moveTo>
                    <a:pt x="31785" y="27364"/>
                  </a:moveTo>
                  <a:lnTo>
                    <a:pt x="30794" y="26983"/>
                  </a:lnTo>
                  <a:lnTo>
                    <a:pt x="29041" y="25916"/>
                  </a:lnTo>
                  <a:lnTo>
                    <a:pt x="28278" y="25230"/>
                  </a:lnTo>
                  <a:lnTo>
                    <a:pt x="27592" y="24544"/>
                  </a:lnTo>
                  <a:lnTo>
                    <a:pt x="26449" y="22867"/>
                  </a:lnTo>
                  <a:lnTo>
                    <a:pt x="26068" y="22028"/>
                  </a:lnTo>
                  <a:lnTo>
                    <a:pt x="25687" y="20961"/>
                  </a:lnTo>
                  <a:lnTo>
                    <a:pt x="25306" y="18979"/>
                  </a:lnTo>
                  <a:lnTo>
                    <a:pt x="25306" y="16845"/>
                  </a:lnTo>
                  <a:lnTo>
                    <a:pt x="25687" y="14787"/>
                  </a:lnTo>
                  <a:lnTo>
                    <a:pt x="26068" y="13797"/>
                  </a:lnTo>
                  <a:lnTo>
                    <a:pt x="26449" y="12958"/>
                  </a:lnTo>
                  <a:lnTo>
                    <a:pt x="27592" y="11281"/>
                  </a:lnTo>
                  <a:lnTo>
                    <a:pt x="28278" y="10595"/>
                  </a:lnTo>
                  <a:lnTo>
                    <a:pt x="29041" y="9909"/>
                  </a:lnTo>
                  <a:lnTo>
                    <a:pt x="30794" y="8766"/>
                  </a:lnTo>
                  <a:lnTo>
                    <a:pt x="31708" y="8385"/>
                  </a:lnTo>
                  <a:lnTo>
                    <a:pt x="32852" y="8080"/>
                  </a:lnTo>
                  <a:lnTo>
                    <a:pt x="35138" y="7623"/>
                  </a:lnTo>
                  <a:lnTo>
                    <a:pt x="37425" y="7623"/>
                  </a:lnTo>
                  <a:lnTo>
                    <a:pt x="39635" y="8080"/>
                  </a:lnTo>
                  <a:lnTo>
                    <a:pt x="40779" y="8385"/>
                  </a:lnTo>
                  <a:lnTo>
                    <a:pt x="41769" y="8842"/>
                  </a:lnTo>
                  <a:lnTo>
                    <a:pt x="43446" y="9909"/>
                  </a:lnTo>
                  <a:lnTo>
                    <a:pt x="44209" y="10671"/>
                  </a:lnTo>
                  <a:lnTo>
                    <a:pt x="44895" y="11357"/>
                  </a:lnTo>
                  <a:lnTo>
                    <a:pt x="45962" y="12958"/>
                  </a:lnTo>
                  <a:lnTo>
                    <a:pt x="46419" y="13873"/>
                  </a:lnTo>
                  <a:lnTo>
                    <a:pt x="46724" y="14864"/>
                  </a:lnTo>
                  <a:lnTo>
                    <a:pt x="47105" y="16922"/>
                  </a:lnTo>
                  <a:lnTo>
                    <a:pt x="47105" y="18979"/>
                  </a:lnTo>
                  <a:lnTo>
                    <a:pt x="46724" y="21037"/>
                  </a:lnTo>
                  <a:lnTo>
                    <a:pt x="46419" y="22105"/>
                  </a:lnTo>
                  <a:lnTo>
                    <a:pt x="45962" y="22943"/>
                  </a:lnTo>
                  <a:lnTo>
                    <a:pt x="44895" y="24620"/>
                  </a:lnTo>
                  <a:lnTo>
                    <a:pt x="44209" y="25306"/>
                  </a:lnTo>
                  <a:lnTo>
                    <a:pt x="43446" y="25992"/>
                  </a:lnTo>
                  <a:lnTo>
                    <a:pt x="41693" y="27059"/>
                  </a:lnTo>
                  <a:lnTo>
                    <a:pt x="40779" y="27440"/>
                  </a:lnTo>
                  <a:lnTo>
                    <a:pt x="39635" y="27821"/>
                  </a:lnTo>
                  <a:lnTo>
                    <a:pt x="37425" y="28202"/>
                  </a:lnTo>
                  <a:lnTo>
                    <a:pt x="35062" y="28202"/>
                  </a:lnTo>
                  <a:lnTo>
                    <a:pt x="32852" y="27821"/>
                  </a:lnTo>
                  <a:lnTo>
                    <a:pt x="31708" y="27440"/>
                  </a:lnTo>
                  <a:close/>
                  <a:moveTo>
                    <a:pt x="38797" y="21876"/>
                  </a:moveTo>
                  <a:lnTo>
                    <a:pt x="39178" y="20961"/>
                  </a:lnTo>
                  <a:lnTo>
                    <a:pt x="39635" y="18979"/>
                  </a:lnTo>
                  <a:lnTo>
                    <a:pt x="39635" y="17912"/>
                  </a:lnTo>
                  <a:lnTo>
                    <a:pt x="39635" y="16922"/>
                  </a:lnTo>
                  <a:lnTo>
                    <a:pt x="39178" y="14864"/>
                  </a:lnTo>
                  <a:lnTo>
                    <a:pt x="38797" y="13949"/>
                  </a:lnTo>
                  <a:lnTo>
                    <a:pt x="38340" y="13263"/>
                  </a:lnTo>
                  <a:lnTo>
                    <a:pt x="36968" y="12501"/>
                  </a:lnTo>
                  <a:lnTo>
                    <a:pt x="36205" y="12425"/>
                  </a:lnTo>
                  <a:lnTo>
                    <a:pt x="35367" y="12501"/>
                  </a:lnTo>
                  <a:lnTo>
                    <a:pt x="34071" y="13263"/>
                  </a:lnTo>
                  <a:lnTo>
                    <a:pt x="33614" y="13949"/>
                  </a:lnTo>
                  <a:lnTo>
                    <a:pt x="33233" y="14864"/>
                  </a:lnTo>
                  <a:lnTo>
                    <a:pt x="32775" y="16922"/>
                  </a:lnTo>
                  <a:lnTo>
                    <a:pt x="32852" y="17912"/>
                  </a:lnTo>
                  <a:lnTo>
                    <a:pt x="32775" y="18979"/>
                  </a:lnTo>
                  <a:lnTo>
                    <a:pt x="33233" y="20961"/>
                  </a:lnTo>
                  <a:lnTo>
                    <a:pt x="33614" y="21876"/>
                  </a:lnTo>
                  <a:lnTo>
                    <a:pt x="34071" y="22562"/>
                  </a:lnTo>
                  <a:lnTo>
                    <a:pt x="35367" y="23324"/>
                  </a:lnTo>
                  <a:lnTo>
                    <a:pt x="36129" y="23400"/>
                  </a:lnTo>
                  <a:lnTo>
                    <a:pt x="36968" y="23324"/>
                  </a:lnTo>
                  <a:lnTo>
                    <a:pt x="38340" y="22562"/>
                  </a:lnTo>
                  <a:close/>
                  <a:moveTo>
                    <a:pt x="56175" y="10900"/>
                  </a:moveTo>
                  <a:lnTo>
                    <a:pt x="56709" y="10138"/>
                  </a:lnTo>
                  <a:lnTo>
                    <a:pt x="58157" y="8918"/>
                  </a:lnTo>
                  <a:lnTo>
                    <a:pt x="58919" y="8461"/>
                  </a:lnTo>
                  <a:lnTo>
                    <a:pt x="59834" y="8080"/>
                  </a:lnTo>
                  <a:lnTo>
                    <a:pt x="61663" y="7623"/>
                  </a:lnTo>
                  <a:lnTo>
                    <a:pt x="62578" y="7623"/>
                  </a:lnTo>
                  <a:lnTo>
                    <a:pt x="64102" y="7623"/>
                  </a:lnTo>
                  <a:lnTo>
                    <a:pt x="66770" y="8690"/>
                  </a:lnTo>
                  <a:lnTo>
                    <a:pt x="67837" y="9681"/>
                  </a:lnTo>
                  <a:lnTo>
                    <a:pt x="68675" y="10900"/>
                  </a:lnTo>
                  <a:lnTo>
                    <a:pt x="69590" y="13644"/>
                  </a:lnTo>
                  <a:lnTo>
                    <a:pt x="69590" y="15092"/>
                  </a:lnTo>
                  <a:lnTo>
                    <a:pt x="69590" y="27592"/>
                  </a:lnTo>
                  <a:lnTo>
                    <a:pt x="62197" y="27592"/>
                  </a:lnTo>
                  <a:lnTo>
                    <a:pt x="62197" y="16845"/>
                  </a:lnTo>
                  <a:lnTo>
                    <a:pt x="62197" y="16159"/>
                  </a:lnTo>
                  <a:lnTo>
                    <a:pt x="61892" y="14940"/>
                  </a:lnTo>
                  <a:lnTo>
                    <a:pt x="61511" y="14406"/>
                  </a:lnTo>
                  <a:lnTo>
                    <a:pt x="61129" y="13949"/>
                  </a:lnTo>
                  <a:lnTo>
                    <a:pt x="60062" y="13415"/>
                  </a:lnTo>
                  <a:lnTo>
                    <a:pt x="59453" y="13415"/>
                  </a:lnTo>
                  <a:lnTo>
                    <a:pt x="58767" y="13492"/>
                  </a:lnTo>
                  <a:lnTo>
                    <a:pt x="57623" y="14025"/>
                  </a:lnTo>
                  <a:lnTo>
                    <a:pt x="57242" y="14482"/>
                  </a:lnTo>
                  <a:lnTo>
                    <a:pt x="56861" y="15092"/>
                  </a:lnTo>
                  <a:lnTo>
                    <a:pt x="56404" y="16388"/>
                  </a:lnTo>
                  <a:lnTo>
                    <a:pt x="56404" y="17150"/>
                  </a:lnTo>
                  <a:lnTo>
                    <a:pt x="56404" y="27592"/>
                  </a:lnTo>
                  <a:lnTo>
                    <a:pt x="49010" y="27592"/>
                  </a:lnTo>
                  <a:lnTo>
                    <a:pt x="49010" y="8232"/>
                  </a:lnTo>
                  <a:lnTo>
                    <a:pt x="56023" y="8232"/>
                  </a:lnTo>
                  <a:lnTo>
                    <a:pt x="56023" y="10900"/>
                  </a:lnTo>
                  <a:close/>
                  <a:moveTo>
                    <a:pt x="78813" y="27669"/>
                  </a:moveTo>
                  <a:lnTo>
                    <a:pt x="77745" y="27440"/>
                  </a:lnTo>
                  <a:lnTo>
                    <a:pt x="75688" y="26525"/>
                  </a:lnTo>
                  <a:lnTo>
                    <a:pt x="74773" y="25992"/>
                  </a:lnTo>
                  <a:lnTo>
                    <a:pt x="73934" y="25382"/>
                  </a:lnTo>
                  <a:lnTo>
                    <a:pt x="72486" y="23858"/>
                  </a:lnTo>
                  <a:lnTo>
                    <a:pt x="71495" y="22028"/>
                  </a:lnTo>
                  <a:lnTo>
                    <a:pt x="70962" y="20047"/>
                  </a:lnTo>
                  <a:lnTo>
                    <a:pt x="70962" y="18979"/>
                  </a:lnTo>
                  <a:lnTo>
                    <a:pt x="79346" y="18979"/>
                  </a:lnTo>
                  <a:lnTo>
                    <a:pt x="79422" y="19665"/>
                  </a:lnTo>
                  <a:lnTo>
                    <a:pt x="80185" y="20961"/>
                  </a:lnTo>
                  <a:lnTo>
                    <a:pt x="80794" y="21342"/>
                  </a:lnTo>
                  <a:lnTo>
                    <a:pt x="81556" y="21723"/>
                  </a:lnTo>
                  <a:lnTo>
                    <a:pt x="83157" y="22181"/>
                  </a:lnTo>
                  <a:lnTo>
                    <a:pt x="84072" y="22181"/>
                  </a:lnTo>
                  <a:lnTo>
                    <a:pt x="84682" y="22105"/>
                  </a:lnTo>
                  <a:lnTo>
                    <a:pt x="85291" y="22028"/>
                  </a:lnTo>
                  <a:lnTo>
                    <a:pt x="85901" y="21876"/>
                  </a:lnTo>
                  <a:lnTo>
                    <a:pt x="86435" y="21647"/>
                  </a:lnTo>
                  <a:lnTo>
                    <a:pt x="86892" y="21342"/>
                  </a:lnTo>
                  <a:lnTo>
                    <a:pt x="87273" y="20961"/>
                  </a:lnTo>
                  <a:lnTo>
                    <a:pt x="87578" y="20504"/>
                  </a:lnTo>
                  <a:lnTo>
                    <a:pt x="87578" y="19894"/>
                  </a:lnTo>
                  <a:lnTo>
                    <a:pt x="87578" y="19361"/>
                  </a:lnTo>
                  <a:lnTo>
                    <a:pt x="87273" y="18903"/>
                  </a:lnTo>
                  <a:lnTo>
                    <a:pt x="86816" y="18446"/>
                  </a:lnTo>
                  <a:lnTo>
                    <a:pt x="86282" y="18141"/>
                  </a:lnTo>
                  <a:lnTo>
                    <a:pt x="85444" y="17836"/>
                  </a:lnTo>
                  <a:lnTo>
                    <a:pt x="84605" y="17608"/>
                  </a:lnTo>
                  <a:lnTo>
                    <a:pt x="83538" y="17303"/>
                  </a:lnTo>
                  <a:lnTo>
                    <a:pt x="82319" y="16998"/>
                  </a:lnTo>
                  <a:lnTo>
                    <a:pt x="80489" y="16617"/>
                  </a:lnTo>
                  <a:lnTo>
                    <a:pt x="78660" y="16083"/>
                  </a:lnTo>
                  <a:lnTo>
                    <a:pt x="76907" y="15473"/>
                  </a:lnTo>
                  <a:lnTo>
                    <a:pt x="75306" y="14559"/>
                  </a:lnTo>
                  <a:lnTo>
                    <a:pt x="74620" y="14101"/>
                  </a:lnTo>
                  <a:lnTo>
                    <a:pt x="73401" y="12882"/>
                  </a:lnTo>
                  <a:lnTo>
                    <a:pt x="72867" y="12196"/>
                  </a:lnTo>
                  <a:lnTo>
                    <a:pt x="72410" y="11357"/>
                  </a:lnTo>
                  <a:lnTo>
                    <a:pt x="71953" y="9528"/>
                  </a:lnTo>
                  <a:lnTo>
                    <a:pt x="71953" y="8614"/>
                  </a:lnTo>
                  <a:lnTo>
                    <a:pt x="71953" y="7546"/>
                  </a:lnTo>
                  <a:lnTo>
                    <a:pt x="72410" y="5565"/>
                  </a:lnTo>
                  <a:lnTo>
                    <a:pt x="72867" y="4650"/>
                  </a:lnTo>
                  <a:lnTo>
                    <a:pt x="73325" y="3888"/>
                  </a:lnTo>
                  <a:lnTo>
                    <a:pt x="74620" y="2516"/>
                  </a:lnTo>
                  <a:lnTo>
                    <a:pt x="75383" y="1982"/>
                  </a:lnTo>
                  <a:lnTo>
                    <a:pt x="76221" y="1449"/>
                  </a:lnTo>
                  <a:lnTo>
                    <a:pt x="78050" y="687"/>
                  </a:lnTo>
                  <a:lnTo>
                    <a:pt x="79041" y="458"/>
                  </a:lnTo>
                  <a:lnTo>
                    <a:pt x="81252" y="77"/>
                  </a:lnTo>
                  <a:lnTo>
                    <a:pt x="83538" y="1"/>
                  </a:lnTo>
                  <a:lnTo>
                    <a:pt x="85596" y="77"/>
                  </a:lnTo>
                  <a:lnTo>
                    <a:pt x="87654" y="458"/>
                  </a:lnTo>
                  <a:lnTo>
                    <a:pt x="89560" y="992"/>
                  </a:lnTo>
                  <a:lnTo>
                    <a:pt x="91236" y="1906"/>
                  </a:lnTo>
                  <a:lnTo>
                    <a:pt x="91999" y="2440"/>
                  </a:lnTo>
                  <a:lnTo>
                    <a:pt x="93294" y="3735"/>
                  </a:lnTo>
                  <a:lnTo>
                    <a:pt x="93752" y="4498"/>
                  </a:lnTo>
                  <a:lnTo>
                    <a:pt x="94209" y="5412"/>
                  </a:lnTo>
                  <a:lnTo>
                    <a:pt x="94666" y="7318"/>
                  </a:lnTo>
                  <a:lnTo>
                    <a:pt x="94743" y="8309"/>
                  </a:lnTo>
                  <a:lnTo>
                    <a:pt x="86587" y="8309"/>
                  </a:lnTo>
                  <a:lnTo>
                    <a:pt x="86511" y="7851"/>
                  </a:lnTo>
                  <a:lnTo>
                    <a:pt x="85977" y="6937"/>
                  </a:lnTo>
                  <a:lnTo>
                    <a:pt x="85596" y="6556"/>
                  </a:lnTo>
                  <a:lnTo>
                    <a:pt x="84453" y="6022"/>
                  </a:lnTo>
                  <a:lnTo>
                    <a:pt x="82014" y="5946"/>
                  </a:lnTo>
                  <a:lnTo>
                    <a:pt x="80794" y="6403"/>
                  </a:lnTo>
                  <a:lnTo>
                    <a:pt x="80489" y="6708"/>
                  </a:lnTo>
                  <a:lnTo>
                    <a:pt x="80032" y="7394"/>
                  </a:lnTo>
                  <a:lnTo>
                    <a:pt x="79956" y="7775"/>
                  </a:lnTo>
                  <a:lnTo>
                    <a:pt x="80032" y="8309"/>
                  </a:lnTo>
                  <a:lnTo>
                    <a:pt x="80413" y="8766"/>
                  </a:lnTo>
                  <a:lnTo>
                    <a:pt x="81023" y="9147"/>
                  </a:lnTo>
                  <a:lnTo>
                    <a:pt x="81709" y="9452"/>
                  </a:lnTo>
                  <a:lnTo>
                    <a:pt x="82700" y="9757"/>
                  </a:lnTo>
                  <a:lnTo>
                    <a:pt x="83767" y="9985"/>
                  </a:lnTo>
                  <a:lnTo>
                    <a:pt x="85063" y="10214"/>
                  </a:lnTo>
                  <a:lnTo>
                    <a:pt x="86587" y="10595"/>
                  </a:lnTo>
                  <a:lnTo>
                    <a:pt x="88340" y="11053"/>
                  </a:lnTo>
                  <a:lnTo>
                    <a:pt x="90017" y="11586"/>
                  </a:lnTo>
                  <a:lnTo>
                    <a:pt x="91618" y="12196"/>
                  </a:lnTo>
                  <a:lnTo>
                    <a:pt x="93066" y="13111"/>
                  </a:lnTo>
                  <a:lnTo>
                    <a:pt x="94285" y="14178"/>
                  </a:lnTo>
                  <a:lnTo>
                    <a:pt x="95200" y="15626"/>
                  </a:lnTo>
                  <a:lnTo>
                    <a:pt x="95581" y="16464"/>
                  </a:lnTo>
                  <a:lnTo>
                    <a:pt x="95962" y="18294"/>
                  </a:lnTo>
                  <a:lnTo>
                    <a:pt x="95962" y="19208"/>
                  </a:lnTo>
                  <a:lnTo>
                    <a:pt x="95962" y="20275"/>
                  </a:lnTo>
                  <a:lnTo>
                    <a:pt x="95505" y="22257"/>
                  </a:lnTo>
                  <a:lnTo>
                    <a:pt x="95047" y="23172"/>
                  </a:lnTo>
                  <a:lnTo>
                    <a:pt x="94514" y="24010"/>
                  </a:lnTo>
                  <a:lnTo>
                    <a:pt x="93218" y="25382"/>
                  </a:lnTo>
                  <a:lnTo>
                    <a:pt x="92456" y="25992"/>
                  </a:lnTo>
                  <a:lnTo>
                    <a:pt x="90627" y="27059"/>
                  </a:lnTo>
                  <a:lnTo>
                    <a:pt x="88645" y="27745"/>
                  </a:lnTo>
                  <a:lnTo>
                    <a:pt x="86282" y="28202"/>
                  </a:lnTo>
                  <a:lnTo>
                    <a:pt x="83996" y="28278"/>
                  </a:lnTo>
                  <a:lnTo>
                    <a:pt x="81404" y="28202"/>
                  </a:lnTo>
                  <a:lnTo>
                    <a:pt x="78889" y="27669"/>
                  </a:lnTo>
                  <a:close/>
                  <a:moveTo>
                    <a:pt x="103660" y="27516"/>
                  </a:moveTo>
                  <a:lnTo>
                    <a:pt x="102746" y="27059"/>
                  </a:lnTo>
                  <a:lnTo>
                    <a:pt x="100993" y="25992"/>
                  </a:lnTo>
                  <a:lnTo>
                    <a:pt x="100230" y="25306"/>
                  </a:lnTo>
                  <a:lnTo>
                    <a:pt x="99544" y="24620"/>
                  </a:lnTo>
                  <a:lnTo>
                    <a:pt x="98477" y="22943"/>
                  </a:lnTo>
                  <a:lnTo>
                    <a:pt x="98020" y="22105"/>
                  </a:lnTo>
                  <a:lnTo>
                    <a:pt x="97715" y="21037"/>
                  </a:lnTo>
                  <a:lnTo>
                    <a:pt x="97258" y="19056"/>
                  </a:lnTo>
                  <a:lnTo>
                    <a:pt x="97258" y="16922"/>
                  </a:lnTo>
                  <a:lnTo>
                    <a:pt x="97715" y="14864"/>
                  </a:lnTo>
                  <a:lnTo>
                    <a:pt x="98020" y="13873"/>
                  </a:lnTo>
                  <a:lnTo>
                    <a:pt x="98477" y="12958"/>
                  </a:lnTo>
                  <a:lnTo>
                    <a:pt x="99544" y="11357"/>
                  </a:lnTo>
                  <a:lnTo>
                    <a:pt x="100307" y="10671"/>
                  </a:lnTo>
                  <a:lnTo>
                    <a:pt x="101069" y="9985"/>
                  </a:lnTo>
                  <a:lnTo>
                    <a:pt x="102746" y="8842"/>
                  </a:lnTo>
                  <a:lnTo>
                    <a:pt x="103737" y="8461"/>
                  </a:lnTo>
                  <a:lnTo>
                    <a:pt x="104804" y="8080"/>
                  </a:lnTo>
                  <a:lnTo>
                    <a:pt x="107090" y="7699"/>
                  </a:lnTo>
                  <a:lnTo>
                    <a:pt x="109377" y="7699"/>
                  </a:lnTo>
                  <a:lnTo>
                    <a:pt x="111664" y="8080"/>
                  </a:lnTo>
                  <a:lnTo>
                    <a:pt x="112807" y="8461"/>
                  </a:lnTo>
                  <a:lnTo>
                    <a:pt x="113721" y="8842"/>
                  </a:lnTo>
                  <a:lnTo>
                    <a:pt x="115398" y="9909"/>
                  </a:lnTo>
                  <a:lnTo>
                    <a:pt x="116846" y="11281"/>
                  </a:lnTo>
                  <a:lnTo>
                    <a:pt x="117990" y="12958"/>
                  </a:lnTo>
                  <a:lnTo>
                    <a:pt x="118371" y="13873"/>
                  </a:lnTo>
                  <a:lnTo>
                    <a:pt x="118752" y="14864"/>
                  </a:lnTo>
                  <a:lnTo>
                    <a:pt x="119133" y="16922"/>
                  </a:lnTo>
                  <a:lnTo>
                    <a:pt x="119133" y="17989"/>
                  </a:lnTo>
                  <a:lnTo>
                    <a:pt x="119133" y="19056"/>
                  </a:lnTo>
                  <a:lnTo>
                    <a:pt x="118676" y="21114"/>
                  </a:lnTo>
                  <a:lnTo>
                    <a:pt x="118371" y="22105"/>
                  </a:lnTo>
                  <a:lnTo>
                    <a:pt x="117990" y="22943"/>
                  </a:lnTo>
                  <a:lnTo>
                    <a:pt x="116846" y="24620"/>
                  </a:lnTo>
                  <a:lnTo>
                    <a:pt x="116161" y="25306"/>
                  </a:lnTo>
                  <a:lnTo>
                    <a:pt x="115398" y="25992"/>
                  </a:lnTo>
                  <a:lnTo>
                    <a:pt x="113721" y="27059"/>
                  </a:lnTo>
                  <a:lnTo>
                    <a:pt x="112731" y="27440"/>
                  </a:lnTo>
                  <a:lnTo>
                    <a:pt x="111664" y="27821"/>
                  </a:lnTo>
                  <a:lnTo>
                    <a:pt x="109377" y="28202"/>
                  </a:lnTo>
                  <a:lnTo>
                    <a:pt x="108234" y="28202"/>
                  </a:lnTo>
                  <a:lnTo>
                    <a:pt x="107090" y="28202"/>
                  </a:lnTo>
                  <a:lnTo>
                    <a:pt x="104804" y="27821"/>
                  </a:lnTo>
                  <a:lnTo>
                    <a:pt x="103737" y="27516"/>
                  </a:lnTo>
                  <a:close/>
                  <a:moveTo>
                    <a:pt x="110749" y="22028"/>
                  </a:moveTo>
                  <a:lnTo>
                    <a:pt x="111130" y="21037"/>
                  </a:lnTo>
                  <a:lnTo>
                    <a:pt x="111587" y="19056"/>
                  </a:lnTo>
                  <a:lnTo>
                    <a:pt x="111587" y="18065"/>
                  </a:lnTo>
                  <a:lnTo>
                    <a:pt x="111587" y="16998"/>
                  </a:lnTo>
                  <a:lnTo>
                    <a:pt x="111130" y="15016"/>
                  </a:lnTo>
                  <a:lnTo>
                    <a:pt x="110749" y="14025"/>
                  </a:lnTo>
                  <a:lnTo>
                    <a:pt x="110292" y="13415"/>
                  </a:lnTo>
                  <a:lnTo>
                    <a:pt x="108996" y="12577"/>
                  </a:lnTo>
                  <a:lnTo>
                    <a:pt x="108157" y="12577"/>
                  </a:lnTo>
                  <a:lnTo>
                    <a:pt x="107395" y="12577"/>
                  </a:lnTo>
                  <a:lnTo>
                    <a:pt x="106023" y="13339"/>
                  </a:lnTo>
                  <a:lnTo>
                    <a:pt x="105642" y="14025"/>
                  </a:lnTo>
                  <a:lnTo>
                    <a:pt x="105185" y="15016"/>
                  </a:lnTo>
                  <a:lnTo>
                    <a:pt x="104804" y="16998"/>
                  </a:lnTo>
                  <a:lnTo>
                    <a:pt x="104804" y="17989"/>
                  </a:lnTo>
                  <a:lnTo>
                    <a:pt x="104804" y="19056"/>
                  </a:lnTo>
                  <a:lnTo>
                    <a:pt x="105185" y="21037"/>
                  </a:lnTo>
                  <a:lnTo>
                    <a:pt x="105642" y="21952"/>
                  </a:lnTo>
                  <a:lnTo>
                    <a:pt x="106023" y="22638"/>
                  </a:lnTo>
                  <a:lnTo>
                    <a:pt x="107319" y="23400"/>
                  </a:lnTo>
                  <a:lnTo>
                    <a:pt x="108157" y="23476"/>
                  </a:lnTo>
                  <a:lnTo>
                    <a:pt x="108920" y="23400"/>
                  </a:lnTo>
                  <a:lnTo>
                    <a:pt x="110292" y="22638"/>
                  </a:lnTo>
                  <a:lnTo>
                    <a:pt x="110749" y="22028"/>
                  </a:lnTo>
                  <a:close/>
                  <a:moveTo>
                    <a:pt x="134225" y="25230"/>
                  </a:moveTo>
                  <a:lnTo>
                    <a:pt x="134149" y="25230"/>
                  </a:lnTo>
                  <a:lnTo>
                    <a:pt x="133615" y="25916"/>
                  </a:lnTo>
                  <a:lnTo>
                    <a:pt x="132243" y="27059"/>
                  </a:lnTo>
                  <a:lnTo>
                    <a:pt x="131481" y="27516"/>
                  </a:lnTo>
                  <a:lnTo>
                    <a:pt x="130642" y="27897"/>
                  </a:lnTo>
                  <a:lnTo>
                    <a:pt x="128813" y="28278"/>
                  </a:lnTo>
                  <a:lnTo>
                    <a:pt x="127898" y="28278"/>
                  </a:lnTo>
                  <a:lnTo>
                    <a:pt x="126298" y="28278"/>
                  </a:lnTo>
                  <a:lnTo>
                    <a:pt x="124773" y="27821"/>
                  </a:lnTo>
                  <a:lnTo>
                    <a:pt x="123554" y="27135"/>
                  </a:lnTo>
                  <a:lnTo>
                    <a:pt x="122639" y="26220"/>
                  </a:lnTo>
                  <a:lnTo>
                    <a:pt x="121801" y="25153"/>
                  </a:lnTo>
                  <a:lnTo>
                    <a:pt x="121267" y="23858"/>
                  </a:lnTo>
                  <a:lnTo>
                    <a:pt x="120886" y="22333"/>
                  </a:lnTo>
                  <a:lnTo>
                    <a:pt x="120810" y="20809"/>
                  </a:lnTo>
                  <a:lnTo>
                    <a:pt x="120810" y="8309"/>
                  </a:lnTo>
                  <a:lnTo>
                    <a:pt x="128203" y="8309"/>
                  </a:lnTo>
                  <a:lnTo>
                    <a:pt x="128203" y="19132"/>
                  </a:lnTo>
                  <a:lnTo>
                    <a:pt x="128280" y="19818"/>
                  </a:lnTo>
                  <a:lnTo>
                    <a:pt x="128584" y="21037"/>
                  </a:lnTo>
                  <a:lnTo>
                    <a:pt x="129270" y="21800"/>
                  </a:lnTo>
                  <a:lnTo>
                    <a:pt x="130261" y="22181"/>
                  </a:lnTo>
                  <a:lnTo>
                    <a:pt x="130871" y="22181"/>
                  </a:lnTo>
                  <a:lnTo>
                    <a:pt x="131481" y="22181"/>
                  </a:lnTo>
                  <a:lnTo>
                    <a:pt x="132700" y="21647"/>
                  </a:lnTo>
                  <a:lnTo>
                    <a:pt x="133158" y="21266"/>
                  </a:lnTo>
                  <a:lnTo>
                    <a:pt x="133539" y="20656"/>
                  </a:lnTo>
                  <a:lnTo>
                    <a:pt x="133920" y="19437"/>
                  </a:lnTo>
                  <a:lnTo>
                    <a:pt x="133920" y="18751"/>
                  </a:lnTo>
                  <a:lnTo>
                    <a:pt x="133920" y="8232"/>
                  </a:lnTo>
                  <a:lnTo>
                    <a:pt x="141313" y="8232"/>
                  </a:lnTo>
                  <a:lnTo>
                    <a:pt x="141313" y="27592"/>
                  </a:lnTo>
                  <a:lnTo>
                    <a:pt x="134301" y="27592"/>
                  </a:lnTo>
                  <a:close/>
                  <a:moveTo>
                    <a:pt x="151222" y="11281"/>
                  </a:moveTo>
                  <a:lnTo>
                    <a:pt x="151679" y="10519"/>
                  </a:lnTo>
                  <a:lnTo>
                    <a:pt x="152975" y="9223"/>
                  </a:lnTo>
                  <a:lnTo>
                    <a:pt x="154576" y="8385"/>
                  </a:lnTo>
                  <a:lnTo>
                    <a:pt x="156329" y="7928"/>
                  </a:lnTo>
                  <a:lnTo>
                    <a:pt x="157243" y="7928"/>
                  </a:lnTo>
                  <a:lnTo>
                    <a:pt x="157853" y="7928"/>
                  </a:lnTo>
                  <a:lnTo>
                    <a:pt x="158463" y="8156"/>
                  </a:lnTo>
                  <a:lnTo>
                    <a:pt x="158463" y="14254"/>
                  </a:lnTo>
                  <a:lnTo>
                    <a:pt x="158310" y="14254"/>
                  </a:lnTo>
                  <a:lnTo>
                    <a:pt x="156710" y="14025"/>
                  </a:lnTo>
                  <a:lnTo>
                    <a:pt x="154194" y="14482"/>
                  </a:lnTo>
                  <a:lnTo>
                    <a:pt x="153204" y="15092"/>
                  </a:lnTo>
                  <a:lnTo>
                    <a:pt x="152365" y="15854"/>
                  </a:lnTo>
                  <a:lnTo>
                    <a:pt x="151527" y="18217"/>
                  </a:lnTo>
                  <a:lnTo>
                    <a:pt x="151451" y="19818"/>
                  </a:lnTo>
                  <a:lnTo>
                    <a:pt x="151451" y="27745"/>
                  </a:lnTo>
                  <a:lnTo>
                    <a:pt x="143981" y="27745"/>
                  </a:lnTo>
                  <a:lnTo>
                    <a:pt x="143981" y="8385"/>
                  </a:lnTo>
                  <a:lnTo>
                    <a:pt x="151069" y="8385"/>
                  </a:lnTo>
                  <a:lnTo>
                    <a:pt x="151069" y="11281"/>
                  </a:lnTo>
                  <a:close/>
                  <a:moveTo>
                    <a:pt x="165704" y="27592"/>
                  </a:moveTo>
                  <a:lnTo>
                    <a:pt x="164713" y="27211"/>
                  </a:lnTo>
                  <a:lnTo>
                    <a:pt x="162960" y="26068"/>
                  </a:lnTo>
                  <a:lnTo>
                    <a:pt x="162198" y="25458"/>
                  </a:lnTo>
                  <a:lnTo>
                    <a:pt x="161512" y="24696"/>
                  </a:lnTo>
                  <a:lnTo>
                    <a:pt x="160368" y="23095"/>
                  </a:lnTo>
                  <a:lnTo>
                    <a:pt x="159987" y="22181"/>
                  </a:lnTo>
                  <a:lnTo>
                    <a:pt x="159606" y="21190"/>
                  </a:lnTo>
                  <a:lnTo>
                    <a:pt x="159225" y="19132"/>
                  </a:lnTo>
                  <a:lnTo>
                    <a:pt x="159225" y="17074"/>
                  </a:lnTo>
                  <a:lnTo>
                    <a:pt x="159606" y="15016"/>
                  </a:lnTo>
                  <a:lnTo>
                    <a:pt x="159987" y="14025"/>
                  </a:lnTo>
                  <a:lnTo>
                    <a:pt x="160368" y="13111"/>
                  </a:lnTo>
                  <a:lnTo>
                    <a:pt x="161512" y="11434"/>
                  </a:lnTo>
                  <a:lnTo>
                    <a:pt x="162198" y="10748"/>
                  </a:lnTo>
                  <a:lnTo>
                    <a:pt x="163036" y="10062"/>
                  </a:lnTo>
                  <a:lnTo>
                    <a:pt x="164713" y="8995"/>
                  </a:lnTo>
                  <a:lnTo>
                    <a:pt x="165704" y="8614"/>
                  </a:lnTo>
                  <a:lnTo>
                    <a:pt x="166771" y="8232"/>
                  </a:lnTo>
                  <a:lnTo>
                    <a:pt x="169057" y="7851"/>
                  </a:lnTo>
                  <a:lnTo>
                    <a:pt x="170201" y="7775"/>
                  </a:lnTo>
                  <a:lnTo>
                    <a:pt x="172106" y="7928"/>
                  </a:lnTo>
                  <a:lnTo>
                    <a:pt x="174012" y="8385"/>
                  </a:lnTo>
                  <a:lnTo>
                    <a:pt x="175612" y="8995"/>
                  </a:lnTo>
                  <a:lnTo>
                    <a:pt x="177061" y="9985"/>
                  </a:lnTo>
                  <a:lnTo>
                    <a:pt x="178204" y="11053"/>
                  </a:lnTo>
                  <a:lnTo>
                    <a:pt x="179119" y="12425"/>
                  </a:lnTo>
                  <a:lnTo>
                    <a:pt x="179804" y="13949"/>
                  </a:lnTo>
                  <a:lnTo>
                    <a:pt x="180033" y="15550"/>
                  </a:lnTo>
                  <a:lnTo>
                    <a:pt x="172945" y="15550"/>
                  </a:lnTo>
                  <a:lnTo>
                    <a:pt x="172640" y="14482"/>
                  </a:lnTo>
                  <a:lnTo>
                    <a:pt x="171954" y="13568"/>
                  </a:lnTo>
                  <a:lnTo>
                    <a:pt x="171573" y="13187"/>
                  </a:lnTo>
                  <a:lnTo>
                    <a:pt x="170582" y="12806"/>
                  </a:lnTo>
                  <a:lnTo>
                    <a:pt x="170048" y="12806"/>
                  </a:lnTo>
                  <a:lnTo>
                    <a:pt x="169286" y="12882"/>
                  </a:lnTo>
                  <a:lnTo>
                    <a:pt x="167990" y="13568"/>
                  </a:lnTo>
                  <a:lnTo>
                    <a:pt x="167533" y="14254"/>
                  </a:lnTo>
                  <a:lnTo>
                    <a:pt x="167076" y="15168"/>
                  </a:lnTo>
                  <a:lnTo>
                    <a:pt x="166695" y="17074"/>
                  </a:lnTo>
                  <a:lnTo>
                    <a:pt x="166695" y="18141"/>
                  </a:lnTo>
                  <a:lnTo>
                    <a:pt x="166695" y="19132"/>
                  </a:lnTo>
                  <a:lnTo>
                    <a:pt x="167152" y="21037"/>
                  </a:lnTo>
                  <a:lnTo>
                    <a:pt x="167533" y="21952"/>
                  </a:lnTo>
                  <a:lnTo>
                    <a:pt x="167990" y="22562"/>
                  </a:lnTo>
                  <a:lnTo>
                    <a:pt x="169362" y="23248"/>
                  </a:lnTo>
                  <a:lnTo>
                    <a:pt x="170125" y="23324"/>
                  </a:lnTo>
                  <a:lnTo>
                    <a:pt x="170734" y="23324"/>
                  </a:lnTo>
                  <a:lnTo>
                    <a:pt x="171801" y="22867"/>
                  </a:lnTo>
                  <a:lnTo>
                    <a:pt x="172182" y="22486"/>
                  </a:lnTo>
                  <a:lnTo>
                    <a:pt x="172564" y="21876"/>
                  </a:lnTo>
                  <a:lnTo>
                    <a:pt x="173021" y="20580"/>
                  </a:lnTo>
                  <a:lnTo>
                    <a:pt x="173021" y="19970"/>
                  </a:lnTo>
                  <a:lnTo>
                    <a:pt x="180186" y="19970"/>
                  </a:lnTo>
                  <a:lnTo>
                    <a:pt x="180109" y="20809"/>
                  </a:lnTo>
                  <a:lnTo>
                    <a:pt x="179804" y="22486"/>
                  </a:lnTo>
                  <a:lnTo>
                    <a:pt x="179423" y="23248"/>
                  </a:lnTo>
                  <a:lnTo>
                    <a:pt x="179042" y="24010"/>
                  </a:lnTo>
                  <a:lnTo>
                    <a:pt x="178051" y="25382"/>
                  </a:lnTo>
                  <a:lnTo>
                    <a:pt x="177442" y="25916"/>
                  </a:lnTo>
                  <a:lnTo>
                    <a:pt x="175917" y="27059"/>
                  </a:lnTo>
                  <a:lnTo>
                    <a:pt x="174240" y="27745"/>
                  </a:lnTo>
                  <a:lnTo>
                    <a:pt x="172106" y="28278"/>
                  </a:lnTo>
                  <a:lnTo>
                    <a:pt x="167762" y="28202"/>
                  </a:lnTo>
                  <a:lnTo>
                    <a:pt x="165628" y="27592"/>
                  </a:lnTo>
                  <a:close/>
                  <a:moveTo>
                    <a:pt x="187579" y="27592"/>
                  </a:moveTo>
                  <a:lnTo>
                    <a:pt x="186664" y="27211"/>
                  </a:lnTo>
                  <a:lnTo>
                    <a:pt x="184911" y="26144"/>
                  </a:lnTo>
                  <a:lnTo>
                    <a:pt x="184149" y="25458"/>
                  </a:lnTo>
                  <a:lnTo>
                    <a:pt x="183463" y="24696"/>
                  </a:lnTo>
                  <a:lnTo>
                    <a:pt x="182320" y="23095"/>
                  </a:lnTo>
                  <a:lnTo>
                    <a:pt x="181939" y="22181"/>
                  </a:lnTo>
                  <a:lnTo>
                    <a:pt x="181558" y="21190"/>
                  </a:lnTo>
                  <a:lnTo>
                    <a:pt x="181176" y="19132"/>
                  </a:lnTo>
                  <a:lnTo>
                    <a:pt x="181176" y="18065"/>
                  </a:lnTo>
                  <a:lnTo>
                    <a:pt x="181176" y="16998"/>
                  </a:lnTo>
                  <a:lnTo>
                    <a:pt x="181558" y="14940"/>
                  </a:lnTo>
                  <a:lnTo>
                    <a:pt x="181939" y="13949"/>
                  </a:lnTo>
                  <a:lnTo>
                    <a:pt x="182320" y="13111"/>
                  </a:lnTo>
                  <a:lnTo>
                    <a:pt x="183463" y="11434"/>
                  </a:lnTo>
                  <a:lnTo>
                    <a:pt x="184149" y="10748"/>
                  </a:lnTo>
                  <a:lnTo>
                    <a:pt x="184911" y="10062"/>
                  </a:lnTo>
                  <a:lnTo>
                    <a:pt x="186588" y="8995"/>
                  </a:lnTo>
                  <a:lnTo>
                    <a:pt x="187503" y="8537"/>
                  </a:lnTo>
                  <a:lnTo>
                    <a:pt x="188570" y="8232"/>
                  </a:lnTo>
                  <a:lnTo>
                    <a:pt x="190704" y="7851"/>
                  </a:lnTo>
                  <a:lnTo>
                    <a:pt x="191847" y="7775"/>
                  </a:lnTo>
                  <a:lnTo>
                    <a:pt x="192838" y="7775"/>
                  </a:lnTo>
                  <a:lnTo>
                    <a:pt x="194972" y="8156"/>
                  </a:lnTo>
                  <a:lnTo>
                    <a:pt x="195963" y="8537"/>
                  </a:lnTo>
                  <a:lnTo>
                    <a:pt x="197716" y="9300"/>
                  </a:lnTo>
                  <a:lnTo>
                    <a:pt x="199164" y="10443"/>
                  </a:lnTo>
                  <a:lnTo>
                    <a:pt x="200079" y="11281"/>
                  </a:lnTo>
                  <a:lnTo>
                    <a:pt x="201451" y="13339"/>
                  </a:lnTo>
                  <a:lnTo>
                    <a:pt x="201908" y="14482"/>
                  </a:lnTo>
                  <a:lnTo>
                    <a:pt x="202289" y="15854"/>
                  </a:lnTo>
                  <a:lnTo>
                    <a:pt x="202671" y="18522"/>
                  </a:lnTo>
                  <a:lnTo>
                    <a:pt x="202671" y="19894"/>
                  </a:lnTo>
                  <a:lnTo>
                    <a:pt x="188341" y="19894"/>
                  </a:lnTo>
                  <a:lnTo>
                    <a:pt x="188494" y="20580"/>
                  </a:lnTo>
                  <a:lnTo>
                    <a:pt x="189103" y="21952"/>
                  </a:lnTo>
                  <a:lnTo>
                    <a:pt x="189637" y="22562"/>
                  </a:lnTo>
                  <a:lnTo>
                    <a:pt x="190170" y="23019"/>
                  </a:lnTo>
                  <a:lnTo>
                    <a:pt x="191542" y="23476"/>
                  </a:lnTo>
                  <a:lnTo>
                    <a:pt x="192228" y="23476"/>
                  </a:lnTo>
                  <a:lnTo>
                    <a:pt x="193067" y="23476"/>
                  </a:lnTo>
                  <a:lnTo>
                    <a:pt x="194515" y="22714"/>
                  </a:lnTo>
                  <a:lnTo>
                    <a:pt x="195049" y="22028"/>
                  </a:lnTo>
                  <a:lnTo>
                    <a:pt x="202213" y="22028"/>
                  </a:lnTo>
                  <a:lnTo>
                    <a:pt x="201680" y="23400"/>
                  </a:lnTo>
                  <a:lnTo>
                    <a:pt x="200841" y="24544"/>
                  </a:lnTo>
                  <a:lnTo>
                    <a:pt x="199698" y="25763"/>
                  </a:lnTo>
                  <a:lnTo>
                    <a:pt x="197030" y="27440"/>
                  </a:lnTo>
                  <a:lnTo>
                    <a:pt x="195430" y="27897"/>
                  </a:lnTo>
                  <a:lnTo>
                    <a:pt x="193753" y="28278"/>
                  </a:lnTo>
                  <a:lnTo>
                    <a:pt x="192000" y="28278"/>
                  </a:lnTo>
                  <a:lnTo>
                    <a:pt x="190856" y="28278"/>
                  </a:lnTo>
                  <a:lnTo>
                    <a:pt x="188646" y="27897"/>
                  </a:lnTo>
                  <a:lnTo>
                    <a:pt x="187579" y="27516"/>
                  </a:lnTo>
                  <a:close/>
                  <a:moveTo>
                    <a:pt x="189561" y="13492"/>
                  </a:moveTo>
                  <a:lnTo>
                    <a:pt x="189103" y="14025"/>
                  </a:lnTo>
                  <a:lnTo>
                    <a:pt x="188494" y="15321"/>
                  </a:lnTo>
                  <a:lnTo>
                    <a:pt x="188341" y="16083"/>
                  </a:lnTo>
                  <a:lnTo>
                    <a:pt x="195277" y="16083"/>
                  </a:lnTo>
                  <a:lnTo>
                    <a:pt x="195125" y="15321"/>
                  </a:lnTo>
                  <a:lnTo>
                    <a:pt x="194591" y="14025"/>
                  </a:lnTo>
                  <a:lnTo>
                    <a:pt x="194134" y="13492"/>
                  </a:lnTo>
                  <a:lnTo>
                    <a:pt x="193677" y="13034"/>
                  </a:lnTo>
                  <a:lnTo>
                    <a:pt x="192533" y="12577"/>
                  </a:lnTo>
                  <a:lnTo>
                    <a:pt x="191924" y="12577"/>
                  </a:lnTo>
                  <a:lnTo>
                    <a:pt x="191238" y="12577"/>
                  </a:lnTo>
                  <a:lnTo>
                    <a:pt x="190018" y="13034"/>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82325" y="4644875"/>
              <a:ext cx="324283" cy="323928"/>
            </a:xfrm>
            <a:custGeom>
              <a:avLst/>
              <a:gdLst/>
              <a:ahLst/>
              <a:cxnLst/>
              <a:rect l="l" t="t" r="r" b="b"/>
              <a:pathLst>
                <a:path w="69514" h="69438" extrusionOk="0">
                  <a:moveTo>
                    <a:pt x="34757" y="0"/>
                  </a:moveTo>
                  <a:lnTo>
                    <a:pt x="32166" y="0"/>
                  </a:lnTo>
                  <a:lnTo>
                    <a:pt x="27059" y="839"/>
                  </a:lnTo>
                  <a:lnTo>
                    <a:pt x="22181" y="2287"/>
                  </a:lnTo>
                  <a:lnTo>
                    <a:pt x="17608" y="4497"/>
                  </a:lnTo>
                  <a:lnTo>
                    <a:pt x="13415" y="7241"/>
                  </a:lnTo>
                  <a:lnTo>
                    <a:pt x="9681" y="10671"/>
                  </a:lnTo>
                  <a:lnTo>
                    <a:pt x="6403" y="14558"/>
                  </a:lnTo>
                  <a:lnTo>
                    <a:pt x="3735" y="18979"/>
                  </a:lnTo>
                  <a:lnTo>
                    <a:pt x="2668" y="21418"/>
                  </a:lnTo>
                  <a:lnTo>
                    <a:pt x="1754" y="23857"/>
                  </a:lnTo>
                  <a:lnTo>
                    <a:pt x="534" y="28812"/>
                  </a:lnTo>
                  <a:lnTo>
                    <a:pt x="1" y="33918"/>
                  </a:lnTo>
                  <a:lnTo>
                    <a:pt x="306" y="38949"/>
                  </a:lnTo>
                  <a:lnTo>
                    <a:pt x="1296" y="43903"/>
                  </a:lnTo>
                  <a:lnTo>
                    <a:pt x="2973" y="48705"/>
                  </a:lnTo>
                  <a:lnTo>
                    <a:pt x="5336" y="53202"/>
                  </a:lnTo>
                  <a:lnTo>
                    <a:pt x="8385" y="57318"/>
                  </a:lnTo>
                  <a:lnTo>
                    <a:pt x="10214" y="59224"/>
                  </a:lnTo>
                  <a:lnTo>
                    <a:pt x="12120" y="61053"/>
                  </a:lnTo>
                  <a:lnTo>
                    <a:pt x="16312" y="64102"/>
                  </a:lnTo>
                  <a:lnTo>
                    <a:pt x="20809" y="66464"/>
                  </a:lnTo>
                  <a:lnTo>
                    <a:pt x="25534" y="68141"/>
                  </a:lnTo>
                  <a:lnTo>
                    <a:pt x="30489" y="69132"/>
                  </a:lnTo>
                  <a:lnTo>
                    <a:pt x="35519" y="69437"/>
                  </a:lnTo>
                  <a:lnTo>
                    <a:pt x="40626" y="68904"/>
                  </a:lnTo>
                  <a:lnTo>
                    <a:pt x="45580" y="67684"/>
                  </a:lnTo>
                  <a:lnTo>
                    <a:pt x="48019" y="66769"/>
                  </a:lnTo>
                  <a:lnTo>
                    <a:pt x="50459" y="65702"/>
                  </a:lnTo>
                  <a:lnTo>
                    <a:pt x="54879" y="63035"/>
                  </a:lnTo>
                  <a:lnTo>
                    <a:pt x="58767" y="59757"/>
                  </a:lnTo>
                  <a:lnTo>
                    <a:pt x="62196" y="56022"/>
                  </a:lnTo>
                  <a:lnTo>
                    <a:pt x="65017" y="51830"/>
                  </a:lnTo>
                  <a:lnTo>
                    <a:pt x="67151" y="47257"/>
                  </a:lnTo>
                  <a:lnTo>
                    <a:pt x="68675" y="42379"/>
                  </a:lnTo>
                  <a:lnTo>
                    <a:pt x="69437" y="37272"/>
                  </a:lnTo>
                  <a:lnTo>
                    <a:pt x="69514" y="34681"/>
                  </a:lnTo>
                  <a:lnTo>
                    <a:pt x="69361" y="31098"/>
                  </a:lnTo>
                  <a:lnTo>
                    <a:pt x="67989" y="24315"/>
                  </a:lnTo>
                  <a:lnTo>
                    <a:pt x="65321" y="18141"/>
                  </a:lnTo>
                  <a:lnTo>
                    <a:pt x="61587" y="12577"/>
                  </a:lnTo>
                  <a:lnTo>
                    <a:pt x="56861" y="7851"/>
                  </a:lnTo>
                  <a:lnTo>
                    <a:pt x="51373" y="4116"/>
                  </a:lnTo>
                  <a:lnTo>
                    <a:pt x="45123" y="1449"/>
                  </a:lnTo>
                  <a:lnTo>
                    <a:pt x="38339" y="77"/>
                  </a:lnTo>
                  <a:close/>
                  <a:moveTo>
                    <a:pt x="17912" y="17836"/>
                  </a:moveTo>
                  <a:lnTo>
                    <a:pt x="27440" y="17836"/>
                  </a:lnTo>
                  <a:lnTo>
                    <a:pt x="27440" y="25306"/>
                  </a:lnTo>
                  <a:lnTo>
                    <a:pt x="17989" y="25306"/>
                  </a:lnTo>
                  <a:close/>
                  <a:moveTo>
                    <a:pt x="15016" y="36891"/>
                  </a:moveTo>
                  <a:lnTo>
                    <a:pt x="16007" y="36510"/>
                  </a:lnTo>
                  <a:lnTo>
                    <a:pt x="17303" y="35900"/>
                  </a:lnTo>
                  <a:lnTo>
                    <a:pt x="17760" y="35290"/>
                  </a:lnTo>
                  <a:lnTo>
                    <a:pt x="17836" y="34909"/>
                  </a:lnTo>
                  <a:lnTo>
                    <a:pt x="17836" y="27363"/>
                  </a:lnTo>
                  <a:lnTo>
                    <a:pt x="27364" y="27363"/>
                  </a:lnTo>
                  <a:lnTo>
                    <a:pt x="27364" y="33690"/>
                  </a:lnTo>
                  <a:lnTo>
                    <a:pt x="27364" y="34833"/>
                  </a:lnTo>
                  <a:lnTo>
                    <a:pt x="26906" y="36739"/>
                  </a:lnTo>
                  <a:lnTo>
                    <a:pt x="26068" y="38111"/>
                  </a:lnTo>
                  <a:lnTo>
                    <a:pt x="24772" y="39025"/>
                  </a:lnTo>
                  <a:lnTo>
                    <a:pt x="24010" y="39330"/>
                  </a:lnTo>
                  <a:lnTo>
                    <a:pt x="24848" y="39711"/>
                  </a:lnTo>
                  <a:lnTo>
                    <a:pt x="26144" y="40778"/>
                  </a:lnTo>
                  <a:lnTo>
                    <a:pt x="26983" y="42303"/>
                  </a:lnTo>
                  <a:lnTo>
                    <a:pt x="27364" y="44361"/>
                  </a:lnTo>
                  <a:lnTo>
                    <a:pt x="27364" y="45733"/>
                  </a:lnTo>
                  <a:lnTo>
                    <a:pt x="27364" y="51220"/>
                  </a:lnTo>
                  <a:lnTo>
                    <a:pt x="17836" y="51144"/>
                  </a:lnTo>
                  <a:lnTo>
                    <a:pt x="17836" y="43979"/>
                  </a:lnTo>
                  <a:lnTo>
                    <a:pt x="17760" y="43522"/>
                  </a:lnTo>
                  <a:lnTo>
                    <a:pt x="17303" y="42836"/>
                  </a:lnTo>
                  <a:lnTo>
                    <a:pt x="16007" y="42226"/>
                  </a:lnTo>
                  <a:lnTo>
                    <a:pt x="14940" y="41922"/>
                  </a:lnTo>
                  <a:close/>
                  <a:moveTo>
                    <a:pt x="41769" y="52211"/>
                  </a:moveTo>
                  <a:lnTo>
                    <a:pt x="40169" y="52135"/>
                  </a:lnTo>
                  <a:lnTo>
                    <a:pt x="37349" y="51754"/>
                  </a:lnTo>
                  <a:lnTo>
                    <a:pt x="34986" y="50916"/>
                  </a:lnTo>
                  <a:lnTo>
                    <a:pt x="33004" y="49848"/>
                  </a:lnTo>
                  <a:lnTo>
                    <a:pt x="31403" y="48400"/>
                  </a:lnTo>
                  <a:lnTo>
                    <a:pt x="30260" y="46800"/>
                  </a:lnTo>
                  <a:lnTo>
                    <a:pt x="29498" y="44894"/>
                  </a:lnTo>
                  <a:lnTo>
                    <a:pt x="29117" y="42836"/>
                  </a:lnTo>
                  <a:lnTo>
                    <a:pt x="29041" y="41769"/>
                  </a:lnTo>
                  <a:lnTo>
                    <a:pt x="29041" y="40016"/>
                  </a:lnTo>
                  <a:lnTo>
                    <a:pt x="38721" y="40016"/>
                  </a:lnTo>
                  <a:lnTo>
                    <a:pt x="38721" y="40778"/>
                  </a:lnTo>
                  <a:lnTo>
                    <a:pt x="38721" y="41464"/>
                  </a:lnTo>
                  <a:lnTo>
                    <a:pt x="39102" y="42684"/>
                  </a:lnTo>
                  <a:lnTo>
                    <a:pt x="39788" y="43522"/>
                  </a:lnTo>
                  <a:lnTo>
                    <a:pt x="40855" y="43979"/>
                  </a:lnTo>
                  <a:lnTo>
                    <a:pt x="41541" y="43979"/>
                  </a:lnTo>
                  <a:lnTo>
                    <a:pt x="42227" y="43979"/>
                  </a:lnTo>
                  <a:lnTo>
                    <a:pt x="43218" y="43675"/>
                  </a:lnTo>
                  <a:lnTo>
                    <a:pt x="43827" y="43141"/>
                  </a:lnTo>
                  <a:lnTo>
                    <a:pt x="44132" y="42379"/>
                  </a:lnTo>
                  <a:lnTo>
                    <a:pt x="44132" y="41845"/>
                  </a:lnTo>
                  <a:lnTo>
                    <a:pt x="43980" y="41159"/>
                  </a:lnTo>
                  <a:lnTo>
                    <a:pt x="42836" y="40092"/>
                  </a:lnTo>
                  <a:lnTo>
                    <a:pt x="39483" y="38644"/>
                  </a:lnTo>
                  <a:lnTo>
                    <a:pt x="35367" y="36815"/>
                  </a:lnTo>
                  <a:lnTo>
                    <a:pt x="32775" y="35138"/>
                  </a:lnTo>
                  <a:lnTo>
                    <a:pt x="30717" y="32928"/>
                  </a:lnTo>
                  <a:lnTo>
                    <a:pt x="29498" y="29879"/>
                  </a:lnTo>
                  <a:lnTo>
                    <a:pt x="29422" y="27973"/>
                  </a:lnTo>
                  <a:lnTo>
                    <a:pt x="29422" y="26830"/>
                  </a:lnTo>
                  <a:lnTo>
                    <a:pt x="29803" y="24772"/>
                  </a:lnTo>
                  <a:lnTo>
                    <a:pt x="30489" y="22866"/>
                  </a:lnTo>
                  <a:lnTo>
                    <a:pt x="31632" y="21113"/>
                  </a:lnTo>
                  <a:lnTo>
                    <a:pt x="33156" y="19665"/>
                  </a:lnTo>
                  <a:lnTo>
                    <a:pt x="35138" y="18446"/>
                  </a:lnTo>
                  <a:lnTo>
                    <a:pt x="37577" y="17607"/>
                  </a:lnTo>
                  <a:lnTo>
                    <a:pt x="40550" y="17150"/>
                  </a:lnTo>
                  <a:lnTo>
                    <a:pt x="42227" y="17150"/>
                  </a:lnTo>
                  <a:lnTo>
                    <a:pt x="43675" y="17150"/>
                  </a:lnTo>
                  <a:lnTo>
                    <a:pt x="46343" y="17607"/>
                  </a:lnTo>
                  <a:lnTo>
                    <a:pt x="48705" y="18369"/>
                  </a:lnTo>
                  <a:lnTo>
                    <a:pt x="50611" y="19513"/>
                  </a:lnTo>
                  <a:lnTo>
                    <a:pt x="52135" y="20885"/>
                  </a:lnTo>
                  <a:lnTo>
                    <a:pt x="53279" y="22562"/>
                  </a:lnTo>
                  <a:lnTo>
                    <a:pt x="54041" y="24391"/>
                  </a:lnTo>
                  <a:lnTo>
                    <a:pt x="54422" y="26449"/>
                  </a:lnTo>
                  <a:lnTo>
                    <a:pt x="54422" y="27516"/>
                  </a:lnTo>
                  <a:lnTo>
                    <a:pt x="54422" y="29421"/>
                  </a:lnTo>
                  <a:lnTo>
                    <a:pt x="44818" y="29421"/>
                  </a:lnTo>
                  <a:lnTo>
                    <a:pt x="44818" y="28354"/>
                  </a:lnTo>
                  <a:lnTo>
                    <a:pt x="44666" y="27135"/>
                  </a:lnTo>
                  <a:lnTo>
                    <a:pt x="43827" y="25763"/>
                  </a:lnTo>
                  <a:lnTo>
                    <a:pt x="42836" y="25306"/>
                  </a:lnTo>
                  <a:lnTo>
                    <a:pt x="42150" y="25229"/>
                  </a:lnTo>
                  <a:lnTo>
                    <a:pt x="41693" y="25229"/>
                  </a:lnTo>
                  <a:lnTo>
                    <a:pt x="40855" y="25458"/>
                  </a:lnTo>
                  <a:lnTo>
                    <a:pt x="40245" y="26068"/>
                  </a:lnTo>
                  <a:lnTo>
                    <a:pt x="39864" y="26830"/>
                  </a:lnTo>
                  <a:lnTo>
                    <a:pt x="39864" y="27363"/>
                  </a:lnTo>
                  <a:lnTo>
                    <a:pt x="40016" y="28049"/>
                  </a:lnTo>
                  <a:lnTo>
                    <a:pt x="41160" y="29269"/>
                  </a:lnTo>
                  <a:lnTo>
                    <a:pt x="44437" y="30717"/>
                  </a:lnTo>
                  <a:lnTo>
                    <a:pt x="48629" y="32470"/>
                  </a:lnTo>
                  <a:lnTo>
                    <a:pt x="51221" y="34071"/>
                  </a:lnTo>
                  <a:lnTo>
                    <a:pt x="53279" y="36281"/>
                  </a:lnTo>
                  <a:lnTo>
                    <a:pt x="54498" y="39254"/>
                  </a:lnTo>
                  <a:lnTo>
                    <a:pt x="54574" y="41236"/>
                  </a:lnTo>
                  <a:lnTo>
                    <a:pt x="54574" y="42303"/>
                  </a:lnTo>
                  <a:lnTo>
                    <a:pt x="54193" y="44361"/>
                  </a:lnTo>
                  <a:lnTo>
                    <a:pt x="53431" y="46342"/>
                  </a:lnTo>
                  <a:lnTo>
                    <a:pt x="52288" y="48095"/>
                  </a:lnTo>
                  <a:lnTo>
                    <a:pt x="50687" y="49620"/>
                  </a:lnTo>
                  <a:lnTo>
                    <a:pt x="48705" y="50839"/>
                  </a:lnTo>
                  <a:lnTo>
                    <a:pt x="46266" y="51678"/>
                  </a:lnTo>
                  <a:lnTo>
                    <a:pt x="43370" y="52135"/>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Half and Half 1 3 1 1 2">
  <p:cSld name="CUSTOM_4_1_5_1_1_2">
    <p:bg>
      <p:bgPr>
        <a:solidFill>
          <a:srgbClr val="FFFFFF"/>
        </a:solidFill>
        <a:effectLst/>
      </p:bgPr>
    </p:bg>
    <p:spTree>
      <p:nvGrpSpPr>
        <p:cNvPr id="1" name="Shape 426"/>
        <p:cNvGrpSpPr/>
        <p:nvPr/>
      </p:nvGrpSpPr>
      <p:grpSpPr>
        <a:xfrm>
          <a:off x="0" y="0"/>
          <a:ext cx="0" cy="0"/>
          <a:chOff x="0" y="0"/>
          <a:chExt cx="0" cy="0"/>
        </a:xfrm>
      </p:grpSpPr>
      <p:sp>
        <p:nvSpPr>
          <p:cNvPr id="427" name="Google Shape;427;p34"/>
          <p:cNvSpPr/>
          <p:nvPr/>
        </p:nvSpPr>
        <p:spPr>
          <a:xfrm>
            <a:off x="0" y="1133025"/>
            <a:ext cx="9144000" cy="4010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Half and Half 1 3 1 1 2 1">
  <p:cSld name="CUSTOM_4_1_5_1_1_2_1">
    <p:bg>
      <p:bgPr>
        <a:solidFill>
          <a:srgbClr val="FFFFFF"/>
        </a:solidFill>
        <a:effectLst/>
      </p:bgPr>
    </p:bg>
    <p:spTree>
      <p:nvGrpSpPr>
        <p:cNvPr id="1" name="Shape 428"/>
        <p:cNvGrpSpPr/>
        <p:nvPr/>
      </p:nvGrpSpPr>
      <p:grpSpPr>
        <a:xfrm>
          <a:off x="0" y="0"/>
          <a:ext cx="0" cy="0"/>
          <a:chOff x="0" y="0"/>
          <a:chExt cx="0" cy="0"/>
        </a:xfrm>
      </p:grpSpPr>
      <p:sp>
        <p:nvSpPr>
          <p:cNvPr id="429" name="Google Shape;429;p35"/>
          <p:cNvSpPr/>
          <p:nvPr/>
        </p:nvSpPr>
        <p:spPr>
          <a:xfrm>
            <a:off x="0" y="1133025"/>
            <a:ext cx="9144000" cy="4010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One Phone Background">
  <p:cSld name="BLANK_1">
    <p:spTree>
      <p:nvGrpSpPr>
        <p:cNvPr id="1" name="Shape 430"/>
        <p:cNvGrpSpPr/>
        <p:nvPr/>
      </p:nvGrpSpPr>
      <p:grpSpPr>
        <a:xfrm>
          <a:off x="0" y="0"/>
          <a:ext cx="0" cy="0"/>
          <a:chOff x="0" y="0"/>
          <a:chExt cx="0" cy="0"/>
        </a:xfrm>
      </p:grpSpPr>
      <p:sp>
        <p:nvSpPr>
          <p:cNvPr id="431" name="Google Shape;431;p36"/>
          <p:cNvSpPr/>
          <p:nvPr/>
        </p:nvSpPr>
        <p:spPr>
          <a:xfrm>
            <a:off x="4572000" y="-7750"/>
            <a:ext cx="45720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36"/>
          <p:cNvGrpSpPr/>
          <p:nvPr/>
        </p:nvGrpSpPr>
        <p:grpSpPr>
          <a:xfrm>
            <a:off x="182329" y="4639645"/>
            <a:ext cx="1325031" cy="323928"/>
            <a:chOff x="182325" y="4644875"/>
            <a:chExt cx="1325031" cy="323928"/>
          </a:xfrm>
        </p:grpSpPr>
        <p:sp>
          <p:nvSpPr>
            <p:cNvPr id="433" name="Google Shape;433;p36"/>
            <p:cNvSpPr/>
            <p:nvPr/>
          </p:nvSpPr>
          <p:spPr>
            <a:xfrm>
              <a:off x="561896" y="4740560"/>
              <a:ext cx="945460" cy="131922"/>
            </a:xfrm>
            <a:custGeom>
              <a:avLst/>
              <a:gdLst/>
              <a:ahLst/>
              <a:cxnLst/>
              <a:rect l="l" t="t" r="r" b="b"/>
              <a:pathLst>
                <a:path w="202671" h="28279" extrusionOk="0">
                  <a:moveTo>
                    <a:pt x="7470" y="382"/>
                  </a:moveTo>
                  <a:lnTo>
                    <a:pt x="7470" y="5793"/>
                  </a:lnTo>
                  <a:lnTo>
                    <a:pt x="77" y="5793"/>
                  </a:lnTo>
                  <a:lnTo>
                    <a:pt x="77" y="382"/>
                  </a:lnTo>
                  <a:close/>
                  <a:moveTo>
                    <a:pt x="7470" y="8156"/>
                  </a:moveTo>
                  <a:lnTo>
                    <a:pt x="7470" y="27516"/>
                  </a:lnTo>
                  <a:lnTo>
                    <a:pt x="1" y="27516"/>
                  </a:lnTo>
                  <a:lnTo>
                    <a:pt x="1" y="8156"/>
                  </a:lnTo>
                  <a:close/>
                  <a:moveTo>
                    <a:pt x="17303" y="11129"/>
                  </a:moveTo>
                  <a:lnTo>
                    <a:pt x="17836" y="10290"/>
                  </a:lnTo>
                  <a:lnTo>
                    <a:pt x="19208" y="8995"/>
                  </a:lnTo>
                  <a:lnTo>
                    <a:pt x="19970" y="8537"/>
                  </a:lnTo>
                  <a:lnTo>
                    <a:pt x="20809" y="8156"/>
                  </a:lnTo>
                  <a:lnTo>
                    <a:pt x="22486" y="7775"/>
                  </a:lnTo>
                  <a:lnTo>
                    <a:pt x="23400" y="7775"/>
                  </a:lnTo>
                  <a:lnTo>
                    <a:pt x="24010" y="7775"/>
                  </a:lnTo>
                  <a:lnTo>
                    <a:pt x="24620" y="7928"/>
                  </a:lnTo>
                  <a:lnTo>
                    <a:pt x="24620" y="14101"/>
                  </a:lnTo>
                  <a:lnTo>
                    <a:pt x="24467" y="14101"/>
                  </a:lnTo>
                  <a:lnTo>
                    <a:pt x="22867" y="13873"/>
                  </a:lnTo>
                  <a:lnTo>
                    <a:pt x="20275" y="14330"/>
                  </a:lnTo>
                  <a:lnTo>
                    <a:pt x="19361" y="14940"/>
                  </a:lnTo>
                  <a:lnTo>
                    <a:pt x="18522" y="15702"/>
                  </a:lnTo>
                  <a:lnTo>
                    <a:pt x="17608" y="18065"/>
                  </a:lnTo>
                  <a:lnTo>
                    <a:pt x="17531" y="19589"/>
                  </a:lnTo>
                  <a:lnTo>
                    <a:pt x="17531" y="27516"/>
                  </a:lnTo>
                  <a:lnTo>
                    <a:pt x="10062" y="27516"/>
                  </a:lnTo>
                  <a:lnTo>
                    <a:pt x="10062" y="8156"/>
                  </a:lnTo>
                  <a:lnTo>
                    <a:pt x="17150" y="8156"/>
                  </a:lnTo>
                  <a:lnTo>
                    <a:pt x="17150" y="11129"/>
                  </a:lnTo>
                  <a:close/>
                  <a:moveTo>
                    <a:pt x="31785" y="27364"/>
                  </a:moveTo>
                  <a:lnTo>
                    <a:pt x="30794" y="26983"/>
                  </a:lnTo>
                  <a:lnTo>
                    <a:pt x="29041" y="25916"/>
                  </a:lnTo>
                  <a:lnTo>
                    <a:pt x="28278" y="25230"/>
                  </a:lnTo>
                  <a:lnTo>
                    <a:pt x="27592" y="24544"/>
                  </a:lnTo>
                  <a:lnTo>
                    <a:pt x="26449" y="22867"/>
                  </a:lnTo>
                  <a:lnTo>
                    <a:pt x="26068" y="22028"/>
                  </a:lnTo>
                  <a:lnTo>
                    <a:pt x="25687" y="20961"/>
                  </a:lnTo>
                  <a:lnTo>
                    <a:pt x="25306" y="18979"/>
                  </a:lnTo>
                  <a:lnTo>
                    <a:pt x="25306" y="16845"/>
                  </a:lnTo>
                  <a:lnTo>
                    <a:pt x="25687" y="14787"/>
                  </a:lnTo>
                  <a:lnTo>
                    <a:pt x="26068" y="13797"/>
                  </a:lnTo>
                  <a:lnTo>
                    <a:pt x="26449" y="12958"/>
                  </a:lnTo>
                  <a:lnTo>
                    <a:pt x="27592" y="11281"/>
                  </a:lnTo>
                  <a:lnTo>
                    <a:pt x="28278" y="10595"/>
                  </a:lnTo>
                  <a:lnTo>
                    <a:pt x="29041" y="9909"/>
                  </a:lnTo>
                  <a:lnTo>
                    <a:pt x="30794" y="8766"/>
                  </a:lnTo>
                  <a:lnTo>
                    <a:pt x="31708" y="8385"/>
                  </a:lnTo>
                  <a:lnTo>
                    <a:pt x="32852" y="8080"/>
                  </a:lnTo>
                  <a:lnTo>
                    <a:pt x="35138" y="7623"/>
                  </a:lnTo>
                  <a:lnTo>
                    <a:pt x="37425" y="7623"/>
                  </a:lnTo>
                  <a:lnTo>
                    <a:pt x="39635" y="8080"/>
                  </a:lnTo>
                  <a:lnTo>
                    <a:pt x="40779" y="8385"/>
                  </a:lnTo>
                  <a:lnTo>
                    <a:pt x="41769" y="8842"/>
                  </a:lnTo>
                  <a:lnTo>
                    <a:pt x="43446" y="9909"/>
                  </a:lnTo>
                  <a:lnTo>
                    <a:pt x="44209" y="10671"/>
                  </a:lnTo>
                  <a:lnTo>
                    <a:pt x="44895" y="11357"/>
                  </a:lnTo>
                  <a:lnTo>
                    <a:pt x="45962" y="12958"/>
                  </a:lnTo>
                  <a:lnTo>
                    <a:pt x="46419" y="13873"/>
                  </a:lnTo>
                  <a:lnTo>
                    <a:pt x="46724" y="14864"/>
                  </a:lnTo>
                  <a:lnTo>
                    <a:pt x="47105" y="16922"/>
                  </a:lnTo>
                  <a:lnTo>
                    <a:pt x="47105" y="18979"/>
                  </a:lnTo>
                  <a:lnTo>
                    <a:pt x="46724" y="21037"/>
                  </a:lnTo>
                  <a:lnTo>
                    <a:pt x="46419" y="22105"/>
                  </a:lnTo>
                  <a:lnTo>
                    <a:pt x="45962" y="22943"/>
                  </a:lnTo>
                  <a:lnTo>
                    <a:pt x="44895" y="24620"/>
                  </a:lnTo>
                  <a:lnTo>
                    <a:pt x="44209" y="25306"/>
                  </a:lnTo>
                  <a:lnTo>
                    <a:pt x="43446" y="25992"/>
                  </a:lnTo>
                  <a:lnTo>
                    <a:pt x="41693" y="27059"/>
                  </a:lnTo>
                  <a:lnTo>
                    <a:pt x="40779" y="27440"/>
                  </a:lnTo>
                  <a:lnTo>
                    <a:pt x="39635" y="27821"/>
                  </a:lnTo>
                  <a:lnTo>
                    <a:pt x="37425" y="28202"/>
                  </a:lnTo>
                  <a:lnTo>
                    <a:pt x="35062" y="28202"/>
                  </a:lnTo>
                  <a:lnTo>
                    <a:pt x="32852" y="27821"/>
                  </a:lnTo>
                  <a:lnTo>
                    <a:pt x="31708" y="27440"/>
                  </a:lnTo>
                  <a:close/>
                  <a:moveTo>
                    <a:pt x="38797" y="21876"/>
                  </a:moveTo>
                  <a:lnTo>
                    <a:pt x="39178" y="20961"/>
                  </a:lnTo>
                  <a:lnTo>
                    <a:pt x="39635" y="18979"/>
                  </a:lnTo>
                  <a:lnTo>
                    <a:pt x="39635" y="17912"/>
                  </a:lnTo>
                  <a:lnTo>
                    <a:pt x="39635" y="16922"/>
                  </a:lnTo>
                  <a:lnTo>
                    <a:pt x="39178" y="14864"/>
                  </a:lnTo>
                  <a:lnTo>
                    <a:pt x="38797" y="13949"/>
                  </a:lnTo>
                  <a:lnTo>
                    <a:pt x="38340" y="13263"/>
                  </a:lnTo>
                  <a:lnTo>
                    <a:pt x="36968" y="12501"/>
                  </a:lnTo>
                  <a:lnTo>
                    <a:pt x="36205" y="12425"/>
                  </a:lnTo>
                  <a:lnTo>
                    <a:pt x="35367" y="12501"/>
                  </a:lnTo>
                  <a:lnTo>
                    <a:pt x="34071" y="13263"/>
                  </a:lnTo>
                  <a:lnTo>
                    <a:pt x="33614" y="13949"/>
                  </a:lnTo>
                  <a:lnTo>
                    <a:pt x="33233" y="14864"/>
                  </a:lnTo>
                  <a:lnTo>
                    <a:pt x="32775" y="16922"/>
                  </a:lnTo>
                  <a:lnTo>
                    <a:pt x="32852" y="17912"/>
                  </a:lnTo>
                  <a:lnTo>
                    <a:pt x="32775" y="18979"/>
                  </a:lnTo>
                  <a:lnTo>
                    <a:pt x="33233" y="20961"/>
                  </a:lnTo>
                  <a:lnTo>
                    <a:pt x="33614" y="21876"/>
                  </a:lnTo>
                  <a:lnTo>
                    <a:pt x="34071" y="22562"/>
                  </a:lnTo>
                  <a:lnTo>
                    <a:pt x="35367" y="23324"/>
                  </a:lnTo>
                  <a:lnTo>
                    <a:pt x="36129" y="23400"/>
                  </a:lnTo>
                  <a:lnTo>
                    <a:pt x="36968" y="23324"/>
                  </a:lnTo>
                  <a:lnTo>
                    <a:pt x="38340" y="22562"/>
                  </a:lnTo>
                  <a:close/>
                  <a:moveTo>
                    <a:pt x="56175" y="10900"/>
                  </a:moveTo>
                  <a:lnTo>
                    <a:pt x="56709" y="10138"/>
                  </a:lnTo>
                  <a:lnTo>
                    <a:pt x="58157" y="8918"/>
                  </a:lnTo>
                  <a:lnTo>
                    <a:pt x="58919" y="8461"/>
                  </a:lnTo>
                  <a:lnTo>
                    <a:pt x="59834" y="8080"/>
                  </a:lnTo>
                  <a:lnTo>
                    <a:pt x="61663" y="7623"/>
                  </a:lnTo>
                  <a:lnTo>
                    <a:pt x="62578" y="7623"/>
                  </a:lnTo>
                  <a:lnTo>
                    <a:pt x="64102" y="7623"/>
                  </a:lnTo>
                  <a:lnTo>
                    <a:pt x="66770" y="8690"/>
                  </a:lnTo>
                  <a:lnTo>
                    <a:pt x="67837" y="9681"/>
                  </a:lnTo>
                  <a:lnTo>
                    <a:pt x="68675" y="10900"/>
                  </a:lnTo>
                  <a:lnTo>
                    <a:pt x="69590" y="13644"/>
                  </a:lnTo>
                  <a:lnTo>
                    <a:pt x="69590" y="15092"/>
                  </a:lnTo>
                  <a:lnTo>
                    <a:pt x="69590" y="27592"/>
                  </a:lnTo>
                  <a:lnTo>
                    <a:pt x="62197" y="27592"/>
                  </a:lnTo>
                  <a:lnTo>
                    <a:pt x="62197" y="16845"/>
                  </a:lnTo>
                  <a:lnTo>
                    <a:pt x="62197" y="16159"/>
                  </a:lnTo>
                  <a:lnTo>
                    <a:pt x="61892" y="14940"/>
                  </a:lnTo>
                  <a:lnTo>
                    <a:pt x="61511" y="14406"/>
                  </a:lnTo>
                  <a:lnTo>
                    <a:pt x="61129" y="13949"/>
                  </a:lnTo>
                  <a:lnTo>
                    <a:pt x="60062" y="13415"/>
                  </a:lnTo>
                  <a:lnTo>
                    <a:pt x="59453" y="13415"/>
                  </a:lnTo>
                  <a:lnTo>
                    <a:pt x="58767" y="13492"/>
                  </a:lnTo>
                  <a:lnTo>
                    <a:pt x="57623" y="14025"/>
                  </a:lnTo>
                  <a:lnTo>
                    <a:pt x="57242" y="14482"/>
                  </a:lnTo>
                  <a:lnTo>
                    <a:pt x="56861" y="15092"/>
                  </a:lnTo>
                  <a:lnTo>
                    <a:pt x="56404" y="16388"/>
                  </a:lnTo>
                  <a:lnTo>
                    <a:pt x="56404" y="17150"/>
                  </a:lnTo>
                  <a:lnTo>
                    <a:pt x="56404" y="27592"/>
                  </a:lnTo>
                  <a:lnTo>
                    <a:pt x="49010" y="27592"/>
                  </a:lnTo>
                  <a:lnTo>
                    <a:pt x="49010" y="8232"/>
                  </a:lnTo>
                  <a:lnTo>
                    <a:pt x="56023" y="8232"/>
                  </a:lnTo>
                  <a:lnTo>
                    <a:pt x="56023" y="10900"/>
                  </a:lnTo>
                  <a:close/>
                  <a:moveTo>
                    <a:pt x="78813" y="27669"/>
                  </a:moveTo>
                  <a:lnTo>
                    <a:pt x="77745" y="27440"/>
                  </a:lnTo>
                  <a:lnTo>
                    <a:pt x="75688" y="26525"/>
                  </a:lnTo>
                  <a:lnTo>
                    <a:pt x="74773" y="25992"/>
                  </a:lnTo>
                  <a:lnTo>
                    <a:pt x="73934" y="25382"/>
                  </a:lnTo>
                  <a:lnTo>
                    <a:pt x="72486" y="23858"/>
                  </a:lnTo>
                  <a:lnTo>
                    <a:pt x="71495" y="22028"/>
                  </a:lnTo>
                  <a:lnTo>
                    <a:pt x="70962" y="20047"/>
                  </a:lnTo>
                  <a:lnTo>
                    <a:pt x="70962" y="18979"/>
                  </a:lnTo>
                  <a:lnTo>
                    <a:pt x="79346" y="18979"/>
                  </a:lnTo>
                  <a:lnTo>
                    <a:pt x="79422" y="19665"/>
                  </a:lnTo>
                  <a:lnTo>
                    <a:pt x="80185" y="20961"/>
                  </a:lnTo>
                  <a:lnTo>
                    <a:pt x="80794" y="21342"/>
                  </a:lnTo>
                  <a:lnTo>
                    <a:pt x="81556" y="21723"/>
                  </a:lnTo>
                  <a:lnTo>
                    <a:pt x="83157" y="22181"/>
                  </a:lnTo>
                  <a:lnTo>
                    <a:pt x="84072" y="22181"/>
                  </a:lnTo>
                  <a:lnTo>
                    <a:pt x="84682" y="22105"/>
                  </a:lnTo>
                  <a:lnTo>
                    <a:pt x="85291" y="22028"/>
                  </a:lnTo>
                  <a:lnTo>
                    <a:pt x="85901" y="21876"/>
                  </a:lnTo>
                  <a:lnTo>
                    <a:pt x="86435" y="21647"/>
                  </a:lnTo>
                  <a:lnTo>
                    <a:pt x="86892" y="21342"/>
                  </a:lnTo>
                  <a:lnTo>
                    <a:pt x="87273" y="20961"/>
                  </a:lnTo>
                  <a:lnTo>
                    <a:pt x="87578" y="20504"/>
                  </a:lnTo>
                  <a:lnTo>
                    <a:pt x="87578" y="19894"/>
                  </a:lnTo>
                  <a:lnTo>
                    <a:pt x="87578" y="19361"/>
                  </a:lnTo>
                  <a:lnTo>
                    <a:pt x="87273" y="18903"/>
                  </a:lnTo>
                  <a:lnTo>
                    <a:pt x="86816" y="18446"/>
                  </a:lnTo>
                  <a:lnTo>
                    <a:pt x="86282" y="18141"/>
                  </a:lnTo>
                  <a:lnTo>
                    <a:pt x="85444" y="17836"/>
                  </a:lnTo>
                  <a:lnTo>
                    <a:pt x="84605" y="17608"/>
                  </a:lnTo>
                  <a:lnTo>
                    <a:pt x="83538" y="17303"/>
                  </a:lnTo>
                  <a:lnTo>
                    <a:pt x="82319" y="16998"/>
                  </a:lnTo>
                  <a:lnTo>
                    <a:pt x="80489" y="16617"/>
                  </a:lnTo>
                  <a:lnTo>
                    <a:pt x="78660" y="16083"/>
                  </a:lnTo>
                  <a:lnTo>
                    <a:pt x="76907" y="15473"/>
                  </a:lnTo>
                  <a:lnTo>
                    <a:pt x="75306" y="14559"/>
                  </a:lnTo>
                  <a:lnTo>
                    <a:pt x="74620" y="14101"/>
                  </a:lnTo>
                  <a:lnTo>
                    <a:pt x="73401" y="12882"/>
                  </a:lnTo>
                  <a:lnTo>
                    <a:pt x="72867" y="12196"/>
                  </a:lnTo>
                  <a:lnTo>
                    <a:pt x="72410" y="11357"/>
                  </a:lnTo>
                  <a:lnTo>
                    <a:pt x="71953" y="9528"/>
                  </a:lnTo>
                  <a:lnTo>
                    <a:pt x="71953" y="8614"/>
                  </a:lnTo>
                  <a:lnTo>
                    <a:pt x="71953" y="7546"/>
                  </a:lnTo>
                  <a:lnTo>
                    <a:pt x="72410" y="5565"/>
                  </a:lnTo>
                  <a:lnTo>
                    <a:pt x="72867" y="4650"/>
                  </a:lnTo>
                  <a:lnTo>
                    <a:pt x="73325" y="3888"/>
                  </a:lnTo>
                  <a:lnTo>
                    <a:pt x="74620" y="2516"/>
                  </a:lnTo>
                  <a:lnTo>
                    <a:pt x="75383" y="1982"/>
                  </a:lnTo>
                  <a:lnTo>
                    <a:pt x="76221" y="1449"/>
                  </a:lnTo>
                  <a:lnTo>
                    <a:pt x="78050" y="687"/>
                  </a:lnTo>
                  <a:lnTo>
                    <a:pt x="79041" y="458"/>
                  </a:lnTo>
                  <a:lnTo>
                    <a:pt x="81252" y="77"/>
                  </a:lnTo>
                  <a:lnTo>
                    <a:pt x="83538" y="1"/>
                  </a:lnTo>
                  <a:lnTo>
                    <a:pt x="85596" y="77"/>
                  </a:lnTo>
                  <a:lnTo>
                    <a:pt x="87654" y="458"/>
                  </a:lnTo>
                  <a:lnTo>
                    <a:pt x="89560" y="992"/>
                  </a:lnTo>
                  <a:lnTo>
                    <a:pt x="91236" y="1906"/>
                  </a:lnTo>
                  <a:lnTo>
                    <a:pt x="91999" y="2440"/>
                  </a:lnTo>
                  <a:lnTo>
                    <a:pt x="93294" y="3735"/>
                  </a:lnTo>
                  <a:lnTo>
                    <a:pt x="93752" y="4498"/>
                  </a:lnTo>
                  <a:lnTo>
                    <a:pt x="94209" y="5412"/>
                  </a:lnTo>
                  <a:lnTo>
                    <a:pt x="94666" y="7318"/>
                  </a:lnTo>
                  <a:lnTo>
                    <a:pt x="94743" y="8309"/>
                  </a:lnTo>
                  <a:lnTo>
                    <a:pt x="86587" y="8309"/>
                  </a:lnTo>
                  <a:lnTo>
                    <a:pt x="86511" y="7851"/>
                  </a:lnTo>
                  <a:lnTo>
                    <a:pt x="85977" y="6937"/>
                  </a:lnTo>
                  <a:lnTo>
                    <a:pt x="85596" y="6556"/>
                  </a:lnTo>
                  <a:lnTo>
                    <a:pt x="84453" y="6022"/>
                  </a:lnTo>
                  <a:lnTo>
                    <a:pt x="82014" y="5946"/>
                  </a:lnTo>
                  <a:lnTo>
                    <a:pt x="80794" y="6403"/>
                  </a:lnTo>
                  <a:lnTo>
                    <a:pt x="80489" y="6708"/>
                  </a:lnTo>
                  <a:lnTo>
                    <a:pt x="80032" y="7394"/>
                  </a:lnTo>
                  <a:lnTo>
                    <a:pt x="79956" y="7775"/>
                  </a:lnTo>
                  <a:lnTo>
                    <a:pt x="80032" y="8309"/>
                  </a:lnTo>
                  <a:lnTo>
                    <a:pt x="80413" y="8766"/>
                  </a:lnTo>
                  <a:lnTo>
                    <a:pt x="81023" y="9147"/>
                  </a:lnTo>
                  <a:lnTo>
                    <a:pt x="81709" y="9452"/>
                  </a:lnTo>
                  <a:lnTo>
                    <a:pt x="82700" y="9757"/>
                  </a:lnTo>
                  <a:lnTo>
                    <a:pt x="83767" y="9985"/>
                  </a:lnTo>
                  <a:lnTo>
                    <a:pt x="85063" y="10214"/>
                  </a:lnTo>
                  <a:lnTo>
                    <a:pt x="86587" y="10595"/>
                  </a:lnTo>
                  <a:lnTo>
                    <a:pt x="88340" y="11053"/>
                  </a:lnTo>
                  <a:lnTo>
                    <a:pt x="90017" y="11586"/>
                  </a:lnTo>
                  <a:lnTo>
                    <a:pt x="91618" y="12196"/>
                  </a:lnTo>
                  <a:lnTo>
                    <a:pt x="93066" y="13111"/>
                  </a:lnTo>
                  <a:lnTo>
                    <a:pt x="94285" y="14178"/>
                  </a:lnTo>
                  <a:lnTo>
                    <a:pt x="95200" y="15626"/>
                  </a:lnTo>
                  <a:lnTo>
                    <a:pt x="95581" y="16464"/>
                  </a:lnTo>
                  <a:lnTo>
                    <a:pt x="95962" y="18294"/>
                  </a:lnTo>
                  <a:lnTo>
                    <a:pt x="95962" y="19208"/>
                  </a:lnTo>
                  <a:lnTo>
                    <a:pt x="95962" y="20275"/>
                  </a:lnTo>
                  <a:lnTo>
                    <a:pt x="95505" y="22257"/>
                  </a:lnTo>
                  <a:lnTo>
                    <a:pt x="95047" y="23172"/>
                  </a:lnTo>
                  <a:lnTo>
                    <a:pt x="94514" y="24010"/>
                  </a:lnTo>
                  <a:lnTo>
                    <a:pt x="93218" y="25382"/>
                  </a:lnTo>
                  <a:lnTo>
                    <a:pt x="92456" y="25992"/>
                  </a:lnTo>
                  <a:lnTo>
                    <a:pt x="90627" y="27059"/>
                  </a:lnTo>
                  <a:lnTo>
                    <a:pt x="88645" y="27745"/>
                  </a:lnTo>
                  <a:lnTo>
                    <a:pt x="86282" y="28202"/>
                  </a:lnTo>
                  <a:lnTo>
                    <a:pt x="83996" y="28278"/>
                  </a:lnTo>
                  <a:lnTo>
                    <a:pt x="81404" y="28202"/>
                  </a:lnTo>
                  <a:lnTo>
                    <a:pt x="78889" y="27669"/>
                  </a:lnTo>
                  <a:close/>
                  <a:moveTo>
                    <a:pt x="103660" y="27516"/>
                  </a:moveTo>
                  <a:lnTo>
                    <a:pt x="102746" y="27059"/>
                  </a:lnTo>
                  <a:lnTo>
                    <a:pt x="100993" y="25992"/>
                  </a:lnTo>
                  <a:lnTo>
                    <a:pt x="100230" y="25306"/>
                  </a:lnTo>
                  <a:lnTo>
                    <a:pt x="99544" y="24620"/>
                  </a:lnTo>
                  <a:lnTo>
                    <a:pt x="98477" y="22943"/>
                  </a:lnTo>
                  <a:lnTo>
                    <a:pt x="98020" y="22105"/>
                  </a:lnTo>
                  <a:lnTo>
                    <a:pt x="97715" y="21037"/>
                  </a:lnTo>
                  <a:lnTo>
                    <a:pt x="97258" y="19056"/>
                  </a:lnTo>
                  <a:lnTo>
                    <a:pt x="97258" y="16922"/>
                  </a:lnTo>
                  <a:lnTo>
                    <a:pt x="97715" y="14864"/>
                  </a:lnTo>
                  <a:lnTo>
                    <a:pt x="98020" y="13873"/>
                  </a:lnTo>
                  <a:lnTo>
                    <a:pt x="98477" y="12958"/>
                  </a:lnTo>
                  <a:lnTo>
                    <a:pt x="99544" y="11357"/>
                  </a:lnTo>
                  <a:lnTo>
                    <a:pt x="100307" y="10671"/>
                  </a:lnTo>
                  <a:lnTo>
                    <a:pt x="101069" y="9985"/>
                  </a:lnTo>
                  <a:lnTo>
                    <a:pt x="102746" y="8842"/>
                  </a:lnTo>
                  <a:lnTo>
                    <a:pt x="103737" y="8461"/>
                  </a:lnTo>
                  <a:lnTo>
                    <a:pt x="104804" y="8080"/>
                  </a:lnTo>
                  <a:lnTo>
                    <a:pt x="107090" y="7699"/>
                  </a:lnTo>
                  <a:lnTo>
                    <a:pt x="109377" y="7699"/>
                  </a:lnTo>
                  <a:lnTo>
                    <a:pt x="111664" y="8080"/>
                  </a:lnTo>
                  <a:lnTo>
                    <a:pt x="112807" y="8461"/>
                  </a:lnTo>
                  <a:lnTo>
                    <a:pt x="113721" y="8842"/>
                  </a:lnTo>
                  <a:lnTo>
                    <a:pt x="115398" y="9909"/>
                  </a:lnTo>
                  <a:lnTo>
                    <a:pt x="116846" y="11281"/>
                  </a:lnTo>
                  <a:lnTo>
                    <a:pt x="117990" y="12958"/>
                  </a:lnTo>
                  <a:lnTo>
                    <a:pt x="118371" y="13873"/>
                  </a:lnTo>
                  <a:lnTo>
                    <a:pt x="118752" y="14864"/>
                  </a:lnTo>
                  <a:lnTo>
                    <a:pt x="119133" y="16922"/>
                  </a:lnTo>
                  <a:lnTo>
                    <a:pt x="119133" y="17989"/>
                  </a:lnTo>
                  <a:lnTo>
                    <a:pt x="119133" y="19056"/>
                  </a:lnTo>
                  <a:lnTo>
                    <a:pt x="118676" y="21114"/>
                  </a:lnTo>
                  <a:lnTo>
                    <a:pt x="118371" y="22105"/>
                  </a:lnTo>
                  <a:lnTo>
                    <a:pt x="117990" y="22943"/>
                  </a:lnTo>
                  <a:lnTo>
                    <a:pt x="116846" y="24620"/>
                  </a:lnTo>
                  <a:lnTo>
                    <a:pt x="116161" y="25306"/>
                  </a:lnTo>
                  <a:lnTo>
                    <a:pt x="115398" y="25992"/>
                  </a:lnTo>
                  <a:lnTo>
                    <a:pt x="113721" y="27059"/>
                  </a:lnTo>
                  <a:lnTo>
                    <a:pt x="112731" y="27440"/>
                  </a:lnTo>
                  <a:lnTo>
                    <a:pt x="111664" y="27821"/>
                  </a:lnTo>
                  <a:lnTo>
                    <a:pt x="109377" y="28202"/>
                  </a:lnTo>
                  <a:lnTo>
                    <a:pt x="108234" y="28202"/>
                  </a:lnTo>
                  <a:lnTo>
                    <a:pt x="107090" y="28202"/>
                  </a:lnTo>
                  <a:lnTo>
                    <a:pt x="104804" y="27821"/>
                  </a:lnTo>
                  <a:lnTo>
                    <a:pt x="103737" y="27516"/>
                  </a:lnTo>
                  <a:close/>
                  <a:moveTo>
                    <a:pt x="110749" y="22028"/>
                  </a:moveTo>
                  <a:lnTo>
                    <a:pt x="111130" y="21037"/>
                  </a:lnTo>
                  <a:lnTo>
                    <a:pt x="111587" y="19056"/>
                  </a:lnTo>
                  <a:lnTo>
                    <a:pt x="111587" y="18065"/>
                  </a:lnTo>
                  <a:lnTo>
                    <a:pt x="111587" y="16998"/>
                  </a:lnTo>
                  <a:lnTo>
                    <a:pt x="111130" y="15016"/>
                  </a:lnTo>
                  <a:lnTo>
                    <a:pt x="110749" y="14025"/>
                  </a:lnTo>
                  <a:lnTo>
                    <a:pt x="110292" y="13415"/>
                  </a:lnTo>
                  <a:lnTo>
                    <a:pt x="108996" y="12577"/>
                  </a:lnTo>
                  <a:lnTo>
                    <a:pt x="108157" y="12577"/>
                  </a:lnTo>
                  <a:lnTo>
                    <a:pt x="107395" y="12577"/>
                  </a:lnTo>
                  <a:lnTo>
                    <a:pt x="106023" y="13339"/>
                  </a:lnTo>
                  <a:lnTo>
                    <a:pt x="105642" y="14025"/>
                  </a:lnTo>
                  <a:lnTo>
                    <a:pt x="105185" y="15016"/>
                  </a:lnTo>
                  <a:lnTo>
                    <a:pt x="104804" y="16998"/>
                  </a:lnTo>
                  <a:lnTo>
                    <a:pt x="104804" y="17989"/>
                  </a:lnTo>
                  <a:lnTo>
                    <a:pt x="104804" y="19056"/>
                  </a:lnTo>
                  <a:lnTo>
                    <a:pt x="105185" y="21037"/>
                  </a:lnTo>
                  <a:lnTo>
                    <a:pt x="105642" y="21952"/>
                  </a:lnTo>
                  <a:lnTo>
                    <a:pt x="106023" y="22638"/>
                  </a:lnTo>
                  <a:lnTo>
                    <a:pt x="107319" y="23400"/>
                  </a:lnTo>
                  <a:lnTo>
                    <a:pt x="108157" y="23476"/>
                  </a:lnTo>
                  <a:lnTo>
                    <a:pt x="108920" y="23400"/>
                  </a:lnTo>
                  <a:lnTo>
                    <a:pt x="110292" y="22638"/>
                  </a:lnTo>
                  <a:lnTo>
                    <a:pt x="110749" y="22028"/>
                  </a:lnTo>
                  <a:close/>
                  <a:moveTo>
                    <a:pt x="134225" y="25230"/>
                  </a:moveTo>
                  <a:lnTo>
                    <a:pt x="134149" y="25230"/>
                  </a:lnTo>
                  <a:lnTo>
                    <a:pt x="133615" y="25916"/>
                  </a:lnTo>
                  <a:lnTo>
                    <a:pt x="132243" y="27059"/>
                  </a:lnTo>
                  <a:lnTo>
                    <a:pt x="131481" y="27516"/>
                  </a:lnTo>
                  <a:lnTo>
                    <a:pt x="130642" y="27897"/>
                  </a:lnTo>
                  <a:lnTo>
                    <a:pt x="128813" y="28278"/>
                  </a:lnTo>
                  <a:lnTo>
                    <a:pt x="127898" y="28278"/>
                  </a:lnTo>
                  <a:lnTo>
                    <a:pt x="126298" y="28278"/>
                  </a:lnTo>
                  <a:lnTo>
                    <a:pt x="124773" y="27821"/>
                  </a:lnTo>
                  <a:lnTo>
                    <a:pt x="123554" y="27135"/>
                  </a:lnTo>
                  <a:lnTo>
                    <a:pt x="122639" y="26220"/>
                  </a:lnTo>
                  <a:lnTo>
                    <a:pt x="121801" y="25153"/>
                  </a:lnTo>
                  <a:lnTo>
                    <a:pt x="121267" y="23858"/>
                  </a:lnTo>
                  <a:lnTo>
                    <a:pt x="120886" y="22333"/>
                  </a:lnTo>
                  <a:lnTo>
                    <a:pt x="120810" y="20809"/>
                  </a:lnTo>
                  <a:lnTo>
                    <a:pt x="120810" y="8309"/>
                  </a:lnTo>
                  <a:lnTo>
                    <a:pt x="128203" y="8309"/>
                  </a:lnTo>
                  <a:lnTo>
                    <a:pt x="128203" y="19132"/>
                  </a:lnTo>
                  <a:lnTo>
                    <a:pt x="128280" y="19818"/>
                  </a:lnTo>
                  <a:lnTo>
                    <a:pt x="128584" y="21037"/>
                  </a:lnTo>
                  <a:lnTo>
                    <a:pt x="129270" y="21800"/>
                  </a:lnTo>
                  <a:lnTo>
                    <a:pt x="130261" y="22181"/>
                  </a:lnTo>
                  <a:lnTo>
                    <a:pt x="130871" y="22181"/>
                  </a:lnTo>
                  <a:lnTo>
                    <a:pt x="131481" y="22181"/>
                  </a:lnTo>
                  <a:lnTo>
                    <a:pt x="132700" y="21647"/>
                  </a:lnTo>
                  <a:lnTo>
                    <a:pt x="133158" y="21266"/>
                  </a:lnTo>
                  <a:lnTo>
                    <a:pt x="133539" y="20656"/>
                  </a:lnTo>
                  <a:lnTo>
                    <a:pt x="133920" y="19437"/>
                  </a:lnTo>
                  <a:lnTo>
                    <a:pt x="133920" y="18751"/>
                  </a:lnTo>
                  <a:lnTo>
                    <a:pt x="133920" y="8232"/>
                  </a:lnTo>
                  <a:lnTo>
                    <a:pt x="141313" y="8232"/>
                  </a:lnTo>
                  <a:lnTo>
                    <a:pt x="141313" y="27592"/>
                  </a:lnTo>
                  <a:lnTo>
                    <a:pt x="134301" y="27592"/>
                  </a:lnTo>
                  <a:close/>
                  <a:moveTo>
                    <a:pt x="151222" y="11281"/>
                  </a:moveTo>
                  <a:lnTo>
                    <a:pt x="151679" y="10519"/>
                  </a:lnTo>
                  <a:lnTo>
                    <a:pt x="152975" y="9223"/>
                  </a:lnTo>
                  <a:lnTo>
                    <a:pt x="154576" y="8385"/>
                  </a:lnTo>
                  <a:lnTo>
                    <a:pt x="156329" y="7928"/>
                  </a:lnTo>
                  <a:lnTo>
                    <a:pt x="157243" y="7928"/>
                  </a:lnTo>
                  <a:lnTo>
                    <a:pt x="157853" y="7928"/>
                  </a:lnTo>
                  <a:lnTo>
                    <a:pt x="158463" y="8156"/>
                  </a:lnTo>
                  <a:lnTo>
                    <a:pt x="158463" y="14254"/>
                  </a:lnTo>
                  <a:lnTo>
                    <a:pt x="158310" y="14254"/>
                  </a:lnTo>
                  <a:lnTo>
                    <a:pt x="156710" y="14025"/>
                  </a:lnTo>
                  <a:lnTo>
                    <a:pt x="154194" y="14482"/>
                  </a:lnTo>
                  <a:lnTo>
                    <a:pt x="153204" y="15092"/>
                  </a:lnTo>
                  <a:lnTo>
                    <a:pt x="152365" y="15854"/>
                  </a:lnTo>
                  <a:lnTo>
                    <a:pt x="151527" y="18217"/>
                  </a:lnTo>
                  <a:lnTo>
                    <a:pt x="151451" y="19818"/>
                  </a:lnTo>
                  <a:lnTo>
                    <a:pt x="151451" y="27745"/>
                  </a:lnTo>
                  <a:lnTo>
                    <a:pt x="143981" y="27745"/>
                  </a:lnTo>
                  <a:lnTo>
                    <a:pt x="143981" y="8385"/>
                  </a:lnTo>
                  <a:lnTo>
                    <a:pt x="151069" y="8385"/>
                  </a:lnTo>
                  <a:lnTo>
                    <a:pt x="151069" y="11281"/>
                  </a:lnTo>
                  <a:close/>
                  <a:moveTo>
                    <a:pt x="165704" y="27592"/>
                  </a:moveTo>
                  <a:lnTo>
                    <a:pt x="164713" y="27211"/>
                  </a:lnTo>
                  <a:lnTo>
                    <a:pt x="162960" y="26068"/>
                  </a:lnTo>
                  <a:lnTo>
                    <a:pt x="162198" y="25458"/>
                  </a:lnTo>
                  <a:lnTo>
                    <a:pt x="161512" y="24696"/>
                  </a:lnTo>
                  <a:lnTo>
                    <a:pt x="160368" y="23095"/>
                  </a:lnTo>
                  <a:lnTo>
                    <a:pt x="159987" y="22181"/>
                  </a:lnTo>
                  <a:lnTo>
                    <a:pt x="159606" y="21190"/>
                  </a:lnTo>
                  <a:lnTo>
                    <a:pt x="159225" y="19132"/>
                  </a:lnTo>
                  <a:lnTo>
                    <a:pt x="159225" y="17074"/>
                  </a:lnTo>
                  <a:lnTo>
                    <a:pt x="159606" y="15016"/>
                  </a:lnTo>
                  <a:lnTo>
                    <a:pt x="159987" y="14025"/>
                  </a:lnTo>
                  <a:lnTo>
                    <a:pt x="160368" y="13111"/>
                  </a:lnTo>
                  <a:lnTo>
                    <a:pt x="161512" y="11434"/>
                  </a:lnTo>
                  <a:lnTo>
                    <a:pt x="162198" y="10748"/>
                  </a:lnTo>
                  <a:lnTo>
                    <a:pt x="163036" y="10062"/>
                  </a:lnTo>
                  <a:lnTo>
                    <a:pt x="164713" y="8995"/>
                  </a:lnTo>
                  <a:lnTo>
                    <a:pt x="165704" y="8614"/>
                  </a:lnTo>
                  <a:lnTo>
                    <a:pt x="166771" y="8232"/>
                  </a:lnTo>
                  <a:lnTo>
                    <a:pt x="169057" y="7851"/>
                  </a:lnTo>
                  <a:lnTo>
                    <a:pt x="170201" y="7775"/>
                  </a:lnTo>
                  <a:lnTo>
                    <a:pt x="172106" y="7928"/>
                  </a:lnTo>
                  <a:lnTo>
                    <a:pt x="174012" y="8385"/>
                  </a:lnTo>
                  <a:lnTo>
                    <a:pt x="175612" y="8995"/>
                  </a:lnTo>
                  <a:lnTo>
                    <a:pt x="177061" y="9985"/>
                  </a:lnTo>
                  <a:lnTo>
                    <a:pt x="178204" y="11053"/>
                  </a:lnTo>
                  <a:lnTo>
                    <a:pt x="179119" y="12425"/>
                  </a:lnTo>
                  <a:lnTo>
                    <a:pt x="179804" y="13949"/>
                  </a:lnTo>
                  <a:lnTo>
                    <a:pt x="180033" y="15550"/>
                  </a:lnTo>
                  <a:lnTo>
                    <a:pt x="172945" y="15550"/>
                  </a:lnTo>
                  <a:lnTo>
                    <a:pt x="172640" y="14482"/>
                  </a:lnTo>
                  <a:lnTo>
                    <a:pt x="171954" y="13568"/>
                  </a:lnTo>
                  <a:lnTo>
                    <a:pt x="171573" y="13187"/>
                  </a:lnTo>
                  <a:lnTo>
                    <a:pt x="170582" y="12806"/>
                  </a:lnTo>
                  <a:lnTo>
                    <a:pt x="170048" y="12806"/>
                  </a:lnTo>
                  <a:lnTo>
                    <a:pt x="169286" y="12882"/>
                  </a:lnTo>
                  <a:lnTo>
                    <a:pt x="167990" y="13568"/>
                  </a:lnTo>
                  <a:lnTo>
                    <a:pt x="167533" y="14254"/>
                  </a:lnTo>
                  <a:lnTo>
                    <a:pt x="167076" y="15168"/>
                  </a:lnTo>
                  <a:lnTo>
                    <a:pt x="166695" y="17074"/>
                  </a:lnTo>
                  <a:lnTo>
                    <a:pt x="166695" y="18141"/>
                  </a:lnTo>
                  <a:lnTo>
                    <a:pt x="166695" y="19132"/>
                  </a:lnTo>
                  <a:lnTo>
                    <a:pt x="167152" y="21037"/>
                  </a:lnTo>
                  <a:lnTo>
                    <a:pt x="167533" y="21952"/>
                  </a:lnTo>
                  <a:lnTo>
                    <a:pt x="167990" y="22562"/>
                  </a:lnTo>
                  <a:lnTo>
                    <a:pt x="169362" y="23248"/>
                  </a:lnTo>
                  <a:lnTo>
                    <a:pt x="170125" y="23324"/>
                  </a:lnTo>
                  <a:lnTo>
                    <a:pt x="170734" y="23324"/>
                  </a:lnTo>
                  <a:lnTo>
                    <a:pt x="171801" y="22867"/>
                  </a:lnTo>
                  <a:lnTo>
                    <a:pt x="172182" y="22486"/>
                  </a:lnTo>
                  <a:lnTo>
                    <a:pt x="172564" y="21876"/>
                  </a:lnTo>
                  <a:lnTo>
                    <a:pt x="173021" y="20580"/>
                  </a:lnTo>
                  <a:lnTo>
                    <a:pt x="173021" y="19970"/>
                  </a:lnTo>
                  <a:lnTo>
                    <a:pt x="180186" y="19970"/>
                  </a:lnTo>
                  <a:lnTo>
                    <a:pt x="180109" y="20809"/>
                  </a:lnTo>
                  <a:lnTo>
                    <a:pt x="179804" y="22486"/>
                  </a:lnTo>
                  <a:lnTo>
                    <a:pt x="179423" y="23248"/>
                  </a:lnTo>
                  <a:lnTo>
                    <a:pt x="179042" y="24010"/>
                  </a:lnTo>
                  <a:lnTo>
                    <a:pt x="178051" y="25382"/>
                  </a:lnTo>
                  <a:lnTo>
                    <a:pt x="177442" y="25916"/>
                  </a:lnTo>
                  <a:lnTo>
                    <a:pt x="175917" y="27059"/>
                  </a:lnTo>
                  <a:lnTo>
                    <a:pt x="174240" y="27745"/>
                  </a:lnTo>
                  <a:lnTo>
                    <a:pt x="172106" y="28278"/>
                  </a:lnTo>
                  <a:lnTo>
                    <a:pt x="167762" y="28202"/>
                  </a:lnTo>
                  <a:lnTo>
                    <a:pt x="165628" y="27592"/>
                  </a:lnTo>
                  <a:close/>
                  <a:moveTo>
                    <a:pt x="187579" y="27592"/>
                  </a:moveTo>
                  <a:lnTo>
                    <a:pt x="186664" y="27211"/>
                  </a:lnTo>
                  <a:lnTo>
                    <a:pt x="184911" y="26144"/>
                  </a:lnTo>
                  <a:lnTo>
                    <a:pt x="184149" y="25458"/>
                  </a:lnTo>
                  <a:lnTo>
                    <a:pt x="183463" y="24696"/>
                  </a:lnTo>
                  <a:lnTo>
                    <a:pt x="182320" y="23095"/>
                  </a:lnTo>
                  <a:lnTo>
                    <a:pt x="181939" y="22181"/>
                  </a:lnTo>
                  <a:lnTo>
                    <a:pt x="181558" y="21190"/>
                  </a:lnTo>
                  <a:lnTo>
                    <a:pt x="181176" y="19132"/>
                  </a:lnTo>
                  <a:lnTo>
                    <a:pt x="181176" y="18065"/>
                  </a:lnTo>
                  <a:lnTo>
                    <a:pt x="181176" y="16998"/>
                  </a:lnTo>
                  <a:lnTo>
                    <a:pt x="181558" y="14940"/>
                  </a:lnTo>
                  <a:lnTo>
                    <a:pt x="181939" y="13949"/>
                  </a:lnTo>
                  <a:lnTo>
                    <a:pt x="182320" y="13111"/>
                  </a:lnTo>
                  <a:lnTo>
                    <a:pt x="183463" y="11434"/>
                  </a:lnTo>
                  <a:lnTo>
                    <a:pt x="184149" y="10748"/>
                  </a:lnTo>
                  <a:lnTo>
                    <a:pt x="184911" y="10062"/>
                  </a:lnTo>
                  <a:lnTo>
                    <a:pt x="186588" y="8995"/>
                  </a:lnTo>
                  <a:lnTo>
                    <a:pt x="187503" y="8537"/>
                  </a:lnTo>
                  <a:lnTo>
                    <a:pt x="188570" y="8232"/>
                  </a:lnTo>
                  <a:lnTo>
                    <a:pt x="190704" y="7851"/>
                  </a:lnTo>
                  <a:lnTo>
                    <a:pt x="191847" y="7775"/>
                  </a:lnTo>
                  <a:lnTo>
                    <a:pt x="192838" y="7775"/>
                  </a:lnTo>
                  <a:lnTo>
                    <a:pt x="194972" y="8156"/>
                  </a:lnTo>
                  <a:lnTo>
                    <a:pt x="195963" y="8537"/>
                  </a:lnTo>
                  <a:lnTo>
                    <a:pt x="197716" y="9300"/>
                  </a:lnTo>
                  <a:lnTo>
                    <a:pt x="199164" y="10443"/>
                  </a:lnTo>
                  <a:lnTo>
                    <a:pt x="200079" y="11281"/>
                  </a:lnTo>
                  <a:lnTo>
                    <a:pt x="201451" y="13339"/>
                  </a:lnTo>
                  <a:lnTo>
                    <a:pt x="201908" y="14482"/>
                  </a:lnTo>
                  <a:lnTo>
                    <a:pt x="202289" y="15854"/>
                  </a:lnTo>
                  <a:lnTo>
                    <a:pt x="202671" y="18522"/>
                  </a:lnTo>
                  <a:lnTo>
                    <a:pt x="202671" y="19894"/>
                  </a:lnTo>
                  <a:lnTo>
                    <a:pt x="188341" y="19894"/>
                  </a:lnTo>
                  <a:lnTo>
                    <a:pt x="188494" y="20580"/>
                  </a:lnTo>
                  <a:lnTo>
                    <a:pt x="189103" y="21952"/>
                  </a:lnTo>
                  <a:lnTo>
                    <a:pt x="189637" y="22562"/>
                  </a:lnTo>
                  <a:lnTo>
                    <a:pt x="190170" y="23019"/>
                  </a:lnTo>
                  <a:lnTo>
                    <a:pt x="191542" y="23476"/>
                  </a:lnTo>
                  <a:lnTo>
                    <a:pt x="192228" y="23476"/>
                  </a:lnTo>
                  <a:lnTo>
                    <a:pt x="193067" y="23476"/>
                  </a:lnTo>
                  <a:lnTo>
                    <a:pt x="194515" y="22714"/>
                  </a:lnTo>
                  <a:lnTo>
                    <a:pt x="195049" y="22028"/>
                  </a:lnTo>
                  <a:lnTo>
                    <a:pt x="202213" y="22028"/>
                  </a:lnTo>
                  <a:lnTo>
                    <a:pt x="201680" y="23400"/>
                  </a:lnTo>
                  <a:lnTo>
                    <a:pt x="200841" y="24544"/>
                  </a:lnTo>
                  <a:lnTo>
                    <a:pt x="199698" y="25763"/>
                  </a:lnTo>
                  <a:lnTo>
                    <a:pt x="197030" y="27440"/>
                  </a:lnTo>
                  <a:lnTo>
                    <a:pt x="195430" y="27897"/>
                  </a:lnTo>
                  <a:lnTo>
                    <a:pt x="193753" y="28278"/>
                  </a:lnTo>
                  <a:lnTo>
                    <a:pt x="192000" y="28278"/>
                  </a:lnTo>
                  <a:lnTo>
                    <a:pt x="190856" y="28278"/>
                  </a:lnTo>
                  <a:lnTo>
                    <a:pt x="188646" y="27897"/>
                  </a:lnTo>
                  <a:lnTo>
                    <a:pt x="187579" y="27516"/>
                  </a:lnTo>
                  <a:close/>
                  <a:moveTo>
                    <a:pt x="189561" y="13492"/>
                  </a:moveTo>
                  <a:lnTo>
                    <a:pt x="189103" y="14025"/>
                  </a:lnTo>
                  <a:lnTo>
                    <a:pt x="188494" y="15321"/>
                  </a:lnTo>
                  <a:lnTo>
                    <a:pt x="188341" y="16083"/>
                  </a:lnTo>
                  <a:lnTo>
                    <a:pt x="195277" y="16083"/>
                  </a:lnTo>
                  <a:lnTo>
                    <a:pt x="195125" y="15321"/>
                  </a:lnTo>
                  <a:lnTo>
                    <a:pt x="194591" y="14025"/>
                  </a:lnTo>
                  <a:lnTo>
                    <a:pt x="194134" y="13492"/>
                  </a:lnTo>
                  <a:lnTo>
                    <a:pt x="193677" y="13034"/>
                  </a:lnTo>
                  <a:lnTo>
                    <a:pt x="192533" y="12577"/>
                  </a:lnTo>
                  <a:lnTo>
                    <a:pt x="191924" y="12577"/>
                  </a:lnTo>
                  <a:lnTo>
                    <a:pt x="191238" y="12577"/>
                  </a:lnTo>
                  <a:lnTo>
                    <a:pt x="190018" y="13034"/>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182325" y="4644875"/>
              <a:ext cx="324283" cy="323928"/>
            </a:xfrm>
            <a:custGeom>
              <a:avLst/>
              <a:gdLst/>
              <a:ahLst/>
              <a:cxnLst/>
              <a:rect l="l" t="t" r="r" b="b"/>
              <a:pathLst>
                <a:path w="69514" h="69438" extrusionOk="0">
                  <a:moveTo>
                    <a:pt x="34757" y="0"/>
                  </a:moveTo>
                  <a:lnTo>
                    <a:pt x="32166" y="0"/>
                  </a:lnTo>
                  <a:lnTo>
                    <a:pt x="27059" y="839"/>
                  </a:lnTo>
                  <a:lnTo>
                    <a:pt x="22181" y="2287"/>
                  </a:lnTo>
                  <a:lnTo>
                    <a:pt x="17608" y="4497"/>
                  </a:lnTo>
                  <a:lnTo>
                    <a:pt x="13415" y="7241"/>
                  </a:lnTo>
                  <a:lnTo>
                    <a:pt x="9681" y="10671"/>
                  </a:lnTo>
                  <a:lnTo>
                    <a:pt x="6403" y="14558"/>
                  </a:lnTo>
                  <a:lnTo>
                    <a:pt x="3735" y="18979"/>
                  </a:lnTo>
                  <a:lnTo>
                    <a:pt x="2668" y="21418"/>
                  </a:lnTo>
                  <a:lnTo>
                    <a:pt x="1754" y="23857"/>
                  </a:lnTo>
                  <a:lnTo>
                    <a:pt x="534" y="28812"/>
                  </a:lnTo>
                  <a:lnTo>
                    <a:pt x="1" y="33918"/>
                  </a:lnTo>
                  <a:lnTo>
                    <a:pt x="306" y="38949"/>
                  </a:lnTo>
                  <a:lnTo>
                    <a:pt x="1296" y="43903"/>
                  </a:lnTo>
                  <a:lnTo>
                    <a:pt x="2973" y="48705"/>
                  </a:lnTo>
                  <a:lnTo>
                    <a:pt x="5336" y="53202"/>
                  </a:lnTo>
                  <a:lnTo>
                    <a:pt x="8385" y="57318"/>
                  </a:lnTo>
                  <a:lnTo>
                    <a:pt x="10214" y="59224"/>
                  </a:lnTo>
                  <a:lnTo>
                    <a:pt x="12120" y="61053"/>
                  </a:lnTo>
                  <a:lnTo>
                    <a:pt x="16312" y="64102"/>
                  </a:lnTo>
                  <a:lnTo>
                    <a:pt x="20809" y="66464"/>
                  </a:lnTo>
                  <a:lnTo>
                    <a:pt x="25534" y="68141"/>
                  </a:lnTo>
                  <a:lnTo>
                    <a:pt x="30489" y="69132"/>
                  </a:lnTo>
                  <a:lnTo>
                    <a:pt x="35519" y="69437"/>
                  </a:lnTo>
                  <a:lnTo>
                    <a:pt x="40626" y="68904"/>
                  </a:lnTo>
                  <a:lnTo>
                    <a:pt x="45580" y="67684"/>
                  </a:lnTo>
                  <a:lnTo>
                    <a:pt x="48019" y="66769"/>
                  </a:lnTo>
                  <a:lnTo>
                    <a:pt x="50459" y="65702"/>
                  </a:lnTo>
                  <a:lnTo>
                    <a:pt x="54879" y="63035"/>
                  </a:lnTo>
                  <a:lnTo>
                    <a:pt x="58767" y="59757"/>
                  </a:lnTo>
                  <a:lnTo>
                    <a:pt x="62196" y="56022"/>
                  </a:lnTo>
                  <a:lnTo>
                    <a:pt x="65017" y="51830"/>
                  </a:lnTo>
                  <a:lnTo>
                    <a:pt x="67151" y="47257"/>
                  </a:lnTo>
                  <a:lnTo>
                    <a:pt x="68675" y="42379"/>
                  </a:lnTo>
                  <a:lnTo>
                    <a:pt x="69437" y="37272"/>
                  </a:lnTo>
                  <a:lnTo>
                    <a:pt x="69514" y="34681"/>
                  </a:lnTo>
                  <a:lnTo>
                    <a:pt x="69361" y="31098"/>
                  </a:lnTo>
                  <a:lnTo>
                    <a:pt x="67989" y="24315"/>
                  </a:lnTo>
                  <a:lnTo>
                    <a:pt x="65321" y="18141"/>
                  </a:lnTo>
                  <a:lnTo>
                    <a:pt x="61587" y="12577"/>
                  </a:lnTo>
                  <a:lnTo>
                    <a:pt x="56861" y="7851"/>
                  </a:lnTo>
                  <a:lnTo>
                    <a:pt x="51373" y="4116"/>
                  </a:lnTo>
                  <a:lnTo>
                    <a:pt x="45123" y="1449"/>
                  </a:lnTo>
                  <a:lnTo>
                    <a:pt x="38339" y="77"/>
                  </a:lnTo>
                  <a:close/>
                  <a:moveTo>
                    <a:pt x="17912" y="17836"/>
                  </a:moveTo>
                  <a:lnTo>
                    <a:pt x="27440" y="17836"/>
                  </a:lnTo>
                  <a:lnTo>
                    <a:pt x="27440" y="25306"/>
                  </a:lnTo>
                  <a:lnTo>
                    <a:pt x="17989" y="25306"/>
                  </a:lnTo>
                  <a:close/>
                  <a:moveTo>
                    <a:pt x="15016" y="36891"/>
                  </a:moveTo>
                  <a:lnTo>
                    <a:pt x="16007" y="36510"/>
                  </a:lnTo>
                  <a:lnTo>
                    <a:pt x="17303" y="35900"/>
                  </a:lnTo>
                  <a:lnTo>
                    <a:pt x="17760" y="35290"/>
                  </a:lnTo>
                  <a:lnTo>
                    <a:pt x="17836" y="34909"/>
                  </a:lnTo>
                  <a:lnTo>
                    <a:pt x="17836" y="27363"/>
                  </a:lnTo>
                  <a:lnTo>
                    <a:pt x="27364" y="27363"/>
                  </a:lnTo>
                  <a:lnTo>
                    <a:pt x="27364" y="33690"/>
                  </a:lnTo>
                  <a:lnTo>
                    <a:pt x="27364" y="34833"/>
                  </a:lnTo>
                  <a:lnTo>
                    <a:pt x="26906" y="36739"/>
                  </a:lnTo>
                  <a:lnTo>
                    <a:pt x="26068" y="38111"/>
                  </a:lnTo>
                  <a:lnTo>
                    <a:pt x="24772" y="39025"/>
                  </a:lnTo>
                  <a:lnTo>
                    <a:pt x="24010" y="39330"/>
                  </a:lnTo>
                  <a:lnTo>
                    <a:pt x="24848" y="39711"/>
                  </a:lnTo>
                  <a:lnTo>
                    <a:pt x="26144" y="40778"/>
                  </a:lnTo>
                  <a:lnTo>
                    <a:pt x="26983" y="42303"/>
                  </a:lnTo>
                  <a:lnTo>
                    <a:pt x="27364" y="44361"/>
                  </a:lnTo>
                  <a:lnTo>
                    <a:pt x="27364" y="45733"/>
                  </a:lnTo>
                  <a:lnTo>
                    <a:pt x="27364" y="51220"/>
                  </a:lnTo>
                  <a:lnTo>
                    <a:pt x="17836" y="51144"/>
                  </a:lnTo>
                  <a:lnTo>
                    <a:pt x="17836" y="43979"/>
                  </a:lnTo>
                  <a:lnTo>
                    <a:pt x="17760" y="43522"/>
                  </a:lnTo>
                  <a:lnTo>
                    <a:pt x="17303" y="42836"/>
                  </a:lnTo>
                  <a:lnTo>
                    <a:pt x="16007" y="42226"/>
                  </a:lnTo>
                  <a:lnTo>
                    <a:pt x="14940" y="41922"/>
                  </a:lnTo>
                  <a:close/>
                  <a:moveTo>
                    <a:pt x="41769" y="52211"/>
                  </a:moveTo>
                  <a:lnTo>
                    <a:pt x="40169" y="52135"/>
                  </a:lnTo>
                  <a:lnTo>
                    <a:pt x="37349" y="51754"/>
                  </a:lnTo>
                  <a:lnTo>
                    <a:pt x="34986" y="50916"/>
                  </a:lnTo>
                  <a:lnTo>
                    <a:pt x="33004" y="49848"/>
                  </a:lnTo>
                  <a:lnTo>
                    <a:pt x="31403" y="48400"/>
                  </a:lnTo>
                  <a:lnTo>
                    <a:pt x="30260" y="46800"/>
                  </a:lnTo>
                  <a:lnTo>
                    <a:pt x="29498" y="44894"/>
                  </a:lnTo>
                  <a:lnTo>
                    <a:pt x="29117" y="42836"/>
                  </a:lnTo>
                  <a:lnTo>
                    <a:pt x="29041" y="41769"/>
                  </a:lnTo>
                  <a:lnTo>
                    <a:pt x="29041" y="40016"/>
                  </a:lnTo>
                  <a:lnTo>
                    <a:pt x="38721" y="40016"/>
                  </a:lnTo>
                  <a:lnTo>
                    <a:pt x="38721" y="40778"/>
                  </a:lnTo>
                  <a:lnTo>
                    <a:pt x="38721" y="41464"/>
                  </a:lnTo>
                  <a:lnTo>
                    <a:pt x="39102" y="42684"/>
                  </a:lnTo>
                  <a:lnTo>
                    <a:pt x="39788" y="43522"/>
                  </a:lnTo>
                  <a:lnTo>
                    <a:pt x="40855" y="43979"/>
                  </a:lnTo>
                  <a:lnTo>
                    <a:pt x="41541" y="43979"/>
                  </a:lnTo>
                  <a:lnTo>
                    <a:pt x="42227" y="43979"/>
                  </a:lnTo>
                  <a:lnTo>
                    <a:pt x="43218" y="43675"/>
                  </a:lnTo>
                  <a:lnTo>
                    <a:pt x="43827" y="43141"/>
                  </a:lnTo>
                  <a:lnTo>
                    <a:pt x="44132" y="42379"/>
                  </a:lnTo>
                  <a:lnTo>
                    <a:pt x="44132" y="41845"/>
                  </a:lnTo>
                  <a:lnTo>
                    <a:pt x="43980" y="41159"/>
                  </a:lnTo>
                  <a:lnTo>
                    <a:pt x="42836" y="40092"/>
                  </a:lnTo>
                  <a:lnTo>
                    <a:pt x="39483" y="38644"/>
                  </a:lnTo>
                  <a:lnTo>
                    <a:pt x="35367" y="36815"/>
                  </a:lnTo>
                  <a:lnTo>
                    <a:pt x="32775" y="35138"/>
                  </a:lnTo>
                  <a:lnTo>
                    <a:pt x="30717" y="32928"/>
                  </a:lnTo>
                  <a:lnTo>
                    <a:pt x="29498" y="29879"/>
                  </a:lnTo>
                  <a:lnTo>
                    <a:pt x="29422" y="27973"/>
                  </a:lnTo>
                  <a:lnTo>
                    <a:pt x="29422" y="26830"/>
                  </a:lnTo>
                  <a:lnTo>
                    <a:pt x="29803" y="24772"/>
                  </a:lnTo>
                  <a:lnTo>
                    <a:pt x="30489" y="22866"/>
                  </a:lnTo>
                  <a:lnTo>
                    <a:pt x="31632" y="21113"/>
                  </a:lnTo>
                  <a:lnTo>
                    <a:pt x="33156" y="19665"/>
                  </a:lnTo>
                  <a:lnTo>
                    <a:pt x="35138" y="18446"/>
                  </a:lnTo>
                  <a:lnTo>
                    <a:pt x="37577" y="17607"/>
                  </a:lnTo>
                  <a:lnTo>
                    <a:pt x="40550" y="17150"/>
                  </a:lnTo>
                  <a:lnTo>
                    <a:pt x="42227" y="17150"/>
                  </a:lnTo>
                  <a:lnTo>
                    <a:pt x="43675" y="17150"/>
                  </a:lnTo>
                  <a:lnTo>
                    <a:pt x="46343" y="17607"/>
                  </a:lnTo>
                  <a:lnTo>
                    <a:pt x="48705" y="18369"/>
                  </a:lnTo>
                  <a:lnTo>
                    <a:pt x="50611" y="19513"/>
                  </a:lnTo>
                  <a:lnTo>
                    <a:pt x="52135" y="20885"/>
                  </a:lnTo>
                  <a:lnTo>
                    <a:pt x="53279" y="22562"/>
                  </a:lnTo>
                  <a:lnTo>
                    <a:pt x="54041" y="24391"/>
                  </a:lnTo>
                  <a:lnTo>
                    <a:pt x="54422" y="26449"/>
                  </a:lnTo>
                  <a:lnTo>
                    <a:pt x="54422" y="27516"/>
                  </a:lnTo>
                  <a:lnTo>
                    <a:pt x="54422" y="29421"/>
                  </a:lnTo>
                  <a:lnTo>
                    <a:pt x="44818" y="29421"/>
                  </a:lnTo>
                  <a:lnTo>
                    <a:pt x="44818" y="28354"/>
                  </a:lnTo>
                  <a:lnTo>
                    <a:pt x="44666" y="27135"/>
                  </a:lnTo>
                  <a:lnTo>
                    <a:pt x="43827" y="25763"/>
                  </a:lnTo>
                  <a:lnTo>
                    <a:pt x="42836" y="25306"/>
                  </a:lnTo>
                  <a:lnTo>
                    <a:pt x="42150" y="25229"/>
                  </a:lnTo>
                  <a:lnTo>
                    <a:pt x="41693" y="25229"/>
                  </a:lnTo>
                  <a:lnTo>
                    <a:pt x="40855" y="25458"/>
                  </a:lnTo>
                  <a:lnTo>
                    <a:pt x="40245" y="26068"/>
                  </a:lnTo>
                  <a:lnTo>
                    <a:pt x="39864" y="26830"/>
                  </a:lnTo>
                  <a:lnTo>
                    <a:pt x="39864" y="27363"/>
                  </a:lnTo>
                  <a:lnTo>
                    <a:pt x="40016" y="28049"/>
                  </a:lnTo>
                  <a:lnTo>
                    <a:pt x="41160" y="29269"/>
                  </a:lnTo>
                  <a:lnTo>
                    <a:pt x="44437" y="30717"/>
                  </a:lnTo>
                  <a:lnTo>
                    <a:pt x="48629" y="32470"/>
                  </a:lnTo>
                  <a:lnTo>
                    <a:pt x="51221" y="34071"/>
                  </a:lnTo>
                  <a:lnTo>
                    <a:pt x="53279" y="36281"/>
                  </a:lnTo>
                  <a:lnTo>
                    <a:pt x="54498" y="39254"/>
                  </a:lnTo>
                  <a:lnTo>
                    <a:pt x="54574" y="41236"/>
                  </a:lnTo>
                  <a:lnTo>
                    <a:pt x="54574" y="42303"/>
                  </a:lnTo>
                  <a:lnTo>
                    <a:pt x="54193" y="44361"/>
                  </a:lnTo>
                  <a:lnTo>
                    <a:pt x="53431" y="46342"/>
                  </a:lnTo>
                  <a:lnTo>
                    <a:pt x="52288" y="48095"/>
                  </a:lnTo>
                  <a:lnTo>
                    <a:pt x="50687" y="49620"/>
                  </a:lnTo>
                  <a:lnTo>
                    <a:pt x="48705" y="50839"/>
                  </a:lnTo>
                  <a:lnTo>
                    <a:pt x="46266" y="51678"/>
                  </a:lnTo>
                  <a:lnTo>
                    <a:pt x="43370" y="52135"/>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Half and Half 1 3 1 1 2 3">
  <p:cSld name="CUSTOM_4_1_5_1_1_2_4">
    <p:bg>
      <p:bgPr>
        <a:solidFill>
          <a:srgbClr val="FFFFFF"/>
        </a:solidFill>
        <a:effectLst/>
      </p:bgPr>
    </p:bg>
    <p:spTree>
      <p:nvGrpSpPr>
        <p:cNvPr id="1" name="Shape 435"/>
        <p:cNvGrpSpPr/>
        <p:nvPr/>
      </p:nvGrpSpPr>
      <p:grpSpPr>
        <a:xfrm>
          <a:off x="0" y="0"/>
          <a:ext cx="0" cy="0"/>
          <a:chOff x="0" y="0"/>
          <a:chExt cx="0" cy="0"/>
        </a:xfrm>
      </p:grpSpPr>
      <p:sp>
        <p:nvSpPr>
          <p:cNvPr id="436" name="Google Shape;436;p37"/>
          <p:cNvSpPr/>
          <p:nvPr/>
        </p:nvSpPr>
        <p:spPr>
          <a:xfrm>
            <a:off x="0" y="1133025"/>
            <a:ext cx="9144000" cy="4010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Phones Background">
  <p:cSld name="BLANK_1_1_1">
    <p:spTree>
      <p:nvGrpSpPr>
        <p:cNvPr id="1" name="Shape 437"/>
        <p:cNvGrpSpPr/>
        <p:nvPr/>
      </p:nvGrpSpPr>
      <p:grpSpPr>
        <a:xfrm>
          <a:off x="0" y="0"/>
          <a:ext cx="0" cy="0"/>
          <a:chOff x="0" y="0"/>
          <a:chExt cx="0" cy="0"/>
        </a:xfrm>
      </p:grpSpPr>
      <p:sp>
        <p:nvSpPr>
          <p:cNvPr id="438" name="Google Shape;438;p38"/>
          <p:cNvSpPr/>
          <p:nvPr/>
        </p:nvSpPr>
        <p:spPr>
          <a:xfrm>
            <a:off x="3071000" y="-7750"/>
            <a:ext cx="60729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 Phones Background">
  <p:cSld name="BLANK_1_1_2">
    <p:spTree>
      <p:nvGrpSpPr>
        <p:cNvPr id="1" name="Shape 439"/>
        <p:cNvGrpSpPr/>
        <p:nvPr/>
      </p:nvGrpSpPr>
      <p:grpSpPr>
        <a:xfrm>
          <a:off x="0" y="0"/>
          <a:ext cx="0" cy="0"/>
          <a:chOff x="0" y="0"/>
          <a:chExt cx="0" cy="0"/>
        </a:xfrm>
      </p:grpSpPr>
      <p:sp>
        <p:nvSpPr>
          <p:cNvPr id="440" name="Google Shape;440;p39"/>
          <p:cNvSpPr/>
          <p:nvPr/>
        </p:nvSpPr>
        <p:spPr>
          <a:xfrm>
            <a:off x="3624025" y="-7750"/>
            <a:ext cx="55200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39"/>
          <p:cNvGrpSpPr/>
          <p:nvPr/>
        </p:nvGrpSpPr>
        <p:grpSpPr>
          <a:xfrm>
            <a:off x="182329" y="4639645"/>
            <a:ext cx="1325031" cy="323928"/>
            <a:chOff x="182325" y="4644875"/>
            <a:chExt cx="1325031" cy="323928"/>
          </a:xfrm>
        </p:grpSpPr>
        <p:sp>
          <p:nvSpPr>
            <p:cNvPr id="442" name="Google Shape;442;p39"/>
            <p:cNvSpPr/>
            <p:nvPr/>
          </p:nvSpPr>
          <p:spPr>
            <a:xfrm>
              <a:off x="561896" y="4740560"/>
              <a:ext cx="945460" cy="131922"/>
            </a:xfrm>
            <a:custGeom>
              <a:avLst/>
              <a:gdLst/>
              <a:ahLst/>
              <a:cxnLst/>
              <a:rect l="l" t="t" r="r" b="b"/>
              <a:pathLst>
                <a:path w="202671" h="28279" extrusionOk="0">
                  <a:moveTo>
                    <a:pt x="7470" y="382"/>
                  </a:moveTo>
                  <a:lnTo>
                    <a:pt x="7470" y="5793"/>
                  </a:lnTo>
                  <a:lnTo>
                    <a:pt x="77" y="5793"/>
                  </a:lnTo>
                  <a:lnTo>
                    <a:pt x="77" y="382"/>
                  </a:lnTo>
                  <a:close/>
                  <a:moveTo>
                    <a:pt x="7470" y="8156"/>
                  </a:moveTo>
                  <a:lnTo>
                    <a:pt x="7470" y="27516"/>
                  </a:lnTo>
                  <a:lnTo>
                    <a:pt x="1" y="27516"/>
                  </a:lnTo>
                  <a:lnTo>
                    <a:pt x="1" y="8156"/>
                  </a:lnTo>
                  <a:close/>
                  <a:moveTo>
                    <a:pt x="17303" y="11129"/>
                  </a:moveTo>
                  <a:lnTo>
                    <a:pt x="17836" y="10290"/>
                  </a:lnTo>
                  <a:lnTo>
                    <a:pt x="19208" y="8995"/>
                  </a:lnTo>
                  <a:lnTo>
                    <a:pt x="19970" y="8537"/>
                  </a:lnTo>
                  <a:lnTo>
                    <a:pt x="20809" y="8156"/>
                  </a:lnTo>
                  <a:lnTo>
                    <a:pt x="22486" y="7775"/>
                  </a:lnTo>
                  <a:lnTo>
                    <a:pt x="23400" y="7775"/>
                  </a:lnTo>
                  <a:lnTo>
                    <a:pt x="24010" y="7775"/>
                  </a:lnTo>
                  <a:lnTo>
                    <a:pt x="24620" y="7928"/>
                  </a:lnTo>
                  <a:lnTo>
                    <a:pt x="24620" y="14101"/>
                  </a:lnTo>
                  <a:lnTo>
                    <a:pt x="24467" y="14101"/>
                  </a:lnTo>
                  <a:lnTo>
                    <a:pt x="22867" y="13873"/>
                  </a:lnTo>
                  <a:lnTo>
                    <a:pt x="20275" y="14330"/>
                  </a:lnTo>
                  <a:lnTo>
                    <a:pt x="19361" y="14940"/>
                  </a:lnTo>
                  <a:lnTo>
                    <a:pt x="18522" y="15702"/>
                  </a:lnTo>
                  <a:lnTo>
                    <a:pt x="17608" y="18065"/>
                  </a:lnTo>
                  <a:lnTo>
                    <a:pt x="17531" y="19589"/>
                  </a:lnTo>
                  <a:lnTo>
                    <a:pt x="17531" y="27516"/>
                  </a:lnTo>
                  <a:lnTo>
                    <a:pt x="10062" y="27516"/>
                  </a:lnTo>
                  <a:lnTo>
                    <a:pt x="10062" y="8156"/>
                  </a:lnTo>
                  <a:lnTo>
                    <a:pt x="17150" y="8156"/>
                  </a:lnTo>
                  <a:lnTo>
                    <a:pt x="17150" y="11129"/>
                  </a:lnTo>
                  <a:close/>
                  <a:moveTo>
                    <a:pt x="31785" y="27364"/>
                  </a:moveTo>
                  <a:lnTo>
                    <a:pt x="30794" y="26983"/>
                  </a:lnTo>
                  <a:lnTo>
                    <a:pt x="29041" y="25916"/>
                  </a:lnTo>
                  <a:lnTo>
                    <a:pt x="28278" y="25230"/>
                  </a:lnTo>
                  <a:lnTo>
                    <a:pt x="27592" y="24544"/>
                  </a:lnTo>
                  <a:lnTo>
                    <a:pt x="26449" y="22867"/>
                  </a:lnTo>
                  <a:lnTo>
                    <a:pt x="26068" y="22028"/>
                  </a:lnTo>
                  <a:lnTo>
                    <a:pt x="25687" y="20961"/>
                  </a:lnTo>
                  <a:lnTo>
                    <a:pt x="25306" y="18979"/>
                  </a:lnTo>
                  <a:lnTo>
                    <a:pt x="25306" y="16845"/>
                  </a:lnTo>
                  <a:lnTo>
                    <a:pt x="25687" y="14787"/>
                  </a:lnTo>
                  <a:lnTo>
                    <a:pt x="26068" y="13797"/>
                  </a:lnTo>
                  <a:lnTo>
                    <a:pt x="26449" y="12958"/>
                  </a:lnTo>
                  <a:lnTo>
                    <a:pt x="27592" y="11281"/>
                  </a:lnTo>
                  <a:lnTo>
                    <a:pt x="28278" y="10595"/>
                  </a:lnTo>
                  <a:lnTo>
                    <a:pt x="29041" y="9909"/>
                  </a:lnTo>
                  <a:lnTo>
                    <a:pt x="30794" y="8766"/>
                  </a:lnTo>
                  <a:lnTo>
                    <a:pt x="31708" y="8385"/>
                  </a:lnTo>
                  <a:lnTo>
                    <a:pt x="32852" y="8080"/>
                  </a:lnTo>
                  <a:lnTo>
                    <a:pt x="35138" y="7623"/>
                  </a:lnTo>
                  <a:lnTo>
                    <a:pt x="37425" y="7623"/>
                  </a:lnTo>
                  <a:lnTo>
                    <a:pt x="39635" y="8080"/>
                  </a:lnTo>
                  <a:lnTo>
                    <a:pt x="40779" y="8385"/>
                  </a:lnTo>
                  <a:lnTo>
                    <a:pt x="41769" y="8842"/>
                  </a:lnTo>
                  <a:lnTo>
                    <a:pt x="43446" y="9909"/>
                  </a:lnTo>
                  <a:lnTo>
                    <a:pt x="44209" y="10671"/>
                  </a:lnTo>
                  <a:lnTo>
                    <a:pt x="44895" y="11357"/>
                  </a:lnTo>
                  <a:lnTo>
                    <a:pt x="45962" y="12958"/>
                  </a:lnTo>
                  <a:lnTo>
                    <a:pt x="46419" y="13873"/>
                  </a:lnTo>
                  <a:lnTo>
                    <a:pt x="46724" y="14864"/>
                  </a:lnTo>
                  <a:lnTo>
                    <a:pt x="47105" y="16922"/>
                  </a:lnTo>
                  <a:lnTo>
                    <a:pt x="47105" y="18979"/>
                  </a:lnTo>
                  <a:lnTo>
                    <a:pt x="46724" y="21037"/>
                  </a:lnTo>
                  <a:lnTo>
                    <a:pt x="46419" y="22105"/>
                  </a:lnTo>
                  <a:lnTo>
                    <a:pt x="45962" y="22943"/>
                  </a:lnTo>
                  <a:lnTo>
                    <a:pt x="44895" y="24620"/>
                  </a:lnTo>
                  <a:lnTo>
                    <a:pt x="44209" y="25306"/>
                  </a:lnTo>
                  <a:lnTo>
                    <a:pt x="43446" y="25992"/>
                  </a:lnTo>
                  <a:lnTo>
                    <a:pt x="41693" y="27059"/>
                  </a:lnTo>
                  <a:lnTo>
                    <a:pt x="40779" y="27440"/>
                  </a:lnTo>
                  <a:lnTo>
                    <a:pt x="39635" y="27821"/>
                  </a:lnTo>
                  <a:lnTo>
                    <a:pt x="37425" y="28202"/>
                  </a:lnTo>
                  <a:lnTo>
                    <a:pt x="35062" y="28202"/>
                  </a:lnTo>
                  <a:lnTo>
                    <a:pt x="32852" y="27821"/>
                  </a:lnTo>
                  <a:lnTo>
                    <a:pt x="31708" y="27440"/>
                  </a:lnTo>
                  <a:close/>
                  <a:moveTo>
                    <a:pt x="38797" y="21876"/>
                  </a:moveTo>
                  <a:lnTo>
                    <a:pt x="39178" y="20961"/>
                  </a:lnTo>
                  <a:lnTo>
                    <a:pt x="39635" y="18979"/>
                  </a:lnTo>
                  <a:lnTo>
                    <a:pt x="39635" y="17912"/>
                  </a:lnTo>
                  <a:lnTo>
                    <a:pt x="39635" y="16922"/>
                  </a:lnTo>
                  <a:lnTo>
                    <a:pt x="39178" y="14864"/>
                  </a:lnTo>
                  <a:lnTo>
                    <a:pt x="38797" y="13949"/>
                  </a:lnTo>
                  <a:lnTo>
                    <a:pt x="38340" y="13263"/>
                  </a:lnTo>
                  <a:lnTo>
                    <a:pt x="36968" y="12501"/>
                  </a:lnTo>
                  <a:lnTo>
                    <a:pt x="36205" y="12425"/>
                  </a:lnTo>
                  <a:lnTo>
                    <a:pt x="35367" y="12501"/>
                  </a:lnTo>
                  <a:lnTo>
                    <a:pt x="34071" y="13263"/>
                  </a:lnTo>
                  <a:lnTo>
                    <a:pt x="33614" y="13949"/>
                  </a:lnTo>
                  <a:lnTo>
                    <a:pt x="33233" y="14864"/>
                  </a:lnTo>
                  <a:lnTo>
                    <a:pt x="32775" y="16922"/>
                  </a:lnTo>
                  <a:lnTo>
                    <a:pt x="32852" y="17912"/>
                  </a:lnTo>
                  <a:lnTo>
                    <a:pt x="32775" y="18979"/>
                  </a:lnTo>
                  <a:lnTo>
                    <a:pt x="33233" y="20961"/>
                  </a:lnTo>
                  <a:lnTo>
                    <a:pt x="33614" y="21876"/>
                  </a:lnTo>
                  <a:lnTo>
                    <a:pt x="34071" y="22562"/>
                  </a:lnTo>
                  <a:lnTo>
                    <a:pt x="35367" y="23324"/>
                  </a:lnTo>
                  <a:lnTo>
                    <a:pt x="36129" y="23400"/>
                  </a:lnTo>
                  <a:lnTo>
                    <a:pt x="36968" y="23324"/>
                  </a:lnTo>
                  <a:lnTo>
                    <a:pt x="38340" y="22562"/>
                  </a:lnTo>
                  <a:close/>
                  <a:moveTo>
                    <a:pt x="56175" y="10900"/>
                  </a:moveTo>
                  <a:lnTo>
                    <a:pt x="56709" y="10138"/>
                  </a:lnTo>
                  <a:lnTo>
                    <a:pt x="58157" y="8918"/>
                  </a:lnTo>
                  <a:lnTo>
                    <a:pt x="58919" y="8461"/>
                  </a:lnTo>
                  <a:lnTo>
                    <a:pt x="59834" y="8080"/>
                  </a:lnTo>
                  <a:lnTo>
                    <a:pt x="61663" y="7623"/>
                  </a:lnTo>
                  <a:lnTo>
                    <a:pt x="62578" y="7623"/>
                  </a:lnTo>
                  <a:lnTo>
                    <a:pt x="64102" y="7623"/>
                  </a:lnTo>
                  <a:lnTo>
                    <a:pt x="66770" y="8690"/>
                  </a:lnTo>
                  <a:lnTo>
                    <a:pt x="67837" y="9681"/>
                  </a:lnTo>
                  <a:lnTo>
                    <a:pt x="68675" y="10900"/>
                  </a:lnTo>
                  <a:lnTo>
                    <a:pt x="69590" y="13644"/>
                  </a:lnTo>
                  <a:lnTo>
                    <a:pt x="69590" y="15092"/>
                  </a:lnTo>
                  <a:lnTo>
                    <a:pt x="69590" y="27592"/>
                  </a:lnTo>
                  <a:lnTo>
                    <a:pt x="62197" y="27592"/>
                  </a:lnTo>
                  <a:lnTo>
                    <a:pt x="62197" y="16845"/>
                  </a:lnTo>
                  <a:lnTo>
                    <a:pt x="62197" y="16159"/>
                  </a:lnTo>
                  <a:lnTo>
                    <a:pt x="61892" y="14940"/>
                  </a:lnTo>
                  <a:lnTo>
                    <a:pt x="61511" y="14406"/>
                  </a:lnTo>
                  <a:lnTo>
                    <a:pt x="61129" y="13949"/>
                  </a:lnTo>
                  <a:lnTo>
                    <a:pt x="60062" y="13415"/>
                  </a:lnTo>
                  <a:lnTo>
                    <a:pt x="59453" y="13415"/>
                  </a:lnTo>
                  <a:lnTo>
                    <a:pt x="58767" y="13492"/>
                  </a:lnTo>
                  <a:lnTo>
                    <a:pt x="57623" y="14025"/>
                  </a:lnTo>
                  <a:lnTo>
                    <a:pt x="57242" y="14482"/>
                  </a:lnTo>
                  <a:lnTo>
                    <a:pt x="56861" y="15092"/>
                  </a:lnTo>
                  <a:lnTo>
                    <a:pt x="56404" y="16388"/>
                  </a:lnTo>
                  <a:lnTo>
                    <a:pt x="56404" y="17150"/>
                  </a:lnTo>
                  <a:lnTo>
                    <a:pt x="56404" y="27592"/>
                  </a:lnTo>
                  <a:lnTo>
                    <a:pt x="49010" y="27592"/>
                  </a:lnTo>
                  <a:lnTo>
                    <a:pt x="49010" y="8232"/>
                  </a:lnTo>
                  <a:lnTo>
                    <a:pt x="56023" y="8232"/>
                  </a:lnTo>
                  <a:lnTo>
                    <a:pt x="56023" y="10900"/>
                  </a:lnTo>
                  <a:close/>
                  <a:moveTo>
                    <a:pt x="78813" y="27669"/>
                  </a:moveTo>
                  <a:lnTo>
                    <a:pt x="77745" y="27440"/>
                  </a:lnTo>
                  <a:lnTo>
                    <a:pt x="75688" y="26525"/>
                  </a:lnTo>
                  <a:lnTo>
                    <a:pt x="74773" y="25992"/>
                  </a:lnTo>
                  <a:lnTo>
                    <a:pt x="73934" y="25382"/>
                  </a:lnTo>
                  <a:lnTo>
                    <a:pt x="72486" y="23858"/>
                  </a:lnTo>
                  <a:lnTo>
                    <a:pt x="71495" y="22028"/>
                  </a:lnTo>
                  <a:lnTo>
                    <a:pt x="70962" y="20047"/>
                  </a:lnTo>
                  <a:lnTo>
                    <a:pt x="70962" y="18979"/>
                  </a:lnTo>
                  <a:lnTo>
                    <a:pt x="79346" y="18979"/>
                  </a:lnTo>
                  <a:lnTo>
                    <a:pt x="79422" y="19665"/>
                  </a:lnTo>
                  <a:lnTo>
                    <a:pt x="80185" y="20961"/>
                  </a:lnTo>
                  <a:lnTo>
                    <a:pt x="80794" y="21342"/>
                  </a:lnTo>
                  <a:lnTo>
                    <a:pt x="81556" y="21723"/>
                  </a:lnTo>
                  <a:lnTo>
                    <a:pt x="83157" y="22181"/>
                  </a:lnTo>
                  <a:lnTo>
                    <a:pt x="84072" y="22181"/>
                  </a:lnTo>
                  <a:lnTo>
                    <a:pt x="84682" y="22105"/>
                  </a:lnTo>
                  <a:lnTo>
                    <a:pt x="85291" y="22028"/>
                  </a:lnTo>
                  <a:lnTo>
                    <a:pt x="85901" y="21876"/>
                  </a:lnTo>
                  <a:lnTo>
                    <a:pt x="86435" y="21647"/>
                  </a:lnTo>
                  <a:lnTo>
                    <a:pt x="86892" y="21342"/>
                  </a:lnTo>
                  <a:lnTo>
                    <a:pt x="87273" y="20961"/>
                  </a:lnTo>
                  <a:lnTo>
                    <a:pt x="87578" y="20504"/>
                  </a:lnTo>
                  <a:lnTo>
                    <a:pt x="87578" y="19894"/>
                  </a:lnTo>
                  <a:lnTo>
                    <a:pt x="87578" y="19361"/>
                  </a:lnTo>
                  <a:lnTo>
                    <a:pt x="87273" y="18903"/>
                  </a:lnTo>
                  <a:lnTo>
                    <a:pt x="86816" y="18446"/>
                  </a:lnTo>
                  <a:lnTo>
                    <a:pt x="86282" y="18141"/>
                  </a:lnTo>
                  <a:lnTo>
                    <a:pt x="85444" y="17836"/>
                  </a:lnTo>
                  <a:lnTo>
                    <a:pt x="84605" y="17608"/>
                  </a:lnTo>
                  <a:lnTo>
                    <a:pt x="83538" y="17303"/>
                  </a:lnTo>
                  <a:lnTo>
                    <a:pt x="82319" y="16998"/>
                  </a:lnTo>
                  <a:lnTo>
                    <a:pt x="80489" y="16617"/>
                  </a:lnTo>
                  <a:lnTo>
                    <a:pt x="78660" y="16083"/>
                  </a:lnTo>
                  <a:lnTo>
                    <a:pt x="76907" y="15473"/>
                  </a:lnTo>
                  <a:lnTo>
                    <a:pt x="75306" y="14559"/>
                  </a:lnTo>
                  <a:lnTo>
                    <a:pt x="74620" y="14101"/>
                  </a:lnTo>
                  <a:lnTo>
                    <a:pt x="73401" y="12882"/>
                  </a:lnTo>
                  <a:lnTo>
                    <a:pt x="72867" y="12196"/>
                  </a:lnTo>
                  <a:lnTo>
                    <a:pt x="72410" y="11357"/>
                  </a:lnTo>
                  <a:lnTo>
                    <a:pt x="71953" y="9528"/>
                  </a:lnTo>
                  <a:lnTo>
                    <a:pt x="71953" y="8614"/>
                  </a:lnTo>
                  <a:lnTo>
                    <a:pt x="71953" y="7546"/>
                  </a:lnTo>
                  <a:lnTo>
                    <a:pt x="72410" y="5565"/>
                  </a:lnTo>
                  <a:lnTo>
                    <a:pt x="72867" y="4650"/>
                  </a:lnTo>
                  <a:lnTo>
                    <a:pt x="73325" y="3888"/>
                  </a:lnTo>
                  <a:lnTo>
                    <a:pt x="74620" y="2516"/>
                  </a:lnTo>
                  <a:lnTo>
                    <a:pt x="75383" y="1982"/>
                  </a:lnTo>
                  <a:lnTo>
                    <a:pt x="76221" y="1449"/>
                  </a:lnTo>
                  <a:lnTo>
                    <a:pt x="78050" y="687"/>
                  </a:lnTo>
                  <a:lnTo>
                    <a:pt x="79041" y="458"/>
                  </a:lnTo>
                  <a:lnTo>
                    <a:pt x="81252" y="77"/>
                  </a:lnTo>
                  <a:lnTo>
                    <a:pt x="83538" y="1"/>
                  </a:lnTo>
                  <a:lnTo>
                    <a:pt x="85596" y="77"/>
                  </a:lnTo>
                  <a:lnTo>
                    <a:pt x="87654" y="458"/>
                  </a:lnTo>
                  <a:lnTo>
                    <a:pt x="89560" y="992"/>
                  </a:lnTo>
                  <a:lnTo>
                    <a:pt x="91236" y="1906"/>
                  </a:lnTo>
                  <a:lnTo>
                    <a:pt x="91999" y="2440"/>
                  </a:lnTo>
                  <a:lnTo>
                    <a:pt x="93294" y="3735"/>
                  </a:lnTo>
                  <a:lnTo>
                    <a:pt x="93752" y="4498"/>
                  </a:lnTo>
                  <a:lnTo>
                    <a:pt x="94209" y="5412"/>
                  </a:lnTo>
                  <a:lnTo>
                    <a:pt x="94666" y="7318"/>
                  </a:lnTo>
                  <a:lnTo>
                    <a:pt x="94743" y="8309"/>
                  </a:lnTo>
                  <a:lnTo>
                    <a:pt x="86587" y="8309"/>
                  </a:lnTo>
                  <a:lnTo>
                    <a:pt x="86511" y="7851"/>
                  </a:lnTo>
                  <a:lnTo>
                    <a:pt x="85977" y="6937"/>
                  </a:lnTo>
                  <a:lnTo>
                    <a:pt x="85596" y="6556"/>
                  </a:lnTo>
                  <a:lnTo>
                    <a:pt x="84453" y="6022"/>
                  </a:lnTo>
                  <a:lnTo>
                    <a:pt x="82014" y="5946"/>
                  </a:lnTo>
                  <a:lnTo>
                    <a:pt x="80794" y="6403"/>
                  </a:lnTo>
                  <a:lnTo>
                    <a:pt x="80489" y="6708"/>
                  </a:lnTo>
                  <a:lnTo>
                    <a:pt x="80032" y="7394"/>
                  </a:lnTo>
                  <a:lnTo>
                    <a:pt x="79956" y="7775"/>
                  </a:lnTo>
                  <a:lnTo>
                    <a:pt x="80032" y="8309"/>
                  </a:lnTo>
                  <a:lnTo>
                    <a:pt x="80413" y="8766"/>
                  </a:lnTo>
                  <a:lnTo>
                    <a:pt x="81023" y="9147"/>
                  </a:lnTo>
                  <a:lnTo>
                    <a:pt x="81709" y="9452"/>
                  </a:lnTo>
                  <a:lnTo>
                    <a:pt x="82700" y="9757"/>
                  </a:lnTo>
                  <a:lnTo>
                    <a:pt x="83767" y="9985"/>
                  </a:lnTo>
                  <a:lnTo>
                    <a:pt x="85063" y="10214"/>
                  </a:lnTo>
                  <a:lnTo>
                    <a:pt x="86587" y="10595"/>
                  </a:lnTo>
                  <a:lnTo>
                    <a:pt x="88340" y="11053"/>
                  </a:lnTo>
                  <a:lnTo>
                    <a:pt x="90017" y="11586"/>
                  </a:lnTo>
                  <a:lnTo>
                    <a:pt x="91618" y="12196"/>
                  </a:lnTo>
                  <a:lnTo>
                    <a:pt x="93066" y="13111"/>
                  </a:lnTo>
                  <a:lnTo>
                    <a:pt x="94285" y="14178"/>
                  </a:lnTo>
                  <a:lnTo>
                    <a:pt x="95200" y="15626"/>
                  </a:lnTo>
                  <a:lnTo>
                    <a:pt x="95581" y="16464"/>
                  </a:lnTo>
                  <a:lnTo>
                    <a:pt x="95962" y="18294"/>
                  </a:lnTo>
                  <a:lnTo>
                    <a:pt x="95962" y="19208"/>
                  </a:lnTo>
                  <a:lnTo>
                    <a:pt x="95962" y="20275"/>
                  </a:lnTo>
                  <a:lnTo>
                    <a:pt x="95505" y="22257"/>
                  </a:lnTo>
                  <a:lnTo>
                    <a:pt x="95047" y="23172"/>
                  </a:lnTo>
                  <a:lnTo>
                    <a:pt x="94514" y="24010"/>
                  </a:lnTo>
                  <a:lnTo>
                    <a:pt x="93218" y="25382"/>
                  </a:lnTo>
                  <a:lnTo>
                    <a:pt x="92456" y="25992"/>
                  </a:lnTo>
                  <a:lnTo>
                    <a:pt x="90627" y="27059"/>
                  </a:lnTo>
                  <a:lnTo>
                    <a:pt x="88645" y="27745"/>
                  </a:lnTo>
                  <a:lnTo>
                    <a:pt x="86282" y="28202"/>
                  </a:lnTo>
                  <a:lnTo>
                    <a:pt x="83996" y="28278"/>
                  </a:lnTo>
                  <a:lnTo>
                    <a:pt x="81404" y="28202"/>
                  </a:lnTo>
                  <a:lnTo>
                    <a:pt x="78889" y="27669"/>
                  </a:lnTo>
                  <a:close/>
                  <a:moveTo>
                    <a:pt x="103660" y="27516"/>
                  </a:moveTo>
                  <a:lnTo>
                    <a:pt x="102746" y="27059"/>
                  </a:lnTo>
                  <a:lnTo>
                    <a:pt x="100993" y="25992"/>
                  </a:lnTo>
                  <a:lnTo>
                    <a:pt x="100230" y="25306"/>
                  </a:lnTo>
                  <a:lnTo>
                    <a:pt x="99544" y="24620"/>
                  </a:lnTo>
                  <a:lnTo>
                    <a:pt x="98477" y="22943"/>
                  </a:lnTo>
                  <a:lnTo>
                    <a:pt x="98020" y="22105"/>
                  </a:lnTo>
                  <a:lnTo>
                    <a:pt x="97715" y="21037"/>
                  </a:lnTo>
                  <a:lnTo>
                    <a:pt x="97258" y="19056"/>
                  </a:lnTo>
                  <a:lnTo>
                    <a:pt x="97258" y="16922"/>
                  </a:lnTo>
                  <a:lnTo>
                    <a:pt x="97715" y="14864"/>
                  </a:lnTo>
                  <a:lnTo>
                    <a:pt x="98020" y="13873"/>
                  </a:lnTo>
                  <a:lnTo>
                    <a:pt x="98477" y="12958"/>
                  </a:lnTo>
                  <a:lnTo>
                    <a:pt x="99544" y="11357"/>
                  </a:lnTo>
                  <a:lnTo>
                    <a:pt x="100307" y="10671"/>
                  </a:lnTo>
                  <a:lnTo>
                    <a:pt x="101069" y="9985"/>
                  </a:lnTo>
                  <a:lnTo>
                    <a:pt x="102746" y="8842"/>
                  </a:lnTo>
                  <a:lnTo>
                    <a:pt x="103737" y="8461"/>
                  </a:lnTo>
                  <a:lnTo>
                    <a:pt x="104804" y="8080"/>
                  </a:lnTo>
                  <a:lnTo>
                    <a:pt x="107090" y="7699"/>
                  </a:lnTo>
                  <a:lnTo>
                    <a:pt x="109377" y="7699"/>
                  </a:lnTo>
                  <a:lnTo>
                    <a:pt x="111664" y="8080"/>
                  </a:lnTo>
                  <a:lnTo>
                    <a:pt x="112807" y="8461"/>
                  </a:lnTo>
                  <a:lnTo>
                    <a:pt x="113721" y="8842"/>
                  </a:lnTo>
                  <a:lnTo>
                    <a:pt x="115398" y="9909"/>
                  </a:lnTo>
                  <a:lnTo>
                    <a:pt x="116846" y="11281"/>
                  </a:lnTo>
                  <a:lnTo>
                    <a:pt x="117990" y="12958"/>
                  </a:lnTo>
                  <a:lnTo>
                    <a:pt x="118371" y="13873"/>
                  </a:lnTo>
                  <a:lnTo>
                    <a:pt x="118752" y="14864"/>
                  </a:lnTo>
                  <a:lnTo>
                    <a:pt x="119133" y="16922"/>
                  </a:lnTo>
                  <a:lnTo>
                    <a:pt x="119133" y="17989"/>
                  </a:lnTo>
                  <a:lnTo>
                    <a:pt x="119133" y="19056"/>
                  </a:lnTo>
                  <a:lnTo>
                    <a:pt x="118676" y="21114"/>
                  </a:lnTo>
                  <a:lnTo>
                    <a:pt x="118371" y="22105"/>
                  </a:lnTo>
                  <a:lnTo>
                    <a:pt x="117990" y="22943"/>
                  </a:lnTo>
                  <a:lnTo>
                    <a:pt x="116846" y="24620"/>
                  </a:lnTo>
                  <a:lnTo>
                    <a:pt x="116161" y="25306"/>
                  </a:lnTo>
                  <a:lnTo>
                    <a:pt x="115398" y="25992"/>
                  </a:lnTo>
                  <a:lnTo>
                    <a:pt x="113721" y="27059"/>
                  </a:lnTo>
                  <a:lnTo>
                    <a:pt x="112731" y="27440"/>
                  </a:lnTo>
                  <a:lnTo>
                    <a:pt x="111664" y="27821"/>
                  </a:lnTo>
                  <a:lnTo>
                    <a:pt x="109377" y="28202"/>
                  </a:lnTo>
                  <a:lnTo>
                    <a:pt x="108234" y="28202"/>
                  </a:lnTo>
                  <a:lnTo>
                    <a:pt x="107090" y="28202"/>
                  </a:lnTo>
                  <a:lnTo>
                    <a:pt x="104804" y="27821"/>
                  </a:lnTo>
                  <a:lnTo>
                    <a:pt x="103737" y="27516"/>
                  </a:lnTo>
                  <a:close/>
                  <a:moveTo>
                    <a:pt x="110749" y="22028"/>
                  </a:moveTo>
                  <a:lnTo>
                    <a:pt x="111130" y="21037"/>
                  </a:lnTo>
                  <a:lnTo>
                    <a:pt x="111587" y="19056"/>
                  </a:lnTo>
                  <a:lnTo>
                    <a:pt x="111587" y="18065"/>
                  </a:lnTo>
                  <a:lnTo>
                    <a:pt x="111587" y="16998"/>
                  </a:lnTo>
                  <a:lnTo>
                    <a:pt x="111130" y="15016"/>
                  </a:lnTo>
                  <a:lnTo>
                    <a:pt x="110749" y="14025"/>
                  </a:lnTo>
                  <a:lnTo>
                    <a:pt x="110292" y="13415"/>
                  </a:lnTo>
                  <a:lnTo>
                    <a:pt x="108996" y="12577"/>
                  </a:lnTo>
                  <a:lnTo>
                    <a:pt x="108157" y="12577"/>
                  </a:lnTo>
                  <a:lnTo>
                    <a:pt x="107395" y="12577"/>
                  </a:lnTo>
                  <a:lnTo>
                    <a:pt x="106023" y="13339"/>
                  </a:lnTo>
                  <a:lnTo>
                    <a:pt x="105642" y="14025"/>
                  </a:lnTo>
                  <a:lnTo>
                    <a:pt x="105185" y="15016"/>
                  </a:lnTo>
                  <a:lnTo>
                    <a:pt x="104804" y="16998"/>
                  </a:lnTo>
                  <a:lnTo>
                    <a:pt x="104804" y="17989"/>
                  </a:lnTo>
                  <a:lnTo>
                    <a:pt x="104804" y="19056"/>
                  </a:lnTo>
                  <a:lnTo>
                    <a:pt x="105185" y="21037"/>
                  </a:lnTo>
                  <a:lnTo>
                    <a:pt x="105642" y="21952"/>
                  </a:lnTo>
                  <a:lnTo>
                    <a:pt x="106023" y="22638"/>
                  </a:lnTo>
                  <a:lnTo>
                    <a:pt x="107319" y="23400"/>
                  </a:lnTo>
                  <a:lnTo>
                    <a:pt x="108157" y="23476"/>
                  </a:lnTo>
                  <a:lnTo>
                    <a:pt x="108920" y="23400"/>
                  </a:lnTo>
                  <a:lnTo>
                    <a:pt x="110292" y="22638"/>
                  </a:lnTo>
                  <a:lnTo>
                    <a:pt x="110749" y="22028"/>
                  </a:lnTo>
                  <a:close/>
                  <a:moveTo>
                    <a:pt x="134225" y="25230"/>
                  </a:moveTo>
                  <a:lnTo>
                    <a:pt x="134149" y="25230"/>
                  </a:lnTo>
                  <a:lnTo>
                    <a:pt x="133615" y="25916"/>
                  </a:lnTo>
                  <a:lnTo>
                    <a:pt x="132243" y="27059"/>
                  </a:lnTo>
                  <a:lnTo>
                    <a:pt x="131481" y="27516"/>
                  </a:lnTo>
                  <a:lnTo>
                    <a:pt x="130642" y="27897"/>
                  </a:lnTo>
                  <a:lnTo>
                    <a:pt x="128813" y="28278"/>
                  </a:lnTo>
                  <a:lnTo>
                    <a:pt x="127898" y="28278"/>
                  </a:lnTo>
                  <a:lnTo>
                    <a:pt x="126298" y="28278"/>
                  </a:lnTo>
                  <a:lnTo>
                    <a:pt x="124773" y="27821"/>
                  </a:lnTo>
                  <a:lnTo>
                    <a:pt x="123554" y="27135"/>
                  </a:lnTo>
                  <a:lnTo>
                    <a:pt x="122639" y="26220"/>
                  </a:lnTo>
                  <a:lnTo>
                    <a:pt x="121801" y="25153"/>
                  </a:lnTo>
                  <a:lnTo>
                    <a:pt x="121267" y="23858"/>
                  </a:lnTo>
                  <a:lnTo>
                    <a:pt x="120886" y="22333"/>
                  </a:lnTo>
                  <a:lnTo>
                    <a:pt x="120810" y="20809"/>
                  </a:lnTo>
                  <a:lnTo>
                    <a:pt x="120810" y="8309"/>
                  </a:lnTo>
                  <a:lnTo>
                    <a:pt x="128203" y="8309"/>
                  </a:lnTo>
                  <a:lnTo>
                    <a:pt x="128203" y="19132"/>
                  </a:lnTo>
                  <a:lnTo>
                    <a:pt x="128280" y="19818"/>
                  </a:lnTo>
                  <a:lnTo>
                    <a:pt x="128584" y="21037"/>
                  </a:lnTo>
                  <a:lnTo>
                    <a:pt x="129270" y="21800"/>
                  </a:lnTo>
                  <a:lnTo>
                    <a:pt x="130261" y="22181"/>
                  </a:lnTo>
                  <a:lnTo>
                    <a:pt x="130871" y="22181"/>
                  </a:lnTo>
                  <a:lnTo>
                    <a:pt x="131481" y="22181"/>
                  </a:lnTo>
                  <a:lnTo>
                    <a:pt x="132700" y="21647"/>
                  </a:lnTo>
                  <a:lnTo>
                    <a:pt x="133158" y="21266"/>
                  </a:lnTo>
                  <a:lnTo>
                    <a:pt x="133539" y="20656"/>
                  </a:lnTo>
                  <a:lnTo>
                    <a:pt x="133920" y="19437"/>
                  </a:lnTo>
                  <a:lnTo>
                    <a:pt x="133920" y="18751"/>
                  </a:lnTo>
                  <a:lnTo>
                    <a:pt x="133920" y="8232"/>
                  </a:lnTo>
                  <a:lnTo>
                    <a:pt x="141313" y="8232"/>
                  </a:lnTo>
                  <a:lnTo>
                    <a:pt x="141313" y="27592"/>
                  </a:lnTo>
                  <a:lnTo>
                    <a:pt x="134301" y="27592"/>
                  </a:lnTo>
                  <a:close/>
                  <a:moveTo>
                    <a:pt x="151222" y="11281"/>
                  </a:moveTo>
                  <a:lnTo>
                    <a:pt x="151679" y="10519"/>
                  </a:lnTo>
                  <a:lnTo>
                    <a:pt x="152975" y="9223"/>
                  </a:lnTo>
                  <a:lnTo>
                    <a:pt x="154576" y="8385"/>
                  </a:lnTo>
                  <a:lnTo>
                    <a:pt x="156329" y="7928"/>
                  </a:lnTo>
                  <a:lnTo>
                    <a:pt x="157243" y="7928"/>
                  </a:lnTo>
                  <a:lnTo>
                    <a:pt x="157853" y="7928"/>
                  </a:lnTo>
                  <a:lnTo>
                    <a:pt x="158463" y="8156"/>
                  </a:lnTo>
                  <a:lnTo>
                    <a:pt x="158463" y="14254"/>
                  </a:lnTo>
                  <a:lnTo>
                    <a:pt x="158310" y="14254"/>
                  </a:lnTo>
                  <a:lnTo>
                    <a:pt x="156710" y="14025"/>
                  </a:lnTo>
                  <a:lnTo>
                    <a:pt x="154194" y="14482"/>
                  </a:lnTo>
                  <a:lnTo>
                    <a:pt x="153204" y="15092"/>
                  </a:lnTo>
                  <a:lnTo>
                    <a:pt x="152365" y="15854"/>
                  </a:lnTo>
                  <a:lnTo>
                    <a:pt x="151527" y="18217"/>
                  </a:lnTo>
                  <a:lnTo>
                    <a:pt x="151451" y="19818"/>
                  </a:lnTo>
                  <a:lnTo>
                    <a:pt x="151451" y="27745"/>
                  </a:lnTo>
                  <a:lnTo>
                    <a:pt x="143981" y="27745"/>
                  </a:lnTo>
                  <a:lnTo>
                    <a:pt x="143981" y="8385"/>
                  </a:lnTo>
                  <a:lnTo>
                    <a:pt x="151069" y="8385"/>
                  </a:lnTo>
                  <a:lnTo>
                    <a:pt x="151069" y="11281"/>
                  </a:lnTo>
                  <a:close/>
                  <a:moveTo>
                    <a:pt x="165704" y="27592"/>
                  </a:moveTo>
                  <a:lnTo>
                    <a:pt x="164713" y="27211"/>
                  </a:lnTo>
                  <a:lnTo>
                    <a:pt x="162960" y="26068"/>
                  </a:lnTo>
                  <a:lnTo>
                    <a:pt x="162198" y="25458"/>
                  </a:lnTo>
                  <a:lnTo>
                    <a:pt x="161512" y="24696"/>
                  </a:lnTo>
                  <a:lnTo>
                    <a:pt x="160368" y="23095"/>
                  </a:lnTo>
                  <a:lnTo>
                    <a:pt x="159987" y="22181"/>
                  </a:lnTo>
                  <a:lnTo>
                    <a:pt x="159606" y="21190"/>
                  </a:lnTo>
                  <a:lnTo>
                    <a:pt x="159225" y="19132"/>
                  </a:lnTo>
                  <a:lnTo>
                    <a:pt x="159225" y="17074"/>
                  </a:lnTo>
                  <a:lnTo>
                    <a:pt x="159606" y="15016"/>
                  </a:lnTo>
                  <a:lnTo>
                    <a:pt x="159987" y="14025"/>
                  </a:lnTo>
                  <a:lnTo>
                    <a:pt x="160368" y="13111"/>
                  </a:lnTo>
                  <a:lnTo>
                    <a:pt x="161512" y="11434"/>
                  </a:lnTo>
                  <a:lnTo>
                    <a:pt x="162198" y="10748"/>
                  </a:lnTo>
                  <a:lnTo>
                    <a:pt x="163036" y="10062"/>
                  </a:lnTo>
                  <a:lnTo>
                    <a:pt x="164713" y="8995"/>
                  </a:lnTo>
                  <a:lnTo>
                    <a:pt x="165704" y="8614"/>
                  </a:lnTo>
                  <a:lnTo>
                    <a:pt x="166771" y="8232"/>
                  </a:lnTo>
                  <a:lnTo>
                    <a:pt x="169057" y="7851"/>
                  </a:lnTo>
                  <a:lnTo>
                    <a:pt x="170201" y="7775"/>
                  </a:lnTo>
                  <a:lnTo>
                    <a:pt x="172106" y="7928"/>
                  </a:lnTo>
                  <a:lnTo>
                    <a:pt x="174012" y="8385"/>
                  </a:lnTo>
                  <a:lnTo>
                    <a:pt x="175612" y="8995"/>
                  </a:lnTo>
                  <a:lnTo>
                    <a:pt x="177061" y="9985"/>
                  </a:lnTo>
                  <a:lnTo>
                    <a:pt x="178204" y="11053"/>
                  </a:lnTo>
                  <a:lnTo>
                    <a:pt x="179119" y="12425"/>
                  </a:lnTo>
                  <a:lnTo>
                    <a:pt x="179804" y="13949"/>
                  </a:lnTo>
                  <a:lnTo>
                    <a:pt x="180033" y="15550"/>
                  </a:lnTo>
                  <a:lnTo>
                    <a:pt x="172945" y="15550"/>
                  </a:lnTo>
                  <a:lnTo>
                    <a:pt x="172640" y="14482"/>
                  </a:lnTo>
                  <a:lnTo>
                    <a:pt x="171954" y="13568"/>
                  </a:lnTo>
                  <a:lnTo>
                    <a:pt x="171573" y="13187"/>
                  </a:lnTo>
                  <a:lnTo>
                    <a:pt x="170582" y="12806"/>
                  </a:lnTo>
                  <a:lnTo>
                    <a:pt x="170048" y="12806"/>
                  </a:lnTo>
                  <a:lnTo>
                    <a:pt x="169286" y="12882"/>
                  </a:lnTo>
                  <a:lnTo>
                    <a:pt x="167990" y="13568"/>
                  </a:lnTo>
                  <a:lnTo>
                    <a:pt x="167533" y="14254"/>
                  </a:lnTo>
                  <a:lnTo>
                    <a:pt x="167076" y="15168"/>
                  </a:lnTo>
                  <a:lnTo>
                    <a:pt x="166695" y="17074"/>
                  </a:lnTo>
                  <a:lnTo>
                    <a:pt x="166695" y="18141"/>
                  </a:lnTo>
                  <a:lnTo>
                    <a:pt x="166695" y="19132"/>
                  </a:lnTo>
                  <a:lnTo>
                    <a:pt x="167152" y="21037"/>
                  </a:lnTo>
                  <a:lnTo>
                    <a:pt x="167533" y="21952"/>
                  </a:lnTo>
                  <a:lnTo>
                    <a:pt x="167990" y="22562"/>
                  </a:lnTo>
                  <a:lnTo>
                    <a:pt x="169362" y="23248"/>
                  </a:lnTo>
                  <a:lnTo>
                    <a:pt x="170125" y="23324"/>
                  </a:lnTo>
                  <a:lnTo>
                    <a:pt x="170734" y="23324"/>
                  </a:lnTo>
                  <a:lnTo>
                    <a:pt x="171801" y="22867"/>
                  </a:lnTo>
                  <a:lnTo>
                    <a:pt x="172182" y="22486"/>
                  </a:lnTo>
                  <a:lnTo>
                    <a:pt x="172564" y="21876"/>
                  </a:lnTo>
                  <a:lnTo>
                    <a:pt x="173021" y="20580"/>
                  </a:lnTo>
                  <a:lnTo>
                    <a:pt x="173021" y="19970"/>
                  </a:lnTo>
                  <a:lnTo>
                    <a:pt x="180186" y="19970"/>
                  </a:lnTo>
                  <a:lnTo>
                    <a:pt x="180109" y="20809"/>
                  </a:lnTo>
                  <a:lnTo>
                    <a:pt x="179804" y="22486"/>
                  </a:lnTo>
                  <a:lnTo>
                    <a:pt x="179423" y="23248"/>
                  </a:lnTo>
                  <a:lnTo>
                    <a:pt x="179042" y="24010"/>
                  </a:lnTo>
                  <a:lnTo>
                    <a:pt x="178051" y="25382"/>
                  </a:lnTo>
                  <a:lnTo>
                    <a:pt x="177442" y="25916"/>
                  </a:lnTo>
                  <a:lnTo>
                    <a:pt x="175917" y="27059"/>
                  </a:lnTo>
                  <a:lnTo>
                    <a:pt x="174240" y="27745"/>
                  </a:lnTo>
                  <a:lnTo>
                    <a:pt x="172106" y="28278"/>
                  </a:lnTo>
                  <a:lnTo>
                    <a:pt x="167762" y="28202"/>
                  </a:lnTo>
                  <a:lnTo>
                    <a:pt x="165628" y="27592"/>
                  </a:lnTo>
                  <a:close/>
                  <a:moveTo>
                    <a:pt x="187579" y="27592"/>
                  </a:moveTo>
                  <a:lnTo>
                    <a:pt x="186664" y="27211"/>
                  </a:lnTo>
                  <a:lnTo>
                    <a:pt x="184911" y="26144"/>
                  </a:lnTo>
                  <a:lnTo>
                    <a:pt x="184149" y="25458"/>
                  </a:lnTo>
                  <a:lnTo>
                    <a:pt x="183463" y="24696"/>
                  </a:lnTo>
                  <a:lnTo>
                    <a:pt x="182320" y="23095"/>
                  </a:lnTo>
                  <a:lnTo>
                    <a:pt x="181939" y="22181"/>
                  </a:lnTo>
                  <a:lnTo>
                    <a:pt x="181558" y="21190"/>
                  </a:lnTo>
                  <a:lnTo>
                    <a:pt x="181176" y="19132"/>
                  </a:lnTo>
                  <a:lnTo>
                    <a:pt x="181176" y="18065"/>
                  </a:lnTo>
                  <a:lnTo>
                    <a:pt x="181176" y="16998"/>
                  </a:lnTo>
                  <a:lnTo>
                    <a:pt x="181558" y="14940"/>
                  </a:lnTo>
                  <a:lnTo>
                    <a:pt x="181939" y="13949"/>
                  </a:lnTo>
                  <a:lnTo>
                    <a:pt x="182320" y="13111"/>
                  </a:lnTo>
                  <a:lnTo>
                    <a:pt x="183463" y="11434"/>
                  </a:lnTo>
                  <a:lnTo>
                    <a:pt x="184149" y="10748"/>
                  </a:lnTo>
                  <a:lnTo>
                    <a:pt x="184911" y="10062"/>
                  </a:lnTo>
                  <a:lnTo>
                    <a:pt x="186588" y="8995"/>
                  </a:lnTo>
                  <a:lnTo>
                    <a:pt x="187503" y="8537"/>
                  </a:lnTo>
                  <a:lnTo>
                    <a:pt x="188570" y="8232"/>
                  </a:lnTo>
                  <a:lnTo>
                    <a:pt x="190704" y="7851"/>
                  </a:lnTo>
                  <a:lnTo>
                    <a:pt x="191847" y="7775"/>
                  </a:lnTo>
                  <a:lnTo>
                    <a:pt x="192838" y="7775"/>
                  </a:lnTo>
                  <a:lnTo>
                    <a:pt x="194972" y="8156"/>
                  </a:lnTo>
                  <a:lnTo>
                    <a:pt x="195963" y="8537"/>
                  </a:lnTo>
                  <a:lnTo>
                    <a:pt x="197716" y="9300"/>
                  </a:lnTo>
                  <a:lnTo>
                    <a:pt x="199164" y="10443"/>
                  </a:lnTo>
                  <a:lnTo>
                    <a:pt x="200079" y="11281"/>
                  </a:lnTo>
                  <a:lnTo>
                    <a:pt x="201451" y="13339"/>
                  </a:lnTo>
                  <a:lnTo>
                    <a:pt x="201908" y="14482"/>
                  </a:lnTo>
                  <a:lnTo>
                    <a:pt x="202289" y="15854"/>
                  </a:lnTo>
                  <a:lnTo>
                    <a:pt x="202671" y="18522"/>
                  </a:lnTo>
                  <a:lnTo>
                    <a:pt x="202671" y="19894"/>
                  </a:lnTo>
                  <a:lnTo>
                    <a:pt x="188341" y="19894"/>
                  </a:lnTo>
                  <a:lnTo>
                    <a:pt x="188494" y="20580"/>
                  </a:lnTo>
                  <a:lnTo>
                    <a:pt x="189103" y="21952"/>
                  </a:lnTo>
                  <a:lnTo>
                    <a:pt x="189637" y="22562"/>
                  </a:lnTo>
                  <a:lnTo>
                    <a:pt x="190170" y="23019"/>
                  </a:lnTo>
                  <a:lnTo>
                    <a:pt x="191542" y="23476"/>
                  </a:lnTo>
                  <a:lnTo>
                    <a:pt x="192228" y="23476"/>
                  </a:lnTo>
                  <a:lnTo>
                    <a:pt x="193067" y="23476"/>
                  </a:lnTo>
                  <a:lnTo>
                    <a:pt x="194515" y="22714"/>
                  </a:lnTo>
                  <a:lnTo>
                    <a:pt x="195049" y="22028"/>
                  </a:lnTo>
                  <a:lnTo>
                    <a:pt x="202213" y="22028"/>
                  </a:lnTo>
                  <a:lnTo>
                    <a:pt x="201680" y="23400"/>
                  </a:lnTo>
                  <a:lnTo>
                    <a:pt x="200841" y="24544"/>
                  </a:lnTo>
                  <a:lnTo>
                    <a:pt x="199698" y="25763"/>
                  </a:lnTo>
                  <a:lnTo>
                    <a:pt x="197030" y="27440"/>
                  </a:lnTo>
                  <a:lnTo>
                    <a:pt x="195430" y="27897"/>
                  </a:lnTo>
                  <a:lnTo>
                    <a:pt x="193753" y="28278"/>
                  </a:lnTo>
                  <a:lnTo>
                    <a:pt x="192000" y="28278"/>
                  </a:lnTo>
                  <a:lnTo>
                    <a:pt x="190856" y="28278"/>
                  </a:lnTo>
                  <a:lnTo>
                    <a:pt x="188646" y="27897"/>
                  </a:lnTo>
                  <a:lnTo>
                    <a:pt x="187579" y="27516"/>
                  </a:lnTo>
                  <a:close/>
                  <a:moveTo>
                    <a:pt x="189561" y="13492"/>
                  </a:moveTo>
                  <a:lnTo>
                    <a:pt x="189103" y="14025"/>
                  </a:lnTo>
                  <a:lnTo>
                    <a:pt x="188494" y="15321"/>
                  </a:lnTo>
                  <a:lnTo>
                    <a:pt x="188341" y="16083"/>
                  </a:lnTo>
                  <a:lnTo>
                    <a:pt x="195277" y="16083"/>
                  </a:lnTo>
                  <a:lnTo>
                    <a:pt x="195125" y="15321"/>
                  </a:lnTo>
                  <a:lnTo>
                    <a:pt x="194591" y="14025"/>
                  </a:lnTo>
                  <a:lnTo>
                    <a:pt x="194134" y="13492"/>
                  </a:lnTo>
                  <a:lnTo>
                    <a:pt x="193677" y="13034"/>
                  </a:lnTo>
                  <a:lnTo>
                    <a:pt x="192533" y="12577"/>
                  </a:lnTo>
                  <a:lnTo>
                    <a:pt x="191924" y="12577"/>
                  </a:lnTo>
                  <a:lnTo>
                    <a:pt x="191238" y="12577"/>
                  </a:lnTo>
                  <a:lnTo>
                    <a:pt x="190018" y="13034"/>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182325" y="4644875"/>
              <a:ext cx="324283" cy="323928"/>
            </a:xfrm>
            <a:custGeom>
              <a:avLst/>
              <a:gdLst/>
              <a:ahLst/>
              <a:cxnLst/>
              <a:rect l="l" t="t" r="r" b="b"/>
              <a:pathLst>
                <a:path w="69514" h="69438" extrusionOk="0">
                  <a:moveTo>
                    <a:pt x="34757" y="0"/>
                  </a:moveTo>
                  <a:lnTo>
                    <a:pt x="32166" y="0"/>
                  </a:lnTo>
                  <a:lnTo>
                    <a:pt x="27059" y="839"/>
                  </a:lnTo>
                  <a:lnTo>
                    <a:pt x="22181" y="2287"/>
                  </a:lnTo>
                  <a:lnTo>
                    <a:pt x="17608" y="4497"/>
                  </a:lnTo>
                  <a:lnTo>
                    <a:pt x="13415" y="7241"/>
                  </a:lnTo>
                  <a:lnTo>
                    <a:pt x="9681" y="10671"/>
                  </a:lnTo>
                  <a:lnTo>
                    <a:pt x="6403" y="14558"/>
                  </a:lnTo>
                  <a:lnTo>
                    <a:pt x="3735" y="18979"/>
                  </a:lnTo>
                  <a:lnTo>
                    <a:pt x="2668" y="21418"/>
                  </a:lnTo>
                  <a:lnTo>
                    <a:pt x="1754" y="23857"/>
                  </a:lnTo>
                  <a:lnTo>
                    <a:pt x="534" y="28812"/>
                  </a:lnTo>
                  <a:lnTo>
                    <a:pt x="1" y="33918"/>
                  </a:lnTo>
                  <a:lnTo>
                    <a:pt x="306" y="38949"/>
                  </a:lnTo>
                  <a:lnTo>
                    <a:pt x="1296" y="43903"/>
                  </a:lnTo>
                  <a:lnTo>
                    <a:pt x="2973" y="48705"/>
                  </a:lnTo>
                  <a:lnTo>
                    <a:pt x="5336" y="53202"/>
                  </a:lnTo>
                  <a:lnTo>
                    <a:pt x="8385" y="57318"/>
                  </a:lnTo>
                  <a:lnTo>
                    <a:pt x="10214" y="59224"/>
                  </a:lnTo>
                  <a:lnTo>
                    <a:pt x="12120" y="61053"/>
                  </a:lnTo>
                  <a:lnTo>
                    <a:pt x="16312" y="64102"/>
                  </a:lnTo>
                  <a:lnTo>
                    <a:pt x="20809" y="66464"/>
                  </a:lnTo>
                  <a:lnTo>
                    <a:pt x="25534" y="68141"/>
                  </a:lnTo>
                  <a:lnTo>
                    <a:pt x="30489" y="69132"/>
                  </a:lnTo>
                  <a:lnTo>
                    <a:pt x="35519" y="69437"/>
                  </a:lnTo>
                  <a:lnTo>
                    <a:pt x="40626" y="68904"/>
                  </a:lnTo>
                  <a:lnTo>
                    <a:pt x="45580" y="67684"/>
                  </a:lnTo>
                  <a:lnTo>
                    <a:pt x="48019" y="66769"/>
                  </a:lnTo>
                  <a:lnTo>
                    <a:pt x="50459" y="65702"/>
                  </a:lnTo>
                  <a:lnTo>
                    <a:pt x="54879" y="63035"/>
                  </a:lnTo>
                  <a:lnTo>
                    <a:pt x="58767" y="59757"/>
                  </a:lnTo>
                  <a:lnTo>
                    <a:pt x="62196" y="56022"/>
                  </a:lnTo>
                  <a:lnTo>
                    <a:pt x="65017" y="51830"/>
                  </a:lnTo>
                  <a:lnTo>
                    <a:pt x="67151" y="47257"/>
                  </a:lnTo>
                  <a:lnTo>
                    <a:pt x="68675" y="42379"/>
                  </a:lnTo>
                  <a:lnTo>
                    <a:pt x="69437" y="37272"/>
                  </a:lnTo>
                  <a:lnTo>
                    <a:pt x="69514" y="34681"/>
                  </a:lnTo>
                  <a:lnTo>
                    <a:pt x="69361" y="31098"/>
                  </a:lnTo>
                  <a:lnTo>
                    <a:pt x="67989" y="24315"/>
                  </a:lnTo>
                  <a:lnTo>
                    <a:pt x="65321" y="18141"/>
                  </a:lnTo>
                  <a:lnTo>
                    <a:pt x="61587" y="12577"/>
                  </a:lnTo>
                  <a:lnTo>
                    <a:pt x="56861" y="7851"/>
                  </a:lnTo>
                  <a:lnTo>
                    <a:pt x="51373" y="4116"/>
                  </a:lnTo>
                  <a:lnTo>
                    <a:pt x="45123" y="1449"/>
                  </a:lnTo>
                  <a:lnTo>
                    <a:pt x="38339" y="77"/>
                  </a:lnTo>
                  <a:close/>
                  <a:moveTo>
                    <a:pt x="17912" y="17836"/>
                  </a:moveTo>
                  <a:lnTo>
                    <a:pt x="27440" y="17836"/>
                  </a:lnTo>
                  <a:lnTo>
                    <a:pt x="27440" y="25306"/>
                  </a:lnTo>
                  <a:lnTo>
                    <a:pt x="17989" y="25306"/>
                  </a:lnTo>
                  <a:close/>
                  <a:moveTo>
                    <a:pt x="15016" y="36891"/>
                  </a:moveTo>
                  <a:lnTo>
                    <a:pt x="16007" y="36510"/>
                  </a:lnTo>
                  <a:lnTo>
                    <a:pt x="17303" y="35900"/>
                  </a:lnTo>
                  <a:lnTo>
                    <a:pt x="17760" y="35290"/>
                  </a:lnTo>
                  <a:lnTo>
                    <a:pt x="17836" y="34909"/>
                  </a:lnTo>
                  <a:lnTo>
                    <a:pt x="17836" y="27363"/>
                  </a:lnTo>
                  <a:lnTo>
                    <a:pt x="27364" y="27363"/>
                  </a:lnTo>
                  <a:lnTo>
                    <a:pt x="27364" y="33690"/>
                  </a:lnTo>
                  <a:lnTo>
                    <a:pt x="27364" y="34833"/>
                  </a:lnTo>
                  <a:lnTo>
                    <a:pt x="26906" y="36739"/>
                  </a:lnTo>
                  <a:lnTo>
                    <a:pt x="26068" y="38111"/>
                  </a:lnTo>
                  <a:lnTo>
                    <a:pt x="24772" y="39025"/>
                  </a:lnTo>
                  <a:lnTo>
                    <a:pt x="24010" y="39330"/>
                  </a:lnTo>
                  <a:lnTo>
                    <a:pt x="24848" y="39711"/>
                  </a:lnTo>
                  <a:lnTo>
                    <a:pt x="26144" y="40778"/>
                  </a:lnTo>
                  <a:lnTo>
                    <a:pt x="26983" y="42303"/>
                  </a:lnTo>
                  <a:lnTo>
                    <a:pt x="27364" y="44361"/>
                  </a:lnTo>
                  <a:lnTo>
                    <a:pt x="27364" y="45733"/>
                  </a:lnTo>
                  <a:lnTo>
                    <a:pt x="27364" y="51220"/>
                  </a:lnTo>
                  <a:lnTo>
                    <a:pt x="17836" y="51144"/>
                  </a:lnTo>
                  <a:lnTo>
                    <a:pt x="17836" y="43979"/>
                  </a:lnTo>
                  <a:lnTo>
                    <a:pt x="17760" y="43522"/>
                  </a:lnTo>
                  <a:lnTo>
                    <a:pt x="17303" y="42836"/>
                  </a:lnTo>
                  <a:lnTo>
                    <a:pt x="16007" y="42226"/>
                  </a:lnTo>
                  <a:lnTo>
                    <a:pt x="14940" y="41922"/>
                  </a:lnTo>
                  <a:close/>
                  <a:moveTo>
                    <a:pt x="41769" y="52211"/>
                  </a:moveTo>
                  <a:lnTo>
                    <a:pt x="40169" y="52135"/>
                  </a:lnTo>
                  <a:lnTo>
                    <a:pt x="37349" y="51754"/>
                  </a:lnTo>
                  <a:lnTo>
                    <a:pt x="34986" y="50916"/>
                  </a:lnTo>
                  <a:lnTo>
                    <a:pt x="33004" y="49848"/>
                  </a:lnTo>
                  <a:lnTo>
                    <a:pt x="31403" y="48400"/>
                  </a:lnTo>
                  <a:lnTo>
                    <a:pt x="30260" y="46800"/>
                  </a:lnTo>
                  <a:lnTo>
                    <a:pt x="29498" y="44894"/>
                  </a:lnTo>
                  <a:lnTo>
                    <a:pt x="29117" y="42836"/>
                  </a:lnTo>
                  <a:lnTo>
                    <a:pt x="29041" y="41769"/>
                  </a:lnTo>
                  <a:lnTo>
                    <a:pt x="29041" y="40016"/>
                  </a:lnTo>
                  <a:lnTo>
                    <a:pt x="38721" y="40016"/>
                  </a:lnTo>
                  <a:lnTo>
                    <a:pt x="38721" y="40778"/>
                  </a:lnTo>
                  <a:lnTo>
                    <a:pt x="38721" y="41464"/>
                  </a:lnTo>
                  <a:lnTo>
                    <a:pt x="39102" y="42684"/>
                  </a:lnTo>
                  <a:lnTo>
                    <a:pt x="39788" y="43522"/>
                  </a:lnTo>
                  <a:lnTo>
                    <a:pt x="40855" y="43979"/>
                  </a:lnTo>
                  <a:lnTo>
                    <a:pt x="41541" y="43979"/>
                  </a:lnTo>
                  <a:lnTo>
                    <a:pt x="42227" y="43979"/>
                  </a:lnTo>
                  <a:lnTo>
                    <a:pt x="43218" y="43675"/>
                  </a:lnTo>
                  <a:lnTo>
                    <a:pt x="43827" y="43141"/>
                  </a:lnTo>
                  <a:lnTo>
                    <a:pt x="44132" y="42379"/>
                  </a:lnTo>
                  <a:lnTo>
                    <a:pt x="44132" y="41845"/>
                  </a:lnTo>
                  <a:lnTo>
                    <a:pt x="43980" y="41159"/>
                  </a:lnTo>
                  <a:lnTo>
                    <a:pt x="42836" y="40092"/>
                  </a:lnTo>
                  <a:lnTo>
                    <a:pt x="39483" y="38644"/>
                  </a:lnTo>
                  <a:lnTo>
                    <a:pt x="35367" y="36815"/>
                  </a:lnTo>
                  <a:lnTo>
                    <a:pt x="32775" y="35138"/>
                  </a:lnTo>
                  <a:lnTo>
                    <a:pt x="30717" y="32928"/>
                  </a:lnTo>
                  <a:lnTo>
                    <a:pt x="29498" y="29879"/>
                  </a:lnTo>
                  <a:lnTo>
                    <a:pt x="29422" y="27973"/>
                  </a:lnTo>
                  <a:lnTo>
                    <a:pt x="29422" y="26830"/>
                  </a:lnTo>
                  <a:lnTo>
                    <a:pt x="29803" y="24772"/>
                  </a:lnTo>
                  <a:lnTo>
                    <a:pt x="30489" y="22866"/>
                  </a:lnTo>
                  <a:lnTo>
                    <a:pt x="31632" y="21113"/>
                  </a:lnTo>
                  <a:lnTo>
                    <a:pt x="33156" y="19665"/>
                  </a:lnTo>
                  <a:lnTo>
                    <a:pt x="35138" y="18446"/>
                  </a:lnTo>
                  <a:lnTo>
                    <a:pt x="37577" y="17607"/>
                  </a:lnTo>
                  <a:lnTo>
                    <a:pt x="40550" y="17150"/>
                  </a:lnTo>
                  <a:lnTo>
                    <a:pt x="42227" y="17150"/>
                  </a:lnTo>
                  <a:lnTo>
                    <a:pt x="43675" y="17150"/>
                  </a:lnTo>
                  <a:lnTo>
                    <a:pt x="46343" y="17607"/>
                  </a:lnTo>
                  <a:lnTo>
                    <a:pt x="48705" y="18369"/>
                  </a:lnTo>
                  <a:lnTo>
                    <a:pt x="50611" y="19513"/>
                  </a:lnTo>
                  <a:lnTo>
                    <a:pt x="52135" y="20885"/>
                  </a:lnTo>
                  <a:lnTo>
                    <a:pt x="53279" y="22562"/>
                  </a:lnTo>
                  <a:lnTo>
                    <a:pt x="54041" y="24391"/>
                  </a:lnTo>
                  <a:lnTo>
                    <a:pt x="54422" y="26449"/>
                  </a:lnTo>
                  <a:lnTo>
                    <a:pt x="54422" y="27516"/>
                  </a:lnTo>
                  <a:lnTo>
                    <a:pt x="54422" y="29421"/>
                  </a:lnTo>
                  <a:lnTo>
                    <a:pt x="44818" y="29421"/>
                  </a:lnTo>
                  <a:lnTo>
                    <a:pt x="44818" y="28354"/>
                  </a:lnTo>
                  <a:lnTo>
                    <a:pt x="44666" y="27135"/>
                  </a:lnTo>
                  <a:lnTo>
                    <a:pt x="43827" y="25763"/>
                  </a:lnTo>
                  <a:lnTo>
                    <a:pt x="42836" y="25306"/>
                  </a:lnTo>
                  <a:lnTo>
                    <a:pt x="42150" y="25229"/>
                  </a:lnTo>
                  <a:lnTo>
                    <a:pt x="41693" y="25229"/>
                  </a:lnTo>
                  <a:lnTo>
                    <a:pt x="40855" y="25458"/>
                  </a:lnTo>
                  <a:lnTo>
                    <a:pt x="40245" y="26068"/>
                  </a:lnTo>
                  <a:lnTo>
                    <a:pt x="39864" y="26830"/>
                  </a:lnTo>
                  <a:lnTo>
                    <a:pt x="39864" y="27363"/>
                  </a:lnTo>
                  <a:lnTo>
                    <a:pt x="40016" y="28049"/>
                  </a:lnTo>
                  <a:lnTo>
                    <a:pt x="41160" y="29269"/>
                  </a:lnTo>
                  <a:lnTo>
                    <a:pt x="44437" y="30717"/>
                  </a:lnTo>
                  <a:lnTo>
                    <a:pt x="48629" y="32470"/>
                  </a:lnTo>
                  <a:lnTo>
                    <a:pt x="51221" y="34071"/>
                  </a:lnTo>
                  <a:lnTo>
                    <a:pt x="53279" y="36281"/>
                  </a:lnTo>
                  <a:lnTo>
                    <a:pt x="54498" y="39254"/>
                  </a:lnTo>
                  <a:lnTo>
                    <a:pt x="54574" y="41236"/>
                  </a:lnTo>
                  <a:lnTo>
                    <a:pt x="54574" y="42303"/>
                  </a:lnTo>
                  <a:lnTo>
                    <a:pt x="54193" y="44361"/>
                  </a:lnTo>
                  <a:lnTo>
                    <a:pt x="53431" y="46342"/>
                  </a:lnTo>
                  <a:lnTo>
                    <a:pt x="52288" y="48095"/>
                  </a:lnTo>
                  <a:lnTo>
                    <a:pt x="50687" y="49620"/>
                  </a:lnTo>
                  <a:lnTo>
                    <a:pt x="48705" y="50839"/>
                  </a:lnTo>
                  <a:lnTo>
                    <a:pt x="46266" y="51678"/>
                  </a:lnTo>
                  <a:lnTo>
                    <a:pt x="43370" y="52135"/>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One Phone Background 1">
  <p:cSld name="BLANK_1_1">
    <p:spTree>
      <p:nvGrpSpPr>
        <p:cNvPr id="1" name="Shape 448"/>
        <p:cNvGrpSpPr/>
        <p:nvPr/>
      </p:nvGrpSpPr>
      <p:grpSpPr>
        <a:xfrm>
          <a:off x="0" y="0"/>
          <a:ext cx="0" cy="0"/>
          <a:chOff x="0" y="0"/>
          <a:chExt cx="0" cy="0"/>
        </a:xfrm>
      </p:grpSpPr>
      <p:sp>
        <p:nvSpPr>
          <p:cNvPr id="449" name="Google Shape;449;p41"/>
          <p:cNvSpPr/>
          <p:nvPr/>
        </p:nvSpPr>
        <p:spPr>
          <a:xfrm>
            <a:off x="4572000" y="-7750"/>
            <a:ext cx="45720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41"/>
          <p:cNvGrpSpPr/>
          <p:nvPr/>
        </p:nvGrpSpPr>
        <p:grpSpPr>
          <a:xfrm>
            <a:off x="182329" y="4639645"/>
            <a:ext cx="1325031" cy="323928"/>
            <a:chOff x="182325" y="4644875"/>
            <a:chExt cx="1325031" cy="323928"/>
          </a:xfrm>
        </p:grpSpPr>
        <p:sp>
          <p:nvSpPr>
            <p:cNvPr id="451" name="Google Shape;451;p41"/>
            <p:cNvSpPr/>
            <p:nvPr/>
          </p:nvSpPr>
          <p:spPr>
            <a:xfrm>
              <a:off x="561896" y="4740560"/>
              <a:ext cx="945460" cy="131922"/>
            </a:xfrm>
            <a:custGeom>
              <a:avLst/>
              <a:gdLst/>
              <a:ahLst/>
              <a:cxnLst/>
              <a:rect l="l" t="t" r="r" b="b"/>
              <a:pathLst>
                <a:path w="202671" h="28279" extrusionOk="0">
                  <a:moveTo>
                    <a:pt x="7470" y="382"/>
                  </a:moveTo>
                  <a:lnTo>
                    <a:pt x="7470" y="5793"/>
                  </a:lnTo>
                  <a:lnTo>
                    <a:pt x="77" y="5793"/>
                  </a:lnTo>
                  <a:lnTo>
                    <a:pt x="77" y="382"/>
                  </a:lnTo>
                  <a:close/>
                  <a:moveTo>
                    <a:pt x="7470" y="8156"/>
                  </a:moveTo>
                  <a:lnTo>
                    <a:pt x="7470" y="27516"/>
                  </a:lnTo>
                  <a:lnTo>
                    <a:pt x="1" y="27516"/>
                  </a:lnTo>
                  <a:lnTo>
                    <a:pt x="1" y="8156"/>
                  </a:lnTo>
                  <a:close/>
                  <a:moveTo>
                    <a:pt x="17303" y="11129"/>
                  </a:moveTo>
                  <a:lnTo>
                    <a:pt x="17836" y="10290"/>
                  </a:lnTo>
                  <a:lnTo>
                    <a:pt x="19208" y="8995"/>
                  </a:lnTo>
                  <a:lnTo>
                    <a:pt x="19970" y="8537"/>
                  </a:lnTo>
                  <a:lnTo>
                    <a:pt x="20809" y="8156"/>
                  </a:lnTo>
                  <a:lnTo>
                    <a:pt x="22486" y="7775"/>
                  </a:lnTo>
                  <a:lnTo>
                    <a:pt x="23400" y="7775"/>
                  </a:lnTo>
                  <a:lnTo>
                    <a:pt x="24010" y="7775"/>
                  </a:lnTo>
                  <a:lnTo>
                    <a:pt x="24620" y="7928"/>
                  </a:lnTo>
                  <a:lnTo>
                    <a:pt x="24620" y="14101"/>
                  </a:lnTo>
                  <a:lnTo>
                    <a:pt x="24467" y="14101"/>
                  </a:lnTo>
                  <a:lnTo>
                    <a:pt x="22867" y="13873"/>
                  </a:lnTo>
                  <a:lnTo>
                    <a:pt x="20275" y="14330"/>
                  </a:lnTo>
                  <a:lnTo>
                    <a:pt x="19361" y="14940"/>
                  </a:lnTo>
                  <a:lnTo>
                    <a:pt x="18522" y="15702"/>
                  </a:lnTo>
                  <a:lnTo>
                    <a:pt x="17608" y="18065"/>
                  </a:lnTo>
                  <a:lnTo>
                    <a:pt x="17531" y="19589"/>
                  </a:lnTo>
                  <a:lnTo>
                    <a:pt x="17531" y="27516"/>
                  </a:lnTo>
                  <a:lnTo>
                    <a:pt x="10062" y="27516"/>
                  </a:lnTo>
                  <a:lnTo>
                    <a:pt x="10062" y="8156"/>
                  </a:lnTo>
                  <a:lnTo>
                    <a:pt x="17150" y="8156"/>
                  </a:lnTo>
                  <a:lnTo>
                    <a:pt x="17150" y="11129"/>
                  </a:lnTo>
                  <a:close/>
                  <a:moveTo>
                    <a:pt x="31785" y="27364"/>
                  </a:moveTo>
                  <a:lnTo>
                    <a:pt x="30794" y="26983"/>
                  </a:lnTo>
                  <a:lnTo>
                    <a:pt x="29041" y="25916"/>
                  </a:lnTo>
                  <a:lnTo>
                    <a:pt x="28278" y="25230"/>
                  </a:lnTo>
                  <a:lnTo>
                    <a:pt x="27592" y="24544"/>
                  </a:lnTo>
                  <a:lnTo>
                    <a:pt x="26449" y="22867"/>
                  </a:lnTo>
                  <a:lnTo>
                    <a:pt x="26068" y="22028"/>
                  </a:lnTo>
                  <a:lnTo>
                    <a:pt x="25687" y="20961"/>
                  </a:lnTo>
                  <a:lnTo>
                    <a:pt x="25306" y="18979"/>
                  </a:lnTo>
                  <a:lnTo>
                    <a:pt x="25306" y="16845"/>
                  </a:lnTo>
                  <a:lnTo>
                    <a:pt x="25687" y="14787"/>
                  </a:lnTo>
                  <a:lnTo>
                    <a:pt x="26068" y="13797"/>
                  </a:lnTo>
                  <a:lnTo>
                    <a:pt x="26449" y="12958"/>
                  </a:lnTo>
                  <a:lnTo>
                    <a:pt x="27592" y="11281"/>
                  </a:lnTo>
                  <a:lnTo>
                    <a:pt x="28278" y="10595"/>
                  </a:lnTo>
                  <a:lnTo>
                    <a:pt x="29041" y="9909"/>
                  </a:lnTo>
                  <a:lnTo>
                    <a:pt x="30794" y="8766"/>
                  </a:lnTo>
                  <a:lnTo>
                    <a:pt x="31708" y="8385"/>
                  </a:lnTo>
                  <a:lnTo>
                    <a:pt x="32852" y="8080"/>
                  </a:lnTo>
                  <a:lnTo>
                    <a:pt x="35138" y="7623"/>
                  </a:lnTo>
                  <a:lnTo>
                    <a:pt x="37425" y="7623"/>
                  </a:lnTo>
                  <a:lnTo>
                    <a:pt x="39635" y="8080"/>
                  </a:lnTo>
                  <a:lnTo>
                    <a:pt x="40779" y="8385"/>
                  </a:lnTo>
                  <a:lnTo>
                    <a:pt x="41769" y="8842"/>
                  </a:lnTo>
                  <a:lnTo>
                    <a:pt x="43446" y="9909"/>
                  </a:lnTo>
                  <a:lnTo>
                    <a:pt x="44209" y="10671"/>
                  </a:lnTo>
                  <a:lnTo>
                    <a:pt x="44895" y="11357"/>
                  </a:lnTo>
                  <a:lnTo>
                    <a:pt x="45962" y="12958"/>
                  </a:lnTo>
                  <a:lnTo>
                    <a:pt x="46419" y="13873"/>
                  </a:lnTo>
                  <a:lnTo>
                    <a:pt x="46724" y="14864"/>
                  </a:lnTo>
                  <a:lnTo>
                    <a:pt x="47105" y="16922"/>
                  </a:lnTo>
                  <a:lnTo>
                    <a:pt x="47105" y="18979"/>
                  </a:lnTo>
                  <a:lnTo>
                    <a:pt x="46724" y="21037"/>
                  </a:lnTo>
                  <a:lnTo>
                    <a:pt x="46419" y="22105"/>
                  </a:lnTo>
                  <a:lnTo>
                    <a:pt x="45962" y="22943"/>
                  </a:lnTo>
                  <a:lnTo>
                    <a:pt x="44895" y="24620"/>
                  </a:lnTo>
                  <a:lnTo>
                    <a:pt x="44209" y="25306"/>
                  </a:lnTo>
                  <a:lnTo>
                    <a:pt x="43446" y="25992"/>
                  </a:lnTo>
                  <a:lnTo>
                    <a:pt x="41693" y="27059"/>
                  </a:lnTo>
                  <a:lnTo>
                    <a:pt x="40779" y="27440"/>
                  </a:lnTo>
                  <a:lnTo>
                    <a:pt x="39635" y="27821"/>
                  </a:lnTo>
                  <a:lnTo>
                    <a:pt x="37425" y="28202"/>
                  </a:lnTo>
                  <a:lnTo>
                    <a:pt x="35062" y="28202"/>
                  </a:lnTo>
                  <a:lnTo>
                    <a:pt x="32852" y="27821"/>
                  </a:lnTo>
                  <a:lnTo>
                    <a:pt x="31708" y="27440"/>
                  </a:lnTo>
                  <a:close/>
                  <a:moveTo>
                    <a:pt x="38797" y="21876"/>
                  </a:moveTo>
                  <a:lnTo>
                    <a:pt x="39178" y="20961"/>
                  </a:lnTo>
                  <a:lnTo>
                    <a:pt x="39635" y="18979"/>
                  </a:lnTo>
                  <a:lnTo>
                    <a:pt x="39635" y="17912"/>
                  </a:lnTo>
                  <a:lnTo>
                    <a:pt x="39635" y="16922"/>
                  </a:lnTo>
                  <a:lnTo>
                    <a:pt x="39178" y="14864"/>
                  </a:lnTo>
                  <a:lnTo>
                    <a:pt x="38797" y="13949"/>
                  </a:lnTo>
                  <a:lnTo>
                    <a:pt x="38340" y="13263"/>
                  </a:lnTo>
                  <a:lnTo>
                    <a:pt x="36968" y="12501"/>
                  </a:lnTo>
                  <a:lnTo>
                    <a:pt x="36205" y="12425"/>
                  </a:lnTo>
                  <a:lnTo>
                    <a:pt x="35367" y="12501"/>
                  </a:lnTo>
                  <a:lnTo>
                    <a:pt x="34071" y="13263"/>
                  </a:lnTo>
                  <a:lnTo>
                    <a:pt x="33614" y="13949"/>
                  </a:lnTo>
                  <a:lnTo>
                    <a:pt x="33233" y="14864"/>
                  </a:lnTo>
                  <a:lnTo>
                    <a:pt x="32775" y="16922"/>
                  </a:lnTo>
                  <a:lnTo>
                    <a:pt x="32852" y="17912"/>
                  </a:lnTo>
                  <a:lnTo>
                    <a:pt x="32775" y="18979"/>
                  </a:lnTo>
                  <a:lnTo>
                    <a:pt x="33233" y="20961"/>
                  </a:lnTo>
                  <a:lnTo>
                    <a:pt x="33614" y="21876"/>
                  </a:lnTo>
                  <a:lnTo>
                    <a:pt x="34071" y="22562"/>
                  </a:lnTo>
                  <a:lnTo>
                    <a:pt x="35367" y="23324"/>
                  </a:lnTo>
                  <a:lnTo>
                    <a:pt x="36129" y="23400"/>
                  </a:lnTo>
                  <a:lnTo>
                    <a:pt x="36968" y="23324"/>
                  </a:lnTo>
                  <a:lnTo>
                    <a:pt x="38340" y="22562"/>
                  </a:lnTo>
                  <a:close/>
                  <a:moveTo>
                    <a:pt x="56175" y="10900"/>
                  </a:moveTo>
                  <a:lnTo>
                    <a:pt x="56709" y="10138"/>
                  </a:lnTo>
                  <a:lnTo>
                    <a:pt x="58157" y="8918"/>
                  </a:lnTo>
                  <a:lnTo>
                    <a:pt x="58919" y="8461"/>
                  </a:lnTo>
                  <a:lnTo>
                    <a:pt x="59834" y="8080"/>
                  </a:lnTo>
                  <a:lnTo>
                    <a:pt x="61663" y="7623"/>
                  </a:lnTo>
                  <a:lnTo>
                    <a:pt x="62578" y="7623"/>
                  </a:lnTo>
                  <a:lnTo>
                    <a:pt x="64102" y="7623"/>
                  </a:lnTo>
                  <a:lnTo>
                    <a:pt x="66770" y="8690"/>
                  </a:lnTo>
                  <a:lnTo>
                    <a:pt x="67837" y="9681"/>
                  </a:lnTo>
                  <a:lnTo>
                    <a:pt x="68675" y="10900"/>
                  </a:lnTo>
                  <a:lnTo>
                    <a:pt x="69590" y="13644"/>
                  </a:lnTo>
                  <a:lnTo>
                    <a:pt x="69590" y="15092"/>
                  </a:lnTo>
                  <a:lnTo>
                    <a:pt x="69590" y="27592"/>
                  </a:lnTo>
                  <a:lnTo>
                    <a:pt x="62197" y="27592"/>
                  </a:lnTo>
                  <a:lnTo>
                    <a:pt x="62197" y="16845"/>
                  </a:lnTo>
                  <a:lnTo>
                    <a:pt x="62197" y="16159"/>
                  </a:lnTo>
                  <a:lnTo>
                    <a:pt x="61892" y="14940"/>
                  </a:lnTo>
                  <a:lnTo>
                    <a:pt x="61511" y="14406"/>
                  </a:lnTo>
                  <a:lnTo>
                    <a:pt x="61129" y="13949"/>
                  </a:lnTo>
                  <a:lnTo>
                    <a:pt x="60062" y="13415"/>
                  </a:lnTo>
                  <a:lnTo>
                    <a:pt x="59453" y="13415"/>
                  </a:lnTo>
                  <a:lnTo>
                    <a:pt x="58767" y="13492"/>
                  </a:lnTo>
                  <a:lnTo>
                    <a:pt x="57623" y="14025"/>
                  </a:lnTo>
                  <a:lnTo>
                    <a:pt x="57242" y="14482"/>
                  </a:lnTo>
                  <a:lnTo>
                    <a:pt x="56861" y="15092"/>
                  </a:lnTo>
                  <a:lnTo>
                    <a:pt x="56404" y="16388"/>
                  </a:lnTo>
                  <a:lnTo>
                    <a:pt x="56404" y="17150"/>
                  </a:lnTo>
                  <a:lnTo>
                    <a:pt x="56404" y="27592"/>
                  </a:lnTo>
                  <a:lnTo>
                    <a:pt x="49010" y="27592"/>
                  </a:lnTo>
                  <a:lnTo>
                    <a:pt x="49010" y="8232"/>
                  </a:lnTo>
                  <a:lnTo>
                    <a:pt x="56023" y="8232"/>
                  </a:lnTo>
                  <a:lnTo>
                    <a:pt x="56023" y="10900"/>
                  </a:lnTo>
                  <a:close/>
                  <a:moveTo>
                    <a:pt x="78813" y="27669"/>
                  </a:moveTo>
                  <a:lnTo>
                    <a:pt x="77745" y="27440"/>
                  </a:lnTo>
                  <a:lnTo>
                    <a:pt x="75688" y="26525"/>
                  </a:lnTo>
                  <a:lnTo>
                    <a:pt x="74773" y="25992"/>
                  </a:lnTo>
                  <a:lnTo>
                    <a:pt x="73934" y="25382"/>
                  </a:lnTo>
                  <a:lnTo>
                    <a:pt x="72486" y="23858"/>
                  </a:lnTo>
                  <a:lnTo>
                    <a:pt x="71495" y="22028"/>
                  </a:lnTo>
                  <a:lnTo>
                    <a:pt x="70962" y="20047"/>
                  </a:lnTo>
                  <a:lnTo>
                    <a:pt x="70962" y="18979"/>
                  </a:lnTo>
                  <a:lnTo>
                    <a:pt x="79346" y="18979"/>
                  </a:lnTo>
                  <a:lnTo>
                    <a:pt x="79422" y="19665"/>
                  </a:lnTo>
                  <a:lnTo>
                    <a:pt x="80185" y="20961"/>
                  </a:lnTo>
                  <a:lnTo>
                    <a:pt x="80794" y="21342"/>
                  </a:lnTo>
                  <a:lnTo>
                    <a:pt x="81556" y="21723"/>
                  </a:lnTo>
                  <a:lnTo>
                    <a:pt x="83157" y="22181"/>
                  </a:lnTo>
                  <a:lnTo>
                    <a:pt x="84072" y="22181"/>
                  </a:lnTo>
                  <a:lnTo>
                    <a:pt x="84682" y="22105"/>
                  </a:lnTo>
                  <a:lnTo>
                    <a:pt x="85291" y="22028"/>
                  </a:lnTo>
                  <a:lnTo>
                    <a:pt x="85901" y="21876"/>
                  </a:lnTo>
                  <a:lnTo>
                    <a:pt x="86435" y="21647"/>
                  </a:lnTo>
                  <a:lnTo>
                    <a:pt x="86892" y="21342"/>
                  </a:lnTo>
                  <a:lnTo>
                    <a:pt x="87273" y="20961"/>
                  </a:lnTo>
                  <a:lnTo>
                    <a:pt x="87578" y="20504"/>
                  </a:lnTo>
                  <a:lnTo>
                    <a:pt x="87578" y="19894"/>
                  </a:lnTo>
                  <a:lnTo>
                    <a:pt x="87578" y="19361"/>
                  </a:lnTo>
                  <a:lnTo>
                    <a:pt x="87273" y="18903"/>
                  </a:lnTo>
                  <a:lnTo>
                    <a:pt x="86816" y="18446"/>
                  </a:lnTo>
                  <a:lnTo>
                    <a:pt x="86282" y="18141"/>
                  </a:lnTo>
                  <a:lnTo>
                    <a:pt x="85444" y="17836"/>
                  </a:lnTo>
                  <a:lnTo>
                    <a:pt x="84605" y="17608"/>
                  </a:lnTo>
                  <a:lnTo>
                    <a:pt x="83538" y="17303"/>
                  </a:lnTo>
                  <a:lnTo>
                    <a:pt x="82319" y="16998"/>
                  </a:lnTo>
                  <a:lnTo>
                    <a:pt x="80489" y="16617"/>
                  </a:lnTo>
                  <a:lnTo>
                    <a:pt x="78660" y="16083"/>
                  </a:lnTo>
                  <a:lnTo>
                    <a:pt x="76907" y="15473"/>
                  </a:lnTo>
                  <a:lnTo>
                    <a:pt x="75306" y="14559"/>
                  </a:lnTo>
                  <a:lnTo>
                    <a:pt x="74620" y="14101"/>
                  </a:lnTo>
                  <a:lnTo>
                    <a:pt x="73401" y="12882"/>
                  </a:lnTo>
                  <a:lnTo>
                    <a:pt x="72867" y="12196"/>
                  </a:lnTo>
                  <a:lnTo>
                    <a:pt x="72410" y="11357"/>
                  </a:lnTo>
                  <a:lnTo>
                    <a:pt x="71953" y="9528"/>
                  </a:lnTo>
                  <a:lnTo>
                    <a:pt x="71953" y="8614"/>
                  </a:lnTo>
                  <a:lnTo>
                    <a:pt x="71953" y="7546"/>
                  </a:lnTo>
                  <a:lnTo>
                    <a:pt x="72410" y="5565"/>
                  </a:lnTo>
                  <a:lnTo>
                    <a:pt x="72867" y="4650"/>
                  </a:lnTo>
                  <a:lnTo>
                    <a:pt x="73325" y="3888"/>
                  </a:lnTo>
                  <a:lnTo>
                    <a:pt x="74620" y="2516"/>
                  </a:lnTo>
                  <a:lnTo>
                    <a:pt x="75383" y="1982"/>
                  </a:lnTo>
                  <a:lnTo>
                    <a:pt x="76221" y="1449"/>
                  </a:lnTo>
                  <a:lnTo>
                    <a:pt x="78050" y="687"/>
                  </a:lnTo>
                  <a:lnTo>
                    <a:pt x="79041" y="458"/>
                  </a:lnTo>
                  <a:lnTo>
                    <a:pt x="81252" y="77"/>
                  </a:lnTo>
                  <a:lnTo>
                    <a:pt x="83538" y="1"/>
                  </a:lnTo>
                  <a:lnTo>
                    <a:pt x="85596" y="77"/>
                  </a:lnTo>
                  <a:lnTo>
                    <a:pt x="87654" y="458"/>
                  </a:lnTo>
                  <a:lnTo>
                    <a:pt x="89560" y="992"/>
                  </a:lnTo>
                  <a:lnTo>
                    <a:pt x="91236" y="1906"/>
                  </a:lnTo>
                  <a:lnTo>
                    <a:pt x="91999" y="2440"/>
                  </a:lnTo>
                  <a:lnTo>
                    <a:pt x="93294" y="3735"/>
                  </a:lnTo>
                  <a:lnTo>
                    <a:pt x="93752" y="4498"/>
                  </a:lnTo>
                  <a:lnTo>
                    <a:pt x="94209" y="5412"/>
                  </a:lnTo>
                  <a:lnTo>
                    <a:pt x="94666" y="7318"/>
                  </a:lnTo>
                  <a:lnTo>
                    <a:pt x="94743" y="8309"/>
                  </a:lnTo>
                  <a:lnTo>
                    <a:pt x="86587" y="8309"/>
                  </a:lnTo>
                  <a:lnTo>
                    <a:pt x="86511" y="7851"/>
                  </a:lnTo>
                  <a:lnTo>
                    <a:pt x="85977" y="6937"/>
                  </a:lnTo>
                  <a:lnTo>
                    <a:pt x="85596" y="6556"/>
                  </a:lnTo>
                  <a:lnTo>
                    <a:pt x="84453" y="6022"/>
                  </a:lnTo>
                  <a:lnTo>
                    <a:pt x="82014" y="5946"/>
                  </a:lnTo>
                  <a:lnTo>
                    <a:pt x="80794" y="6403"/>
                  </a:lnTo>
                  <a:lnTo>
                    <a:pt x="80489" y="6708"/>
                  </a:lnTo>
                  <a:lnTo>
                    <a:pt x="80032" y="7394"/>
                  </a:lnTo>
                  <a:lnTo>
                    <a:pt x="79956" y="7775"/>
                  </a:lnTo>
                  <a:lnTo>
                    <a:pt x="80032" y="8309"/>
                  </a:lnTo>
                  <a:lnTo>
                    <a:pt x="80413" y="8766"/>
                  </a:lnTo>
                  <a:lnTo>
                    <a:pt x="81023" y="9147"/>
                  </a:lnTo>
                  <a:lnTo>
                    <a:pt x="81709" y="9452"/>
                  </a:lnTo>
                  <a:lnTo>
                    <a:pt x="82700" y="9757"/>
                  </a:lnTo>
                  <a:lnTo>
                    <a:pt x="83767" y="9985"/>
                  </a:lnTo>
                  <a:lnTo>
                    <a:pt x="85063" y="10214"/>
                  </a:lnTo>
                  <a:lnTo>
                    <a:pt x="86587" y="10595"/>
                  </a:lnTo>
                  <a:lnTo>
                    <a:pt x="88340" y="11053"/>
                  </a:lnTo>
                  <a:lnTo>
                    <a:pt x="90017" y="11586"/>
                  </a:lnTo>
                  <a:lnTo>
                    <a:pt x="91618" y="12196"/>
                  </a:lnTo>
                  <a:lnTo>
                    <a:pt x="93066" y="13111"/>
                  </a:lnTo>
                  <a:lnTo>
                    <a:pt x="94285" y="14178"/>
                  </a:lnTo>
                  <a:lnTo>
                    <a:pt x="95200" y="15626"/>
                  </a:lnTo>
                  <a:lnTo>
                    <a:pt x="95581" y="16464"/>
                  </a:lnTo>
                  <a:lnTo>
                    <a:pt x="95962" y="18294"/>
                  </a:lnTo>
                  <a:lnTo>
                    <a:pt x="95962" y="19208"/>
                  </a:lnTo>
                  <a:lnTo>
                    <a:pt x="95962" y="20275"/>
                  </a:lnTo>
                  <a:lnTo>
                    <a:pt x="95505" y="22257"/>
                  </a:lnTo>
                  <a:lnTo>
                    <a:pt x="95047" y="23172"/>
                  </a:lnTo>
                  <a:lnTo>
                    <a:pt x="94514" y="24010"/>
                  </a:lnTo>
                  <a:lnTo>
                    <a:pt x="93218" y="25382"/>
                  </a:lnTo>
                  <a:lnTo>
                    <a:pt x="92456" y="25992"/>
                  </a:lnTo>
                  <a:lnTo>
                    <a:pt x="90627" y="27059"/>
                  </a:lnTo>
                  <a:lnTo>
                    <a:pt x="88645" y="27745"/>
                  </a:lnTo>
                  <a:lnTo>
                    <a:pt x="86282" y="28202"/>
                  </a:lnTo>
                  <a:lnTo>
                    <a:pt x="83996" y="28278"/>
                  </a:lnTo>
                  <a:lnTo>
                    <a:pt x="81404" y="28202"/>
                  </a:lnTo>
                  <a:lnTo>
                    <a:pt x="78889" y="27669"/>
                  </a:lnTo>
                  <a:close/>
                  <a:moveTo>
                    <a:pt x="103660" y="27516"/>
                  </a:moveTo>
                  <a:lnTo>
                    <a:pt x="102746" y="27059"/>
                  </a:lnTo>
                  <a:lnTo>
                    <a:pt x="100993" y="25992"/>
                  </a:lnTo>
                  <a:lnTo>
                    <a:pt x="100230" y="25306"/>
                  </a:lnTo>
                  <a:lnTo>
                    <a:pt x="99544" y="24620"/>
                  </a:lnTo>
                  <a:lnTo>
                    <a:pt x="98477" y="22943"/>
                  </a:lnTo>
                  <a:lnTo>
                    <a:pt x="98020" y="22105"/>
                  </a:lnTo>
                  <a:lnTo>
                    <a:pt x="97715" y="21037"/>
                  </a:lnTo>
                  <a:lnTo>
                    <a:pt x="97258" y="19056"/>
                  </a:lnTo>
                  <a:lnTo>
                    <a:pt x="97258" y="16922"/>
                  </a:lnTo>
                  <a:lnTo>
                    <a:pt x="97715" y="14864"/>
                  </a:lnTo>
                  <a:lnTo>
                    <a:pt x="98020" y="13873"/>
                  </a:lnTo>
                  <a:lnTo>
                    <a:pt x="98477" y="12958"/>
                  </a:lnTo>
                  <a:lnTo>
                    <a:pt x="99544" y="11357"/>
                  </a:lnTo>
                  <a:lnTo>
                    <a:pt x="100307" y="10671"/>
                  </a:lnTo>
                  <a:lnTo>
                    <a:pt x="101069" y="9985"/>
                  </a:lnTo>
                  <a:lnTo>
                    <a:pt x="102746" y="8842"/>
                  </a:lnTo>
                  <a:lnTo>
                    <a:pt x="103737" y="8461"/>
                  </a:lnTo>
                  <a:lnTo>
                    <a:pt x="104804" y="8080"/>
                  </a:lnTo>
                  <a:lnTo>
                    <a:pt x="107090" y="7699"/>
                  </a:lnTo>
                  <a:lnTo>
                    <a:pt x="109377" y="7699"/>
                  </a:lnTo>
                  <a:lnTo>
                    <a:pt x="111664" y="8080"/>
                  </a:lnTo>
                  <a:lnTo>
                    <a:pt x="112807" y="8461"/>
                  </a:lnTo>
                  <a:lnTo>
                    <a:pt x="113721" y="8842"/>
                  </a:lnTo>
                  <a:lnTo>
                    <a:pt x="115398" y="9909"/>
                  </a:lnTo>
                  <a:lnTo>
                    <a:pt x="116846" y="11281"/>
                  </a:lnTo>
                  <a:lnTo>
                    <a:pt x="117990" y="12958"/>
                  </a:lnTo>
                  <a:lnTo>
                    <a:pt x="118371" y="13873"/>
                  </a:lnTo>
                  <a:lnTo>
                    <a:pt x="118752" y="14864"/>
                  </a:lnTo>
                  <a:lnTo>
                    <a:pt x="119133" y="16922"/>
                  </a:lnTo>
                  <a:lnTo>
                    <a:pt x="119133" y="17989"/>
                  </a:lnTo>
                  <a:lnTo>
                    <a:pt x="119133" y="19056"/>
                  </a:lnTo>
                  <a:lnTo>
                    <a:pt x="118676" y="21114"/>
                  </a:lnTo>
                  <a:lnTo>
                    <a:pt x="118371" y="22105"/>
                  </a:lnTo>
                  <a:lnTo>
                    <a:pt x="117990" y="22943"/>
                  </a:lnTo>
                  <a:lnTo>
                    <a:pt x="116846" y="24620"/>
                  </a:lnTo>
                  <a:lnTo>
                    <a:pt x="116161" y="25306"/>
                  </a:lnTo>
                  <a:lnTo>
                    <a:pt x="115398" y="25992"/>
                  </a:lnTo>
                  <a:lnTo>
                    <a:pt x="113721" y="27059"/>
                  </a:lnTo>
                  <a:lnTo>
                    <a:pt x="112731" y="27440"/>
                  </a:lnTo>
                  <a:lnTo>
                    <a:pt x="111664" y="27821"/>
                  </a:lnTo>
                  <a:lnTo>
                    <a:pt x="109377" y="28202"/>
                  </a:lnTo>
                  <a:lnTo>
                    <a:pt x="108234" y="28202"/>
                  </a:lnTo>
                  <a:lnTo>
                    <a:pt x="107090" y="28202"/>
                  </a:lnTo>
                  <a:lnTo>
                    <a:pt x="104804" y="27821"/>
                  </a:lnTo>
                  <a:lnTo>
                    <a:pt x="103737" y="27516"/>
                  </a:lnTo>
                  <a:close/>
                  <a:moveTo>
                    <a:pt x="110749" y="22028"/>
                  </a:moveTo>
                  <a:lnTo>
                    <a:pt x="111130" y="21037"/>
                  </a:lnTo>
                  <a:lnTo>
                    <a:pt x="111587" y="19056"/>
                  </a:lnTo>
                  <a:lnTo>
                    <a:pt x="111587" y="18065"/>
                  </a:lnTo>
                  <a:lnTo>
                    <a:pt x="111587" y="16998"/>
                  </a:lnTo>
                  <a:lnTo>
                    <a:pt x="111130" y="15016"/>
                  </a:lnTo>
                  <a:lnTo>
                    <a:pt x="110749" y="14025"/>
                  </a:lnTo>
                  <a:lnTo>
                    <a:pt x="110292" y="13415"/>
                  </a:lnTo>
                  <a:lnTo>
                    <a:pt x="108996" y="12577"/>
                  </a:lnTo>
                  <a:lnTo>
                    <a:pt x="108157" y="12577"/>
                  </a:lnTo>
                  <a:lnTo>
                    <a:pt x="107395" y="12577"/>
                  </a:lnTo>
                  <a:lnTo>
                    <a:pt x="106023" y="13339"/>
                  </a:lnTo>
                  <a:lnTo>
                    <a:pt x="105642" y="14025"/>
                  </a:lnTo>
                  <a:lnTo>
                    <a:pt x="105185" y="15016"/>
                  </a:lnTo>
                  <a:lnTo>
                    <a:pt x="104804" y="16998"/>
                  </a:lnTo>
                  <a:lnTo>
                    <a:pt x="104804" y="17989"/>
                  </a:lnTo>
                  <a:lnTo>
                    <a:pt x="104804" y="19056"/>
                  </a:lnTo>
                  <a:lnTo>
                    <a:pt x="105185" y="21037"/>
                  </a:lnTo>
                  <a:lnTo>
                    <a:pt x="105642" y="21952"/>
                  </a:lnTo>
                  <a:lnTo>
                    <a:pt x="106023" y="22638"/>
                  </a:lnTo>
                  <a:lnTo>
                    <a:pt x="107319" y="23400"/>
                  </a:lnTo>
                  <a:lnTo>
                    <a:pt x="108157" y="23476"/>
                  </a:lnTo>
                  <a:lnTo>
                    <a:pt x="108920" y="23400"/>
                  </a:lnTo>
                  <a:lnTo>
                    <a:pt x="110292" y="22638"/>
                  </a:lnTo>
                  <a:lnTo>
                    <a:pt x="110749" y="22028"/>
                  </a:lnTo>
                  <a:close/>
                  <a:moveTo>
                    <a:pt x="134225" y="25230"/>
                  </a:moveTo>
                  <a:lnTo>
                    <a:pt x="134149" y="25230"/>
                  </a:lnTo>
                  <a:lnTo>
                    <a:pt x="133615" y="25916"/>
                  </a:lnTo>
                  <a:lnTo>
                    <a:pt x="132243" y="27059"/>
                  </a:lnTo>
                  <a:lnTo>
                    <a:pt x="131481" y="27516"/>
                  </a:lnTo>
                  <a:lnTo>
                    <a:pt x="130642" y="27897"/>
                  </a:lnTo>
                  <a:lnTo>
                    <a:pt x="128813" y="28278"/>
                  </a:lnTo>
                  <a:lnTo>
                    <a:pt x="127898" y="28278"/>
                  </a:lnTo>
                  <a:lnTo>
                    <a:pt x="126298" y="28278"/>
                  </a:lnTo>
                  <a:lnTo>
                    <a:pt x="124773" y="27821"/>
                  </a:lnTo>
                  <a:lnTo>
                    <a:pt x="123554" y="27135"/>
                  </a:lnTo>
                  <a:lnTo>
                    <a:pt x="122639" y="26220"/>
                  </a:lnTo>
                  <a:lnTo>
                    <a:pt x="121801" y="25153"/>
                  </a:lnTo>
                  <a:lnTo>
                    <a:pt x="121267" y="23858"/>
                  </a:lnTo>
                  <a:lnTo>
                    <a:pt x="120886" y="22333"/>
                  </a:lnTo>
                  <a:lnTo>
                    <a:pt x="120810" y="20809"/>
                  </a:lnTo>
                  <a:lnTo>
                    <a:pt x="120810" y="8309"/>
                  </a:lnTo>
                  <a:lnTo>
                    <a:pt x="128203" y="8309"/>
                  </a:lnTo>
                  <a:lnTo>
                    <a:pt x="128203" y="19132"/>
                  </a:lnTo>
                  <a:lnTo>
                    <a:pt x="128280" y="19818"/>
                  </a:lnTo>
                  <a:lnTo>
                    <a:pt x="128584" y="21037"/>
                  </a:lnTo>
                  <a:lnTo>
                    <a:pt x="129270" y="21800"/>
                  </a:lnTo>
                  <a:lnTo>
                    <a:pt x="130261" y="22181"/>
                  </a:lnTo>
                  <a:lnTo>
                    <a:pt x="130871" y="22181"/>
                  </a:lnTo>
                  <a:lnTo>
                    <a:pt x="131481" y="22181"/>
                  </a:lnTo>
                  <a:lnTo>
                    <a:pt x="132700" y="21647"/>
                  </a:lnTo>
                  <a:lnTo>
                    <a:pt x="133158" y="21266"/>
                  </a:lnTo>
                  <a:lnTo>
                    <a:pt x="133539" y="20656"/>
                  </a:lnTo>
                  <a:lnTo>
                    <a:pt x="133920" y="19437"/>
                  </a:lnTo>
                  <a:lnTo>
                    <a:pt x="133920" y="18751"/>
                  </a:lnTo>
                  <a:lnTo>
                    <a:pt x="133920" y="8232"/>
                  </a:lnTo>
                  <a:lnTo>
                    <a:pt x="141313" y="8232"/>
                  </a:lnTo>
                  <a:lnTo>
                    <a:pt x="141313" y="27592"/>
                  </a:lnTo>
                  <a:lnTo>
                    <a:pt x="134301" y="27592"/>
                  </a:lnTo>
                  <a:close/>
                  <a:moveTo>
                    <a:pt x="151222" y="11281"/>
                  </a:moveTo>
                  <a:lnTo>
                    <a:pt x="151679" y="10519"/>
                  </a:lnTo>
                  <a:lnTo>
                    <a:pt x="152975" y="9223"/>
                  </a:lnTo>
                  <a:lnTo>
                    <a:pt x="154576" y="8385"/>
                  </a:lnTo>
                  <a:lnTo>
                    <a:pt x="156329" y="7928"/>
                  </a:lnTo>
                  <a:lnTo>
                    <a:pt x="157243" y="7928"/>
                  </a:lnTo>
                  <a:lnTo>
                    <a:pt x="157853" y="7928"/>
                  </a:lnTo>
                  <a:lnTo>
                    <a:pt x="158463" y="8156"/>
                  </a:lnTo>
                  <a:lnTo>
                    <a:pt x="158463" y="14254"/>
                  </a:lnTo>
                  <a:lnTo>
                    <a:pt x="158310" y="14254"/>
                  </a:lnTo>
                  <a:lnTo>
                    <a:pt x="156710" y="14025"/>
                  </a:lnTo>
                  <a:lnTo>
                    <a:pt x="154194" y="14482"/>
                  </a:lnTo>
                  <a:lnTo>
                    <a:pt x="153204" y="15092"/>
                  </a:lnTo>
                  <a:lnTo>
                    <a:pt x="152365" y="15854"/>
                  </a:lnTo>
                  <a:lnTo>
                    <a:pt x="151527" y="18217"/>
                  </a:lnTo>
                  <a:lnTo>
                    <a:pt x="151451" y="19818"/>
                  </a:lnTo>
                  <a:lnTo>
                    <a:pt x="151451" y="27745"/>
                  </a:lnTo>
                  <a:lnTo>
                    <a:pt x="143981" y="27745"/>
                  </a:lnTo>
                  <a:lnTo>
                    <a:pt x="143981" y="8385"/>
                  </a:lnTo>
                  <a:lnTo>
                    <a:pt x="151069" y="8385"/>
                  </a:lnTo>
                  <a:lnTo>
                    <a:pt x="151069" y="11281"/>
                  </a:lnTo>
                  <a:close/>
                  <a:moveTo>
                    <a:pt x="165704" y="27592"/>
                  </a:moveTo>
                  <a:lnTo>
                    <a:pt x="164713" y="27211"/>
                  </a:lnTo>
                  <a:lnTo>
                    <a:pt x="162960" y="26068"/>
                  </a:lnTo>
                  <a:lnTo>
                    <a:pt x="162198" y="25458"/>
                  </a:lnTo>
                  <a:lnTo>
                    <a:pt x="161512" y="24696"/>
                  </a:lnTo>
                  <a:lnTo>
                    <a:pt x="160368" y="23095"/>
                  </a:lnTo>
                  <a:lnTo>
                    <a:pt x="159987" y="22181"/>
                  </a:lnTo>
                  <a:lnTo>
                    <a:pt x="159606" y="21190"/>
                  </a:lnTo>
                  <a:lnTo>
                    <a:pt x="159225" y="19132"/>
                  </a:lnTo>
                  <a:lnTo>
                    <a:pt x="159225" y="17074"/>
                  </a:lnTo>
                  <a:lnTo>
                    <a:pt x="159606" y="15016"/>
                  </a:lnTo>
                  <a:lnTo>
                    <a:pt x="159987" y="14025"/>
                  </a:lnTo>
                  <a:lnTo>
                    <a:pt x="160368" y="13111"/>
                  </a:lnTo>
                  <a:lnTo>
                    <a:pt x="161512" y="11434"/>
                  </a:lnTo>
                  <a:lnTo>
                    <a:pt x="162198" y="10748"/>
                  </a:lnTo>
                  <a:lnTo>
                    <a:pt x="163036" y="10062"/>
                  </a:lnTo>
                  <a:lnTo>
                    <a:pt x="164713" y="8995"/>
                  </a:lnTo>
                  <a:lnTo>
                    <a:pt x="165704" y="8614"/>
                  </a:lnTo>
                  <a:lnTo>
                    <a:pt x="166771" y="8232"/>
                  </a:lnTo>
                  <a:lnTo>
                    <a:pt x="169057" y="7851"/>
                  </a:lnTo>
                  <a:lnTo>
                    <a:pt x="170201" y="7775"/>
                  </a:lnTo>
                  <a:lnTo>
                    <a:pt x="172106" y="7928"/>
                  </a:lnTo>
                  <a:lnTo>
                    <a:pt x="174012" y="8385"/>
                  </a:lnTo>
                  <a:lnTo>
                    <a:pt x="175612" y="8995"/>
                  </a:lnTo>
                  <a:lnTo>
                    <a:pt x="177061" y="9985"/>
                  </a:lnTo>
                  <a:lnTo>
                    <a:pt x="178204" y="11053"/>
                  </a:lnTo>
                  <a:lnTo>
                    <a:pt x="179119" y="12425"/>
                  </a:lnTo>
                  <a:lnTo>
                    <a:pt x="179804" y="13949"/>
                  </a:lnTo>
                  <a:lnTo>
                    <a:pt x="180033" y="15550"/>
                  </a:lnTo>
                  <a:lnTo>
                    <a:pt x="172945" y="15550"/>
                  </a:lnTo>
                  <a:lnTo>
                    <a:pt x="172640" y="14482"/>
                  </a:lnTo>
                  <a:lnTo>
                    <a:pt x="171954" y="13568"/>
                  </a:lnTo>
                  <a:lnTo>
                    <a:pt x="171573" y="13187"/>
                  </a:lnTo>
                  <a:lnTo>
                    <a:pt x="170582" y="12806"/>
                  </a:lnTo>
                  <a:lnTo>
                    <a:pt x="170048" y="12806"/>
                  </a:lnTo>
                  <a:lnTo>
                    <a:pt x="169286" y="12882"/>
                  </a:lnTo>
                  <a:lnTo>
                    <a:pt x="167990" y="13568"/>
                  </a:lnTo>
                  <a:lnTo>
                    <a:pt x="167533" y="14254"/>
                  </a:lnTo>
                  <a:lnTo>
                    <a:pt x="167076" y="15168"/>
                  </a:lnTo>
                  <a:lnTo>
                    <a:pt x="166695" y="17074"/>
                  </a:lnTo>
                  <a:lnTo>
                    <a:pt x="166695" y="18141"/>
                  </a:lnTo>
                  <a:lnTo>
                    <a:pt x="166695" y="19132"/>
                  </a:lnTo>
                  <a:lnTo>
                    <a:pt x="167152" y="21037"/>
                  </a:lnTo>
                  <a:lnTo>
                    <a:pt x="167533" y="21952"/>
                  </a:lnTo>
                  <a:lnTo>
                    <a:pt x="167990" y="22562"/>
                  </a:lnTo>
                  <a:lnTo>
                    <a:pt x="169362" y="23248"/>
                  </a:lnTo>
                  <a:lnTo>
                    <a:pt x="170125" y="23324"/>
                  </a:lnTo>
                  <a:lnTo>
                    <a:pt x="170734" y="23324"/>
                  </a:lnTo>
                  <a:lnTo>
                    <a:pt x="171801" y="22867"/>
                  </a:lnTo>
                  <a:lnTo>
                    <a:pt x="172182" y="22486"/>
                  </a:lnTo>
                  <a:lnTo>
                    <a:pt x="172564" y="21876"/>
                  </a:lnTo>
                  <a:lnTo>
                    <a:pt x="173021" y="20580"/>
                  </a:lnTo>
                  <a:lnTo>
                    <a:pt x="173021" y="19970"/>
                  </a:lnTo>
                  <a:lnTo>
                    <a:pt x="180186" y="19970"/>
                  </a:lnTo>
                  <a:lnTo>
                    <a:pt x="180109" y="20809"/>
                  </a:lnTo>
                  <a:lnTo>
                    <a:pt x="179804" y="22486"/>
                  </a:lnTo>
                  <a:lnTo>
                    <a:pt x="179423" y="23248"/>
                  </a:lnTo>
                  <a:lnTo>
                    <a:pt x="179042" y="24010"/>
                  </a:lnTo>
                  <a:lnTo>
                    <a:pt x="178051" y="25382"/>
                  </a:lnTo>
                  <a:lnTo>
                    <a:pt x="177442" y="25916"/>
                  </a:lnTo>
                  <a:lnTo>
                    <a:pt x="175917" y="27059"/>
                  </a:lnTo>
                  <a:lnTo>
                    <a:pt x="174240" y="27745"/>
                  </a:lnTo>
                  <a:lnTo>
                    <a:pt x="172106" y="28278"/>
                  </a:lnTo>
                  <a:lnTo>
                    <a:pt x="167762" y="28202"/>
                  </a:lnTo>
                  <a:lnTo>
                    <a:pt x="165628" y="27592"/>
                  </a:lnTo>
                  <a:close/>
                  <a:moveTo>
                    <a:pt x="187579" y="27592"/>
                  </a:moveTo>
                  <a:lnTo>
                    <a:pt x="186664" y="27211"/>
                  </a:lnTo>
                  <a:lnTo>
                    <a:pt x="184911" y="26144"/>
                  </a:lnTo>
                  <a:lnTo>
                    <a:pt x="184149" y="25458"/>
                  </a:lnTo>
                  <a:lnTo>
                    <a:pt x="183463" y="24696"/>
                  </a:lnTo>
                  <a:lnTo>
                    <a:pt x="182320" y="23095"/>
                  </a:lnTo>
                  <a:lnTo>
                    <a:pt x="181939" y="22181"/>
                  </a:lnTo>
                  <a:lnTo>
                    <a:pt x="181558" y="21190"/>
                  </a:lnTo>
                  <a:lnTo>
                    <a:pt x="181176" y="19132"/>
                  </a:lnTo>
                  <a:lnTo>
                    <a:pt x="181176" y="18065"/>
                  </a:lnTo>
                  <a:lnTo>
                    <a:pt x="181176" y="16998"/>
                  </a:lnTo>
                  <a:lnTo>
                    <a:pt x="181558" y="14940"/>
                  </a:lnTo>
                  <a:lnTo>
                    <a:pt x="181939" y="13949"/>
                  </a:lnTo>
                  <a:lnTo>
                    <a:pt x="182320" y="13111"/>
                  </a:lnTo>
                  <a:lnTo>
                    <a:pt x="183463" y="11434"/>
                  </a:lnTo>
                  <a:lnTo>
                    <a:pt x="184149" y="10748"/>
                  </a:lnTo>
                  <a:lnTo>
                    <a:pt x="184911" y="10062"/>
                  </a:lnTo>
                  <a:lnTo>
                    <a:pt x="186588" y="8995"/>
                  </a:lnTo>
                  <a:lnTo>
                    <a:pt x="187503" y="8537"/>
                  </a:lnTo>
                  <a:lnTo>
                    <a:pt x="188570" y="8232"/>
                  </a:lnTo>
                  <a:lnTo>
                    <a:pt x="190704" y="7851"/>
                  </a:lnTo>
                  <a:lnTo>
                    <a:pt x="191847" y="7775"/>
                  </a:lnTo>
                  <a:lnTo>
                    <a:pt x="192838" y="7775"/>
                  </a:lnTo>
                  <a:lnTo>
                    <a:pt x="194972" y="8156"/>
                  </a:lnTo>
                  <a:lnTo>
                    <a:pt x="195963" y="8537"/>
                  </a:lnTo>
                  <a:lnTo>
                    <a:pt x="197716" y="9300"/>
                  </a:lnTo>
                  <a:lnTo>
                    <a:pt x="199164" y="10443"/>
                  </a:lnTo>
                  <a:lnTo>
                    <a:pt x="200079" y="11281"/>
                  </a:lnTo>
                  <a:lnTo>
                    <a:pt x="201451" y="13339"/>
                  </a:lnTo>
                  <a:lnTo>
                    <a:pt x="201908" y="14482"/>
                  </a:lnTo>
                  <a:lnTo>
                    <a:pt x="202289" y="15854"/>
                  </a:lnTo>
                  <a:lnTo>
                    <a:pt x="202671" y="18522"/>
                  </a:lnTo>
                  <a:lnTo>
                    <a:pt x="202671" y="19894"/>
                  </a:lnTo>
                  <a:lnTo>
                    <a:pt x="188341" y="19894"/>
                  </a:lnTo>
                  <a:lnTo>
                    <a:pt x="188494" y="20580"/>
                  </a:lnTo>
                  <a:lnTo>
                    <a:pt x="189103" y="21952"/>
                  </a:lnTo>
                  <a:lnTo>
                    <a:pt x="189637" y="22562"/>
                  </a:lnTo>
                  <a:lnTo>
                    <a:pt x="190170" y="23019"/>
                  </a:lnTo>
                  <a:lnTo>
                    <a:pt x="191542" y="23476"/>
                  </a:lnTo>
                  <a:lnTo>
                    <a:pt x="192228" y="23476"/>
                  </a:lnTo>
                  <a:lnTo>
                    <a:pt x="193067" y="23476"/>
                  </a:lnTo>
                  <a:lnTo>
                    <a:pt x="194515" y="22714"/>
                  </a:lnTo>
                  <a:lnTo>
                    <a:pt x="195049" y="22028"/>
                  </a:lnTo>
                  <a:lnTo>
                    <a:pt x="202213" y="22028"/>
                  </a:lnTo>
                  <a:lnTo>
                    <a:pt x="201680" y="23400"/>
                  </a:lnTo>
                  <a:lnTo>
                    <a:pt x="200841" y="24544"/>
                  </a:lnTo>
                  <a:lnTo>
                    <a:pt x="199698" y="25763"/>
                  </a:lnTo>
                  <a:lnTo>
                    <a:pt x="197030" y="27440"/>
                  </a:lnTo>
                  <a:lnTo>
                    <a:pt x="195430" y="27897"/>
                  </a:lnTo>
                  <a:lnTo>
                    <a:pt x="193753" y="28278"/>
                  </a:lnTo>
                  <a:lnTo>
                    <a:pt x="192000" y="28278"/>
                  </a:lnTo>
                  <a:lnTo>
                    <a:pt x="190856" y="28278"/>
                  </a:lnTo>
                  <a:lnTo>
                    <a:pt x="188646" y="27897"/>
                  </a:lnTo>
                  <a:lnTo>
                    <a:pt x="187579" y="27516"/>
                  </a:lnTo>
                  <a:close/>
                  <a:moveTo>
                    <a:pt x="189561" y="13492"/>
                  </a:moveTo>
                  <a:lnTo>
                    <a:pt x="189103" y="14025"/>
                  </a:lnTo>
                  <a:lnTo>
                    <a:pt x="188494" y="15321"/>
                  </a:lnTo>
                  <a:lnTo>
                    <a:pt x="188341" y="16083"/>
                  </a:lnTo>
                  <a:lnTo>
                    <a:pt x="195277" y="16083"/>
                  </a:lnTo>
                  <a:lnTo>
                    <a:pt x="195125" y="15321"/>
                  </a:lnTo>
                  <a:lnTo>
                    <a:pt x="194591" y="14025"/>
                  </a:lnTo>
                  <a:lnTo>
                    <a:pt x="194134" y="13492"/>
                  </a:lnTo>
                  <a:lnTo>
                    <a:pt x="193677" y="13034"/>
                  </a:lnTo>
                  <a:lnTo>
                    <a:pt x="192533" y="12577"/>
                  </a:lnTo>
                  <a:lnTo>
                    <a:pt x="191924" y="12577"/>
                  </a:lnTo>
                  <a:lnTo>
                    <a:pt x="191238" y="12577"/>
                  </a:lnTo>
                  <a:lnTo>
                    <a:pt x="190018" y="13034"/>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182325" y="4644875"/>
              <a:ext cx="324283" cy="323928"/>
            </a:xfrm>
            <a:custGeom>
              <a:avLst/>
              <a:gdLst/>
              <a:ahLst/>
              <a:cxnLst/>
              <a:rect l="l" t="t" r="r" b="b"/>
              <a:pathLst>
                <a:path w="69514" h="69438" extrusionOk="0">
                  <a:moveTo>
                    <a:pt x="34757" y="0"/>
                  </a:moveTo>
                  <a:lnTo>
                    <a:pt x="32166" y="0"/>
                  </a:lnTo>
                  <a:lnTo>
                    <a:pt x="27059" y="839"/>
                  </a:lnTo>
                  <a:lnTo>
                    <a:pt x="22181" y="2287"/>
                  </a:lnTo>
                  <a:lnTo>
                    <a:pt x="17608" y="4497"/>
                  </a:lnTo>
                  <a:lnTo>
                    <a:pt x="13415" y="7241"/>
                  </a:lnTo>
                  <a:lnTo>
                    <a:pt x="9681" y="10671"/>
                  </a:lnTo>
                  <a:lnTo>
                    <a:pt x="6403" y="14558"/>
                  </a:lnTo>
                  <a:lnTo>
                    <a:pt x="3735" y="18979"/>
                  </a:lnTo>
                  <a:lnTo>
                    <a:pt x="2668" y="21418"/>
                  </a:lnTo>
                  <a:lnTo>
                    <a:pt x="1754" y="23857"/>
                  </a:lnTo>
                  <a:lnTo>
                    <a:pt x="534" y="28812"/>
                  </a:lnTo>
                  <a:lnTo>
                    <a:pt x="1" y="33918"/>
                  </a:lnTo>
                  <a:lnTo>
                    <a:pt x="306" y="38949"/>
                  </a:lnTo>
                  <a:lnTo>
                    <a:pt x="1296" y="43903"/>
                  </a:lnTo>
                  <a:lnTo>
                    <a:pt x="2973" y="48705"/>
                  </a:lnTo>
                  <a:lnTo>
                    <a:pt x="5336" y="53202"/>
                  </a:lnTo>
                  <a:lnTo>
                    <a:pt x="8385" y="57318"/>
                  </a:lnTo>
                  <a:lnTo>
                    <a:pt x="10214" y="59224"/>
                  </a:lnTo>
                  <a:lnTo>
                    <a:pt x="12120" y="61053"/>
                  </a:lnTo>
                  <a:lnTo>
                    <a:pt x="16312" y="64102"/>
                  </a:lnTo>
                  <a:lnTo>
                    <a:pt x="20809" y="66464"/>
                  </a:lnTo>
                  <a:lnTo>
                    <a:pt x="25534" y="68141"/>
                  </a:lnTo>
                  <a:lnTo>
                    <a:pt x="30489" y="69132"/>
                  </a:lnTo>
                  <a:lnTo>
                    <a:pt x="35519" y="69437"/>
                  </a:lnTo>
                  <a:lnTo>
                    <a:pt x="40626" y="68904"/>
                  </a:lnTo>
                  <a:lnTo>
                    <a:pt x="45580" y="67684"/>
                  </a:lnTo>
                  <a:lnTo>
                    <a:pt x="48019" y="66769"/>
                  </a:lnTo>
                  <a:lnTo>
                    <a:pt x="50459" y="65702"/>
                  </a:lnTo>
                  <a:lnTo>
                    <a:pt x="54879" y="63035"/>
                  </a:lnTo>
                  <a:lnTo>
                    <a:pt x="58767" y="59757"/>
                  </a:lnTo>
                  <a:lnTo>
                    <a:pt x="62196" y="56022"/>
                  </a:lnTo>
                  <a:lnTo>
                    <a:pt x="65017" y="51830"/>
                  </a:lnTo>
                  <a:lnTo>
                    <a:pt x="67151" y="47257"/>
                  </a:lnTo>
                  <a:lnTo>
                    <a:pt x="68675" y="42379"/>
                  </a:lnTo>
                  <a:lnTo>
                    <a:pt x="69437" y="37272"/>
                  </a:lnTo>
                  <a:lnTo>
                    <a:pt x="69514" y="34681"/>
                  </a:lnTo>
                  <a:lnTo>
                    <a:pt x="69361" y="31098"/>
                  </a:lnTo>
                  <a:lnTo>
                    <a:pt x="67989" y="24315"/>
                  </a:lnTo>
                  <a:lnTo>
                    <a:pt x="65321" y="18141"/>
                  </a:lnTo>
                  <a:lnTo>
                    <a:pt x="61587" y="12577"/>
                  </a:lnTo>
                  <a:lnTo>
                    <a:pt x="56861" y="7851"/>
                  </a:lnTo>
                  <a:lnTo>
                    <a:pt x="51373" y="4116"/>
                  </a:lnTo>
                  <a:lnTo>
                    <a:pt x="45123" y="1449"/>
                  </a:lnTo>
                  <a:lnTo>
                    <a:pt x="38339" y="77"/>
                  </a:lnTo>
                  <a:close/>
                  <a:moveTo>
                    <a:pt x="17912" y="17836"/>
                  </a:moveTo>
                  <a:lnTo>
                    <a:pt x="27440" y="17836"/>
                  </a:lnTo>
                  <a:lnTo>
                    <a:pt x="27440" y="25306"/>
                  </a:lnTo>
                  <a:lnTo>
                    <a:pt x="17989" y="25306"/>
                  </a:lnTo>
                  <a:close/>
                  <a:moveTo>
                    <a:pt x="15016" y="36891"/>
                  </a:moveTo>
                  <a:lnTo>
                    <a:pt x="16007" y="36510"/>
                  </a:lnTo>
                  <a:lnTo>
                    <a:pt x="17303" y="35900"/>
                  </a:lnTo>
                  <a:lnTo>
                    <a:pt x="17760" y="35290"/>
                  </a:lnTo>
                  <a:lnTo>
                    <a:pt x="17836" y="34909"/>
                  </a:lnTo>
                  <a:lnTo>
                    <a:pt x="17836" y="27363"/>
                  </a:lnTo>
                  <a:lnTo>
                    <a:pt x="27364" y="27363"/>
                  </a:lnTo>
                  <a:lnTo>
                    <a:pt x="27364" y="33690"/>
                  </a:lnTo>
                  <a:lnTo>
                    <a:pt x="27364" y="34833"/>
                  </a:lnTo>
                  <a:lnTo>
                    <a:pt x="26906" y="36739"/>
                  </a:lnTo>
                  <a:lnTo>
                    <a:pt x="26068" y="38111"/>
                  </a:lnTo>
                  <a:lnTo>
                    <a:pt x="24772" y="39025"/>
                  </a:lnTo>
                  <a:lnTo>
                    <a:pt x="24010" y="39330"/>
                  </a:lnTo>
                  <a:lnTo>
                    <a:pt x="24848" y="39711"/>
                  </a:lnTo>
                  <a:lnTo>
                    <a:pt x="26144" y="40778"/>
                  </a:lnTo>
                  <a:lnTo>
                    <a:pt x="26983" y="42303"/>
                  </a:lnTo>
                  <a:lnTo>
                    <a:pt x="27364" y="44361"/>
                  </a:lnTo>
                  <a:lnTo>
                    <a:pt x="27364" y="45733"/>
                  </a:lnTo>
                  <a:lnTo>
                    <a:pt x="27364" y="51220"/>
                  </a:lnTo>
                  <a:lnTo>
                    <a:pt x="17836" y="51144"/>
                  </a:lnTo>
                  <a:lnTo>
                    <a:pt x="17836" y="43979"/>
                  </a:lnTo>
                  <a:lnTo>
                    <a:pt x="17760" y="43522"/>
                  </a:lnTo>
                  <a:lnTo>
                    <a:pt x="17303" y="42836"/>
                  </a:lnTo>
                  <a:lnTo>
                    <a:pt x="16007" y="42226"/>
                  </a:lnTo>
                  <a:lnTo>
                    <a:pt x="14940" y="41922"/>
                  </a:lnTo>
                  <a:close/>
                  <a:moveTo>
                    <a:pt x="41769" y="52211"/>
                  </a:moveTo>
                  <a:lnTo>
                    <a:pt x="40169" y="52135"/>
                  </a:lnTo>
                  <a:lnTo>
                    <a:pt x="37349" y="51754"/>
                  </a:lnTo>
                  <a:lnTo>
                    <a:pt x="34986" y="50916"/>
                  </a:lnTo>
                  <a:lnTo>
                    <a:pt x="33004" y="49848"/>
                  </a:lnTo>
                  <a:lnTo>
                    <a:pt x="31403" y="48400"/>
                  </a:lnTo>
                  <a:lnTo>
                    <a:pt x="30260" y="46800"/>
                  </a:lnTo>
                  <a:lnTo>
                    <a:pt x="29498" y="44894"/>
                  </a:lnTo>
                  <a:lnTo>
                    <a:pt x="29117" y="42836"/>
                  </a:lnTo>
                  <a:lnTo>
                    <a:pt x="29041" y="41769"/>
                  </a:lnTo>
                  <a:lnTo>
                    <a:pt x="29041" y="40016"/>
                  </a:lnTo>
                  <a:lnTo>
                    <a:pt x="38721" y="40016"/>
                  </a:lnTo>
                  <a:lnTo>
                    <a:pt x="38721" y="40778"/>
                  </a:lnTo>
                  <a:lnTo>
                    <a:pt x="38721" y="41464"/>
                  </a:lnTo>
                  <a:lnTo>
                    <a:pt x="39102" y="42684"/>
                  </a:lnTo>
                  <a:lnTo>
                    <a:pt x="39788" y="43522"/>
                  </a:lnTo>
                  <a:lnTo>
                    <a:pt x="40855" y="43979"/>
                  </a:lnTo>
                  <a:lnTo>
                    <a:pt x="41541" y="43979"/>
                  </a:lnTo>
                  <a:lnTo>
                    <a:pt x="42227" y="43979"/>
                  </a:lnTo>
                  <a:lnTo>
                    <a:pt x="43218" y="43675"/>
                  </a:lnTo>
                  <a:lnTo>
                    <a:pt x="43827" y="43141"/>
                  </a:lnTo>
                  <a:lnTo>
                    <a:pt x="44132" y="42379"/>
                  </a:lnTo>
                  <a:lnTo>
                    <a:pt x="44132" y="41845"/>
                  </a:lnTo>
                  <a:lnTo>
                    <a:pt x="43980" y="41159"/>
                  </a:lnTo>
                  <a:lnTo>
                    <a:pt x="42836" y="40092"/>
                  </a:lnTo>
                  <a:lnTo>
                    <a:pt x="39483" y="38644"/>
                  </a:lnTo>
                  <a:lnTo>
                    <a:pt x="35367" y="36815"/>
                  </a:lnTo>
                  <a:lnTo>
                    <a:pt x="32775" y="35138"/>
                  </a:lnTo>
                  <a:lnTo>
                    <a:pt x="30717" y="32928"/>
                  </a:lnTo>
                  <a:lnTo>
                    <a:pt x="29498" y="29879"/>
                  </a:lnTo>
                  <a:lnTo>
                    <a:pt x="29422" y="27973"/>
                  </a:lnTo>
                  <a:lnTo>
                    <a:pt x="29422" y="26830"/>
                  </a:lnTo>
                  <a:lnTo>
                    <a:pt x="29803" y="24772"/>
                  </a:lnTo>
                  <a:lnTo>
                    <a:pt x="30489" y="22866"/>
                  </a:lnTo>
                  <a:lnTo>
                    <a:pt x="31632" y="21113"/>
                  </a:lnTo>
                  <a:lnTo>
                    <a:pt x="33156" y="19665"/>
                  </a:lnTo>
                  <a:lnTo>
                    <a:pt x="35138" y="18446"/>
                  </a:lnTo>
                  <a:lnTo>
                    <a:pt x="37577" y="17607"/>
                  </a:lnTo>
                  <a:lnTo>
                    <a:pt x="40550" y="17150"/>
                  </a:lnTo>
                  <a:lnTo>
                    <a:pt x="42227" y="17150"/>
                  </a:lnTo>
                  <a:lnTo>
                    <a:pt x="43675" y="17150"/>
                  </a:lnTo>
                  <a:lnTo>
                    <a:pt x="46343" y="17607"/>
                  </a:lnTo>
                  <a:lnTo>
                    <a:pt x="48705" y="18369"/>
                  </a:lnTo>
                  <a:lnTo>
                    <a:pt x="50611" y="19513"/>
                  </a:lnTo>
                  <a:lnTo>
                    <a:pt x="52135" y="20885"/>
                  </a:lnTo>
                  <a:lnTo>
                    <a:pt x="53279" y="22562"/>
                  </a:lnTo>
                  <a:lnTo>
                    <a:pt x="54041" y="24391"/>
                  </a:lnTo>
                  <a:lnTo>
                    <a:pt x="54422" y="26449"/>
                  </a:lnTo>
                  <a:lnTo>
                    <a:pt x="54422" y="27516"/>
                  </a:lnTo>
                  <a:lnTo>
                    <a:pt x="54422" y="29421"/>
                  </a:lnTo>
                  <a:lnTo>
                    <a:pt x="44818" y="29421"/>
                  </a:lnTo>
                  <a:lnTo>
                    <a:pt x="44818" y="28354"/>
                  </a:lnTo>
                  <a:lnTo>
                    <a:pt x="44666" y="27135"/>
                  </a:lnTo>
                  <a:lnTo>
                    <a:pt x="43827" y="25763"/>
                  </a:lnTo>
                  <a:lnTo>
                    <a:pt x="42836" y="25306"/>
                  </a:lnTo>
                  <a:lnTo>
                    <a:pt x="42150" y="25229"/>
                  </a:lnTo>
                  <a:lnTo>
                    <a:pt x="41693" y="25229"/>
                  </a:lnTo>
                  <a:lnTo>
                    <a:pt x="40855" y="25458"/>
                  </a:lnTo>
                  <a:lnTo>
                    <a:pt x="40245" y="26068"/>
                  </a:lnTo>
                  <a:lnTo>
                    <a:pt x="39864" y="26830"/>
                  </a:lnTo>
                  <a:lnTo>
                    <a:pt x="39864" y="27363"/>
                  </a:lnTo>
                  <a:lnTo>
                    <a:pt x="40016" y="28049"/>
                  </a:lnTo>
                  <a:lnTo>
                    <a:pt x="41160" y="29269"/>
                  </a:lnTo>
                  <a:lnTo>
                    <a:pt x="44437" y="30717"/>
                  </a:lnTo>
                  <a:lnTo>
                    <a:pt x="48629" y="32470"/>
                  </a:lnTo>
                  <a:lnTo>
                    <a:pt x="51221" y="34071"/>
                  </a:lnTo>
                  <a:lnTo>
                    <a:pt x="53279" y="36281"/>
                  </a:lnTo>
                  <a:lnTo>
                    <a:pt x="54498" y="39254"/>
                  </a:lnTo>
                  <a:lnTo>
                    <a:pt x="54574" y="41236"/>
                  </a:lnTo>
                  <a:lnTo>
                    <a:pt x="54574" y="42303"/>
                  </a:lnTo>
                  <a:lnTo>
                    <a:pt x="54193" y="44361"/>
                  </a:lnTo>
                  <a:lnTo>
                    <a:pt x="53431" y="46342"/>
                  </a:lnTo>
                  <a:lnTo>
                    <a:pt x="52288" y="48095"/>
                  </a:lnTo>
                  <a:lnTo>
                    <a:pt x="50687" y="49620"/>
                  </a:lnTo>
                  <a:lnTo>
                    <a:pt x="48705" y="50839"/>
                  </a:lnTo>
                  <a:lnTo>
                    <a:pt x="46266" y="51678"/>
                  </a:lnTo>
                  <a:lnTo>
                    <a:pt x="43370" y="52135"/>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 Phones Background 1">
  <p:cSld name="BLANK_1_1_3">
    <p:spTree>
      <p:nvGrpSpPr>
        <p:cNvPr id="1" name="Shape 453"/>
        <p:cNvGrpSpPr/>
        <p:nvPr/>
      </p:nvGrpSpPr>
      <p:grpSpPr>
        <a:xfrm>
          <a:off x="0" y="0"/>
          <a:ext cx="0" cy="0"/>
          <a:chOff x="0" y="0"/>
          <a:chExt cx="0" cy="0"/>
        </a:xfrm>
      </p:grpSpPr>
      <p:sp>
        <p:nvSpPr>
          <p:cNvPr id="454" name="Google Shape;454;p42"/>
          <p:cNvSpPr/>
          <p:nvPr/>
        </p:nvSpPr>
        <p:spPr>
          <a:xfrm>
            <a:off x="3624025" y="-7750"/>
            <a:ext cx="55200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 Phone Background 1 1">
  <p:cSld name="BLANK_1_2">
    <p:spTree>
      <p:nvGrpSpPr>
        <p:cNvPr id="1" name="Shape 457"/>
        <p:cNvGrpSpPr/>
        <p:nvPr/>
      </p:nvGrpSpPr>
      <p:grpSpPr>
        <a:xfrm>
          <a:off x="0" y="0"/>
          <a:ext cx="0" cy="0"/>
          <a:chOff x="0" y="0"/>
          <a:chExt cx="0" cy="0"/>
        </a:xfrm>
      </p:grpSpPr>
      <p:sp>
        <p:nvSpPr>
          <p:cNvPr id="458" name="Google Shape;458;p44"/>
          <p:cNvSpPr/>
          <p:nvPr/>
        </p:nvSpPr>
        <p:spPr>
          <a:xfrm>
            <a:off x="3415600" y="-7750"/>
            <a:ext cx="57288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44"/>
          <p:cNvGrpSpPr/>
          <p:nvPr/>
        </p:nvGrpSpPr>
        <p:grpSpPr>
          <a:xfrm>
            <a:off x="182329" y="4639645"/>
            <a:ext cx="1325031" cy="323928"/>
            <a:chOff x="182325" y="4644875"/>
            <a:chExt cx="1325031" cy="323928"/>
          </a:xfrm>
        </p:grpSpPr>
        <p:sp>
          <p:nvSpPr>
            <p:cNvPr id="460" name="Google Shape;460;p44"/>
            <p:cNvSpPr/>
            <p:nvPr/>
          </p:nvSpPr>
          <p:spPr>
            <a:xfrm>
              <a:off x="561896" y="4740560"/>
              <a:ext cx="945460" cy="131922"/>
            </a:xfrm>
            <a:custGeom>
              <a:avLst/>
              <a:gdLst/>
              <a:ahLst/>
              <a:cxnLst/>
              <a:rect l="l" t="t" r="r" b="b"/>
              <a:pathLst>
                <a:path w="202671" h="28279" extrusionOk="0">
                  <a:moveTo>
                    <a:pt x="7470" y="382"/>
                  </a:moveTo>
                  <a:lnTo>
                    <a:pt x="7470" y="5793"/>
                  </a:lnTo>
                  <a:lnTo>
                    <a:pt x="77" y="5793"/>
                  </a:lnTo>
                  <a:lnTo>
                    <a:pt x="77" y="382"/>
                  </a:lnTo>
                  <a:close/>
                  <a:moveTo>
                    <a:pt x="7470" y="8156"/>
                  </a:moveTo>
                  <a:lnTo>
                    <a:pt x="7470" y="27516"/>
                  </a:lnTo>
                  <a:lnTo>
                    <a:pt x="1" y="27516"/>
                  </a:lnTo>
                  <a:lnTo>
                    <a:pt x="1" y="8156"/>
                  </a:lnTo>
                  <a:close/>
                  <a:moveTo>
                    <a:pt x="17303" y="11129"/>
                  </a:moveTo>
                  <a:lnTo>
                    <a:pt x="17836" y="10290"/>
                  </a:lnTo>
                  <a:lnTo>
                    <a:pt x="19208" y="8995"/>
                  </a:lnTo>
                  <a:lnTo>
                    <a:pt x="19970" y="8537"/>
                  </a:lnTo>
                  <a:lnTo>
                    <a:pt x="20809" y="8156"/>
                  </a:lnTo>
                  <a:lnTo>
                    <a:pt x="22486" y="7775"/>
                  </a:lnTo>
                  <a:lnTo>
                    <a:pt x="23400" y="7775"/>
                  </a:lnTo>
                  <a:lnTo>
                    <a:pt x="24010" y="7775"/>
                  </a:lnTo>
                  <a:lnTo>
                    <a:pt x="24620" y="7928"/>
                  </a:lnTo>
                  <a:lnTo>
                    <a:pt x="24620" y="14101"/>
                  </a:lnTo>
                  <a:lnTo>
                    <a:pt x="24467" y="14101"/>
                  </a:lnTo>
                  <a:lnTo>
                    <a:pt x="22867" y="13873"/>
                  </a:lnTo>
                  <a:lnTo>
                    <a:pt x="20275" y="14330"/>
                  </a:lnTo>
                  <a:lnTo>
                    <a:pt x="19361" y="14940"/>
                  </a:lnTo>
                  <a:lnTo>
                    <a:pt x="18522" y="15702"/>
                  </a:lnTo>
                  <a:lnTo>
                    <a:pt x="17608" y="18065"/>
                  </a:lnTo>
                  <a:lnTo>
                    <a:pt x="17531" y="19589"/>
                  </a:lnTo>
                  <a:lnTo>
                    <a:pt x="17531" y="27516"/>
                  </a:lnTo>
                  <a:lnTo>
                    <a:pt x="10062" y="27516"/>
                  </a:lnTo>
                  <a:lnTo>
                    <a:pt x="10062" y="8156"/>
                  </a:lnTo>
                  <a:lnTo>
                    <a:pt x="17150" y="8156"/>
                  </a:lnTo>
                  <a:lnTo>
                    <a:pt x="17150" y="11129"/>
                  </a:lnTo>
                  <a:close/>
                  <a:moveTo>
                    <a:pt x="31785" y="27364"/>
                  </a:moveTo>
                  <a:lnTo>
                    <a:pt x="30794" y="26983"/>
                  </a:lnTo>
                  <a:lnTo>
                    <a:pt x="29041" y="25916"/>
                  </a:lnTo>
                  <a:lnTo>
                    <a:pt x="28278" y="25230"/>
                  </a:lnTo>
                  <a:lnTo>
                    <a:pt x="27592" y="24544"/>
                  </a:lnTo>
                  <a:lnTo>
                    <a:pt x="26449" y="22867"/>
                  </a:lnTo>
                  <a:lnTo>
                    <a:pt x="26068" y="22028"/>
                  </a:lnTo>
                  <a:lnTo>
                    <a:pt x="25687" y="20961"/>
                  </a:lnTo>
                  <a:lnTo>
                    <a:pt x="25306" y="18979"/>
                  </a:lnTo>
                  <a:lnTo>
                    <a:pt x="25306" y="16845"/>
                  </a:lnTo>
                  <a:lnTo>
                    <a:pt x="25687" y="14787"/>
                  </a:lnTo>
                  <a:lnTo>
                    <a:pt x="26068" y="13797"/>
                  </a:lnTo>
                  <a:lnTo>
                    <a:pt x="26449" y="12958"/>
                  </a:lnTo>
                  <a:lnTo>
                    <a:pt x="27592" y="11281"/>
                  </a:lnTo>
                  <a:lnTo>
                    <a:pt x="28278" y="10595"/>
                  </a:lnTo>
                  <a:lnTo>
                    <a:pt x="29041" y="9909"/>
                  </a:lnTo>
                  <a:lnTo>
                    <a:pt x="30794" y="8766"/>
                  </a:lnTo>
                  <a:lnTo>
                    <a:pt x="31708" y="8385"/>
                  </a:lnTo>
                  <a:lnTo>
                    <a:pt x="32852" y="8080"/>
                  </a:lnTo>
                  <a:lnTo>
                    <a:pt x="35138" y="7623"/>
                  </a:lnTo>
                  <a:lnTo>
                    <a:pt x="37425" y="7623"/>
                  </a:lnTo>
                  <a:lnTo>
                    <a:pt x="39635" y="8080"/>
                  </a:lnTo>
                  <a:lnTo>
                    <a:pt x="40779" y="8385"/>
                  </a:lnTo>
                  <a:lnTo>
                    <a:pt x="41769" y="8842"/>
                  </a:lnTo>
                  <a:lnTo>
                    <a:pt x="43446" y="9909"/>
                  </a:lnTo>
                  <a:lnTo>
                    <a:pt x="44209" y="10671"/>
                  </a:lnTo>
                  <a:lnTo>
                    <a:pt x="44895" y="11357"/>
                  </a:lnTo>
                  <a:lnTo>
                    <a:pt x="45962" y="12958"/>
                  </a:lnTo>
                  <a:lnTo>
                    <a:pt x="46419" y="13873"/>
                  </a:lnTo>
                  <a:lnTo>
                    <a:pt x="46724" y="14864"/>
                  </a:lnTo>
                  <a:lnTo>
                    <a:pt x="47105" y="16922"/>
                  </a:lnTo>
                  <a:lnTo>
                    <a:pt x="47105" y="18979"/>
                  </a:lnTo>
                  <a:lnTo>
                    <a:pt x="46724" y="21037"/>
                  </a:lnTo>
                  <a:lnTo>
                    <a:pt x="46419" y="22105"/>
                  </a:lnTo>
                  <a:lnTo>
                    <a:pt x="45962" y="22943"/>
                  </a:lnTo>
                  <a:lnTo>
                    <a:pt x="44895" y="24620"/>
                  </a:lnTo>
                  <a:lnTo>
                    <a:pt x="44209" y="25306"/>
                  </a:lnTo>
                  <a:lnTo>
                    <a:pt x="43446" y="25992"/>
                  </a:lnTo>
                  <a:lnTo>
                    <a:pt x="41693" y="27059"/>
                  </a:lnTo>
                  <a:lnTo>
                    <a:pt x="40779" y="27440"/>
                  </a:lnTo>
                  <a:lnTo>
                    <a:pt x="39635" y="27821"/>
                  </a:lnTo>
                  <a:lnTo>
                    <a:pt x="37425" y="28202"/>
                  </a:lnTo>
                  <a:lnTo>
                    <a:pt x="35062" y="28202"/>
                  </a:lnTo>
                  <a:lnTo>
                    <a:pt x="32852" y="27821"/>
                  </a:lnTo>
                  <a:lnTo>
                    <a:pt x="31708" y="27440"/>
                  </a:lnTo>
                  <a:close/>
                  <a:moveTo>
                    <a:pt x="38797" y="21876"/>
                  </a:moveTo>
                  <a:lnTo>
                    <a:pt x="39178" y="20961"/>
                  </a:lnTo>
                  <a:lnTo>
                    <a:pt x="39635" y="18979"/>
                  </a:lnTo>
                  <a:lnTo>
                    <a:pt x="39635" y="17912"/>
                  </a:lnTo>
                  <a:lnTo>
                    <a:pt x="39635" y="16922"/>
                  </a:lnTo>
                  <a:lnTo>
                    <a:pt x="39178" y="14864"/>
                  </a:lnTo>
                  <a:lnTo>
                    <a:pt x="38797" y="13949"/>
                  </a:lnTo>
                  <a:lnTo>
                    <a:pt x="38340" y="13263"/>
                  </a:lnTo>
                  <a:lnTo>
                    <a:pt x="36968" y="12501"/>
                  </a:lnTo>
                  <a:lnTo>
                    <a:pt x="36205" y="12425"/>
                  </a:lnTo>
                  <a:lnTo>
                    <a:pt x="35367" y="12501"/>
                  </a:lnTo>
                  <a:lnTo>
                    <a:pt x="34071" y="13263"/>
                  </a:lnTo>
                  <a:lnTo>
                    <a:pt x="33614" y="13949"/>
                  </a:lnTo>
                  <a:lnTo>
                    <a:pt x="33233" y="14864"/>
                  </a:lnTo>
                  <a:lnTo>
                    <a:pt x="32775" y="16922"/>
                  </a:lnTo>
                  <a:lnTo>
                    <a:pt x="32852" y="17912"/>
                  </a:lnTo>
                  <a:lnTo>
                    <a:pt x="32775" y="18979"/>
                  </a:lnTo>
                  <a:lnTo>
                    <a:pt x="33233" y="20961"/>
                  </a:lnTo>
                  <a:lnTo>
                    <a:pt x="33614" y="21876"/>
                  </a:lnTo>
                  <a:lnTo>
                    <a:pt x="34071" y="22562"/>
                  </a:lnTo>
                  <a:lnTo>
                    <a:pt x="35367" y="23324"/>
                  </a:lnTo>
                  <a:lnTo>
                    <a:pt x="36129" y="23400"/>
                  </a:lnTo>
                  <a:lnTo>
                    <a:pt x="36968" y="23324"/>
                  </a:lnTo>
                  <a:lnTo>
                    <a:pt x="38340" y="22562"/>
                  </a:lnTo>
                  <a:close/>
                  <a:moveTo>
                    <a:pt x="56175" y="10900"/>
                  </a:moveTo>
                  <a:lnTo>
                    <a:pt x="56709" y="10138"/>
                  </a:lnTo>
                  <a:lnTo>
                    <a:pt x="58157" y="8918"/>
                  </a:lnTo>
                  <a:lnTo>
                    <a:pt x="58919" y="8461"/>
                  </a:lnTo>
                  <a:lnTo>
                    <a:pt x="59834" y="8080"/>
                  </a:lnTo>
                  <a:lnTo>
                    <a:pt x="61663" y="7623"/>
                  </a:lnTo>
                  <a:lnTo>
                    <a:pt x="62578" y="7623"/>
                  </a:lnTo>
                  <a:lnTo>
                    <a:pt x="64102" y="7623"/>
                  </a:lnTo>
                  <a:lnTo>
                    <a:pt x="66770" y="8690"/>
                  </a:lnTo>
                  <a:lnTo>
                    <a:pt x="67837" y="9681"/>
                  </a:lnTo>
                  <a:lnTo>
                    <a:pt x="68675" y="10900"/>
                  </a:lnTo>
                  <a:lnTo>
                    <a:pt x="69590" y="13644"/>
                  </a:lnTo>
                  <a:lnTo>
                    <a:pt x="69590" y="15092"/>
                  </a:lnTo>
                  <a:lnTo>
                    <a:pt x="69590" y="27592"/>
                  </a:lnTo>
                  <a:lnTo>
                    <a:pt x="62197" y="27592"/>
                  </a:lnTo>
                  <a:lnTo>
                    <a:pt x="62197" y="16845"/>
                  </a:lnTo>
                  <a:lnTo>
                    <a:pt x="62197" y="16159"/>
                  </a:lnTo>
                  <a:lnTo>
                    <a:pt x="61892" y="14940"/>
                  </a:lnTo>
                  <a:lnTo>
                    <a:pt x="61511" y="14406"/>
                  </a:lnTo>
                  <a:lnTo>
                    <a:pt x="61129" y="13949"/>
                  </a:lnTo>
                  <a:lnTo>
                    <a:pt x="60062" y="13415"/>
                  </a:lnTo>
                  <a:lnTo>
                    <a:pt x="59453" y="13415"/>
                  </a:lnTo>
                  <a:lnTo>
                    <a:pt x="58767" y="13492"/>
                  </a:lnTo>
                  <a:lnTo>
                    <a:pt x="57623" y="14025"/>
                  </a:lnTo>
                  <a:lnTo>
                    <a:pt x="57242" y="14482"/>
                  </a:lnTo>
                  <a:lnTo>
                    <a:pt x="56861" y="15092"/>
                  </a:lnTo>
                  <a:lnTo>
                    <a:pt x="56404" y="16388"/>
                  </a:lnTo>
                  <a:lnTo>
                    <a:pt x="56404" y="17150"/>
                  </a:lnTo>
                  <a:lnTo>
                    <a:pt x="56404" y="27592"/>
                  </a:lnTo>
                  <a:lnTo>
                    <a:pt x="49010" y="27592"/>
                  </a:lnTo>
                  <a:lnTo>
                    <a:pt x="49010" y="8232"/>
                  </a:lnTo>
                  <a:lnTo>
                    <a:pt x="56023" y="8232"/>
                  </a:lnTo>
                  <a:lnTo>
                    <a:pt x="56023" y="10900"/>
                  </a:lnTo>
                  <a:close/>
                  <a:moveTo>
                    <a:pt x="78813" y="27669"/>
                  </a:moveTo>
                  <a:lnTo>
                    <a:pt x="77745" y="27440"/>
                  </a:lnTo>
                  <a:lnTo>
                    <a:pt x="75688" y="26525"/>
                  </a:lnTo>
                  <a:lnTo>
                    <a:pt x="74773" y="25992"/>
                  </a:lnTo>
                  <a:lnTo>
                    <a:pt x="73934" y="25382"/>
                  </a:lnTo>
                  <a:lnTo>
                    <a:pt x="72486" y="23858"/>
                  </a:lnTo>
                  <a:lnTo>
                    <a:pt x="71495" y="22028"/>
                  </a:lnTo>
                  <a:lnTo>
                    <a:pt x="70962" y="20047"/>
                  </a:lnTo>
                  <a:lnTo>
                    <a:pt x="70962" y="18979"/>
                  </a:lnTo>
                  <a:lnTo>
                    <a:pt x="79346" y="18979"/>
                  </a:lnTo>
                  <a:lnTo>
                    <a:pt x="79422" y="19665"/>
                  </a:lnTo>
                  <a:lnTo>
                    <a:pt x="80185" y="20961"/>
                  </a:lnTo>
                  <a:lnTo>
                    <a:pt x="80794" y="21342"/>
                  </a:lnTo>
                  <a:lnTo>
                    <a:pt x="81556" y="21723"/>
                  </a:lnTo>
                  <a:lnTo>
                    <a:pt x="83157" y="22181"/>
                  </a:lnTo>
                  <a:lnTo>
                    <a:pt x="84072" y="22181"/>
                  </a:lnTo>
                  <a:lnTo>
                    <a:pt x="84682" y="22105"/>
                  </a:lnTo>
                  <a:lnTo>
                    <a:pt x="85291" y="22028"/>
                  </a:lnTo>
                  <a:lnTo>
                    <a:pt x="85901" y="21876"/>
                  </a:lnTo>
                  <a:lnTo>
                    <a:pt x="86435" y="21647"/>
                  </a:lnTo>
                  <a:lnTo>
                    <a:pt x="86892" y="21342"/>
                  </a:lnTo>
                  <a:lnTo>
                    <a:pt x="87273" y="20961"/>
                  </a:lnTo>
                  <a:lnTo>
                    <a:pt x="87578" y="20504"/>
                  </a:lnTo>
                  <a:lnTo>
                    <a:pt x="87578" y="19894"/>
                  </a:lnTo>
                  <a:lnTo>
                    <a:pt x="87578" y="19361"/>
                  </a:lnTo>
                  <a:lnTo>
                    <a:pt x="87273" y="18903"/>
                  </a:lnTo>
                  <a:lnTo>
                    <a:pt x="86816" y="18446"/>
                  </a:lnTo>
                  <a:lnTo>
                    <a:pt x="86282" y="18141"/>
                  </a:lnTo>
                  <a:lnTo>
                    <a:pt x="85444" y="17836"/>
                  </a:lnTo>
                  <a:lnTo>
                    <a:pt x="84605" y="17608"/>
                  </a:lnTo>
                  <a:lnTo>
                    <a:pt x="83538" y="17303"/>
                  </a:lnTo>
                  <a:lnTo>
                    <a:pt x="82319" y="16998"/>
                  </a:lnTo>
                  <a:lnTo>
                    <a:pt x="80489" y="16617"/>
                  </a:lnTo>
                  <a:lnTo>
                    <a:pt x="78660" y="16083"/>
                  </a:lnTo>
                  <a:lnTo>
                    <a:pt x="76907" y="15473"/>
                  </a:lnTo>
                  <a:lnTo>
                    <a:pt x="75306" y="14559"/>
                  </a:lnTo>
                  <a:lnTo>
                    <a:pt x="74620" y="14101"/>
                  </a:lnTo>
                  <a:lnTo>
                    <a:pt x="73401" y="12882"/>
                  </a:lnTo>
                  <a:lnTo>
                    <a:pt x="72867" y="12196"/>
                  </a:lnTo>
                  <a:lnTo>
                    <a:pt x="72410" y="11357"/>
                  </a:lnTo>
                  <a:lnTo>
                    <a:pt x="71953" y="9528"/>
                  </a:lnTo>
                  <a:lnTo>
                    <a:pt x="71953" y="8614"/>
                  </a:lnTo>
                  <a:lnTo>
                    <a:pt x="71953" y="7546"/>
                  </a:lnTo>
                  <a:lnTo>
                    <a:pt x="72410" y="5565"/>
                  </a:lnTo>
                  <a:lnTo>
                    <a:pt x="72867" y="4650"/>
                  </a:lnTo>
                  <a:lnTo>
                    <a:pt x="73325" y="3888"/>
                  </a:lnTo>
                  <a:lnTo>
                    <a:pt x="74620" y="2516"/>
                  </a:lnTo>
                  <a:lnTo>
                    <a:pt x="75383" y="1982"/>
                  </a:lnTo>
                  <a:lnTo>
                    <a:pt x="76221" y="1449"/>
                  </a:lnTo>
                  <a:lnTo>
                    <a:pt x="78050" y="687"/>
                  </a:lnTo>
                  <a:lnTo>
                    <a:pt x="79041" y="458"/>
                  </a:lnTo>
                  <a:lnTo>
                    <a:pt x="81252" y="77"/>
                  </a:lnTo>
                  <a:lnTo>
                    <a:pt x="83538" y="1"/>
                  </a:lnTo>
                  <a:lnTo>
                    <a:pt x="85596" y="77"/>
                  </a:lnTo>
                  <a:lnTo>
                    <a:pt x="87654" y="458"/>
                  </a:lnTo>
                  <a:lnTo>
                    <a:pt x="89560" y="992"/>
                  </a:lnTo>
                  <a:lnTo>
                    <a:pt x="91236" y="1906"/>
                  </a:lnTo>
                  <a:lnTo>
                    <a:pt x="91999" y="2440"/>
                  </a:lnTo>
                  <a:lnTo>
                    <a:pt x="93294" y="3735"/>
                  </a:lnTo>
                  <a:lnTo>
                    <a:pt x="93752" y="4498"/>
                  </a:lnTo>
                  <a:lnTo>
                    <a:pt x="94209" y="5412"/>
                  </a:lnTo>
                  <a:lnTo>
                    <a:pt x="94666" y="7318"/>
                  </a:lnTo>
                  <a:lnTo>
                    <a:pt x="94743" y="8309"/>
                  </a:lnTo>
                  <a:lnTo>
                    <a:pt x="86587" y="8309"/>
                  </a:lnTo>
                  <a:lnTo>
                    <a:pt x="86511" y="7851"/>
                  </a:lnTo>
                  <a:lnTo>
                    <a:pt x="85977" y="6937"/>
                  </a:lnTo>
                  <a:lnTo>
                    <a:pt x="85596" y="6556"/>
                  </a:lnTo>
                  <a:lnTo>
                    <a:pt x="84453" y="6022"/>
                  </a:lnTo>
                  <a:lnTo>
                    <a:pt x="82014" y="5946"/>
                  </a:lnTo>
                  <a:lnTo>
                    <a:pt x="80794" y="6403"/>
                  </a:lnTo>
                  <a:lnTo>
                    <a:pt x="80489" y="6708"/>
                  </a:lnTo>
                  <a:lnTo>
                    <a:pt x="80032" y="7394"/>
                  </a:lnTo>
                  <a:lnTo>
                    <a:pt x="79956" y="7775"/>
                  </a:lnTo>
                  <a:lnTo>
                    <a:pt x="80032" y="8309"/>
                  </a:lnTo>
                  <a:lnTo>
                    <a:pt x="80413" y="8766"/>
                  </a:lnTo>
                  <a:lnTo>
                    <a:pt x="81023" y="9147"/>
                  </a:lnTo>
                  <a:lnTo>
                    <a:pt x="81709" y="9452"/>
                  </a:lnTo>
                  <a:lnTo>
                    <a:pt x="82700" y="9757"/>
                  </a:lnTo>
                  <a:lnTo>
                    <a:pt x="83767" y="9985"/>
                  </a:lnTo>
                  <a:lnTo>
                    <a:pt x="85063" y="10214"/>
                  </a:lnTo>
                  <a:lnTo>
                    <a:pt x="86587" y="10595"/>
                  </a:lnTo>
                  <a:lnTo>
                    <a:pt x="88340" y="11053"/>
                  </a:lnTo>
                  <a:lnTo>
                    <a:pt x="90017" y="11586"/>
                  </a:lnTo>
                  <a:lnTo>
                    <a:pt x="91618" y="12196"/>
                  </a:lnTo>
                  <a:lnTo>
                    <a:pt x="93066" y="13111"/>
                  </a:lnTo>
                  <a:lnTo>
                    <a:pt x="94285" y="14178"/>
                  </a:lnTo>
                  <a:lnTo>
                    <a:pt x="95200" y="15626"/>
                  </a:lnTo>
                  <a:lnTo>
                    <a:pt x="95581" y="16464"/>
                  </a:lnTo>
                  <a:lnTo>
                    <a:pt x="95962" y="18294"/>
                  </a:lnTo>
                  <a:lnTo>
                    <a:pt x="95962" y="19208"/>
                  </a:lnTo>
                  <a:lnTo>
                    <a:pt x="95962" y="20275"/>
                  </a:lnTo>
                  <a:lnTo>
                    <a:pt x="95505" y="22257"/>
                  </a:lnTo>
                  <a:lnTo>
                    <a:pt x="95047" y="23172"/>
                  </a:lnTo>
                  <a:lnTo>
                    <a:pt x="94514" y="24010"/>
                  </a:lnTo>
                  <a:lnTo>
                    <a:pt x="93218" y="25382"/>
                  </a:lnTo>
                  <a:lnTo>
                    <a:pt x="92456" y="25992"/>
                  </a:lnTo>
                  <a:lnTo>
                    <a:pt x="90627" y="27059"/>
                  </a:lnTo>
                  <a:lnTo>
                    <a:pt x="88645" y="27745"/>
                  </a:lnTo>
                  <a:lnTo>
                    <a:pt x="86282" y="28202"/>
                  </a:lnTo>
                  <a:lnTo>
                    <a:pt x="83996" y="28278"/>
                  </a:lnTo>
                  <a:lnTo>
                    <a:pt x="81404" y="28202"/>
                  </a:lnTo>
                  <a:lnTo>
                    <a:pt x="78889" y="27669"/>
                  </a:lnTo>
                  <a:close/>
                  <a:moveTo>
                    <a:pt x="103660" y="27516"/>
                  </a:moveTo>
                  <a:lnTo>
                    <a:pt x="102746" y="27059"/>
                  </a:lnTo>
                  <a:lnTo>
                    <a:pt x="100993" y="25992"/>
                  </a:lnTo>
                  <a:lnTo>
                    <a:pt x="100230" y="25306"/>
                  </a:lnTo>
                  <a:lnTo>
                    <a:pt x="99544" y="24620"/>
                  </a:lnTo>
                  <a:lnTo>
                    <a:pt x="98477" y="22943"/>
                  </a:lnTo>
                  <a:lnTo>
                    <a:pt x="98020" y="22105"/>
                  </a:lnTo>
                  <a:lnTo>
                    <a:pt x="97715" y="21037"/>
                  </a:lnTo>
                  <a:lnTo>
                    <a:pt x="97258" y="19056"/>
                  </a:lnTo>
                  <a:lnTo>
                    <a:pt x="97258" y="16922"/>
                  </a:lnTo>
                  <a:lnTo>
                    <a:pt x="97715" y="14864"/>
                  </a:lnTo>
                  <a:lnTo>
                    <a:pt x="98020" y="13873"/>
                  </a:lnTo>
                  <a:lnTo>
                    <a:pt x="98477" y="12958"/>
                  </a:lnTo>
                  <a:lnTo>
                    <a:pt x="99544" y="11357"/>
                  </a:lnTo>
                  <a:lnTo>
                    <a:pt x="100307" y="10671"/>
                  </a:lnTo>
                  <a:lnTo>
                    <a:pt x="101069" y="9985"/>
                  </a:lnTo>
                  <a:lnTo>
                    <a:pt x="102746" y="8842"/>
                  </a:lnTo>
                  <a:lnTo>
                    <a:pt x="103737" y="8461"/>
                  </a:lnTo>
                  <a:lnTo>
                    <a:pt x="104804" y="8080"/>
                  </a:lnTo>
                  <a:lnTo>
                    <a:pt x="107090" y="7699"/>
                  </a:lnTo>
                  <a:lnTo>
                    <a:pt x="109377" y="7699"/>
                  </a:lnTo>
                  <a:lnTo>
                    <a:pt x="111664" y="8080"/>
                  </a:lnTo>
                  <a:lnTo>
                    <a:pt x="112807" y="8461"/>
                  </a:lnTo>
                  <a:lnTo>
                    <a:pt x="113721" y="8842"/>
                  </a:lnTo>
                  <a:lnTo>
                    <a:pt x="115398" y="9909"/>
                  </a:lnTo>
                  <a:lnTo>
                    <a:pt x="116846" y="11281"/>
                  </a:lnTo>
                  <a:lnTo>
                    <a:pt x="117990" y="12958"/>
                  </a:lnTo>
                  <a:lnTo>
                    <a:pt x="118371" y="13873"/>
                  </a:lnTo>
                  <a:lnTo>
                    <a:pt x="118752" y="14864"/>
                  </a:lnTo>
                  <a:lnTo>
                    <a:pt x="119133" y="16922"/>
                  </a:lnTo>
                  <a:lnTo>
                    <a:pt x="119133" y="17989"/>
                  </a:lnTo>
                  <a:lnTo>
                    <a:pt x="119133" y="19056"/>
                  </a:lnTo>
                  <a:lnTo>
                    <a:pt x="118676" y="21114"/>
                  </a:lnTo>
                  <a:lnTo>
                    <a:pt x="118371" y="22105"/>
                  </a:lnTo>
                  <a:lnTo>
                    <a:pt x="117990" y="22943"/>
                  </a:lnTo>
                  <a:lnTo>
                    <a:pt x="116846" y="24620"/>
                  </a:lnTo>
                  <a:lnTo>
                    <a:pt x="116161" y="25306"/>
                  </a:lnTo>
                  <a:lnTo>
                    <a:pt x="115398" y="25992"/>
                  </a:lnTo>
                  <a:lnTo>
                    <a:pt x="113721" y="27059"/>
                  </a:lnTo>
                  <a:lnTo>
                    <a:pt x="112731" y="27440"/>
                  </a:lnTo>
                  <a:lnTo>
                    <a:pt x="111664" y="27821"/>
                  </a:lnTo>
                  <a:lnTo>
                    <a:pt x="109377" y="28202"/>
                  </a:lnTo>
                  <a:lnTo>
                    <a:pt x="108234" y="28202"/>
                  </a:lnTo>
                  <a:lnTo>
                    <a:pt x="107090" y="28202"/>
                  </a:lnTo>
                  <a:lnTo>
                    <a:pt x="104804" y="27821"/>
                  </a:lnTo>
                  <a:lnTo>
                    <a:pt x="103737" y="27516"/>
                  </a:lnTo>
                  <a:close/>
                  <a:moveTo>
                    <a:pt x="110749" y="22028"/>
                  </a:moveTo>
                  <a:lnTo>
                    <a:pt x="111130" y="21037"/>
                  </a:lnTo>
                  <a:lnTo>
                    <a:pt x="111587" y="19056"/>
                  </a:lnTo>
                  <a:lnTo>
                    <a:pt x="111587" y="18065"/>
                  </a:lnTo>
                  <a:lnTo>
                    <a:pt x="111587" y="16998"/>
                  </a:lnTo>
                  <a:lnTo>
                    <a:pt x="111130" y="15016"/>
                  </a:lnTo>
                  <a:lnTo>
                    <a:pt x="110749" y="14025"/>
                  </a:lnTo>
                  <a:lnTo>
                    <a:pt x="110292" y="13415"/>
                  </a:lnTo>
                  <a:lnTo>
                    <a:pt x="108996" y="12577"/>
                  </a:lnTo>
                  <a:lnTo>
                    <a:pt x="108157" y="12577"/>
                  </a:lnTo>
                  <a:lnTo>
                    <a:pt x="107395" y="12577"/>
                  </a:lnTo>
                  <a:lnTo>
                    <a:pt x="106023" y="13339"/>
                  </a:lnTo>
                  <a:lnTo>
                    <a:pt x="105642" y="14025"/>
                  </a:lnTo>
                  <a:lnTo>
                    <a:pt x="105185" y="15016"/>
                  </a:lnTo>
                  <a:lnTo>
                    <a:pt x="104804" y="16998"/>
                  </a:lnTo>
                  <a:lnTo>
                    <a:pt x="104804" y="17989"/>
                  </a:lnTo>
                  <a:lnTo>
                    <a:pt x="104804" y="19056"/>
                  </a:lnTo>
                  <a:lnTo>
                    <a:pt x="105185" y="21037"/>
                  </a:lnTo>
                  <a:lnTo>
                    <a:pt x="105642" y="21952"/>
                  </a:lnTo>
                  <a:lnTo>
                    <a:pt x="106023" y="22638"/>
                  </a:lnTo>
                  <a:lnTo>
                    <a:pt x="107319" y="23400"/>
                  </a:lnTo>
                  <a:lnTo>
                    <a:pt x="108157" y="23476"/>
                  </a:lnTo>
                  <a:lnTo>
                    <a:pt x="108920" y="23400"/>
                  </a:lnTo>
                  <a:lnTo>
                    <a:pt x="110292" y="22638"/>
                  </a:lnTo>
                  <a:lnTo>
                    <a:pt x="110749" y="22028"/>
                  </a:lnTo>
                  <a:close/>
                  <a:moveTo>
                    <a:pt x="134225" y="25230"/>
                  </a:moveTo>
                  <a:lnTo>
                    <a:pt x="134149" y="25230"/>
                  </a:lnTo>
                  <a:lnTo>
                    <a:pt x="133615" y="25916"/>
                  </a:lnTo>
                  <a:lnTo>
                    <a:pt x="132243" y="27059"/>
                  </a:lnTo>
                  <a:lnTo>
                    <a:pt x="131481" y="27516"/>
                  </a:lnTo>
                  <a:lnTo>
                    <a:pt x="130642" y="27897"/>
                  </a:lnTo>
                  <a:lnTo>
                    <a:pt x="128813" y="28278"/>
                  </a:lnTo>
                  <a:lnTo>
                    <a:pt x="127898" y="28278"/>
                  </a:lnTo>
                  <a:lnTo>
                    <a:pt x="126298" y="28278"/>
                  </a:lnTo>
                  <a:lnTo>
                    <a:pt x="124773" y="27821"/>
                  </a:lnTo>
                  <a:lnTo>
                    <a:pt x="123554" y="27135"/>
                  </a:lnTo>
                  <a:lnTo>
                    <a:pt x="122639" y="26220"/>
                  </a:lnTo>
                  <a:lnTo>
                    <a:pt x="121801" y="25153"/>
                  </a:lnTo>
                  <a:lnTo>
                    <a:pt x="121267" y="23858"/>
                  </a:lnTo>
                  <a:lnTo>
                    <a:pt x="120886" y="22333"/>
                  </a:lnTo>
                  <a:lnTo>
                    <a:pt x="120810" y="20809"/>
                  </a:lnTo>
                  <a:lnTo>
                    <a:pt x="120810" y="8309"/>
                  </a:lnTo>
                  <a:lnTo>
                    <a:pt x="128203" y="8309"/>
                  </a:lnTo>
                  <a:lnTo>
                    <a:pt x="128203" y="19132"/>
                  </a:lnTo>
                  <a:lnTo>
                    <a:pt x="128280" y="19818"/>
                  </a:lnTo>
                  <a:lnTo>
                    <a:pt x="128584" y="21037"/>
                  </a:lnTo>
                  <a:lnTo>
                    <a:pt x="129270" y="21800"/>
                  </a:lnTo>
                  <a:lnTo>
                    <a:pt x="130261" y="22181"/>
                  </a:lnTo>
                  <a:lnTo>
                    <a:pt x="130871" y="22181"/>
                  </a:lnTo>
                  <a:lnTo>
                    <a:pt x="131481" y="22181"/>
                  </a:lnTo>
                  <a:lnTo>
                    <a:pt x="132700" y="21647"/>
                  </a:lnTo>
                  <a:lnTo>
                    <a:pt x="133158" y="21266"/>
                  </a:lnTo>
                  <a:lnTo>
                    <a:pt x="133539" y="20656"/>
                  </a:lnTo>
                  <a:lnTo>
                    <a:pt x="133920" y="19437"/>
                  </a:lnTo>
                  <a:lnTo>
                    <a:pt x="133920" y="18751"/>
                  </a:lnTo>
                  <a:lnTo>
                    <a:pt x="133920" y="8232"/>
                  </a:lnTo>
                  <a:lnTo>
                    <a:pt x="141313" y="8232"/>
                  </a:lnTo>
                  <a:lnTo>
                    <a:pt x="141313" y="27592"/>
                  </a:lnTo>
                  <a:lnTo>
                    <a:pt x="134301" y="27592"/>
                  </a:lnTo>
                  <a:close/>
                  <a:moveTo>
                    <a:pt x="151222" y="11281"/>
                  </a:moveTo>
                  <a:lnTo>
                    <a:pt x="151679" y="10519"/>
                  </a:lnTo>
                  <a:lnTo>
                    <a:pt x="152975" y="9223"/>
                  </a:lnTo>
                  <a:lnTo>
                    <a:pt x="154576" y="8385"/>
                  </a:lnTo>
                  <a:lnTo>
                    <a:pt x="156329" y="7928"/>
                  </a:lnTo>
                  <a:lnTo>
                    <a:pt x="157243" y="7928"/>
                  </a:lnTo>
                  <a:lnTo>
                    <a:pt x="157853" y="7928"/>
                  </a:lnTo>
                  <a:lnTo>
                    <a:pt x="158463" y="8156"/>
                  </a:lnTo>
                  <a:lnTo>
                    <a:pt x="158463" y="14254"/>
                  </a:lnTo>
                  <a:lnTo>
                    <a:pt x="158310" y="14254"/>
                  </a:lnTo>
                  <a:lnTo>
                    <a:pt x="156710" y="14025"/>
                  </a:lnTo>
                  <a:lnTo>
                    <a:pt x="154194" y="14482"/>
                  </a:lnTo>
                  <a:lnTo>
                    <a:pt x="153204" y="15092"/>
                  </a:lnTo>
                  <a:lnTo>
                    <a:pt x="152365" y="15854"/>
                  </a:lnTo>
                  <a:lnTo>
                    <a:pt x="151527" y="18217"/>
                  </a:lnTo>
                  <a:lnTo>
                    <a:pt x="151451" y="19818"/>
                  </a:lnTo>
                  <a:lnTo>
                    <a:pt x="151451" y="27745"/>
                  </a:lnTo>
                  <a:lnTo>
                    <a:pt x="143981" y="27745"/>
                  </a:lnTo>
                  <a:lnTo>
                    <a:pt x="143981" y="8385"/>
                  </a:lnTo>
                  <a:lnTo>
                    <a:pt x="151069" y="8385"/>
                  </a:lnTo>
                  <a:lnTo>
                    <a:pt x="151069" y="11281"/>
                  </a:lnTo>
                  <a:close/>
                  <a:moveTo>
                    <a:pt x="165704" y="27592"/>
                  </a:moveTo>
                  <a:lnTo>
                    <a:pt x="164713" y="27211"/>
                  </a:lnTo>
                  <a:lnTo>
                    <a:pt x="162960" y="26068"/>
                  </a:lnTo>
                  <a:lnTo>
                    <a:pt x="162198" y="25458"/>
                  </a:lnTo>
                  <a:lnTo>
                    <a:pt x="161512" y="24696"/>
                  </a:lnTo>
                  <a:lnTo>
                    <a:pt x="160368" y="23095"/>
                  </a:lnTo>
                  <a:lnTo>
                    <a:pt x="159987" y="22181"/>
                  </a:lnTo>
                  <a:lnTo>
                    <a:pt x="159606" y="21190"/>
                  </a:lnTo>
                  <a:lnTo>
                    <a:pt x="159225" y="19132"/>
                  </a:lnTo>
                  <a:lnTo>
                    <a:pt x="159225" y="17074"/>
                  </a:lnTo>
                  <a:lnTo>
                    <a:pt x="159606" y="15016"/>
                  </a:lnTo>
                  <a:lnTo>
                    <a:pt x="159987" y="14025"/>
                  </a:lnTo>
                  <a:lnTo>
                    <a:pt x="160368" y="13111"/>
                  </a:lnTo>
                  <a:lnTo>
                    <a:pt x="161512" y="11434"/>
                  </a:lnTo>
                  <a:lnTo>
                    <a:pt x="162198" y="10748"/>
                  </a:lnTo>
                  <a:lnTo>
                    <a:pt x="163036" y="10062"/>
                  </a:lnTo>
                  <a:lnTo>
                    <a:pt x="164713" y="8995"/>
                  </a:lnTo>
                  <a:lnTo>
                    <a:pt x="165704" y="8614"/>
                  </a:lnTo>
                  <a:lnTo>
                    <a:pt x="166771" y="8232"/>
                  </a:lnTo>
                  <a:lnTo>
                    <a:pt x="169057" y="7851"/>
                  </a:lnTo>
                  <a:lnTo>
                    <a:pt x="170201" y="7775"/>
                  </a:lnTo>
                  <a:lnTo>
                    <a:pt x="172106" y="7928"/>
                  </a:lnTo>
                  <a:lnTo>
                    <a:pt x="174012" y="8385"/>
                  </a:lnTo>
                  <a:lnTo>
                    <a:pt x="175612" y="8995"/>
                  </a:lnTo>
                  <a:lnTo>
                    <a:pt x="177061" y="9985"/>
                  </a:lnTo>
                  <a:lnTo>
                    <a:pt x="178204" y="11053"/>
                  </a:lnTo>
                  <a:lnTo>
                    <a:pt x="179119" y="12425"/>
                  </a:lnTo>
                  <a:lnTo>
                    <a:pt x="179804" y="13949"/>
                  </a:lnTo>
                  <a:lnTo>
                    <a:pt x="180033" y="15550"/>
                  </a:lnTo>
                  <a:lnTo>
                    <a:pt x="172945" y="15550"/>
                  </a:lnTo>
                  <a:lnTo>
                    <a:pt x="172640" y="14482"/>
                  </a:lnTo>
                  <a:lnTo>
                    <a:pt x="171954" y="13568"/>
                  </a:lnTo>
                  <a:lnTo>
                    <a:pt x="171573" y="13187"/>
                  </a:lnTo>
                  <a:lnTo>
                    <a:pt x="170582" y="12806"/>
                  </a:lnTo>
                  <a:lnTo>
                    <a:pt x="170048" y="12806"/>
                  </a:lnTo>
                  <a:lnTo>
                    <a:pt x="169286" y="12882"/>
                  </a:lnTo>
                  <a:lnTo>
                    <a:pt x="167990" y="13568"/>
                  </a:lnTo>
                  <a:lnTo>
                    <a:pt x="167533" y="14254"/>
                  </a:lnTo>
                  <a:lnTo>
                    <a:pt x="167076" y="15168"/>
                  </a:lnTo>
                  <a:lnTo>
                    <a:pt x="166695" y="17074"/>
                  </a:lnTo>
                  <a:lnTo>
                    <a:pt x="166695" y="18141"/>
                  </a:lnTo>
                  <a:lnTo>
                    <a:pt x="166695" y="19132"/>
                  </a:lnTo>
                  <a:lnTo>
                    <a:pt x="167152" y="21037"/>
                  </a:lnTo>
                  <a:lnTo>
                    <a:pt x="167533" y="21952"/>
                  </a:lnTo>
                  <a:lnTo>
                    <a:pt x="167990" y="22562"/>
                  </a:lnTo>
                  <a:lnTo>
                    <a:pt x="169362" y="23248"/>
                  </a:lnTo>
                  <a:lnTo>
                    <a:pt x="170125" y="23324"/>
                  </a:lnTo>
                  <a:lnTo>
                    <a:pt x="170734" y="23324"/>
                  </a:lnTo>
                  <a:lnTo>
                    <a:pt x="171801" y="22867"/>
                  </a:lnTo>
                  <a:lnTo>
                    <a:pt x="172182" y="22486"/>
                  </a:lnTo>
                  <a:lnTo>
                    <a:pt x="172564" y="21876"/>
                  </a:lnTo>
                  <a:lnTo>
                    <a:pt x="173021" y="20580"/>
                  </a:lnTo>
                  <a:lnTo>
                    <a:pt x="173021" y="19970"/>
                  </a:lnTo>
                  <a:lnTo>
                    <a:pt x="180186" y="19970"/>
                  </a:lnTo>
                  <a:lnTo>
                    <a:pt x="180109" y="20809"/>
                  </a:lnTo>
                  <a:lnTo>
                    <a:pt x="179804" y="22486"/>
                  </a:lnTo>
                  <a:lnTo>
                    <a:pt x="179423" y="23248"/>
                  </a:lnTo>
                  <a:lnTo>
                    <a:pt x="179042" y="24010"/>
                  </a:lnTo>
                  <a:lnTo>
                    <a:pt x="178051" y="25382"/>
                  </a:lnTo>
                  <a:lnTo>
                    <a:pt x="177442" y="25916"/>
                  </a:lnTo>
                  <a:lnTo>
                    <a:pt x="175917" y="27059"/>
                  </a:lnTo>
                  <a:lnTo>
                    <a:pt x="174240" y="27745"/>
                  </a:lnTo>
                  <a:lnTo>
                    <a:pt x="172106" y="28278"/>
                  </a:lnTo>
                  <a:lnTo>
                    <a:pt x="167762" y="28202"/>
                  </a:lnTo>
                  <a:lnTo>
                    <a:pt x="165628" y="27592"/>
                  </a:lnTo>
                  <a:close/>
                  <a:moveTo>
                    <a:pt x="187579" y="27592"/>
                  </a:moveTo>
                  <a:lnTo>
                    <a:pt x="186664" y="27211"/>
                  </a:lnTo>
                  <a:lnTo>
                    <a:pt x="184911" y="26144"/>
                  </a:lnTo>
                  <a:lnTo>
                    <a:pt x="184149" y="25458"/>
                  </a:lnTo>
                  <a:lnTo>
                    <a:pt x="183463" y="24696"/>
                  </a:lnTo>
                  <a:lnTo>
                    <a:pt x="182320" y="23095"/>
                  </a:lnTo>
                  <a:lnTo>
                    <a:pt x="181939" y="22181"/>
                  </a:lnTo>
                  <a:lnTo>
                    <a:pt x="181558" y="21190"/>
                  </a:lnTo>
                  <a:lnTo>
                    <a:pt x="181176" y="19132"/>
                  </a:lnTo>
                  <a:lnTo>
                    <a:pt x="181176" y="18065"/>
                  </a:lnTo>
                  <a:lnTo>
                    <a:pt x="181176" y="16998"/>
                  </a:lnTo>
                  <a:lnTo>
                    <a:pt x="181558" y="14940"/>
                  </a:lnTo>
                  <a:lnTo>
                    <a:pt x="181939" y="13949"/>
                  </a:lnTo>
                  <a:lnTo>
                    <a:pt x="182320" y="13111"/>
                  </a:lnTo>
                  <a:lnTo>
                    <a:pt x="183463" y="11434"/>
                  </a:lnTo>
                  <a:lnTo>
                    <a:pt x="184149" y="10748"/>
                  </a:lnTo>
                  <a:lnTo>
                    <a:pt x="184911" y="10062"/>
                  </a:lnTo>
                  <a:lnTo>
                    <a:pt x="186588" y="8995"/>
                  </a:lnTo>
                  <a:lnTo>
                    <a:pt x="187503" y="8537"/>
                  </a:lnTo>
                  <a:lnTo>
                    <a:pt x="188570" y="8232"/>
                  </a:lnTo>
                  <a:lnTo>
                    <a:pt x="190704" y="7851"/>
                  </a:lnTo>
                  <a:lnTo>
                    <a:pt x="191847" y="7775"/>
                  </a:lnTo>
                  <a:lnTo>
                    <a:pt x="192838" y="7775"/>
                  </a:lnTo>
                  <a:lnTo>
                    <a:pt x="194972" y="8156"/>
                  </a:lnTo>
                  <a:lnTo>
                    <a:pt x="195963" y="8537"/>
                  </a:lnTo>
                  <a:lnTo>
                    <a:pt x="197716" y="9300"/>
                  </a:lnTo>
                  <a:lnTo>
                    <a:pt x="199164" y="10443"/>
                  </a:lnTo>
                  <a:lnTo>
                    <a:pt x="200079" y="11281"/>
                  </a:lnTo>
                  <a:lnTo>
                    <a:pt x="201451" y="13339"/>
                  </a:lnTo>
                  <a:lnTo>
                    <a:pt x="201908" y="14482"/>
                  </a:lnTo>
                  <a:lnTo>
                    <a:pt x="202289" y="15854"/>
                  </a:lnTo>
                  <a:lnTo>
                    <a:pt x="202671" y="18522"/>
                  </a:lnTo>
                  <a:lnTo>
                    <a:pt x="202671" y="19894"/>
                  </a:lnTo>
                  <a:lnTo>
                    <a:pt x="188341" y="19894"/>
                  </a:lnTo>
                  <a:lnTo>
                    <a:pt x="188494" y="20580"/>
                  </a:lnTo>
                  <a:lnTo>
                    <a:pt x="189103" y="21952"/>
                  </a:lnTo>
                  <a:lnTo>
                    <a:pt x="189637" y="22562"/>
                  </a:lnTo>
                  <a:lnTo>
                    <a:pt x="190170" y="23019"/>
                  </a:lnTo>
                  <a:lnTo>
                    <a:pt x="191542" y="23476"/>
                  </a:lnTo>
                  <a:lnTo>
                    <a:pt x="192228" y="23476"/>
                  </a:lnTo>
                  <a:lnTo>
                    <a:pt x="193067" y="23476"/>
                  </a:lnTo>
                  <a:lnTo>
                    <a:pt x="194515" y="22714"/>
                  </a:lnTo>
                  <a:lnTo>
                    <a:pt x="195049" y="22028"/>
                  </a:lnTo>
                  <a:lnTo>
                    <a:pt x="202213" y="22028"/>
                  </a:lnTo>
                  <a:lnTo>
                    <a:pt x="201680" y="23400"/>
                  </a:lnTo>
                  <a:lnTo>
                    <a:pt x="200841" y="24544"/>
                  </a:lnTo>
                  <a:lnTo>
                    <a:pt x="199698" y="25763"/>
                  </a:lnTo>
                  <a:lnTo>
                    <a:pt x="197030" y="27440"/>
                  </a:lnTo>
                  <a:lnTo>
                    <a:pt x="195430" y="27897"/>
                  </a:lnTo>
                  <a:lnTo>
                    <a:pt x="193753" y="28278"/>
                  </a:lnTo>
                  <a:lnTo>
                    <a:pt x="192000" y="28278"/>
                  </a:lnTo>
                  <a:lnTo>
                    <a:pt x="190856" y="28278"/>
                  </a:lnTo>
                  <a:lnTo>
                    <a:pt x="188646" y="27897"/>
                  </a:lnTo>
                  <a:lnTo>
                    <a:pt x="187579" y="27516"/>
                  </a:lnTo>
                  <a:close/>
                  <a:moveTo>
                    <a:pt x="189561" y="13492"/>
                  </a:moveTo>
                  <a:lnTo>
                    <a:pt x="189103" y="14025"/>
                  </a:lnTo>
                  <a:lnTo>
                    <a:pt x="188494" y="15321"/>
                  </a:lnTo>
                  <a:lnTo>
                    <a:pt x="188341" y="16083"/>
                  </a:lnTo>
                  <a:lnTo>
                    <a:pt x="195277" y="16083"/>
                  </a:lnTo>
                  <a:lnTo>
                    <a:pt x="195125" y="15321"/>
                  </a:lnTo>
                  <a:lnTo>
                    <a:pt x="194591" y="14025"/>
                  </a:lnTo>
                  <a:lnTo>
                    <a:pt x="194134" y="13492"/>
                  </a:lnTo>
                  <a:lnTo>
                    <a:pt x="193677" y="13034"/>
                  </a:lnTo>
                  <a:lnTo>
                    <a:pt x="192533" y="12577"/>
                  </a:lnTo>
                  <a:lnTo>
                    <a:pt x="191924" y="12577"/>
                  </a:lnTo>
                  <a:lnTo>
                    <a:pt x="191238" y="12577"/>
                  </a:lnTo>
                  <a:lnTo>
                    <a:pt x="190018" y="13034"/>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4"/>
            <p:cNvSpPr/>
            <p:nvPr/>
          </p:nvSpPr>
          <p:spPr>
            <a:xfrm>
              <a:off x="182325" y="4644875"/>
              <a:ext cx="324283" cy="323928"/>
            </a:xfrm>
            <a:custGeom>
              <a:avLst/>
              <a:gdLst/>
              <a:ahLst/>
              <a:cxnLst/>
              <a:rect l="l" t="t" r="r" b="b"/>
              <a:pathLst>
                <a:path w="69514" h="69438" extrusionOk="0">
                  <a:moveTo>
                    <a:pt x="34757" y="0"/>
                  </a:moveTo>
                  <a:lnTo>
                    <a:pt x="32166" y="0"/>
                  </a:lnTo>
                  <a:lnTo>
                    <a:pt x="27059" y="839"/>
                  </a:lnTo>
                  <a:lnTo>
                    <a:pt x="22181" y="2287"/>
                  </a:lnTo>
                  <a:lnTo>
                    <a:pt x="17608" y="4497"/>
                  </a:lnTo>
                  <a:lnTo>
                    <a:pt x="13415" y="7241"/>
                  </a:lnTo>
                  <a:lnTo>
                    <a:pt x="9681" y="10671"/>
                  </a:lnTo>
                  <a:lnTo>
                    <a:pt x="6403" y="14558"/>
                  </a:lnTo>
                  <a:lnTo>
                    <a:pt x="3735" y="18979"/>
                  </a:lnTo>
                  <a:lnTo>
                    <a:pt x="2668" y="21418"/>
                  </a:lnTo>
                  <a:lnTo>
                    <a:pt x="1754" y="23857"/>
                  </a:lnTo>
                  <a:lnTo>
                    <a:pt x="534" y="28812"/>
                  </a:lnTo>
                  <a:lnTo>
                    <a:pt x="1" y="33918"/>
                  </a:lnTo>
                  <a:lnTo>
                    <a:pt x="306" y="38949"/>
                  </a:lnTo>
                  <a:lnTo>
                    <a:pt x="1296" y="43903"/>
                  </a:lnTo>
                  <a:lnTo>
                    <a:pt x="2973" y="48705"/>
                  </a:lnTo>
                  <a:lnTo>
                    <a:pt x="5336" y="53202"/>
                  </a:lnTo>
                  <a:lnTo>
                    <a:pt x="8385" y="57318"/>
                  </a:lnTo>
                  <a:lnTo>
                    <a:pt x="10214" y="59224"/>
                  </a:lnTo>
                  <a:lnTo>
                    <a:pt x="12120" y="61053"/>
                  </a:lnTo>
                  <a:lnTo>
                    <a:pt x="16312" y="64102"/>
                  </a:lnTo>
                  <a:lnTo>
                    <a:pt x="20809" y="66464"/>
                  </a:lnTo>
                  <a:lnTo>
                    <a:pt x="25534" y="68141"/>
                  </a:lnTo>
                  <a:lnTo>
                    <a:pt x="30489" y="69132"/>
                  </a:lnTo>
                  <a:lnTo>
                    <a:pt x="35519" y="69437"/>
                  </a:lnTo>
                  <a:lnTo>
                    <a:pt x="40626" y="68904"/>
                  </a:lnTo>
                  <a:lnTo>
                    <a:pt x="45580" y="67684"/>
                  </a:lnTo>
                  <a:lnTo>
                    <a:pt x="48019" y="66769"/>
                  </a:lnTo>
                  <a:lnTo>
                    <a:pt x="50459" y="65702"/>
                  </a:lnTo>
                  <a:lnTo>
                    <a:pt x="54879" y="63035"/>
                  </a:lnTo>
                  <a:lnTo>
                    <a:pt x="58767" y="59757"/>
                  </a:lnTo>
                  <a:lnTo>
                    <a:pt x="62196" y="56022"/>
                  </a:lnTo>
                  <a:lnTo>
                    <a:pt x="65017" y="51830"/>
                  </a:lnTo>
                  <a:lnTo>
                    <a:pt x="67151" y="47257"/>
                  </a:lnTo>
                  <a:lnTo>
                    <a:pt x="68675" y="42379"/>
                  </a:lnTo>
                  <a:lnTo>
                    <a:pt x="69437" y="37272"/>
                  </a:lnTo>
                  <a:lnTo>
                    <a:pt x="69514" y="34681"/>
                  </a:lnTo>
                  <a:lnTo>
                    <a:pt x="69361" y="31098"/>
                  </a:lnTo>
                  <a:lnTo>
                    <a:pt x="67989" y="24315"/>
                  </a:lnTo>
                  <a:lnTo>
                    <a:pt x="65321" y="18141"/>
                  </a:lnTo>
                  <a:lnTo>
                    <a:pt x="61587" y="12577"/>
                  </a:lnTo>
                  <a:lnTo>
                    <a:pt x="56861" y="7851"/>
                  </a:lnTo>
                  <a:lnTo>
                    <a:pt x="51373" y="4116"/>
                  </a:lnTo>
                  <a:lnTo>
                    <a:pt x="45123" y="1449"/>
                  </a:lnTo>
                  <a:lnTo>
                    <a:pt x="38339" y="77"/>
                  </a:lnTo>
                  <a:close/>
                  <a:moveTo>
                    <a:pt x="17912" y="17836"/>
                  </a:moveTo>
                  <a:lnTo>
                    <a:pt x="27440" y="17836"/>
                  </a:lnTo>
                  <a:lnTo>
                    <a:pt x="27440" y="25306"/>
                  </a:lnTo>
                  <a:lnTo>
                    <a:pt x="17989" y="25306"/>
                  </a:lnTo>
                  <a:close/>
                  <a:moveTo>
                    <a:pt x="15016" y="36891"/>
                  </a:moveTo>
                  <a:lnTo>
                    <a:pt x="16007" y="36510"/>
                  </a:lnTo>
                  <a:lnTo>
                    <a:pt x="17303" y="35900"/>
                  </a:lnTo>
                  <a:lnTo>
                    <a:pt x="17760" y="35290"/>
                  </a:lnTo>
                  <a:lnTo>
                    <a:pt x="17836" y="34909"/>
                  </a:lnTo>
                  <a:lnTo>
                    <a:pt x="17836" y="27363"/>
                  </a:lnTo>
                  <a:lnTo>
                    <a:pt x="27364" y="27363"/>
                  </a:lnTo>
                  <a:lnTo>
                    <a:pt x="27364" y="33690"/>
                  </a:lnTo>
                  <a:lnTo>
                    <a:pt x="27364" y="34833"/>
                  </a:lnTo>
                  <a:lnTo>
                    <a:pt x="26906" y="36739"/>
                  </a:lnTo>
                  <a:lnTo>
                    <a:pt x="26068" y="38111"/>
                  </a:lnTo>
                  <a:lnTo>
                    <a:pt x="24772" y="39025"/>
                  </a:lnTo>
                  <a:lnTo>
                    <a:pt x="24010" y="39330"/>
                  </a:lnTo>
                  <a:lnTo>
                    <a:pt x="24848" y="39711"/>
                  </a:lnTo>
                  <a:lnTo>
                    <a:pt x="26144" y="40778"/>
                  </a:lnTo>
                  <a:lnTo>
                    <a:pt x="26983" y="42303"/>
                  </a:lnTo>
                  <a:lnTo>
                    <a:pt x="27364" y="44361"/>
                  </a:lnTo>
                  <a:lnTo>
                    <a:pt x="27364" y="45733"/>
                  </a:lnTo>
                  <a:lnTo>
                    <a:pt x="27364" y="51220"/>
                  </a:lnTo>
                  <a:lnTo>
                    <a:pt x="17836" y="51144"/>
                  </a:lnTo>
                  <a:lnTo>
                    <a:pt x="17836" y="43979"/>
                  </a:lnTo>
                  <a:lnTo>
                    <a:pt x="17760" y="43522"/>
                  </a:lnTo>
                  <a:lnTo>
                    <a:pt x="17303" y="42836"/>
                  </a:lnTo>
                  <a:lnTo>
                    <a:pt x="16007" y="42226"/>
                  </a:lnTo>
                  <a:lnTo>
                    <a:pt x="14940" y="41922"/>
                  </a:lnTo>
                  <a:close/>
                  <a:moveTo>
                    <a:pt x="41769" y="52211"/>
                  </a:moveTo>
                  <a:lnTo>
                    <a:pt x="40169" y="52135"/>
                  </a:lnTo>
                  <a:lnTo>
                    <a:pt x="37349" y="51754"/>
                  </a:lnTo>
                  <a:lnTo>
                    <a:pt x="34986" y="50916"/>
                  </a:lnTo>
                  <a:lnTo>
                    <a:pt x="33004" y="49848"/>
                  </a:lnTo>
                  <a:lnTo>
                    <a:pt x="31403" y="48400"/>
                  </a:lnTo>
                  <a:lnTo>
                    <a:pt x="30260" y="46800"/>
                  </a:lnTo>
                  <a:lnTo>
                    <a:pt x="29498" y="44894"/>
                  </a:lnTo>
                  <a:lnTo>
                    <a:pt x="29117" y="42836"/>
                  </a:lnTo>
                  <a:lnTo>
                    <a:pt x="29041" y="41769"/>
                  </a:lnTo>
                  <a:lnTo>
                    <a:pt x="29041" y="40016"/>
                  </a:lnTo>
                  <a:lnTo>
                    <a:pt x="38721" y="40016"/>
                  </a:lnTo>
                  <a:lnTo>
                    <a:pt x="38721" y="40778"/>
                  </a:lnTo>
                  <a:lnTo>
                    <a:pt x="38721" y="41464"/>
                  </a:lnTo>
                  <a:lnTo>
                    <a:pt x="39102" y="42684"/>
                  </a:lnTo>
                  <a:lnTo>
                    <a:pt x="39788" y="43522"/>
                  </a:lnTo>
                  <a:lnTo>
                    <a:pt x="40855" y="43979"/>
                  </a:lnTo>
                  <a:lnTo>
                    <a:pt x="41541" y="43979"/>
                  </a:lnTo>
                  <a:lnTo>
                    <a:pt x="42227" y="43979"/>
                  </a:lnTo>
                  <a:lnTo>
                    <a:pt x="43218" y="43675"/>
                  </a:lnTo>
                  <a:lnTo>
                    <a:pt x="43827" y="43141"/>
                  </a:lnTo>
                  <a:lnTo>
                    <a:pt x="44132" y="42379"/>
                  </a:lnTo>
                  <a:lnTo>
                    <a:pt x="44132" y="41845"/>
                  </a:lnTo>
                  <a:lnTo>
                    <a:pt x="43980" y="41159"/>
                  </a:lnTo>
                  <a:lnTo>
                    <a:pt x="42836" y="40092"/>
                  </a:lnTo>
                  <a:lnTo>
                    <a:pt x="39483" y="38644"/>
                  </a:lnTo>
                  <a:lnTo>
                    <a:pt x="35367" y="36815"/>
                  </a:lnTo>
                  <a:lnTo>
                    <a:pt x="32775" y="35138"/>
                  </a:lnTo>
                  <a:lnTo>
                    <a:pt x="30717" y="32928"/>
                  </a:lnTo>
                  <a:lnTo>
                    <a:pt x="29498" y="29879"/>
                  </a:lnTo>
                  <a:lnTo>
                    <a:pt x="29422" y="27973"/>
                  </a:lnTo>
                  <a:lnTo>
                    <a:pt x="29422" y="26830"/>
                  </a:lnTo>
                  <a:lnTo>
                    <a:pt x="29803" y="24772"/>
                  </a:lnTo>
                  <a:lnTo>
                    <a:pt x="30489" y="22866"/>
                  </a:lnTo>
                  <a:lnTo>
                    <a:pt x="31632" y="21113"/>
                  </a:lnTo>
                  <a:lnTo>
                    <a:pt x="33156" y="19665"/>
                  </a:lnTo>
                  <a:lnTo>
                    <a:pt x="35138" y="18446"/>
                  </a:lnTo>
                  <a:lnTo>
                    <a:pt x="37577" y="17607"/>
                  </a:lnTo>
                  <a:lnTo>
                    <a:pt x="40550" y="17150"/>
                  </a:lnTo>
                  <a:lnTo>
                    <a:pt x="42227" y="17150"/>
                  </a:lnTo>
                  <a:lnTo>
                    <a:pt x="43675" y="17150"/>
                  </a:lnTo>
                  <a:lnTo>
                    <a:pt x="46343" y="17607"/>
                  </a:lnTo>
                  <a:lnTo>
                    <a:pt x="48705" y="18369"/>
                  </a:lnTo>
                  <a:lnTo>
                    <a:pt x="50611" y="19513"/>
                  </a:lnTo>
                  <a:lnTo>
                    <a:pt x="52135" y="20885"/>
                  </a:lnTo>
                  <a:lnTo>
                    <a:pt x="53279" y="22562"/>
                  </a:lnTo>
                  <a:lnTo>
                    <a:pt x="54041" y="24391"/>
                  </a:lnTo>
                  <a:lnTo>
                    <a:pt x="54422" y="26449"/>
                  </a:lnTo>
                  <a:lnTo>
                    <a:pt x="54422" y="27516"/>
                  </a:lnTo>
                  <a:lnTo>
                    <a:pt x="54422" y="29421"/>
                  </a:lnTo>
                  <a:lnTo>
                    <a:pt x="44818" y="29421"/>
                  </a:lnTo>
                  <a:lnTo>
                    <a:pt x="44818" y="28354"/>
                  </a:lnTo>
                  <a:lnTo>
                    <a:pt x="44666" y="27135"/>
                  </a:lnTo>
                  <a:lnTo>
                    <a:pt x="43827" y="25763"/>
                  </a:lnTo>
                  <a:lnTo>
                    <a:pt x="42836" y="25306"/>
                  </a:lnTo>
                  <a:lnTo>
                    <a:pt x="42150" y="25229"/>
                  </a:lnTo>
                  <a:lnTo>
                    <a:pt x="41693" y="25229"/>
                  </a:lnTo>
                  <a:lnTo>
                    <a:pt x="40855" y="25458"/>
                  </a:lnTo>
                  <a:lnTo>
                    <a:pt x="40245" y="26068"/>
                  </a:lnTo>
                  <a:lnTo>
                    <a:pt x="39864" y="26830"/>
                  </a:lnTo>
                  <a:lnTo>
                    <a:pt x="39864" y="27363"/>
                  </a:lnTo>
                  <a:lnTo>
                    <a:pt x="40016" y="28049"/>
                  </a:lnTo>
                  <a:lnTo>
                    <a:pt x="41160" y="29269"/>
                  </a:lnTo>
                  <a:lnTo>
                    <a:pt x="44437" y="30717"/>
                  </a:lnTo>
                  <a:lnTo>
                    <a:pt x="48629" y="32470"/>
                  </a:lnTo>
                  <a:lnTo>
                    <a:pt x="51221" y="34071"/>
                  </a:lnTo>
                  <a:lnTo>
                    <a:pt x="53279" y="36281"/>
                  </a:lnTo>
                  <a:lnTo>
                    <a:pt x="54498" y="39254"/>
                  </a:lnTo>
                  <a:lnTo>
                    <a:pt x="54574" y="41236"/>
                  </a:lnTo>
                  <a:lnTo>
                    <a:pt x="54574" y="42303"/>
                  </a:lnTo>
                  <a:lnTo>
                    <a:pt x="54193" y="44361"/>
                  </a:lnTo>
                  <a:lnTo>
                    <a:pt x="53431" y="46342"/>
                  </a:lnTo>
                  <a:lnTo>
                    <a:pt x="52288" y="48095"/>
                  </a:lnTo>
                  <a:lnTo>
                    <a:pt x="50687" y="49620"/>
                  </a:lnTo>
                  <a:lnTo>
                    <a:pt x="48705" y="50839"/>
                  </a:lnTo>
                  <a:lnTo>
                    <a:pt x="46266" y="51678"/>
                  </a:lnTo>
                  <a:lnTo>
                    <a:pt x="43370" y="52135"/>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Long">
  <p:cSld name="CUSTOM_4_1_5_1_1_2_1_1">
    <p:bg>
      <p:bgPr>
        <a:solidFill>
          <a:srgbClr val="FFFFFF"/>
        </a:solidFill>
        <a:effectLst/>
      </p:bgPr>
    </p:bg>
    <p:spTree>
      <p:nvGrpSpPr>
        <p:cNvPr id="1" name="Shape 462"/>
        <p:cNvGrpSpPr/>
        <p:nvPr/>
      </p:nvGrpSpPr>
      <p:grpSpPr>
        <a:xfrm>
          <a:off x="0" y="0"/>
          <a:ext cx="0" cy="0"/>
          <a:chOff x="0" y="0"/>
          <a:chExt cx="0" cy="0"/>
        </a:xfrm>
      </p:grpSpPr>
      <p:sp>
        <p:nvSpPr>
          <p:cNvPr id="463" name="Google Shape;463;p45"/>
          <p:cNvSpPr/>
          <p:nvPr/>
        </p:nvSpPr>
        <p:spPr>
          <a:xfrm>
            <a:off x="0" y="1081375"/>
            <a:ext cx="9144000" cy="4062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One Phone Background 2">
  <p:cSld name="BLANK_1_3">
    <p:spTree>
      <p:nvGrpSpPr>
        <p:cNvPr id="1" name="Shape 464"/>
        <p:cNvGrpSpPr/>
        <p:nvPr/>
      </p:nvGrpSpPr>
      <p:grpSpPr>
        <a:xfrm>
          <a:off x="0" y="0"/>
          <a:ext cx="0" cy="0"/>
          <a:chOff x="0" y="0"/>
          <a:chExt cx="0" cy="0"/>
        </a:xfrm>
      </p:grpSpPr>
      <p:sp>
        <p:nvSpPr>
          <p:cNvPr id="465" name="Google Shape;465;p46"/>
          <p:cNvSpPr/>
          <p:nvPr/>
        </p:nvSpPr>
        <p:spPr>
          <a:xfrm>
            <a:off x="4572000" y="-7750"/>
            <a:ext cx="4572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ullets Slide">
  <p:cSld name="CUSTOM_6">
    <p:bg>
      <p:bgPr>
        <a:solidFill>
          <a:srgbClr val="FFFFFF">
            <a:alpha val="25140"/>
          </a:srgbClr>
        </a:solidFill>
        <a:effectLst/>
      </p:bgPr>
    </p:bg>
    <p:spTree>
      <p:nvGrpSpPr>
        <p:cNvPr id="1" name="Shape 466"/>
        <p:cNvGrpSpPr/>
        <p:nvPr/>
      </p:nvGrpSpPr>
      <p:grpSpPr>
        <a:xfrm>
          <a:off x="0" y="0"/>
          <a:ext cx="0" cy="0"/>
          <a:chOff x="0" y="0"/>
          <a:chExt cx="0" cy="0"/>
        </a:xfrm>
      </p:grpSpPr>
      <p:sp>
        <p:nvSpPr>
          <p:cNvPr id="467" name="Google Shape;467;p47"/>
          <p:cNvSpPr txBox="1">
            <a:spLocks noGrp="1"/>
          </p:cNvSpPr>
          <p:nvPr>
            <p:ph type="title"/>
          </p:nvPr>
        </p:nvSpPr>
        <p:spPr>
          <a:xfrm>
            <a:off x="381000" y="504825"/>
            <a:ext cx="3286200" cy="392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3500" b="1">
                <a:solidFill>
                  <a:srgbClr val="3083FF"/>
                </a:solidFill>
                <a:latin typeface="Helvetica Neue"/>
                <a:ea typeface="Helvetica Neue"/>
                <a:cs typeface="Helvetica Neue"/>
                <a:sym typeface="Helvetica Neue"/>
              </a:defRPr>
            </a:lvl1pPr>
            <a:lvl2pPr lvl="1" rtl="0">
              <a:spcBef>
                <a:spcPts val="0"/>
              </a:spcBef>
              <a:spcAft>
                <a:spcPts val="0"/>
              </a:spcAft>
              <a:buNone/>
              <a:defRPr sz="3500" b="1">
                <a:solidFill>
                  <a:srgbClr val="00CCD7"/>
                </a:solidFill>
                <a:latin typeface="Helvetica Neue"/>
                <a:ea typeface="Helvetica Neue"/>
                <a:cs typeface="Helvetica Neue"/>
                <a:sym typeface="Helvetica Neue"/>
              </a:defRPr>
            </a:lvl2pPr>
            <a:lvl3pPr lvl="2" rtl="0">
              <a:spcBef>
                <a:spcPts val="0"/>
              </a:spcBef>
              <a:spcAft>
                <a:spcPts val="0"/>
              </a:spcAft>
              <a:buNone/>
              <a:defRPr sz="3500" b="1">
                <a:solidFill>
                  <a:srgbClr val="00CCD7"/>
                </a:solidFill>
                <a:latin typeface="Helvetica Neue"/>
                <a:ea typeface="Helvetica Neue"/>
                <a:cs typeface="Helvetica Neue"/>
                <a:sym typeface="Helvetica Neue"/>
              </a:defRPr>
            </a:lvl3pPr>
            <a:lvl4pPr lvl="3" rtl="0">
              <a:spcBef>
                <a:spcPts val="0"/>
              </a:spcBef>
              <a:spcAft>
                <a:spcPts val="0"/>
              </a:spcAft>
              <a:buNone/>
              <a:defRPr sz="3500" b="1">
                <a:solidFill>
                  <a:srgbClr val="00CCD7"/>
                </a:solidFill>
                <a:latin typeface="Helvetica Neue"/>
                <a:ea typeface="Helvetica Neue"/>
                <a:cs typeface="Helvetica Neue"/>
                <a:sym typeface="Helvetica Neue"/>
              </a:defRPr>
            </a:lvl4pPr>
            <a:lvl5pPr lvl="4" rtl="0">
              <a:spcBef>
                <a:spcPts val="0"/>
              </a:spcBef>
              <a:spcAft>
                <a:spcPts val="0"/>
              </a:spcAft>
              <a:buNone/>
              <a:defRPr sz="3500" b="1">
                <a:solidFill>
                  <a:srgbClr val="00CCD7"/>
                </a:solidFill>
                <a:latin typeface="Helvetica Neue"/>
                <a:ea typeface="Helvetica Neue"/>
                <a:cs typeface="Helvetica Neue"/>
                <a:sym typeface="Helvetica Neue"/>
              </a:defRPr>
            </a:lvl5pPr>
            <a:lvl6pPr lvl="5" rtl="0">
              <a:spcBef>
                <a:spcPts val="0"/>
              </a:spcBef>
              <a:spcAft>
                <a:spcPts val="0"/>
              </a:spcAft>
              <a:buNone/>
              <a:defRPr sz="3500" b="1">
                <a:solidFill>
                  <a:srgbClr val="00CCD7"/>
                </a:solidFill>
                <a:latin typeface="Helvetica Neue"/>
                <a:ea typeface="Helvetica Neue"/>
                <a:cs typeface="Helvetica Neue"/>
                <a:sym typeface="Helvetica Neue"/>
              </a:defRPr>
            </a:lvl6pPr>
            <a:lvl7pPr lvl="6" rtl="0">
              <a:spcBef>
                <a:spcPts val="0"/>
              </a:spcBef>
              <a:spcAft>
                <a:spcPts val="0"/>
              </a:spcAft>
              <a:buNone/>
              <a:defRPr sz="3500" b="1">
                <a:solidFill>
                  <a:srgbClr val="00CCD7"/>
                </a:solidFill>
                <a:latin typeface="Helvetica Neue"/>
                <a:ea typeface="Helvetica Neue"/>
                <a:cs typeface="Helvetica Neue"/>
                <a:sym typeface="Helvetica Neue"/>
              </a:defRPr>
            </a:lvl7pPr>
            <a:lvl8pPr lvl="7" rtl="0">
              <a:spcBef>
                <a:spcPts val="0"/>
              </a:spcBef>
              <a:spcAft>
                <a:spcPts val="0"/>
              </a:spcAft>
              <a:buNone/>
              <a:defRPr sz="3500" b="1">
                <a:solidFill>
                  <a:srgbClr val="00CCD7"/>
                </a:solidFill>
                <a:latin typeface="Helvetica Neue"/>
                <a:ea typeface="Helvetica Neue"/>
                <a:cs typeface="Helvetica Neue"/>
                <a:sym typeface="Helvetica Neue"/>
              </a:defRPr>
            </a:lvl8pPr>
            <a:lvl9pPr lvl="8" rtl="0">
              <a:spcBef>
                <a:spcPts val="0"/>
              </a:spcBef>
              <a:spcAft>
                <a:spcPts val="0"/>
              </a:spcAft>
              <a:buNone/>
              <a:defRPr sz="3500" b="1">
                <a:solidFill>
                  <a:srgbClr val="00CCD7"/>
                </a:solidFill>
                <a:latin typeface="Helvetica Neue"/>
                <a:ea typeface="Helvetica Neue"/>
                <a:cs typeface="Helvetica Neue"/>
                <a:sym typeface="Helvetica Neue"/>
              </a:defRPr>
            </a:lvl9pPr>
          </a:lstStyle>
          <a:p>
            <a:endParaRPr/>
          </a:p>
        </p:txBody>
      </p:sp>
      <p:pic>
        <p:nvPicPr>
          <p:cNvPr id="468" name="Google Shape;468;p47"/>
          <p:cNvPicPr preferRelativeResize="0"/>
          <p:nvPr/>
        </p:nvPicPr>
        <p:blipFill rotWithShape="1">
          <a:blip r:embed="rId2">
            <a:alphaModFix amt="20000"/>
          </a:blip>
          <a:srcRect/>
          <a:stretch/>
        </p:blipFill>
        <p:spPr>
          <a:xfrm>
            <a:off x="182329" y="4631469"/>
            <a:ext cx="1322908" cy="324005"/>
          </a:xfrm>
          <a:prstGeom prst="rect">
            <a:avLst/>
          </a:prstGeom>
          <a:noFill/>
          <a:ln>
            <a:noFill/>
          </a:ln>
        </p:spPr>
      </p:pic>
      <p:sp>
        <p:nvSpPr>
          <p:cNvPr id="469" name="Google Shape;469;p47"/>
          <p:cNvSpPr txBox="1">
            <a:spLocks noGrp="1"/>
          </p:cNvSpPr>
          <p:nvPr>
            <p:ph type="body" idx="1"/>
          </p:nvPr>
        </p:nvSpPr>
        <p:spPr>
          <a:xfrm>
            <a:off x="4171950" y="677700"/>
            <a:ext cx="4591200" cy="3118800"/>
          </a:xfrm>
          <a:prstGeom prst="rect">
            <a:avLst/>
          </a:prstGeom>
        </p:spPr>
        <p:txBody>
          <a:bodyPr spcFirstLastPara="1" wrap="square" lIns="91425" tIns="91425" rIns="91425" bIns="91425" anchor="t" anchorCtr="0">
            <a:normAutofit/>
          </a:bodyPr>
          <a:lstStyle>
            <a:lvl1pPr marL="457200" lvl="0" indent="-317500" rtl="0">
              <a:lnSpc>
                <a:spcPct val="100000"/>
              </a:lnSpc>
              <a:spcBef>
                <a:spcPts val="0"/>
              </a:spcBef>
              <a:spcAft>
                <a:spcPts val="0"/>
              </a:spcAft>
              <a:buClr>
                <a:srgbClr val="434343"/>
              </a:buClr>
              <a:buSzPts val="1400"/>
              <a:buFont typeface="Helvetica Neue"/>
              <a:buChar char="●"/>
              <a:defRPr sz="1400" b="1">
                <a:solidFill>
                  <a:srgbClr val="434343"/>
                </a:solidFill>
                <a:latin typeface="Helvetica Neue"/>
                <a:ea typeface="Helvetica Neue"/>
                <a:cs typeface="Helvetica Neue"/>
                <a:sym typeface="Helvetica Neue"/>
              </a:defRPr>
            </a:lvl1pPr>
            <a:lvl2pPr marL="914400" lvl="1" indent="-317500" rtl="0">
              <a:lnSpc>
                <a:spcPct val="100000"/>
              </a:lnSpc>
              <a:spcBef>
                <a:spcPts val="0"/>
              </a:spcBef>
              <a:spcAft>
                <a:spcPts val="0"/>
              </a:spcAft>
              <a:buClr>
                <a:srgbClr val="434343"/>
              </a:buClr>
              <a:buSzPts val="1400"/>
              <a:buFont typeface="Helvetica Neue"/>
              <a:buChar char="○"/>
              <a:defRPr b="1">
                <a:solidFill>
                  <a:srgbClr val="434343"/>
                </a:solidFill>
                <a:latin typeface="Helvetica Neue"/>
                <a:ea typeface="Helvetica Neue"/>
                <a:cs typeface="Helvetica Neue"/>
                <a:sym typeface="Helvetica Neue"/>
              </a:defRPr>
            </a:lvl2pPr>
            <a:lvl3pPr marL="1371600" lvl="2" indent="-317500" rtl="0">
              <a:lnSpc>
                <a:spcPct val="100000"/>
              </a:lnSpc>
              <a:spcBef>
                <a:spcPts val="0"/>
              </a:spcBef>
              <a:spcAft>
                <a:spcPts val="0"/>
              </a:spcAft>
              <a:buClr>
                <a:srgbClr val="434343"/>
              </a:buClr>
              <a:buSzPts val="1400"/>
              <a:buFont typeface="Helvetica Neue"/>
              <a:buChar char="■"/>
              <a:defRPr b="1">
                <a:solidFill>
                  <a:srgbClr val="434343"/>
                </a:solidFill>
                <a:latin typeface="Helvetica Neue"/>
                <a:ea typeface="Helvetica Neue"/>
                <a:cs typeface="Helvetica Neue"/>
                <a:sym typeface="Helvetica Neue"/>
              </a:defRPr>
            </a:lvl3pPr>
            <a:lvl4pPr marL="1828800" lvl="3" indent="-317500" rtl="0">
              <a:lnSpc>
                <a:spcPct val="100000"/>
              </a:lnSpc>
              <a:spcBef>
                <a:spcPts val="0"/>
              </a:spcBef>
              <a:spcAft>
                <a:spcPts val="0"/>
              </a:spcAft>
              <a:buClr>
                <a:srgbClr val="434343"/>
              </a:buClr>
              <a:buSzPts val="1400"/>
              <a:buFont typeface="Helvetica Neue"/>
              <a:buChar char="●"/>
              <a:defRPr b="1">
                <a:solidFill>
                  <a:srgbClr val="434343"/>
                </a:solidFill>
                <a:latin typeface="Helvetica Neue"/>
                <a:ea typeface="Helvetica Neue"/>
                <a:cs typeface="Helvetica Neue"/>
                <a:sym typeface="Helvetica Neue"/>
              </a:defRPr>
            </a:lvl4pPr>
            <a:lvl5pPr marL="2286000" lvl="4" indent="-317500" rtl="0">
              <a:lnSpc>
                <a:spcPct val="100000"/>
              </a:lnSpc>
              <a:spcBef>
                <a:spcPts val="0"/>
              </a:spcBef>
              <a:spcAft>
                <a:spcPts val="0"/>
              </a:spcAft>
              <a:buClr>
                <a:srgbClr val="434343"/>
              </a:buClr>
              <a:buSzPts val="1400"/>
              <a:buFont typeface="Helvetica Neue"/>
              <a:buChar char="○"/>
              <a:defRPr b="1">
                <a:solidFill>
                  <a:srgbClr val="434343"/>
                </a:solidFill>
                <a:latin typeface="Helvetica Neue"/>
                <a:ea typeface="Helvetica Neue"/>
                <a:cs typeface="Helvetica Neue"/>
                <a:sym typeface="Helvetica Neue"/>
              </a:defRPr>
            </a:lvl5pPr>
            <a:lvl6pPr marL="2743200" lvl="5" indent="-317500" rtl="0">
              <a:lnSpc>
                <a:spcPct val="100000"/>
              </a:lnSpc>
              <a:spcBef>
                <a:spcPts val="0"/>
              </a:spcBef>
              <a:spcAft>
                <a:spcPts val="0"/>
              </a:spcAft>
              <a:buClr>
                <a:srgbClr val="434343"/>
              </a:buClr>
              <a:buSzPts val="1400"/>
              <a:buFont typeface="Helvetica Neue"/>
              <a:buChar char="■"/>
              <a:defRPr b="1">
                <a:solidFill>
                  <a:srgbClr val="434343"/>
                </a:solidFill>
                <a:latin typeface="Helvetica Neue"/>
                <a:ea typeface="Helvetica Neue"/>
                <a:cs typeface="Helvetica Neue"/>
                <a:sym typeface="Helvetica Neue"/>
              </a:defRPr>
            </a:lvl6pPr>
            <a:lvl7pPr marL="3200400" lvl="6" indent="-317500" rtl="0">
              <a:lnSpc>
                <a:spcPct val="100000"/>
              </a:lnSpc>
              <a:spcBef>
                <a:spcPts val="0"/>
              </a:spcBef>
              <a:spcAft>
                <a:spcPts val="0"/>
              </a:spcAft>
              <a:buClr>
                <a:srgbClr val="434343"/>
              </a:buClr>
              <a:buSzPts val="1400"/>
              <a:buFont typeface="Helvetica Neue"/>
              <a:buChar char="●"/>
              <a:defRPr b="1">
                <a:solidFill>
                  <a:srgbClr val="434343"/>
                </a:solidFill>
                <a:latin typeface="Helvetica Neue"/>
                <a:ea typeface="Helvetica Neue"/>
                <a:cs typeface="Helvetica Neue"/>
                <a:sym typeface="Helvetica Neue"/>
              </a:defRPr>
            </a:lvl7pPr>
            <a:lvl8pPr marL="3657600" lvl="7" indent="-317500" rtl="0">
              <a:lnSpc>
                <a:spcPct val="100000"/>
              </a:lnSpc>
              <a:spcBef>
                <a:spcPts val="0"/>
              </a:spcBef>
              <a:spcAft>
                <a:spcPts val="0"/>
              </a:spcAft>
              <a:buClr>
                <a:srgbClr val="434343"/>
              </a:buClr>
              <a:buSzPts val="1400"/>
              <a:buFont typeface="Helvetica Neue"/>
              <a:buChar char="○"/>
              <a:defRPr b="1">
                <a:solidFill>
                  <a:srgbClr val="434343"/>
                </a:solidFill>
                <a:latin typeface="Helvetica Neue"/>
                <a:ea typeface="Helvetica Neue"/>
                <a:cs typeface="Helvetica Neue"/>
                <a:sym typeface="Helvetica Neue"/>
              </a:defRPr>
            </a:lvl8pPr>
            <a:lvl9pPr marL="4114800" lvl="8" indent="-317500" rtl="0">
              <a:lnSpc>
                <a:spcPct val="100000"/>
              </a:lnSpc>
              <a:spcBef>
                <a:spcPts val="0"/>
              </a:spcBef>
              <a:spcAft>
                <a:spcPts val="0"/>
              </a:spcAft>
              <a:buClr>
                <a:srgbClr val="434343"/>
              </a:buClr>
              <a:buSzPts val="1400"/>
              <a:buFont typeface="Helvetica Neue"/>
              <a:buChar char="■"/>
              <a:defRPr b="1">
                <a:solidFill>
                  <a:srgbClr val="434343"/>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DS Text Slide">
  <p:cSld name="CUSTOM_3_2_3">
    <p:bg>
      <p:bgPr>
        <a:solidFill>
          <a:srgbClr val="FFFFFF"/>
        </a:solidFill>
        <a:effectLst/>
      </p:bgPr>
    </p:bg>
    <p:spTree>
      <p:nvGrpSpPr>
        <p:cNvPr id="1" name="Shape 470"/>
        <p:cNvGrpSpPr/>
        <p:nvPr/>
      </p:nvGrpSpPr>
      <p:grpSpPr>
        <a:xfrm>
          <a:off x="0" y="0"/>
          <a:ext cx="0" cy="0"/>
          <a:chOff x="0" y="0"/>
          <a:chExt cx="0" cy="0"/>
        </a:xfrm>
      </p:grpSpPr>
      <p:sp>
        <p:nvSpPr>
          <p:cNvPr id="471" name="Google Shape;471;p48"/>
          <p:cNvSpPr txBox="1">
            <a:spLocks noGrp="1"/>
          </p:cNvSpPr>
          <p:nvPr>
            <p:ph type="title"/>
          </p:nvPr>
        </p:nvSpPr>
        <p:spPr>
          <a:xfrm>
            <a:off x="381000" y="304801"/>
            <a:ext cx="6699600" cy="392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0D148C"/>
                </a:solidFill>
                <a:latin typeface="Helvetica Neue"/>
                <a:ea typeface="Helvetica Neue"/>
                <a:cs typeface="Helvetica Neue"/>
                <a:sym typeface="Helvetica Neue"/>
              </a:defRPr>
            </a:lvl1pPr>
            <a:lvl2pPr lvl="1" rtl="0">
              <a:spcBef>
                <a:spcPts val="0"/>
              </a:spcBef>
              <a:spcAft>
                <a:spcPts val="0"/>
              </a:spcAft>
              <a:buNone/>
              <a:defRPr sz="1800" b="1">
                <a:solidFill>
                  <a:srgbClr val="0D148C"/>
                </a:solidFill>
                <a:latin typeface="Helvetica Neue"/>
                <a:ea typeface="Helvetica Neue"/>
                <a:cs typeface="Helvetica Neue"/>
                <a:sym typeface="Helvetica Neue"/>
              </a:defRPr>
            </a:lvl2pPr>
            <a:lvl3pPr lvl="2" rtl="0">
              <a:spcBef>
                <a:spcPts val="0"/>
              </a:spcBef>
              <a:spcAft>
                <a:spcPts val="0"/>
              </a:spcAft>
              <a:buNone/>
              <a:defRPr sz="1800" b="1">
                <a:solidFill>
                  <a:srgbClr val="0D148C"/>
                </a:solidFill>
                <a:latin typeface="Helvetica Neue"/>
                <a:ea typeface="Helvetica Neue"/>
                <a:cs typeface="Helvetica Neue"/>
                <a:sym typeface="Helvetica Neue"/>
              </a:defRPr>
            </a:lvl3pPr>
            <a:lvl4pPr lvl="3" rtl="0">
              <a:spcBef>
                <a:spcPts val="0"/>
              </a:spcBef>
              <a:spcAft>
                <a:spcPts val="0"/>
              </a:spcAft>
              <a:buNone/>
              <a:defRPr sz="1800" b="1">
                <a:solidFill>
                  <a:srgbClr val="0D148C"/>
                </a:solidFill>
                <a:latin typeface="Helvetica Neue"/>
                <a:ea typeface="Helvetica Neue"/>
                <a:cs typeface="Helvetica Neue"/>
                <a:sym typeface="Helvetica Neue"/>
              </a:defRPr>
            </a:lvl4pPr>
            <a:lvl5pPr lvl="4" rtl="0">
              <a:spcBef>
                <a:spcPts val="0"/>
              </a:spcBef>
              <a:spcAft>
                <a:spcPts val="0"/>
              </a:spcAft>
              <a:buNone/>
              <a:defRPr sz="1800" b="1">
                <a:solidFill>
                  <a:srgbClr val="0D148C"/>
                </a:solidFill>
                <a:latin typeface="Helvetica Neue"/>
                <a:ea typeface="Helvetica Neue"/>
                <a:cs typeface="Helvetica Neue"/>
                <a:sym typeface="Helvetica Neue"/>
              </a:defRPr>
            </a:lvl5pPr>
            <a:lvl6pPr lvl="5" rtl="0">
              <a:spcBef>
                <a:spcPts val="0"/>
              </a:spcBef>
              <a:spcAft>
                <a:spcPts val="0"/>
              </a:spcAft>
              <a:buNone/>
              <a:defRPr sz="1800" b="1">
                <a:solidFill>
                  <a:srgbClr val="0D148C"/>
                </a:solidFill>
                <a:latin typeface="Helvetica Neue"/>
                <a:ea typeface="Helvetica Neue"/>
                <a:cs typeface="Helvetica Neue"/>
                <a:sym typeface="Helvetica Neue"/>
              </a:defRPr>
            </a:lvl6pPr>
            <a:lvl7pPr lvl="6" rtl="0">
              <a:spcBef>
                <a:spcPts val="0"/>
              </a:spcBef>
              <a:spcAft>
                <a:spcPts val="0"/>
              </a:spcAft>
              <a:buNone/>
              <a:defRPr sz="1800" b="1">
                <a:solidFill>
                  <a:srgbClr val="0D148C"/>
                </a:solidFill>
                <a:latin typeface="Helvetica Neue"/>
                <a:ea typeface="Helvetica Neue"/>
                <a:cs typeface="Helvetica Neue"/>
                <a:sym typeface="Helvetica Neue"/>
              </a:defRPr>
            </a:lvl7pPr>
            <a:lvl8pPr lvl="7" rtl="0">
              <a:spcBef>
                <a:spcPts val="0"/>
              </a:spcBef>
              <a:spcAft>
                <a:spcPts val="0"/>
              </a:spcAft>
              <a:buNone/>
              <a:defRPr sz="1800" b="1">
                <a:solidFill>
                  <a:srgbClr val="0D148C"/>
                </a:solidFill>
                <a:latin typeface="Helvetica Neue"/>
                <a:ea typeface="Helvetica Neue"/>
                <a:cs typeface="Helvetica Neue"/>
                <a:sym typeface="Helvetica Neue"/>
              </a:defRPr>
            </a:lvl8pPr>
            <a:lvl9pPr lvl="8" rtl="0">
              <a:spcBef>
                <a:spcPts val="0"/>
              </a:spcBef>
              <a:spcAft>
                <a:spcPts val="0"/>
              </a:spcAft>
              <a:buNone/>
              <a:defRPr sz="1800" b="1">
                <a:solidFill>
                  <a:srgbClr val="0D148C"/>
                </a:solidFill>
                <a:latin typeface="Helvetica Neue"/>
                <a:ea typeface="Helvetica Neue"/>
                <a:cs typeface="Helvetica Neue"/>
                <a:sym typeface="Helvetica Neue"/>
              </a:defRPr>
            </a:lvl9pPr>
          </a:lstStyle>
          <a:p>
            <a:endParaRPr/>
          </a:p>
        </p:txBody>
      </p:sp>
      <p:pic>
        <p:nvPicPr>
          <p:cNvPr id="472" name="Google Shape;472;p48"/>
          <p:cNvPicPr preferRelativeResize="0"/>
          <p:nvPr/>
        </p:nvPicPr>
        <p:blipFill rotWithShape="1">
          <a:blip r:embed="rId2">
            <a:alphaModFix amt="20000"/>
          </a:blip>
          <a:srcRect/>
          <a:stretch/>
        </p:blipFill>
        <p:spPr>
          <a:xfrm>
            <a:off x="182329" y="4631469"/>
            <a:ext cx="1322908" cy="32400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6" r:id="rId26"/>
    <p:sldLayoutId id="2147483687" r:id="rId27"/>
    <p:sldLayoutId id="2147483689" r:id="rId28"/>
    <p:sldLayoutId id="2147483690" r:id="rId29"/>
    <p:sldLayoutId id="2147483691" r:id="rId30"/>
    <p:sldLayoutId id="2147483692" r:id="rId31"/>
    <p:sldLayoutId id="2147483693"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ichalGolan/MichalG-MichalA" TargetMode="External"/><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6"/>
        <p:cNvGrpSpPr/>
        <p:nvPr/>
      </p:nvGrpSpPr>
      <p:grpSpPr>
        <a:xfrm>
          <a:off x="0" y="0"/>
          <a:ext cx="0" cy="0"/>
          <a:chOff x="0" y="0"/>
          <a:chExt cx="0" cy="0"/>
        </a:xfrm>
      </p:grpSpPr>
      <p:sp>
        <p:nvSpPr>
          <p:cNvPr id="477" name="Google Shape;477;p49"/>
          <p:cNvSpPr/>
          <p:nvPr/>
        </p:nvSpPr>
        <p:spPr>
          <a:xfrm>
            <a:off x="4991325" y="3087750"/>
            <a:ext cx="2083800" cy="2074800"/>
          </a:xfrm>
          <a:prstGeom prst="rect">
            <a:avLst/>
          </a:pr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9"/>
          <p:cNvSpPr txBox="1"/>
          <p:nvPr/>
        </p:nvSpPr>
        <p:spPr>
          <a:xfrm>
            <a:off x="347374" y="1816524"/>
            <a:ext cx="4224625" cy="17839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4000" b="1" dirty="0">
                <a:solidFill>
                  <a:srgbClr val="0D148C"/>
                </a:solidFill>
                <a:latin typeface="Helvetica Neue"/>
                <a:ea typeface="Helvetica Neue"/>
                <a:cs typeface="Helvetica Neue"/>
                <a:sym typeface="Helvetica Neue"/>
              </a:rPr>
              <a:t>RISHUMAMA</a:t>
            </a:r>
            <a:endParaRPr sz="5400" b="1" dirty="0">
              <a:solidFill>
                <a:srgbClr val="0D148C"/>
              </a:solidFill>
              <a:latin typeface="Helvetica Neue"/>
              <a:ea typeface="Helvetica Neue"/>
              <a:cs typeface="Helvetica Neue"/>
              <a:sym typeface="Helvetica Neue"/>
            </a:endParaRPr>
          </a:p>
          <a:p>
            <a:pPr marL="0" lvl="0" indent="0" algn="l" rtl="0">
              <a:lnSpc>
                <a:spcPct val="95000"/>
              </a:lnSpc>
              <a:spcBef>
                <a:spcPts val="0"/>
              </a:spcBef>
              <a:spcAft>
                <a:spcPts val="0"/>
              </a:spcAft>
              <a:buNone/>
            </a:pPr>
            <a:endParaRPr lang="he-IL" dirty="0">
              <a:solidFill>
                <a:schemeClr val="tx1"/>
              </a:solidFill>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endParaRPr>
          </a:p>
          <a:p>
            <a:pPr marL="0" lvl="0" indent="0" algn="l" rtl="0">
              <a:lnSpc>
                <a:spcPct val="95000"/>
              </a:lnSpc>
              <a:spcBef>
                <a:spcPts val="0"/>
              </a:spcBef>
              <a:spcAft>
                <a:spcPts val="0"/>
              </a:spcAft>
              <a:buNone/>
            </a:pPr>
            <a:r>
              <a:rPr lang="en-US" dirty="0">
                <a:solidFill>
                  <a:schemeClr val="tx1"/>
                </a:solidFill>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rPr>
              <a:t>https://</a:t>
            </a:r>
            <a:r>
              <a:rPr lang="en-US" dirty="0" err="1">
                <a:solidFill>
                  <a:schemeClr val="tx1"/>
                </a:solidFill>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rPr>
              <a:t>github.com</a:t>
            </a:r>
            <a:r>
              <a:rPr lang="en-US" dirty="0">
                <a:solidFill>
                  <a:schemeClr val="tx1"/>
                </a:solidFill>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rPr>
              <a:t>/MichalGolan/</a:t>
            </a:r>
            <a:r>
              <a:rPr lang="en-US" dirty="0" err="1">
                <a:solidFill>
                  <a:schemeClr val="tx1"/>
                </a:solidFill>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rPr>
              <a:t>MichalG-MichalA</a:t>
            </a:r>
            <a:endParaRPr dirty="0">
              <a:solidFill>
                <a:schemeClr val="tx1"/>
              </a:solidFill>
              <a:latin typeface="Helvetica Neue"/>
              <a:ea typeface="Helvetica Neue"/>
              <a:cs typeface="Helvetica Neue"/>
              <a:sym typeface="Helvetica Neue"/>
            </a:endParaRPr>
          </a:p>
        </p:txBody>
      </p:sp>
      <p:sp>
        <p:nvSpPr>
          <p:cNvPr id="479" name="Google Shape;479;p49"/>
          <p:cNvSpPr txBox="1"/>
          <p:nvPr/>
        </p:nvSpPr>
        <p:spPr>
          <a:xfrm>
            <a:off x="419575" y="1223617"/>
            <a:ext cx="3317400" cy="794033"/>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1500" b="1" dirty="0">
                <a:solidFill>
                  <a:srgbClr val="3083FF"/>
                </a:solidFill>
                <a:latin typeface="Helvetica Neue"/>
                <a:ea typeface="Helvetica Neue"/>
                <a:cs typeface="Helvetica Neue"/>
                <a:sym typeface="Helvetica Neue"/>
              </a:rPr>
              <a:t>Michal Golan  </a:t>
            </a:r>
            <a:r>
              <a:rPr lang="en" sz="1800" b="1" dirty="0">
                <a:solidFill>
                  <a:srgbClr val="3083FF"/>
                </a:solidFill>
                <a:latin typeface="Helvetica Neue"/>
                <a:ea typeface="Helvetica Neue"/>
                <a:cs typeface="Helvetica Neue"/>
                <a:sym typeface="Helvetica Neue"/>
              </a:rPr>
              <a:t> </a:t>
            </a:r>
            <a:r>
              <a:rPr lang="en" sz="1500" b="1" dirty="0">
                <a:solidFill>
                  <a:srgbClr val="3083FF"/>
                </a:solidFill>
                <a:latin typeface="Helvetica Neue"/>
                <a:ea typeface="Helvetica Neue"/>
                <a:cs typeface="Helvetica Neue"/>
                <a:sym typeface="Helvetica Neue"/>
              </a:rPr>
              <a:t>| 318457116</a:t>
            </a:r>
          </a:p>
          <a:p>
            <a:pPr marL="0" lvl="0" indent="0" algn="l" rtl="0">
              <a:lnSpc>
                <a:spcPct val="120000"/>
              </a:lnSpc>
              <a:spcBef>
                <a:spcPts val="0"/>
              </a:spcBef>
              <a:spcAft>
                <a:spcPts val="0"/>
              </a:spcAft>
              <a:buClr>
                <a:schemeClr val="dk1"/>
              </a:buClr>
              <a:buSzPts val="1100"/>
              <a:buFont typeface="Arial"/>
              <a:buNone/>
            </a:pPr>
            <a:r>
              <a:rPr lang="en" sz="1500" b="1" dirty="0">
                <a:solidFill>
                  <a:srgbClr val="3083FF"/>
                </a:solidFill>
                <a:latin typeface="Helvetica Neue"/>
                <a:ea typeface="Helvetica Neue"/>
                <a:cs typeface="Helvetica Neue"/>
                <a:sym typeface="Helvetica Neue"/>
              </a:rPr>
              <a:t>Michal Aronov | 316032317</a:t>
            </a:r>
            <a:endParaRPr sz="1500" b="1" dirty="0">
              <a:solidFill>
                <a:srgbClr val="3083FF"/>
              </a:solidFill>
              <a:latin typeface="Helvetica Neue"/>
              <a:ea typeface="Helvetica Neue"/>
              <a:cs typeface="Helvetica Neue"/>
              <a:sym typeface="Helvetica Neue"/>
            </a:endParaRPr>
          </a:p>
        </p:txBody>
      </p:sp>
      <p:sp>
        <p:nvSpPr>
          <p:cNvPr id="480" name="Google Shape;480;p49"/>
          <p:cNvSpPr/>
          <p:nvPr/>
        </p:nvSpPr>
        <p:spPr>
          <a:xfrm rot="-5400000">
            <a:off x="7064450" y="2058050"/>
            <a:ext cx="2074800" cy="2083800"/>
          </a:xfrm>
          <a:prstGeom prst="pie">
            <a:avLst>
              <a:gd name="adj1" fmla="val 16246674"/>
              <a:gd name="adj2" fmla="val 5413719"/>
            </a:avLst>
          </a:prstGeom>
          <a:solidFill>
            <a:srgbClr val="B2D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9"/>
          <p:cNvSpPr/>
          <p:nvPr/>
        </p:nvSpPr>
        <p:spPr>
          <a:xfrm>
            <a:off x="7084300" y="3100"/>
            <a:ext cx="2059500" cy="2059500"/>
          </a:xfrm>
          <a:prstGeom prst="ellipse">
            <a:avLst/>
          </a:prstGeom>
          <a:solidFill>
            <a:srgbClr val="0D15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9"/>
          <p:cNvSpPr/>
          <p:nvPr/>
        </p:nvSpPr>
        <p:spPr>
          <a:xfrm>
            <a:off x="6061346" y="13304"/>
            <a:ext cx="1020300" cy="1020300"/>
          </a:xfrm>
          <a:prstGeom prst="ellipse">
            <a:avLst/>
          </a:pr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9"/>
          <p:cNvSpPr/>
          <p:nvPr/>
        </p:nvSpPr>
        <p:spPr>
          <a:xfrm>
            <a:off x="5040488" y="13304"/>
            <a:ext cx="1020300" cy="1020300"/>
          </a:xfrm>
          <a:prstGeom prst="ellipse">
            <a:avLst/>
          </a:prstGeom>
          <a:solidFill>
            <a:srgbClr val="00C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9"/>
          <p:cNvSpPr/>
          <p:nvPr/>
        </p:nvSpPr>
        <p:spPr>
          <a:xfrm rot="10800000">
            <a:off x="7108433" y="3101974"/>
            <a:ext cx="4100700" cy="4119300"/>
          </a:xfrm>
          <a:prstGeom prst="pie">
            <a:avLst>
              <a:gd name="adj1" fmla="val 21593943"/>
              <a:gd name="adj2" fmla="val 5372510"/>
            </a:avLst>
          </a:prstGeom>
          <a:solidFill>
            <a:srgbClr val="00C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9"/>
          <p:cNvSpPr/>
          <p:nvPr/>
        </p:nvSpPr>
        <p:spPr>
          <a:xfrm rot="10800000">
            <a:off x="5002917" y="1023994"/>
            <a:ext cx="4100700" cy="4119300"/>
          </a:xfrm>
          <a:prstGeom prst="pie">
            <a:avLst>
              <a:gd name="adj1" fmla="val 21593943"/>
              <a:gd name="adj2" fmla="val 5372510"/>
            </a:avLst>
          </a:prstGeom>
          <a:solidFill>
            <a:srgbClr val="308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0"/>
          <p:cNvSpPr txBox="1">
            <a:spLocks noGrp="1"/>
          </p:cNvSpPr>
          <p:nvPr>
            <p:ph type="title"/>
          </p:nvPr>
        </p:nvSpPr>
        <p:spPr>
          <a:xfrm>
            <a:off x="304800" y="228601"/>
            <a:ext cx="3457500" cy="392700"/>
          </a:xfrm>
          <a:prstGeom prst="rect">
            <a:avLst/>
          </a:prstGeom>
        </p:spPr>
        <p:txBody>
          <a:bodyPr spcFirstLastPara="1" wrap="square" lIns="91375" tIns="91375" rIns="91375" bIns="91375" anchor="t" anchorCtr="0">
            <a:normAutofit fontScale="90000"/>
          </a:bodyPr>
          <a:lstStyle/>
          <a:p>
            <a:pPr marL="0" lvl="0" indent="0" algn="l" rtl="0">
              <a:spcBef>
                <a:spcPts val="0"/>
              </a:spcBef>
              <a:spcAft>
                <a:spcPts val="0"/>
              </a:spcAft>
              <a:buNone/>
            </a:pPr>
            <a:r>
              <a:rPr lang="en-US" dirty="0"/>
              <a:t>RISHUMAMA</a:t>
            </a:r>
            <a:endParaRPr lang="en-US" sz="2500" dirty="0"/>
          </a:p>
        </p:txBody>
      </p:sp>
      <p:sp>
        <p:nvSpPr>
          <p:cNvPr id="492" name="Google Shape;492;p50"/>
          <p:cNvSpPr/>
          <p:nvPr/>
        </p:nvSpPr>
        <p:spPr>
          <a:xfrm>
            <a:off x="1543050" y="739275"/>
            <a:ext cx="3324300" cy="685800"/>
          </a:xfrm>
          <a:prstGeom prst="roundRect">
            <a:avLst>
              <a:gd name="adj" fmla="val 50000"/>
            </a:avLst>
          </a:prstGeom>
          <a:solidFill>
            <a:srgbClr val="FFFFFF"/>
          </a:solidFill>
          <a:ln>
            <a:noFill/>
          </a:ln>
          <a:effectLst>
            <a:outerShdw blurRad="28575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he-IL" sz="1800" b="1" dirty="0">
                <a:solidFill>
                  <a:srgbClr val="0D148C"/>
                </a:solidFill>
                <a:latin typeface="Helvetica Neue"/>
                <a:ea typeface="Helvetica Neue"/>
                <a:cs typeface="Helvetica Neue"/>
                <a:sym typeface="Helvetica Neue"/>
              </a:rPr>
              <a:t>ההזדמנות (השוק)</a:t>
            </a:r>
            <a:endParaRPr sz="1800" b="1" dirty="0">
              <a:solidFill>
                <a:srgbClr val="0D148C"/>
              </a:solidFill>
              <a:latin typeface="Helvetica Neue"/>
              <a:ea typeface="Helvetica Neue"/>
              <a:cs typeface="Helvetica Neue"/>
              <a:sym typeface="Helvetica Neue"/>
            </a:endParaRPr>
          </a:p>
        </p:txBody>
      </p:sp>
      <p:sp>
        <p:nvSpPr>
          <p:cNvPr id="493" name="Google Shape;493;p50"/>
          <p:cNvSpPr/>
          <p:nvPr/>
        </p:nvSpPr>
        <p:spPr>
          <a:xfrm>
            <a:off x="5580214" y="374481"/>
            <a:ext cx="3324300" cy="685800"/>
          </a:xfrm>
          <a:prstGeom prst="roundRect">
            <a:avLst>
              <a:gd name="adj" fmla="val 50000"/>
            </a:avLst>
          </a:prstGeom>
          <a:solidFill>
            <a:srgbClr val="FFFFFF"/>
          </a:solidFill>
          <a:ln>
            <a:noFill/>
          </a:ln>
          <a:effectLst>
            <a:outerShdw blurRad="28575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he-IL" sz="1800" b="1" dirty="0">
                <a:solidFill>
                  <a:srgbClr val="0D148C"/>
                </a:solidFill>
                <a:latin typeface="Helvetica Neue"/>
                <a:ea typeface="Helvetica Neue"/>
                <a:cs typeface="Helvetica Neue"/>
                <a:sym typeface="Helvetica Neue"/>
              </a:rPr>
              <a:t>מי הלקוח?</a:t>
            </a:r>
            <a:endParaRPr sz="1800" b="1" dirty="0">
              <a:solidFill>
                <a:srgbClr val="0D148C"/>
              </a:solidFill>
              <a:latin typeface="Helvetica Neue"/>
              <a:ea typeface="Helvetica Neue"/>
              <a:cs typeface="Helvetica Neue"/>
              <a:sym typeface="Helvetica Neue"/>
            </a:endParaRPr>
          </a:p>
        </p:txBody>
      </p:sp>
      <p:sp>
        <p:nvSpPr>
          <p:cNvPr id="494" name="Google Shape;494;p50"/>
          <p:cNvSpPr/>
          <p:nvPr/>
        </p:nvSpPr>
        <p:spPr>
          <a:xfrm>
            <a:off x="1543050" y="3063273"/>
            <a:ext cx="3324300" cy="685800"/>
          </a:xfrm>
          <a:prstGeom prst="roundRect">
            <a:avLst>
              <a:gd name="adj" fmla="val 50000"/>
            </a:avLst>
          </a:prstGeom>
          <a:solidFill>
            <a:srgbClr val="FFFFFF"/>
          </a:solidFill>
          <a:ln>
            <a:noFill/>
          </a:ln>
          <a:effectLst>
            <a:outerShdw blurRad="28575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he-IL" sz="1800" b="1" dirty="0">
                <a:solidFill>
                  <a:srgbClr val="0D148C"/>
                </a:solidFill>
                <a:highlight>
                  <a:srgbClr val="FFFFFF"/>
                </a:highlight>
                <a:latin typeface="Helvetica Neue"/>
                <a:ea typeface="Helvetica Neue"/>
                <a:cs typeface="Helvetica Neue"/>
                <a:sym typeface="Helvetica Neue"/>
              </a:rPr>
              <a:t>המוטיבציה של הצוות</a:t>
            </a:r>
            <a:endParaRPr sz="1800" b="1" dirty="0">
              <a:solidFill>
                <a:srgbClr val="0D148C"/>
              </a:solidFill>
              <a:highlight>
                <a:srgbClr val="FFFFFF"/>
              </a:highlight>
              <a:latin typeface="Helvetica Neue"/>
              <a:ea typeface="Helvetica Neue"/>
              <a:cs typeface="Helvetica Neue"/>
              <a:sym typeface="Helvetica Neue"/>
            </a:endParaRPr>
          </a:p>
        </p:txBody>
      </p:sp>
      <p:sp>
        <p:nvSpPr>
          <p:cNvPr id="495" name="Google Shape;495;p50"/>
          <p:cNvSpPr/>
          <p:nvPr/>
        </p:nvSpPr>
        <p:spPr>
          <a:xfrm>
            <a:off x="5580214" y="1592853"/>
            <a:ext cx="3324300" cy="685800"/>
          </a:xfrm>
          <a:prstGeom prst="roundRect">
            <a:avLst>
              <a:gd name="adj" fmla="val 50000"/>
            </a:avLst>
          </a:prstGeom>
          <a:solidFill>
            <a:srgbClr val="FFFFFF"/>
          </a:solidFill>
          <a:ln>
            <a:noFill/>
          </a:ln>
          <a:effectLst>
            <a:outerShdw blurRad="28575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he-IL" sz="1800" b="1" dirty="0">
                <a:solidFill>
                  <a:srgbClr val="0D148C"/>
                </a:solidFill>
                <a:latin typeface="Helvetica Neue"/>
                <a:ea typeface="Helvetica Neue"/>
                <a:cs typeface="Helvetica Neue"/>
                <a:sym typeface="Helvetica Neue"/>
              </a:rPr>
              <a:t>הכאב של הלקוח</a:t>
            </a:r>
            <a:endParaRPr sz="1800" b="1" dirty="0">
              <a:solidFill>
                <a:srgbClr val="0D148C"/>
              </a:solidFill>
              <a:latin typeface="Helvetica Neue"/>
              <a:ea typeface="Helvetica Neue"/>
              <a:cs typeface="Helvetica Neue"/>
              <a:sym typeface="Helvetica Neue"/>
            </a:endParaRPr>
          </a:p>
        </p:txBody>
      </p:sp>
      <p:sp>
        <p:nvSpPr>
          <p:cNvPr id="4" name="Rectangle 3">
            <a:extLst>
              <a:ext uri="{FF2B5EF4-FFF2-40B4-BE49-F238E27FC236}">
                <a16:creationId xmlns:a16="http://schemas.microsoft.com/office/drawing/2014/main" id="{F35065D1-BD9E-0449-E4D1-BBC975E8DB5C}"/>
              </a:ext>
            </a:extLst>
          </p:cNvPr>
          <p:cNvSpPr/>
          <p:nvPr/>
        </p:nvSpPr>
        <p:spPr>
          <a:xfrm>
            <a:off x="89807" y="4620986"/>
            <a:ext cx="1453243" cy="392700"/>
          </a:xfrm>
          <a:prstGeom prst="rect">
            <a:avLst/>
          </a:prstGeom>
          <a:solidFill>
            <a:srgbClr val="EAF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TextBox 4">
            <a:extLst>
              <a:ext uri="{FF2B5EF4-FFF2-40B4-BE49-F238E27FC236}">
                <a16:creationId xmlns:a16="http://schemas.microsoft.com/office/drawing/2014/main" id="{26F879D6-4173-648C-2550-770D43E89997}"/>
              </a:ext>
            </a:extLst>
          </p:cNvPr>
          <p:cNvSpPr txBox="1"/>
          <p:nvPr/>
        </p:nvSpPr>
        <p:spPr>
          <a:xfrm>
            <a:off x="5474078" y="1111363"/>
            <a:ext cx="3324300" cy="307777"/>
          </a:xfrm>
          <a:prstGeom prst="rect">
            <a:avLst/>
          </a:prstGeom>
          <a:noFill/>
        </p:spPr>
        <p:txBody>
          <a:bodyPr wrap="square" rtlCol="0">
            <a:spAutoFit/>
          </a:bodyPr>
          <a:lstStyle/>
          <a:p>
            <a:pPr algn="r" rtl="1"/>
            <a:r>
              <a:rPr lang="he-IL" dirty="0" err="1"/>
              <a:t>סטודנטים.ות</a:t>
            </a:r>
            <a:r>
              <a:rPr lang="he-IL" dirty="0"/>
              <a:t> במכללה האקדמית תל אביב יפו</a:t>
            </a:r>
            <a:endParaRPr lang="en-IL" dirty="0"/>
          </a:p>
        </p:txBody>
      </p:sp>
      <p:sp>
        <p:nvSpPr>
          <p:cNvPr id="6" name="TextBox 5">
            <a:extLst>
              <a:ext uri="{FF2B5EF4-FFF2-40B4-BE49-F238E27FC236}">
                <a16:creationId xmlns:a16="http://schemas.microsoft.com/office/drawing/2014/main" id="{3B83898D-8BDF-8E3B-07D8-C6640E1ADE01}"/>
              </a:ext>
            </a:extLst>
          </p:cNvPr>
          <p:cNvSpPr txBox="1"/>
          <p:nvPr/>
        </p:nvSpPr>
        <p:spPr>
          <a:xfrm>
            <a:off x="4867351" y="2278653"/>
            <a:ext cx="4037164" cy="2246769"/>
          </a:xfrm>
          <a:prstGeom prst="rect">
            <a:avLst/>
          </a:prstGeom>
          <a:noFill/>
        </p:spPr>
        <p:txBody>
          <a:bodyPr wrap="square" rtlCol="0">
            <a:spAutoFit/>
          </a:bodyPr>
          <a:lstStyle/>
          <a:p>
            <a:pPr marL="285750" indent="-285750" algn="r" rtl="1">
              <a:buFont typeface="Arial" panose="020B0604020202020204" pitchFamily="34" charset="0"/>
              <a:buChar char="•"/>
            </a:pPr>
            <a:r>
              <a:rPr lang="he-IL" dirty="0"/>
              <a:t>לקראת ההרשמה לקורסים הסטודנט צריך לתכנן מערכת שעות שתכסה את קורסי החובה אותם עליו לקחת יחד עם קורסי בחירה בצורה שלא תתנגש.</a:t>
            </a:r>
          </a:p>
          <a:p>
            <a:pPr marL="285750" indent="-285750" algn="r" rtl="1">
              <a:buFont typeface="Arial" panose="020B0604020202020204" pitchFamily="34" charset="0"/>
              <a:buChar char="•"/>
            </a:pPr>
            <a:r>
              <a:rPr lang="he-IL" dirty="0"/>
              <a:t>מגוון מסלולים וקורסים בשעות שונות וחופפות שסטודנט יכול לבחור.</a:t>
            </a:r>
          </a:p>
          <a:p>
            <a:pPr marL="285750" indent="-285750" algn="r" rtl="1">
              <a:buFont typeface="Arial" panose="020B0604020202020204" pitchFamily="34" charset="0"/>
              <a:buChar char="•"/>
            </a:pPr>
            <a:r>
              <a:rPr lang="he-IL" dirty="0"/>
              <a:t>המידע מונגש לסטודנט בצורה מסורבלת ומפוזרת שדורשת נבירה באתרי הקורסים כדי למצוא מידע שחיוני לרישום ולתכנון המערכת.</a:t>
            </a:r>
          </a:p>
          <a:p>
            <a:pPr marL="285750" indent="-285750" algn="r" rtl="1">
              <a:buFont typeface="Arial" panose="020B0604020202020204" pitchFamily="34" charset="0"/>
              <a:buChar char="•"/>
            </a:pPr>
            <a:r>
              <a:rPr lang="he-IL" dirty="0"/>
              <a:t>לאחר הרישום ישנו קושי רב אצל הסטודנטים והצפה של קבוצות </a:t>
            </a:r>
            <a:r>
              <a:rPr lang="he-IL" dirty="0" err="1"/>
              <a:t>הוואטסאפ</a:t>
            </a:r>
            <a:r>
              <a:rPr lang="he-IL" dirty="0"/>
              <a:t> בחיפוש אחר החלפות.</a:t>
            </a:r>
            <a:endParaRPr lang="en-IL" dirty="0"/>
          </a:p>
        </p:txBody>
      </p:sp>
      <p:sp>
        <p:nvSpPr>
          <p:cNvPr id="7" name="TextBox 6">
            <a:extLst>
              <a:ext uri="{FF2B5EF4-FFF2-40B4-BE49-F238E27FC236}">
                <a16:creationId xmlns:a16="http://schemas.microsoft.com/office/drawing/2014/main" id="{ACAD0798-43C8-7A1E-E75A-7FA51DED572D}"/>
              </a:ext>
            </a:extLst>
          </p:cNvPr>
          <p:cNvSpPr txBox="1"/>
          <p:nvPr/>
        </p:nvSpPr>
        <p:spPr>
          <a:xfrm>
            <a:off x="416378" y="1438964"/>
            <a:ext cx="4304014" cy="1600438"/>
          </a:xfrm>
          <a:prstGeom prst="rect">
            <a:avLst/>
          </a:prstGeom>
          <a:noFill/>
        </p:spPr>
        <p:txBody>
          <a:bodyPr wrap="square" rtlCol="0">
            <a:spAutoFit/>
          </a:bodyPr>
          <a:lstStyle/>
          <a:p>
            <a:pPr algn="r" rtl="1"/>
            <a:r>
              <a:rPr lang="he-IL" dirty="0"/>
              <a:t>כיום, בעוד שקיים ממשק לבניית מערכת מקורסי האקדמית, הוא לא אטרקטיבי ולא מכסה את סך הפיצ'רים שברצוננו להעניק לסטודנטים של האקדמית.</a:t>
            </a:r>
          </a:p>
          <a:p>
            <a:pPr algn="r" rtl="1"/>
            <a:r>
              <a:rPr lang="he-IL" dirty="0"/>
              <a:t>מלבד ממשק זה, האלטרנטיבה המוצעת לסטודנט שמעוניין להתכונן להרשמה היא עבודה ידנית וסיזיפית.</a:t>
            </a:r>
          </a:p>
          <a:p>
            <a:pPr algn="r" rtl="1"/>
            <a:r>
              <a:rPr lang="he-IL" dirty="0"/>
              <a:t>אין כרגע אלטרנטיבה למציאת החלפות חוץ מקבוצות </a:t>
            </a:r>
            <a:r>
              <a:rPr lang="he-IL" dirty="0" err="1"/>
              <a:t>הוואטסאפ</a:t>
            </a:r>
            <a:r>
              <a:rPr lang="he-IL" dirty="0"/>
              <a:t> בהן ההודעות "הולכות לאיבוד".</a:t>
            </a:r>
            <a:endParaRPr lang="en-IL" dirty="0"/>
          </a:p>
        </p:txBody>
      </p:sp>
      <p:sp>
        <p:nvSpPr>
          <p:cNvPr id="8" name="TextBox 7">
            <a:extLst>
              <a:ext uri="{FF2B5EF4-FFF2-40B4-BE49-F238E27FC236}">
                <a16:creationId xmlns:a16="http://schemas.microsoft.com/office/drawing/2014/main" id="{BE13D594-B08D-391C-45AF-DBF63500441E}"/>
              </a:ext>
            </a:extLst>
          </p:cNvPr>
          <p:cNvSpPr txBox="1"/>
          <p:nvPr/>
        </p:nvSpPr>
        <p:spPr>
          <a:xfrm>
            <a:off x="416378" y="3735184"/>
            <a:ext cx="4304014" cy="954107"/>
          </a:xfrm>
          <a:prstGeom prst="rect">
            <a:avLst/>
          </a:prstGeom>
          <a:noFill/>
        </p:spPr>
        <p:txBody>
          <a:bodyPr wrap="square" rtlCol="0">
            <a:spAutoFit/>
          </a:bodyPr>
          <a:lstStyle/>
          <a:p>
            <a:pPr algn="r" rtl="1"/>
            <a:r>
              <a:rPr lang="he-IL" dirty="0"/>
              <a:t>בתור סטודנטיות שנה ג' של האקדמית, חווינו את התהליך הידני של ההכנה לרישום לקורסים, ואת הצורך בהצלבה בין המון מקורות מידע והסיזיפיות שבכך. </a:t>
            </a:r>
          </a:p>
          <a:p>
            <a:pPr algn="r" rtl="1"/>
            <a:r>
              <a:rPr lang="he-IL" dirty="0"/>
              <a:t>ברצוננו להקל על תהליך זה למען הסטודנטים של העתיד.</a:t>
            </a:r>
            <a:endParaRPr lang="en-I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9"/>
        <p:cNvGrpSpPr/>
        <p:nvPr/>
      </p:nvGrpSpPr>
      <p:grpSpPr>
        <a:xfrm>
          <a:off x="0" y="0"/>
          <a:ext cx="0" cy="0"/>
          <a:chOff x="0" y="0"/>
          <a:chExt cx="0" cy="0"/>
        </a:xfrm>
      </p:grpSpPr>
      <p:sp>
        <p:nvSpPr>
          <p:cNvPr id="500" name="Google Shape;500;p51"/>
          <p:cNvSpPr txBox="1">
            <a:spLocks noGrp="1"/>
          </p:cNvSpPr>
          <p:nvPr>
            <p:ph type="title"/>
          </p:nvPr>
        </p:nvSpPr>
        <p:spPr>
          <a:xfrm>
            <a:off x="994200" y="440893"/>
            <a:ext cx="7155600" cy="1338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he-IL" dirty="0"/>
              <a:t>הפתרון</a:t>
            </a:r>
            <a:endParaRPr dirty="0"/>
          </a:p>
        </p:txBody>
      </p:sp>
      <p:sp>
        <p:nvSpPr>
          <p:cNvPr id="2" name="TextBox 1">
            <a:extLst>
              <a:ext uri="{FF2B5EF4-FFF2-40B4-BE49-F238E27FC236}">
                <a16:creationId xmlns:a16="http://schemas.microsoft.com/office/drawing/2014/main" id="{C3C4F929-AE22-B571-DA47-39B35F0DCB0D}"/>
              </a:ext>
            </a:extLst>
          </p:cNvPr>
          <p:cNvSpPr txBox="1"/>
          <p:nvPr/>
        </p:nvSpPr>
        <p:spPr>
          <a:xfrm>
            <a:off x="1461407" y="1453243"/>
            <a:ext cx="6498771" cy="3323987"/>
          </a:xfrm>
          <a:prstGeom prst="rect">
            <a:avLst/>
          </a:prstGeom>
          <a:noFill/>
        </p:spPr>
        <p:txBody>
          <a:bodyPr wrap="square" rtlCol="0">
            <a:spAutoFit/>
          </a:bodyPr>
          <a:lstStyle/>
          <a:p>
            <a:pPr algn="r" rtl="1"/>
            <a:r>
              <a:rPr lang="he-IL" dirty="0"/>
              <a:t>ברצוננו ליצור אפליקציית </a:t>
            </a:r>
            <a:r>
              <a:rPr lang="en-US" dirty="0"/>
              <a:t>web</a:t>
            </a:r>
            <a:r>
              <a:rPr lang="he-IL" dirty="0"/>
              <a:t> ובה כל המידע הרלוונטי עבור סטודנטית לקראת תקופת הרישום לקורסים:</a:t>
            </a:r>
          </a:p>
          <a:p>
            <a:pPr marL="285750" lvl="8" indent="-285750" algn="r" rtl="1">
              <a:buFont typeface="Arial" panose="020B0604020202020204" pitchFamily="34" charset="0"/>
              <a:buChar char="•"/>
            </a:pPr>
            <a:r>
              <a:rPr lang="he-IL" dirty="0"/>
              <a:t>קורסי החובה לשנה הרלוונטית שלה</a:t>
            </a:r>
          </a:p>
          <a:p>
            <a:pPr marL="285750" lvl="8" indent="-285750" algn="r" rtl="1">
              <a:buFont typeface="Arial" panose="020B0604020202020204" pitchFamily="34" charset="0"/>
              <a:buChar char="•"/>
            </a:pPr>
            <a:r>
              <a:rPr lang="he-IL" dirty="0"/>
              <a:t>קורסי בחירה שיכולה לקחת בהסתמך על תנאי קדם</a:t>
            </a:r>
          </a:p>
          <a:p>
            <a:pPr marL="285750" lvl="8" indent="-285750" algn="r" rtl="1">
              <a:buFont typeface="Arial" panose="020B0604020202020204" pitchFamily="34" charset="0"/>
              <a:buChar char="•"/>
            </a:pPr>
            <a:r>
              <a:rPr lang="he-IL" dirty="0"/>
              <a:t>תאריכי מבחנים</a:t>
            </a:r>
          </a:p>
          <a:p>
            <a:pPr marL="285750" lvl="8" indent="-285750" algn="r" rtl="1">
              <a:buFont typeface="Arial" panose="020B0604020202020204" pitchFamily="34" charset="0"/>
              <a:buChar char="•"/>
            </a:pPr>
            <a:r>
              <a:rPr lang="he-IL" dirty="0"/>
              <a:t>שעות של קבוצות ותרגולים בקורסים</a:t>
            </a:r>
          </a:p>
          <a:p>
            <a:pPr lvl="8" algn="r" rtl="1"/>
            <a:endParaRPr lang="he-IL" dirty="0"/>
          </a:p>
          <a:p>
            <a:pPr lvl="8" algn="r" rtl="1"/>
            <a:r>
              <a:rPr lang="he-IL" dirty="0"/>
              <a:t>סטודנטית תוכל לבחור קורסים ולהציגם ויזואלית במערכת שעות ובכך לראות התנגשויות ולהיות מסוגלת "לשחק" עם קבוצות, שעות וקורסים בהתאם לרצונותיה. כמו כן, תוכל לראות את לוח המבחנים התואם לקורסים שבחרה ולהכניס גם אותו לשיקוליה.</a:t>
            </a:r>
            <a:r>
              <a:rPr lang="en-US" dirty="0"/>
              <a:t> </a:t>
            </a:r>
          </a:p>
          <a:p>
            <a:pPr lvl="8" algn="r" rtl="1"/>
            <a:r>
              <a:rPr lang="he-IL" dirty="0"/>
              <a:t>לבסוף הסטודנטית תוכל לייצא פתק עם שמות וקודי הקורסים כך שבעת הרישום תוכל למצוא אותם בקלות ולהספיק להירשם בחלון הזמן שלה.</a:t>
            </a:r>
          </a:p>
          <a:p>
            <a:pPr lvl="8" algn="r" rtl="1"/>
            <a:endParaRPr lang="he-IL" dirty="0"/>
          </a:p>
          <a:p>
            <a:pPr lvl="8" algn="r" rtl="1"/>
            <a:r>
              <a:rPr lang="he-IL" dirty="0"/>
              <a:t>בנוסף, נרצה ליצור "לוח החלפות" – מקום בו סטודנטים יוכלו להציע קורסים להחלפה.</a:t>
            </a:r>
          </a:p>
          <a:p>
            <a:pPr algn="r" rtl="1"/>
            <a:endParaRPr lang="en-IL" dirty="0"/>
          </a:p>
        </p:txBody>
      </p:sp>
      <p:sp>
        <p:nvSpPr>
          <p:cNvPr id="3" name="Rectangle 2">
            <a:extLst>
              <a:ext uri="{FF2B5EF4-FFF2-40B4-BE49-F238E27FC236}">
                <a16:creationId xmlns:a16="http://schemas.microsoft.com/office/drawing/2014/main" id="{7D35AE4F-B725-57B7-DBA6-A6D48BEB64AA}"/>
              </a:ext>
            </a:extLst>
          </p:cNvPr>
          <p:cNvSpPr/>
          <p:nvPr/>
        </p:nvSpPr>
        <p:spPr>
          <a:xfrm>
            <a:off x="89807" y="4620986"/>
            <a:ext cx="1453243" cy="39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4"/>
        <p:cNvGrpSpPr/>
        <p:nvPr/>
      </p:nvGrpSpPr>
      <p:grpSpPr>
        <a:xfrm>
          <a:off x="0" y="0"/>
          <a:ext cx="0" cy="0"/>
          <a:chOff x="0" y="0"/>
          <a:chExt cx="0" cy="0"/>
        </a:xfrm>
      </p:grpSpPr>
      <p:sp>
        <p:nvSpPr>
          <p:cNvPr id="545" name="Google Shape;545;p54"/>
          <p:cNvSpPr txBox="1">
            <a:spLocks noGrp="1"/>
          </p:cNvSpPr>
          <p:nvPr>
            <p:ph type="title"/>
          </p:nvPr>
        </p:nvSpPr>
        <p:spPr>
          <a:xfrm>
            <a:off x="994200" y="285772"/>
            <a:ext cx="7155600" cy="1338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he-IL" dirty="0"/>
              <a:t>סטטוס נוכחי</a:t>
            </a:r>
            <a:endParaRPr dirty="0"/>
          </a:p>
        </p:txBody>
      </p:sp>
      <p:sp>
        <p:nvSpPr>
          <p:cNvPr id="3" name="TextBox 2">
            <a:extLst>
              <a:ext uri="{FF2B5EF4-FFF2-40B4-BE49-F238E27FC236}">
                <a16:creationId xmlns:a16="http://schemas.microsoft.com/office/drawing/2014/main" id="{CBEFFBD0-DDF1-1B3D-C82D-A6AD3CC62C5E}"/>
              </a:ext>
            </a:extLst>
          </p:cNvPr>
          <p:cNvSpPr txBox="1"/>
          <p:nvPr/>
        </p:nvSpPr>
        <p:spPr>
          <a:xfrm>
            <a:off x="1381607" y="1463457"/>
            <a:ext cx="6768193" cy="2677656"/>
          </a:xfrm>
          <a:prstGeom prst="rect">
            <a:avLst/>
          </a:prstGeom>
          <a:noFill/>
        </p:spPr>
        <p:txBody>
          <a:bodyPr wrap="square" rtlCol="0">
            <a:spAutoFit/>
          </a:bodyPr>
          <a:lstStyle/>
          <a:p>
            <a:pPr marL="285750" indent="-285750" algn="r" rtl="1">
              <a:buFont typeface="Arial" panose="020B0604020202020204" pitchFamily="34" charset="0"/>
              <a:buChar char="•"/>
            </a:pPr>
            <a:r>
              <a:rPr lang="he-IL" dirty="0"/>
              <a:t>ביצענו מחקר לגבי הפתרונות במוסדות לימוד אחרים וגילינו כי בעוד שישנם פתרונות לבעיה שתיארנו בצורה כזו או אחרת, הם אקסקלוסיביים למוסד שלהם. כמו כן הם אינם מכסים את כלל הפיצ'רים שברצוננו להכניס </a:t>
            </a:r>
            <a:r>
              <a:rPr lang="he-IL" dirty="0" err="1"/>
              <a:t>לאפליקצייה</a:t>
            </a:r>
            <a:r>
              <a:rPr lang="he-IL" dirty="0"/>
              <a:t> שלנו. ובכל מקרה חיזק את הצורך </a:t>
            </a:r>
            <a:r>
              <a:rPr lang="he-IL" dirty="0" err="1"/>
              <a:t>באפליקצייה</a:t>
            </a:r>
            <a:r>
              <a:rPr lang="he-IL" dirty="0"/>
              <a:t> </a:t>
            </a:r>
            <a:r>
              <a:rPr lang="he-IL" dirty="0" err="1"/>
              <a:t>יעודית</a:t>
            </a:r>
            <a:r>
              <a:rPr lang="he-IL" dirty="0"/>
              <a:t> למכללה.</a:t>
            </a:r>
          </a:p>
          <a:p>
            <a:pPr algn="r" rtl="1"/>
            <a:endParaRPr lang="he-IL" dirty="0"/>
          </a:p>
          <a:p>
            <a:pPr marL="285750" indent="-285750" algn="r" rtl="1">
              <a:buFont typeface="Arial" panose="020B0604020202020204" pitchFamily="34" charset="0"/>
              <a:buChar char="•"/>
            </a:pPr>
            <a:r>
              <a:rPr lang="he-IL" dirty="0"/>
              <a:t>דיברנו עם סטודנטים נוספים לשם קבלת חוות דעת נוספת הן מבחינת החוויה שלהם בתכנון הרישום והן מבחינת יחסם לפתרון שברצוננו ליצור. קיבלנו משוב חיובי ואת הרושם כי זה מוצר נחוץ שיקל מאוד על </a:t>
            </a:r>
            <a:r>
              <a:rPr lang="he-IL" dirty="0" err="1"/>
              <a:t>סטודנטי</a:t>
            </a:r>
            <a:r>
              <a:rPr lang="he-IL" dirty="0"/>
              <a:t> המכללה.</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כל הדאטה הנחוץ עבור האפליקציה קיים ונגיש </a:t>
            </a:r>
            <a:r>
              <a:rPr lang="he-IL" dirty="0" err="1"/>
              <a:t>לסטודנטי</a:t>
            </a:r>
            <a:r>
              <a:rPr lang="he-IL" dirty="0"/>
              <a:t> המכללה דרך המידע-נט. </a:t>
            </a:r>
            <a:br>
              <a:rPr lang="en-US" dirty="0"/>
            </a:br>
            <a:r>
              <a:rPr lang="he-IL" dirty="0"/>
              <a:t>משם נרצה לשאוב את המידע לשימושינו.</a:t>
            </a:r>
          </a:p>
          <a:p>
            <a:pPr marL="285750" indent="-285750" algn="r" rtl="1">
              <a:buFont typeface="Arial" panose="020B0604020202020204" pitchFamily="34" charset="0"/>
              <a:buChar char="•"/>
            </a:pPr>
            <a:endParaRPr lang="en-IL" dirty="0"/>
          </a:p>
        </p:txBody>
      </p:sp>
      <p:sp>
        <p:nvSpPr>
          <p:cNvPr id="4" name="Rectangle 3">
            <a:extLst>
              <a:ext uri="{FF2B5EF4-FFF2-40B4-BE49-F238E27FC236}">
                <a16:creationId xmlns:a16="http://schemas.microsoft.com/office/drawing/2014/main" id="{8DC011B9-DCAE-474E-0DE0-93C492465ECA}"/>
              </a:ext>
            </a:extLst>
          </p:cNvPr>
          <p:cNvSpPr/>
          <p:nvPr/>
        </p:nvSpPr>
        <p:spPr>
          <a:xfrm>
            <a:off x="89807" y="4620986"/>
            <a:ext cx="1453243" cy="39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FDFF3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416</Words>
  <Application>Microsoft Office PowerPoint</Application>
  <PresentationFormat>On-screen Show (16:9)</PresentationFormat>
  <Paragraphs>37</Paragraphs>
  <Slides>4</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Helvetica Neue</vt:lpstr>
      <vt:lpstr>Helvetica Neue Light</vt:lpstr>
      <vt:lpstr>Arial</vt:lpstr>
      <vt:lpstr>Simple Light</vt:lpstr>
      <vt:lpstr>Simple Light</vt:lpstr>
      <vt:lpstr>PowerPoint Presentation</vt:lpstr>
      <vt:lpstr>RISHUMAMA</vt:lpstr>
      <vt:lpstr>הפתרון</vt:lpstr>
      <vt:lpstr>סטטוס נוכחי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Michal Aronov</dc:creator>
  <cp:lastModifiedBy>מיכל ארונוב</cp:lastModifiedBy>
  <cp:revision>1</cp:revision>
  <dcterms:modified xsi:type="dcterms:W3CDTF">2023-01-17T17:19:55Z</dcterms:modified>
</cp:coreProperties>
</file>