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5143500" cx="9144000"/>
  <p:notesSz cx="6858000" cy="9144000"/>
  <p:embeddedFontLst>
    <p:embeddedFont>
      <p:font typeface="Montserrat"/>
      <p:regular r:id="rId103"/>
      <p:bold r:id="rId104"/>
      <p:italic r:id="rId105"/>
      <p:boldItalic r:id="rId106"/>
    </p:embeddedFont>
    <p:embeddedFont>
      <p:font typeface="Overpass"/>
      <p:regular r:id="rId107"/>
      <p:bold r:id="rId108"/>
      <p:italic r:id="rId109"/>
      <p:boldItalic r:id="rId110"/>
    </p:embeddedFont>
    <p:embeddedFont>
      <p:font typeface="Source Code Pro"/>
      <p:regular r:id="rId111"/>
      <p:bold r:id="rId112"/>
      <p:italic r:id="rId113"/>
      <p:boldItalic r:id="rId114"/>
    </p:embeddedFont>
    <p:embeddedFont>
      <p:font typeface="Overpass SemiBold"/>
      <p:regular r:id="rId115"/>
      <p:bold r:id="rId116"/>
      <p:italic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E77C25C-3966-47B7-9C34-53CA6C24E78D}">
  <a:tblStyle styleId="{1E77C25C-3966-47B7-9C34-53CA6C24E7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verpass-regular.fntdata"/><Relationship Id="rId106" Type="http://schemas.openxmlformats.org/officeDocument/2006/relationships/font" Target="fonts/Montserrat-boldItalic.fntdata"/><Relationship Id="rId105" Type="http://schemas.openxmlformats.org/officeDocument/2006/relationships/font" Target="fonts/Montserrat-italic.fntdata"/><Relationship Id="rId104" Type="http://schemas.openxmlformats.org/officeDocument/2006/relationships/font" Target="fonts/Montserrat-bold.fntdata"/><Relationship Id="rId109" Type="http://schemas.openxmlformats.org/officeDocument/2006/relationships/font" Target="fonts/Overpass-italic.fntdata"/><Relationship Id="rId108" Type="http://schemas.openxmlformats.org/officeDocument/2006/relationships/font" Target="fonts/Overpass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regular.fntdata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OverpassSemiBold-boldItalic.fntdata"/><Relationship Id="rId117" Type="http://schemas.openxmlformats.org/officeDocument/2006/relationships/font" Target="fonts/OverpassSemiBold-italic.fntdata"/><Relationship Id="rId116" Type="http://schemas.openxmlformats.org/officeDocument/2006/relationships/font" Target="fonts/OverpassSemiBold-bold.fntdata"/><Relationship Id="rId115" Type="http://schemas.openxmlformats.org/officeDocument/2006/relationships/font" Target="fonts/OverpassSemiBold-regular.fntdata"/><Relationship Id="rId15" Type="http://schemas.openxmlformats.org/officeDocument/2006/relationships/slide" Target="slides/slide10.xml"/><Relationship Id="rId110" Type="http://schemas.openxmlformats.org/officeDocument/2006/relationships/font" Target="fonts/Overpass-bold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SourceCodePro-boldItalic.fntdata"/><Relationship Id="rId18" Type="http://schemas.openxmlformats.org/officeDocument/2006/relationships/slide" Target="slides/slide13.xml"/><Relationship Id="rId113" Type="http://schemas.openxmlformats.org/officeDocument/2006/relationships/font" Target="fonts/SourceCodePro-italic.fntdata"/><Relationship Id="rId112" Type="http://schemas.openxmlformats.org/officeDocument/2006/relationships/font" Target="fonts/SourceCodePro-bold.fntdata"/><Relationship Id="rId111" Type="http://schemas.openxmlformats.org/officeDocument/2006/relationships/font" Target="fonts/SourceCodePro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b17af3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b17af3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b17af3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b17af3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b17af3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b17af3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b17af3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b17af3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b17af3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b17af3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b17af3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b17af3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b17af3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b17af3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b17af3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b17af3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b17af3b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b17af3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b17af3b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b17af3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17af3b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b17af3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bb17af3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bb17af3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b17af3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b17af3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b17af3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b17af3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b17af3b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b17af3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bb17af3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bb17af3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b17af3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b17af3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bb17af3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bb17af3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b17af3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b17af3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bb17af3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bb17af3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b17af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b17af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bb17af3b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bb17af3b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b17af3b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b17af3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b17af3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b17af3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b17af3b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b17af3b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bb17af3b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bb17af3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b17af3b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b17af3b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b17af3b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b17af3b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b17af3b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b17af3b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bb17af3b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bb17af3b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bb17af3b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bb17af3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b17af3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b17af3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bb17af3b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bb17af3b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b17af3b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b17af3b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bb17af3b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bb17af3b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b17af3b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b17af3b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bb17af3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bb17af3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bb17af3b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bb17af3b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bb17af3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bb17af3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bc8cc1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bc8cc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bb17af3b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bb17af3b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bb17af3b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bb17af3b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b17af3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b17af3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bb17af3b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bb17af3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bb17af3b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bb17af3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bb17af3b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bb17af3b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bc8cc18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bc8cc1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bc8cc18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bc8cc18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bc8cc18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bc8cc18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bc8cc1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bc8cc1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c8cc18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c8cc18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bb17af3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bb17af3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bb17af3b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bb17af3b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b17af3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b17af3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bb17af3b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bb17af3b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bb17af3b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bb17af3b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bb17af3b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bb17af3b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bb17af3b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bb17af3b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17af3b8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17af3b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bb17af3b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bb17af3b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bc8cc18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bc8cc18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b17af3b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b17af3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bb17af3b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bb17af3b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bb17af3b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bb17af3b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b17af3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b17af3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bb17af3b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bb17af3b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bb17af3b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bb17af3b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b17af3b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b17af3b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bb17af3b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bb17af3b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bb17af3b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bb17af3b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bb17af3b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bb17af3b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bb17af3b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bb17af3b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bb17af3b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bb17af3b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bb17af3b8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bb17af3b8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bb17af3b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bb17af3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b17af3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b17af3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bb17af3b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bb17af3b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bb17af3b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bb17af3b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bb17af3b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bb17af3b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bb17af3b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bb17af3b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bb17af3b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bb17af3b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bb17af3b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bb17af3b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bb17af3b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bb17af3b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bb17af3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bb17af3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bb17af3b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bb17af3b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bb17af3b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bb17af3b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b17af3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b17af3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bb17af3b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bb17af3b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bb17af3b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bb17af3b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c8cc18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bc8cc18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bb17af3b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bb17af3b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bb17af3b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bb17af3b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bb17af3b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bb17af3b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bb17af3b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bb17af3b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bc8cc18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bc8cc18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6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{1E77C25C-3966-47B7-9C34-53CA6C24E78D}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{1E77C25C-3966-47B7-9C34-53CA6C24E78D}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{1E77C25C-3966-47B7-9C34-53CA6C24E78D}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5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{1E77C25C-3966-47B7-9C34-53CA6C24E78D}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Structures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Tuples, Sets, and 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{1E77C25C-3966-47B7-9C34-53CA6C24E78D}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 Python Level One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05-Exercise_Review.py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5 quick problems to test your understanding!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be very straightforward.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and 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==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{1E77C25C-3966-47B7-9C34-53CA6C24E78D}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520" name="Google Shape;5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28" name="Google Shape;528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36" name="Google Shape;53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{1E77C25C-3966-47B7-9C34-53CA6C24E78D}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1" name="Google Shape;58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9" name="Google Shape;589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3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98" name="Google Shape;59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4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07" name="Google Shape;60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5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16" name="Google Shape;61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6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25" name="Google Shape;625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7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49" name="Google Shape;649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57" name="Google Shape;65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{1E77C25C-3966-47B7-9C34-53CA6C24E78D}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9" name="Google Shape;679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4" name="Google Shape;69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5" name="Google Shape;69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9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10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6" name="Google Shape;72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{1E77C25C-3966-47B7-9C34-53CA6C24E78D}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10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 of our functions discussion will focus on solving problems with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some useful operators.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7" name="Google Shape;75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9" name="Google Shape;77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Tasks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