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0e35d30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0e35d30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0e35d308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0e35d30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0e35d308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0e35d308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0e35d30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0e35d30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0e35d308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0e35d308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0e35d30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0e35d30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0e35d308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0e35d308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0e35d308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0e35d30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0e35d308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0e35d308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0e35d308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0e35d308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0e35d308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e0e35d308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0e35d308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0e35d308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0e35d308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e0e35d308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0e35d308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0e35d308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e0e35d308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e0e35d308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0e35d308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e0e35d30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0e35d308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e0e35d308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e27ad0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e27ad0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27ad0a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e27ad0a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27ad0a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e27ad0a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0e35d3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e0e35d3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27ad0a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27ad0a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27ad0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27ad0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e27ad0a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e27ad0a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e27ad0a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e27ad0a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e27ad0a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e27ad0a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e27ad0a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e27ad0a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27ad0a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27ad0a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0e35d30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0e35d3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0e35d30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0e35d30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0e35d30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0e35d30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0e35d308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0e35d30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0e35d30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0e35d30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0e35d30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0e35d30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1576100" y="149495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576100" y="3829063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910400" y="86465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Profile Image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4" idx="3"/>
            <a:endCxn id="146" idx="1"/>
          </p:cNvCxnSpPr>
          <p:nvPr/>
        </p:nvCxnSpPr>
        <p:spPr>
          <a:xfrm>
            <a:off x="3269000" y="1872200"/>
            <a:ext cx="64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3257250" y="4214175"/>
            <a:ext cx="80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/>
          <p:nvPr/>
        </p:nvSpPr>
        <p:spPr>
          <a:xfrm>
            <a:off x="3970800" y="312840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1576100" y="149495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576100" y="3829063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3"/>
          <p:cNvCxnSpPr>
            <a:stCxn id="158" idx="0"/>
            <a:endCxn id="157" idx="2"/>
          </p:cNvCxnSpPr>
          <p:nvPr/>
        </p:nvCxnSpPr>
        <p:spPr>
          <a:xfrm rot="10800000">
            <a:off x="2422550" y="2249563"/>
            <a:ext cx="0" cy="157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/>
          <p:nvPr/>
        </p:nvSpPr>
        <p:spPr>
          <a:xfrm>
            <a:off x="3910400" y="86465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Profile Image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3"/>
          <p:cNvCxnSpPr>
            <a:stCxn id="157" idx="3"/>
            <a:endCxn id="160" idx="1"/>
          </p:cNvCxnSpPr>
          <p:nvPr/>
        </p:nvCxnSpPr>
        <p:spPr>
          <a:xfrm>
            <a:off x="3269000" y="1872200"/>
            <a:ext cx="64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3257250" y="4214175"/>
            <a:ext cx="80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3"/>
          <p:cNvSpPr/>
          <p:nvPr/>
        </p:nvSpPr>
        <p:spPr>
          <a:xfrm>
            <a:off x="3970800" y="312840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Templates and Forms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create CRUD forms for Users and Blog Posts.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need to create templates that correspond with the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slowly build these up as we go along!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Core Views and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8" name="Google Shape;17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Blog Post Template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combine the skills we’ve learned so far in to a singular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company blog page, where multiple users can log in, create blog posts, and update or delete their existing blog posts.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Site (Test)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run what we have so far to make sure everything is working (for Users).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SECRET_KEY for forms to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Fix the NavBar in base.html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commands to initiate and migrate our models to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6" name="Google Shape;26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Finish Functionality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4" name="Google Shape;27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base.html template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core.index template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 for typos or errors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run with multiple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deploy a simple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Heroku platform since its one of the easiest to use for 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use Heroku, we’ll need to install some command line tools and create our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HerokuCLI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requirements.txt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Procfile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launch the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introduce new concepts, such as handling image files ( users will have a profile image), adding pages, and how to use modals (Bootstrap pop ups).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step by step in this code along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0" y="1126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www.heroku.com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and Stripe Payments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2" name="Google Shape;32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Stripe is a company that allows you to easily integrate their API to your web applications to accept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note that there are already many platforms that provide the ability to create online stores quickly (e.g. Shopify)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Stripe is a solution that should be used when you are trying to create an application where your deliverable in exchange for money is too customized for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existing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services.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Stripe is easy to use and has great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creating a very basic donation website that will accept payments with a Flask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Implementing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Stripe Payments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tasks, check out the documentation for Stripe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www.stripe.com/docs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product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Set-Up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setting up our file and directory structure for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need to fill in every file, we just want to construct our basic project layout.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very easy to make small typos or errors that break the entire website!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you run our provided code first before posting to the QA forums!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4216850" y="24979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216850" y="378687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216850" y="120892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Views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1042425" y="24979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042425" y="39525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042425" y="120892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4266625" y="1219038"/>
            <a:ext cx="13224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032125" y="1219038"/>
            <a:ext cx="13224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Info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798800" y="22924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Register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589025" y="2266813"/>
            <a:ext cx="1284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082250" y="2241163"/>
            <a:ext cx="13737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146675" y="2987738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Account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111725" y="2987750"/>
            <a:ext cx="20958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User Posts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3859150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5380100" y="4542750"/>
            <a:ext cx="19644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Blog Post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690225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434450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