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6A1F54-6E9B-4600-A397-B0AE153AE2CC}">
  <a:tblStyle styleId="{D16A1F54-6E9B-4600-A397-B0AE153AE2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ed2e1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ed2e1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ed2e17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ed2e17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ed2e17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ed2e17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d2e17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d2e17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ed2e179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ed2e179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ed2e179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ed2e179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ed2e179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ed2e179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d2e17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d2e17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ed2e17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ed2e17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ed2e179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ed2e179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ed2e179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ed2e179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ed2e1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ed2e1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ed2e179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ed2e179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ed2e179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ed2e179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ed2e17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ed2e17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ed2e179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ed2e179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ed2e179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ed2e179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ed2e179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ed2e179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ed2e179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ed2e179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ed2e179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ed2e179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ed2e179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ed2e179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ed2e179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ed2e179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ed2e17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ed2e17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ed2e179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ed2e179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ed2e179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ed2e179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ed2e179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7ed2e179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ed2e179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7ed2e179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ed2e179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ed2e179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7ed2e179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7ed2e179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ed2e179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ed2e179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ed2e179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ed2e179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ed2e179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7ed2e179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ed2e179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ed2e179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ed2e17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ed2e17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d2e179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ed2e179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d2e17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ed2e17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d2e17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d2e17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d2e179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d2e179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d2e179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ed2e179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3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{D16A1F54-6E9B-4600-A397-B0AE153AE2CC}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4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{D16A1F54-6E9B-4600-A397-B0AE153AE2CC}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Describe Layout of Course Curriculum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FAQ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Files Available as Zip Here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688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{D16A1F54-6E9B-4600-A397-B0AE153AE2CC}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Crash Courses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users may already be familiar with these front-end concepts.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skip according to your skill level.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17051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{D16A1F54-6E9B-4600-A397-B0AE153AE2CC}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Levels for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Advanced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2990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{D16A1F54-6E9B-4600-A397-B0AE153AE2CC}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Overview of a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Focused on Routing a Flask Application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4203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{D16A1F54-6E9B-4600-A397-B0AE153AE2CC}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Important Sections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Flask.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Jinja Templating.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flask for input.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information from Flask to SQL Database.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54142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{D16A1F54-6E9B-4600-A397-B0AE153AE2CC}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on structuring large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Utilizes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organize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6747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30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{D16A1F54-6E9B-4600-A397-B0AE153AE2CC}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Logins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Authentication Practices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OAuth for outside authorization (e.g. using Twitter to login to site)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79354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31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{D16A1F54-6E9B-4600-A397-B0AE153AE2CC}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project displaying many important features together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Users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Following Users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9196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30058" y="1400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PLEASE DO NOT SKIP THIS LECTURE!</a:t>
            </a:r>
            <a:endParaRPr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{D16A1F54-6E9B-4600-A397-B0AE153AE2CC}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2"/>
          <p:cNvSpPr txBox="1"/>
          <p:nvPr/>
        </p:nvSpPr>
        <p:spPr>
          <a:xfrm>
            <a:off x="5395625" y="880175"/>
            <a:ext cx="3621600" cy="41160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of other topics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Stripe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735500" y="880175"/>
            <a:ext cx="1347900" cy="4116000"/>
          </a:xfrm>
          <a:prstGeom prst="leftBrace">
            <a:avLst>
              <a:gd fmla="val 338" name="adj1"/>
              <a:gd fmla="val 9575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Flask Website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a general Flask website will work,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types of sites we will be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connect each major idea to a section or topic in this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you visit a website written with Flask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the front end of the website rendered in the browser.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7" name="Google Shape;257;p3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display the page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style the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provide automatic styling and components through CSS and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we’ll want to add some level of interactivity!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2" name="Google Shape;272;p3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website will perform some main operations.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Accept Information from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Retrieve information from a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Create/Update/Delete information in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Display information back to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perform these tasks, we’ll need a web framework to accept and return information with the front end.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1" name="Google Shape;301;p39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39"/>
          <p:cNvCxnSpPr>
            <a:stCxn id="302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the web framework that allows us to connect Python code to the web.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7" name="Google Shape;317;p40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8" name="Google Shape;318;p40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40"/>
          <p:cNvCxnSpPr>
            <a:stCxn id="319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Flask and Python to connect to HTML templates and retrieve, edit, or return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Google Shape;335;p41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41"/>
          <p:cNvCxnSpPr>
            <a:stCxn id="336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course tips.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please check your automated welcome message for some nice useful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User Information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2" name="Google Shape;352;p42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42"/>
          <p:cNvCxnSpPr>
            <a:stCxn id="353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6" name="Google Shape;356;p42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Database and retrieve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1" name="Google Shape;371;p43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43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43"/>
          <p:cNvCxnSpPr>
            <a:stCxn id="372" idx="1"/>
            <a:endCxn id="374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43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7" name="Google Shape;377;p43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Create/Read/Update/Delete Information from the database if necessary.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44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3" name="Google Shape;393;p44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44"/>
          <p:cNvCxnSpPr>
            <a:stCxn id="393" idx="1"/>
            <a:endCxn id="395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7" name="Google Shape;397;p44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8" name="Google Shape;398;p44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4"/>
          <p:cNvSpPr/>
          <p:nvPr/>
        </p:nvSpPr>
        <p:spPr>
          <a:xfrm rot="-1216312">
            <a:off x="7633712" y="1869000"/>
            <a:ext cx="1245977" cy="341893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want to return or display information back to the User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4" name="Google Shape;414;p45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5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8" name="Google Shape;418;p45"/>
          <p:cNvCxnSpPr>
            <a:stCxn id="415" idx="1"/>
            <a:endCxn id="417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5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0" name="Google Shape;420;p45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5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Jinja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6"/>
          <p:cNvSpPr txBox="1"/>
          <p:nvPr>
            <p:ph idx="1" type="body"/>
          </p:nvPr>
        </p:nvSpPr>
        <p:spPr>
          <a:xfrm>
            <a:off x="0" y="943750"/>
            <a:ext cx="9144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</a:t>
            </a: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 to grab information from Python and Flask to send info back as HTML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6"/>
          <p:cNvCxnSpPr>
            <a:stCxn id="437" idx="1"/>
            <a:endCxn id="439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6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very high level overview! There are many more possibilities: payments, REST APIs, etc…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47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8" name="Google Shape;458;p47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1" name="Google Shape;461;p47"/>
          <p:cNvCxnSpPr>
            <a:stCxn id="458" idx="1"/>
            <a:endCxn id="460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2" name="Google Shape;462;p4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3" name="Google Shape;463;p4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 end is rendered in the browser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JS, JQuery, and many more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coding language that allows us to use the Flask web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renders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templates, can edit them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can communicate with a database through the use of libraries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all these terms!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just a high level overview to put the course topics in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build up slowly, starting from the front end and working our way back!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slowly introduce other topics, such as User Registration and Authentication, REST APIs, Payment systems,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let’s get a handle on the basics!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our provided files!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files will always work with the correct versions of the libraries!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Flask Documentation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Previous QA Posts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a new question to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mind…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thousands of students in our courses, so we can’t help out too much with personal homework assignments outside of the course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discord chat server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specifically set-up for you to share those types of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on platform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 support ticket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player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Enrollment or payment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bottom settings on video player to adjust playback speed.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jump around sections if you already feel familiar with some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cover the entire curriculum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the zip file resource in this lecture (or FAQ lecture)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 the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That’s it! You now have all the notes!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30050" y="1400125"/>
            <a:ext cx="8520600" cy="14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