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EF70B65-3A12-44FC-8D9B-C8400AF17E0D}">
  <a:tblStyle styleId="{0EF70B65-3A12-44FC-8D9B-C8400AF17E0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04b92013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04b92013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04b92013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04b92013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04b92013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04b92013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04b9201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04b9201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04b92013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04b92013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4b92013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04b92013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04b92013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04b92013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04b92013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04b92013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04b92013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04b92013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04b92013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04b92013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04b92013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04b92013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04b92013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04b92013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04b92013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04b92013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04b92013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04b92013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04b92013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04b92013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04b92013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04b9201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04b92013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04b92013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04b9201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04b9201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04b92013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04b92013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04b92013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04b92013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04b92013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04b92013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they can scrape the site…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 can provide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API (Application Programming Interface) for them to interact with!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options available for implementing a REST API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of the easiest to use and most popular is the Flask-Restful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using it to implement automated access to a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Process to Learn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about Postman Testing Tool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 a json object with REST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basic REST commands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Authentication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simple example of a Restful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Google Shape;154;p25"/>
          <p:cNvGraphicFramePr/>
          <p:nvPr/>
        </p:nvGraphicFramePr>
        <p:xfrm>
          <a:off x="311700" y="16510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{0EF70B65-3A12-44FC-8D9B-C8400AF17E0D}</a:tableStyleId>
              </a:tblPr>
              <a:tblGrid>
                <a:gridCol w="1071350"/>
                <a:gridCol w="1399025"/>
                <a:gridCol w="62137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Action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Term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Description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 a new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Read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Read information about object (or multiple objects)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Update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Update information about existing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 an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need to install a few libraries as we go along, so keep that in mind!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install Postman, a graphical interface for interacting with our REST API.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there are command line tools and other interfaces available for REST interaction.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download Postman!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www.getpostman.com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REST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send back information using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payload format to send information back from a request is to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which is a key-value formatting, very similar to a python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CRUD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the basic GET method, now let’s expand this to more REST calls!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REST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REST use cases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implement basic REST API with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Basic Authentication with Flask and REST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Flask-Restful library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 Authorization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Flask-JWT library to require authorization before being able to create a REST API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Users will need to provide a username and password to an authentication page, then they will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they can attach to their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install this library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 install Flask-JWT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a 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convert our previous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get, post,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in our REST API Resource class to grab objects from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we’ll need to do is create a Model and then replace the methods with what we’ve already learned about CRUD with SQL Alchemy based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visited our sites manually.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needing to serve information visually through templates and views.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just wanted direct information access?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wanted a server to directly access our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stands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presentational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tate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ransfer.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allows us to provide interactions and operations between computer systems online.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a standardized way for communication between computer systems on the web.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Systems that support and are compliant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are often known as RESTful.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to use REST and implement it in your own project will depend heavily on your final goal.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have no intention of automated systems communicating with your website, then you probably don’t need to implement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an Art Gallery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only intend people to visit the site to see the pictures.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 probably not necessary, but always depends on the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only intend people to manually shop online, in which case you don’t implement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maybe the site grows in popularity, and users want to create scripts to directly access items for sale programmatically.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