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26"/>
  </p:notesMasterIdLst>
  <p:handoutMasterIdLst>
    <p:handoutMasterId r:id="rId27"/>
  </p:handoutMasterIdLst>
  <p:sldIdLst>
    <p:sldId id="256" r:id="rId5"/>
    <p:sldId id="257" r:id="rId6"/>
    <p:sldId id="274" r:id="rId7"/>
    <p:sldId id="259" r:id="rId8"/>
    <p:sldId id="260" r:id="rId9"/>
    <p:sldId id="261" r:id="rId10"/>
    <p:sldId id="270" r:id="rId11"/>
    <p:sldId id="271" r:id="rId12"/>
    <p:sldId id="272" r:id="rId13"/>
    <p:sldId id="263" r:id="rId14"/>
    <p:sldId id="264" r:id="rId15"/>
    <p:sldId id="262" r:id="rId16"/>
    <p:sldId id="265" r:id="rId17"/>
    <p:sldId id="273" r:id="rId18"/>
    <p:sldId id="276" r:id="rId19"/>
    <p:sldId id="281" r:id="rId20"/>
    <p:sldId id="275" r:id="rId21"/>
    <p:sldId id="277" r:id="rId22"/>
    <p:sldId id="278" r:id="rId23"/>
    <p:sldId id="279" r:id="rId24"/>
    <p:sldId id="280" r:id="rId25"/>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ojito Networks"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8786"/>
    <a:srgbClr val="1895D3"/>
    <a:srgbClr val="000000"/>
    <a:srgbClr val="007DBA"/>
    <a:srgbClr val="EFF9FE"/>
    <a:srgbClr val="003594"/>
    <a:srgbClr val="10069F"/>
    <a:srgbClr val="1C3F95"/>
    <a:srgbClr val="D9D9D9"/>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5627" autoAdjust="0"/>
  </p:normalViewPr>
  <p:slideViewPr>
    <p:cSldViewPr>
      <p:cViewPr varScale="1">
        <p:scale>
          <a:sx n="111" d="100"/>
          <a:sy n="111" d="100"/>
        </p:scale>
        <p:origin x="1650"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101" d="100"/>
          <a:sy n="101" d="100"/>
        </p:scale>
        <p:origin x="35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pl-PL" smtClean="0"/>
              <a:t>asd</a:t>
            </a:r>
            <a:endParaRPr lang="pl-P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767EAEA-49F6-47D1-81B5-6AE13276E2F7}" type="datetimeFigureOut">
              <a:rPr lang="pl-PL" smtClean="0"/>
              <a:t>14.03.2016</a:t>
            </a:fld>
            <a:endParaRPr lang="pl-P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F94C50-AB42-42C5-8856-75CE68E4C432}" type="slidenum">
              <a:rPr lang="pl-PL" smtClean="0"/>
              <a:t>‹#›</a:t>
            </a:fld>
            <a:endParaRPr lang="pl-PL"/>
          </a:p>
        </p:txBody>
      </p:sp>
    </p:spTree>
    <p:extLst>
      <p:ext uri="{BB962C8B-B14F-4D97-AF65-F5344CB8AC3E}">
        <p14:creationId xmlns:p14="http://schemas.microsoft.com/office/powerpoint/2010/main" val="218460027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pl-PL" smtClean="0"/>
              <a:t>asd</a:t>
            </a:r>
            <a:endParaRPr lang="pl-P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3FA37D-DE2B-47E9-A168-88AE1559A114}" type="datetimeFigureOut">
              <a:rPr lang="pl-PL" smtClean="0"/>
              <a:t>14.03.2016</a:t>
            </a:fld>
            <a:endParaRPr lang="pl-P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B28433-27DB-4051-849E-CD983169707F}" type="slidenum">
              <a:rPr lang="pl-PL" smtClean="0"/>
              <a:t>‹#›</a:t>
            </a:fld>
            <a:endParaRPr lang="pl-PL"/>
          </a:p>
        </p:txBody>
      </p:sp>
    </p:spTree>
    <p:extLst>
      <p:ext uri="{BB962C8B-B14F-4D97-AF65-F5344CB8AC3E}">
        <p14:creationId xmlns:p14="http://schemas.microsoft.com/office/powerpoint/2010/main" val="92332535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Tree>
    <p:extLst>
      <p:ext uri="{BB962C8B-B14F-4D97-AF65-F5344CB8AC3E}">
        <p14:creationId xmlns:p14="http://schemas.microsoft.com/office/powerpoint/2010/main" val="3093993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Tree>
    <p:extLst>
      <p:ext uri="{BB962C8B-B14F-4D97-AF65-F5344CB8AC3E}">
        <p14:creationId xmlns:p14="http://schemas.microsoft.com/office/powerpoint/2010/main" val="3143288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Tree>
    <p:extLst>
      <p:ext uri="{BB962C8B-B14F-4D97-AF65-F5344CB8AC3E}">
        <p14:creationId xmlns:p14="http://schemas.microsoft.com/office/powerpoint/2010/main" val="2951304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Setter musi być publiczny</a:t>
            </a:r>
          </a:p>
          <a:p>
            <a:r>
              <a:rPr lang="pl-PL" dirty="0" smtClean="0"/>
              <a:t>Jak nie to mozna przez konstruktor</a:t>
            </a:r>
            <a:r>
              <a:rPr lang="pl-PL" baseline="0" dirty="0" smtClean="0"/>
              <a:t> budować obiekt.</a:t>
            </a:r>
            <a:endParaRPr lang="pl-PL" dirty="0"/>
          </a:p>
        </p:txBody>
      </p:sp>
    </p:spTree>
    <p:extLst>
      <p:ext uri="{BB962C8B-B14F-4D97-AF65-F5344CB8AC3E}">
        <p14:creationId xmlns:p14="http://schemas.microsoft.com/office/powerpoint/2010/main" val="2416675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https://github.com/bchavez/Bogus</a:t>
            </a:r>
          </a:p>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https://github.com/PrintsCharming/ObjectHydrator</a:t>
            </a:r>
          </a:p>
          <a:p>
            <a:endParaRPr lang="pl-PL" dirty="0"/>
          </a:p>
        </p:txBody>
      </p:sp>
    </p:spTree>
    <p:extLst>
      <p:ext uri="{BB962C8B-B14F-4D97-AF65-F5344CB8AC3E}">
        <p14:creationId xmlns:p14="http://schemas.microsoft.com/office/powerpoint/2010/main" val="3040854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Tree>
    <p:extLst>
      <p:ext uri="{BB962C8B-B14F-4D97-AF65-F5344CB8AC3E}">
        <p14:creationId xmlns:p14="http://schemas.microsoft.com/office/powerpoint/2010/main" val="2818908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2" name="Subtitle 2"/>
          <p:cNvSpPr>
            <a:spLocks noGrp="1"/>
          </p:cNvSpPr>
          <p:nvPr>
            <p:ph type="subTitle" idx="1"/>
          </p:nvPr>
        </p:nvSpPr>
        <p:spPr>
          <a:xfrm>
            <a:off x="1547663" y="3813040"/>
            <a:ext cx="6048672" cy="1272144"/>
          </a:xfrm>
          <a:prstGeom prst="rect">
            <a:avLst/>
          </a:prstGeom>
        </p:spPr>
        <p:txBody>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2000" baseline="0">
                <a:solidFill>
                  <a:srgbClr val="007DB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4" name="Title 1"/>
          <p:cNvSpPr>
            <a:spLocks noGrp="1"/>
          </p:cNvSpPr>
          <p:nvPr>
            <p:ph type="ctrTitle"/>
          </p:nvPr>
        </p:nvSpPr>
        <p:spPr>
          <a:xfrm>
            <a:off x="1547663" y="2276872"/>
            <a:ext cx="6048673" cy="1468967"/>
          </a:xfrm>
          <a:prstGeom prst="rect">
            <a:avLst/>
          </a:prstGeom>
        </p:spPr>
        <p:txBody>
          <a:bodyPr anchor="b"/>
          <a:lstStyle>
            <a:lvl1pPr>
              <a:defRPr sz="4200" cap="all" baseline="0">
                <a:solidFill>
                  <a:srgbClr val="003594"/>
                </a:solidFill>
              </a:defRPr>
            </a:lvl1pPr>
          </a:lstStyle>
          <a:p>
            <a:r>
              <a:rPr lang="en-US" smtClean="0"/>
              <a:t>Click to edit Master title style</a:t>
            </a:r>
            <a:endParaRPr lang="pl-PL"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2608" y="5239512"/>
            <a:ext cx="5041392" cy="1618488"/>
          </a:xfrm>
          <a:prstGeom prst="rect">
            <a:avLst/>
          </a:prstGeom>
        </p:spPr>
      </p:pic>
    </p:spTree>
    <p:extLst>
      <p:ext uri="{BB962C8B-B14F-4D97-AF65-F5344CB8AC3E}">
        <p14:creationId xmlns:p14="http://schemas.microsoft.com/office/powerpoint/2010/main" val="3022595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with captions">
    <p:spTree>
      <p:nvGrpSpPr>
        <p:cNvPr id="1" name=""/>
        <p:cNvGrpSpPr/>
        <p:nvPr/>
      </p:nvGrpSpPr>
      <p:grpSpPr>
        <a:xfrm>
          <a:off x="0" y="0"/>
          <a:ext cx="0" cy="0"/>
          <a:chOff x="0" y="0"/>
          <a:chExt cx="0" cy="0"/>
        </a:xfrm>
      </p:grpSpPr>
      <p:sp>
        <p:nvSpPr>
          <p:cNvPr id="6" name="Text Placeholder 3"/>
          <p:cNvSpPr>
            <a:spLocks noGrp="1"/>
          </p:cNvSpPr>
          <p:nvPr>
            <p:ph type="body" sz="half" idx="2"/>
          </p:nvPr>
        </p:nvSpPr>
        <p:spPr>
          <a:xfrm>
            <a:off x="360000" y="5589240"/>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5" name="Content Placeholder 2"/>
          <p:cNvSpPr>
            <a:spLocks noGrp="1"/>
          </p:cNvSpPr>
          <p:nvPr>
            <p:ph idx="14"/>
          </p:nvPr>
        </p:nvSpPr>
        <p:spPr>
          <a:xfrm>
            <a:off x="1547664" y="1476000"/>
            <a:ext cx="6048672" cy="512840"/>
          </a:xfrm>
          <a:prstGeom prst="rect">
            <a:avLst/>
          </a:prstGeom>
        </p:spPr>
        <p:txBody>
          <a:bodyPr/>
          <a:lstStyle>
            <a:lvl1pPr marL="0" indent="0" algn="ctr">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9" name="Text Placeholder 3"/>
          <p:cNvSpPr>
            <a:spLocks noGrp="1"/>
          </p:cNvSpPr>
          <p:nvPr>
            <p:ph type="body" sz="half" idx="19"/>
          </p:nvPr>
        </p:nvSpPr>
        <p:spPr>
          <a:xfrm>
            <a:off x="4788024" y="5589240"/>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Content Placeholder 2"/>
          <p:cNvSpPr>
            <a:spLocks noGrp="1"/>
          </p:cNvSpPr>
          <p:nvPr>
            <p:ph idx="1"/>
          </p:nvPr>
        </p:nvSpPr>
        <p:spPr>
          <a:xfrm>
            <a:off x="360000" y="2348880"/>
            <a:ext cx="4032448" cy="3096344"/>
          </a:xfrm>
          <a:prstGeom prst="rect">
            <a:avLst/>
          </a:prstGeom>
        </p:spPr>
        <p:txBody>
          <a:bodyPr anchor="ctr"/>
          <a:lstStyle>
            <a:lvl1pPr marL="0" indent="0">
              <a:lnSpc>
                <a:spcPct val="150000"/>
              </a:lnSpc>
              <a:buClr>
                <a:srgbClr val="283480"/>
              </a:buClr>
              <a:buFont typeface="+mj-lt"/>
              <a:buNone/>
              <a:defRPr sz="2000" baseline="0">
                <a:solidFill>
                  <a:srgbClr val="878786"/>
                </a:solidFill>
              </a:defRPr>
            </a:lvl1pPr>
            <a:lvl2pPr marL="800100" indent="-342900">
              <a:lnSpc>
                <a:spcPct val="150000"/>
              </a:lnSpc>
              <a:buClr>
                <a:srgbClr val="283480"/>
              </a:buClr>
              <a:buFont typeface="+mj-lt"/>
              <a:buAutoNum type="arabicPeriod"/>
              <a:defRPr sz="1800" baseline="0">
                <a:solidFill>
                  <a:srgbClr val="9D9D9C"/>
                </a:solidFill>
              </a:defRPr>
            </a:lvl2pPr>
            <a:lvl3pPr marL="1257300" indent="-342900">
              <a:lnSpc>
                <a:spcPct val="150000"/>
              </a:lnSpc>
              <a:buClr>
                <a:srgbClr val="283480"/>
              </a:buClr>
              <a:buFont typeface="+mj-lt"/>
              <a:buAutoNum type="arabicPeriod"/>
              <a:defRPr sz="1800" baseline="0">
                <a:solidFill>
                  <a:srgbClr val="9D9D9C"/>
                </a:solidFill>
              </a:defRPr>
            </a:lvl3pPr>
            <a:lvl4pPr marL="1714500" indent="-342900">
              <a:lnSpc>
                <a:spcPct val="150000"/>
              </a:lnSpc>
              <a:buClr>
                <a:srgbClr val="283480"/>
              </a:buClr>
              <a:buFont typeface="+mj-lt"/>
              <a:buAutoNum type="arabicPeriod"/>
              <a:defRPr sz="1800" baseline="0">
                <a:solidFill>
                  <a:srgbClr val="9D9D9C"/>
                </a:solidFill>
              </a:defRPr>
            </a:lvl4pPr>
            <a:lvl5pPr marL="2171700" indent="-342900">
              <a:lnSpc>
                <a:spcPct val="150000"/>
              </a:lnSpc>
              <a:buClr>
                <a:srgbClr val="283480"/>
              </a:buClr>
              <a:buFont typeface="+mj-lt"/>
              <a:buAutoNum type="arabicPeriod"/>
              <a:defRPr sz="1800" baseline="0">
                <a:solidFill>
                  <a:srgbClr val="9D9D9C"/>
                </a:solidFill>
              </a:defRPr>
            </a:lvl5pPr>
          </a:lstStyle>
          <a:p>
            <a:pPr lvl="0"/>
            <a:r>
              <a:rPr lang="en-US" smtClean="0"/>
              <a:t>Click to edit Master text styles</a:t>
            </a:r>
          </a:p>
        </p:txBody>
      </p:sp>
      <p:sp>
        <p:nvSpPr>
          <p:cNvPr id="10"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12" name="Content Placeholder 2"/>
          <p:cNvSpPr>
            <a:spLocks noGrp="1"/>
          </p:cNvSpPr>
          <p:nvPr>
            <p:ph idx="20"/>
          </p:nvPr>
        </p:nvSpPr>
        <p:spPr>
          <a:xfrm>
            <a:off x="4788024" y="2348880"/>
            <a:ext cx="4032448" cy="3096344"/>
          </a:xfrm>
          <a:prstGeom prst="rect">
            <a:avLst/>
          </a:prstGeom>
        </p:spPr>
        <p:txBody>
          <a:bodyPr anchor="ctr"/>
          <a:lstStyle>
            <a:lvl1pPr marL="0" indent="0">
              <a:lnSpc>
                <a:spcPct val="150000"/>
              </a:lnSpc>
              <a:buClr>
                <a:srgbClr val="283480"/>
              </a:buClr>
              <a:buFont typeface="+mj-lt"/>
              <a:buNone/>
              <a:defRPr sz="2000" baseline="0">
                <a:solidFill>
                  <a:srgbClr val="878786"/>
                </a:solidFill>
              </a:defRPr>
            </a:lvl1pPr>
            <a:lvl2pPr marL="800100" indent="-342900">
              <a:lnSpc>
                <a:spcPct val="150000"/>
              </a:lnSpc>
              <a:buClr>
                <a:srgbClr val="283480"/>
              </a:buClr>
              <a:buFont typeface="+mj-lt"/>
              <a:buAutoNum type="arabicPeriod"/>
              <a:defRPr sz="1800" baseline="0">
                <a:solidFill>
                  <a:srgbClr val="9D9D9C"/>
                </a:solidFill>
              </a:defRPr>
            </a:lvl2pPr>
            <a:lvl3pPr marL="1257300" indent="-342900">
              <a:lnSpc>
                <a:spcPct val="150000"/>
              </a:lnSpc>
              <a:buClr>
                <a:srgbClr val="283480"/>
              </a:buClr>
              <a:buFont typeface="+mj-lt"/>
              <a:buAutoNum type="arabicPeriod"/>
              <a:defRPr sz="1800" baseline="0">
                <a:solidFill>
                  <a:srgbClr val="9D9D9C"/>
                </a:solidFill>
              </a:defRPr>
            </a:lvl3pPr>
            <a:lvl4pPr marL="1714500" indent="-342900">
              <a:lnSpc>
                <a:spcPct val="150000"/>
              </a:lnSpc>
              <a:buClr>
                <a:srgbClr val="283480"/>
              </a:buClr>
              <a:buFont typeface="+mj-lt"/>
              <a:buAutoNum type="arabicPeriod"/>
              <a:defRPr sz="1800" baseline="0">
                <a:solidFill>
                  <a:srgbClr val="9D9D9C"/>
                </a:solidFill>
              </a:defRPr>
            </a:lvl4pPr>
            <a:lvl5pPr marL="2171700" indent="-342900">
              <a:lnSpc>
                <a:spcPct val="150000"/>
              </a:lnSpc>
              <a:buClr>
                <a:srgbClr val="283480"/>
              </a:buClr>
              <a:buFont typeface="+mj-lt"/>
              <a:buAutoNum type="arabicPeriod"/>
              <a:defRPr sz="1800" baseline="0">
                <a:solidFill>
                  <a:srgbClr val="9D9D9C"/>
                </a:solidFill>
              </a:defRPr>
            </a:lvl5pPr>
          </a:lstStyle>
          <a:p>
            <a:pPr lvl="0"/>
            <a:r>
              <a:rPr lang="en-US" smtClean="0"/>
              <a:t>Click to edit Master text styles</a:t>
            </a:r>
          </a:p>
        </p:txBody>
      </p:sp>
      <p:sp>
        <p:nvSpPr>
          <p:cNvPr id="13" name="pole tekstowe 12"/>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2627031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double - numbered list and bulleted list with captio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14" name="Text Placeholder 3"/>
          <p:cNvSpPr>
            <a:spLocks noGrp="1"/>
          </p:cNvSpPr>
          <p:nvPr>
            <p:ph type="body" sz="half" idx="17"/>
          </p:nvPr>
        </p:nvSpPr>
        <p:spPr>
          <a:xfrm>
            <a:off x="360000" y="5661248"/>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Text Placeholder 3"/>
          <p:cNvSpPr>
            <a:spLocks noGrp="1"/>
          </p:cNvSpPr>
          <p:nvPr>
            <p:ph type="body" sz="half" idx="19"/>
          </p:nvPr>
        </p:nvSpPr>
        <p:spPr>
          <a:xfrm>
            <a:off x="4752000" y="5661248"/>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Content Placeholder 2"/>
          <p:cNvSpPr>
            <a:spLocks noGrp="1"/>
          </p:cNvSpPr>
          <p:nvPr>
            <p:ph idx="1"/>
          </p:nvPr>
        </p:nvSpPr>
        <p:spPr>
          <a:xfrm>
            <a:off x="360000" y="1482864"/>
            <a:ext cx="4032448" cy="4176464"/>
          </a:xfrm>
          <a:prstGeom prst="rect">
            <a:avLst/>
          </a:prstGeom>
        </p:spPr>
        <p:txBody>
          <a:bodyPr anchor="ctr"/>
          <a:lstStyle>
            <a:lvl1pPr marL="457200" indent="-457200">
              <a:lnSpc>
                <a:spcPct val="150000"/>
              </a:lnSpc>
              <a:buClr>
                <a:srgbClr val="003594"/>
              </a:buClr>
              <a:buFont typeface="+mj-lt"/>
              <a:buAutoNum type="arabicPeriod"/>
              <a:defRPr sz="2000" baseline="0">
                <a:solidFill>
                  <a:srgbClr val="878786"/>
                </a:solidFill>
              </a:defRPr>
            </a:lvl1pPr>
            <a:lvl2pPr marL="800100" indent="-342900">
              <a:lnSpc>
                <a:spcPct val="150000"/>
              </a:lnSpc>
              <a:buClr>
                <a:srgbClr val="003594"/>
              </a:buClr>
              <a:buFont typeface="+mj-lt"/>
              <a:buAutoNum type="arabicPeriod"/>
              <a:defRPr sz="2000" baseline="0">
                <a:solidFill>
                  <a:srgbClr val="878786"/>
                </a:solidFill>
              </a:defRPr>
            </a:lvl2pPr>
            <a:lvl3pPr marL="1257300" indent="-342900">
              <a:lnSpc>
                <a:spcPct val="150000"/>
              </a:lnSpc>
              <a:buClr>
                <a:srgbClr val="003594"/>
              </a:buClr>
              <a:buFont typeface="+mj-lt"/>
              <a:buAutoNum type="arabicPeriod"/>
              <a:defRPr sz="2000" baseline="0">
                <a:solidFill>
                  <a:srgbClr val="878786"/>
                </a:solidFill>
              </a:defRPr>
            </a:lvl3pPr>
            <a:lvl4pPr marL="1714500" indent="-342900">
              <a:lnSpc>
                <a:spcPct val="150000"/>
              </a:lnSpc>
              <a:buClr>
                <a:srgbClr val="003594"/>
              </a:buClr>
              <a:buFont typeface="+mj-lt"/>
              <a:buAutoNum type="arabicPeriod"/>
              <a:defRPr sz="2000" baseline="0">
                <a:solidFill>
                  <a:srgbClr val="878786"/>
                </a:solidFill>
              </a:defRPr>
            </a:lvl4pPr>
            <a:lvl5pPr marL="2171700" indent="-342900">
              <a:lnSpc>
                <a:spcPct val="150000"/>
              </a:lnSpc>
              <a:buClr>
                <a:srgbClr val="003594"/>
              </a:buClr>
              <a:buFont typeface="+mj-lt"/>
              <a:buAutoNum type="arabicPeriod"/>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smtClean="0"/>
          </a:p>
        </p:txBody>
      </p:sp>
      <p:sp>
        <p:nvSpPr>
          <p:cNvPr id="12" name="Content Placeholder 2"/>
          <p:cNvSpPr>
            <a:spLocks noGrp="1"/>
          </p:cNvSpPr>
          <p:nvPr>
            <p:ph idx="18"/>
          </p:nvPr>
        </p:nvSpPr>
        <p:spPr>
          <a:xfrm>
            <a:off x="4752000" y="1484784"/>
            <a:ext cx="4032448" cy="4176464"/>
          </a:xfrm>
          <a:prstGeom prst="rect">
            <a:avLst/>
          </a:prstGeom>
        </p:spPr>
        <p:txBody>
          <a:bodyPr anchor="ctr"/>
          <a:lstStyle>
            <a:lvl1pPr marL="285750" indent="-285750">
              <a:lnSpc>
                <a:spcPct val="150000"/>
              </a:lnSpc>
              <a:buClr>
                <a:srgbClr val="003594"/>
              </a:buClr>
              <a:buFont typeface="Wingdings" panose="05000000000000000000" pitchFamily="2" charset="2"/>
              <a:buChar char="§"/>
              <a:defRPr sz="2000" baseline="0">
                <a:solidFill>
                  <a:srgbClr val="878786"/>
                </a:solidFill>
              </a:defRPr>
            </a:lvl1pPr>
            <a:lvl2pPr marL="742950" indent="-285750">
              <a:lnSpc>
                <a:spcPct val="150000"/>
              </a:lnSpc>
              <a:buClr>
                <a:srgbClr val="007DBA"/>
              </a:buClr>
              <a:buFont typeface="Wingdings" panose="05000000000000000000" pitchFamily="2" charset="2"/>
              <a:buChar char="§"/>
              <a:defRPr sz="2000" baseline="0">
                <a:solidFill>
                  <a:srgbClr val="878786"/>
                </a:solidFill>
              </a:defRPr>
            </a:lvl2pPr>
            <a:lvl3pPr marL="1200150" indent="-285750">
              <a:lnSpc>
                <a:spcPct val="150000"/>
              </a:lnSpc>
              <a:buClr>
                <a:srgbClr val="8DB3E2"/>
              </a:buClr>
              <a:buFont typeface="Wingdings" pitchFamily="2" charset="2"/>
              <a:buChar char="§"/>
              <a:defRPr sz="2000" baseline="0">
                <a:solidFill>
                  <a:srgbClr val="878786"/>
                </a:solidFill>
              </a:defRPr>
            </a:lvl3pPr>
            <a:lvl4pPr marL="1657350" indent="-285750">
              <a:lnSpc>
                <a:spcPct val="150000"/>
              </a:lnSpc>
              <a:buClr>
                <a:srgbClr val="C6D9F1"/>
              </a:buClr>
              <a:buFont typeface="Wingdings" pitchFamily="2" charset="2"/>
              <a:buChar char="§"/>
              <a:defRPr sz="2000" baseline="0">
                <a:solidFill>
                  <a:srgbClr val="878786"/>
                </a:solidFill>
              </a:defRPr>
            </a:lvl4pPr>
            <a:lvl5pPr marL="2114550" indent="-285750">
              <a:lnSpc>
                <a:spcPct val="150000"/>
              </a:lnSpc>
              <a:buClr>
                <a:srgbClr val="9D9D9C"/>
              </a:buClr>
              <a:buFont typeface="Wingdings" pitchFamily="2" charset="2"/>
              <a:buChar char="§"/>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sp>
        <p:nvSpPr>
          <p:cNvPr id="13"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15" name="pole tekstowe 14"/>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3419692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 numbered list and bulleted list ">
    <p:spTree>
      <p:nvGrpSpPr>
        <p:cNvPr id="1" name=""/>
        <p:cNvGrpSpPr/>
        <p:nvPr/>
      </p:nvGrpSpPr>
      <p:grpSpPr>
        <a:xfrm>
          <a:off x="0" y="0"/>
          <a:ext cx="0" cy="0"/>
          <a:chOff x="0" y="0"/>
          <a:chExt cx="0" cy="0"/>
        </a:xfrm>
      </p:grpSpPr>
      <p:sp>
        <p:nvSpPr>
          <p:cNvPr id="8" name="Content Placeholder 2"/>
          <p:cNvSpPr>
            <a:spLocks noGrp="1"/>
          </p:cNvSpPr>
          <p:nvPr>
            <p:ph idx="12"/>
          </p:nvPr>
        </p:nvSpPr>
        <p:spPr>
          <a:xfrm>
            <a:off x="1547664" y="1476000"/>
            <a:ext cx="6048672" cy="512840"/>
          </a:xfrm>
          <a:prstGeom prst="rect">
            <a:avLst/>
          </a:prstGeom>
        </p:spPr>
        <p:txBody>
          <a:bodyPr/>
          <a:lstStyle>
            <a:lvl1pPr marL="0" indent="0" algn="ctr">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14"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10"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11" name="Content Placeholder 2"/>
          <p:cNvSpPr>
            <a:spLocks noGrp="1"/>
          </p:cNvSpPr>
          <p:nvPr>
            <p:ph idx="1"/>
          </p:nvPr>
        </p:nvSpPr>
        <p:spPr>
          <a:xfrm>
            <a:off x="360000" y="2348880"/>
            <a:ext cx="4032448" cy="3375592"/>
          </a:xfrm>
          <a:prstGeom prst="rect">
            <a:avLst/>
          </a:prstGeom>
        </p:spPr>
        <p:txBody>
          <a:bodyPr anchor="ctr"/>
          <a:lstStyle>
            <a:lvl1pPr marL="457200" indent="-457200">
              <a:lnSpc>
                <a:spcPct val="150000"/>
              </a:lnSpc>
              <a:buClr>
                <a:srgbClr val="003594"/>
              </a:buClr>
              <a:buFont typeface="+mj-lt"/>
              <a:buAutoNum type="arabicPeriod"/>
              <a:defRPr sz="2000" baseline="0">
                <a:solidFill>
                  <a:srgbClr val="878786"/>
                </a:solidFill>
              </a:defRPr>
            </a:lvl1pPr>
            <a:lvl2pPr marL="800100" indent="-342900">
              <a:lnSpc>
                <a:spcPct val="150000"/>
              </a:lnSpc>
              <a:buClr>
                <a:srgbClr val="003594"/>
              </a:buClr>
              <a:buFont typeface="+mj-lt"/>
              <a:buAutoNum type="arabicPeriod"/>
              <a:defRPr sz="2000" baseline="0">
                <a:solidFill>
                  <a:srgbClr val="878786"/>
                </a:solidFill>
              </a:defRPr>
            </a:lvl2pPr>
            <a:lvl3pPr marL="1257300" indent="-342900">
              <a:lnSpc>
                <a:spcPct val="150000"/>
              </a:lnSpc>
              <a:buClr>
                <a:srgbClr val="003594"/>
              </a:buClr>
              <a:buFont typeface="+mj-lt"/>
              <a:buAutoNum type="arabicPeriod"/>
              <a:defRPr sz="2000" baseline="0">
                <a:solidFill>
                  <a:srgbClr val="878786"/>
                </a:solidFill>
              </a:defRPr>
            </a:lvl3pPr>
            <a:lvl4pPr marL="1714500" indent="-342900">
              <a:lnSpc>
                <a:spcPct val="150000"/>
              </a:lnSpc>
              <a:buClr>
                <a:srgbClr val="003594"/>
              </a:buClr>
              <a:buFont typeface="+mj-lt"/>
              <a:buAutoNum type="arabicPeriod"/>
              <a:defRPr sz="2000" baseline="0">
                <a:solidFill>
                  <a:srgbClr val="878786"/>
                </a:solidFill>
              </a:defRPr>
            </a:lvl4pPr>
            <a:lvl5pPr marL="2171700" indent="-342900">
              <a:lnSpc>
                <a:spcPct val="150000"/>
              </a:lnSpc>
              <a:buClr>
                <a:srgbClr val="003594"/>
              </a:buClr>
              <a:buFont typeface="+mj-lt"/>
              <a:buAutoNum type="arabicPeriod"/>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smtClean="0"/>
          </a:p>
        </p:txBody>
      </p:sp>
      <p:sp>
        <p:nvSpPr>
          <p:cNvPr id="12" name="Content Placeholder 2"/>
          <p:cNvSpPr>
            <a:spLocks noGrp="1"/>
          </p:cNvSpPr>
          <p:nvPr>
            <p:ph idx="18"/>
          </p:nvPr>
        </p:nvSpPr>
        <p:spPr>
          <a:xfrm>
            <a:off x="4752000" y="2350800"/>
            <a:ext cx="4032448" cy="3375592"/>
          </a:xfrm>
          <a:prstGeom prst="rect">
            <a:avLst/>
          </a:prstGeom>
        </p:spPr>
        <p:txBody>
          <a:bodyPr anchor="ctr"/>
          <a:lstStyle>
            <a:lvl1pPr marL="285750" indent="-285750">
              <a:lnSpc>
                <a:spcPct val="150000"/>
              </a:lnSpc>
              <a:buClr>
                <a:srgbClr val="003594"/>
              </a:buClr>
              <a:buFont typeface="Wingdings" panose="05000000000000000000" pitchFamily="2" charset="2"/>
              <a:buChar char="§"/>
              <a:defRPr sz="2000" baseline="0">
                <a:solidFill>
                  <a:srgbClr val="878786"/>
                </a:solidFill>
              </a:defRPr>
            </a:lvl1pPr>
            <a:lvl2pPr marL="742950" indent="-285750">
              <a:lnSpc>
                <a:spcPct val="150000"/>
              </a:lnSpc>
              <a:buClr>
                <a:srgbClr val="007DBA"/>
              </a:buClr>
              <a:buFont typeface="Wingdings" panose="05000000000000000000" pitchFamily="2" charset="2"/>
              <a:buChar char="§"/>
              <a:defRPr sz="2000" baseline="0">
                <a:solidFill>
                  <a:srgbClr val="878786"/>
                </a:solidFill>
              </a:defRPr>
            </a:lvl2pPr>
            <a:lvl3pPr marL="1200150" indent="-285750">
              <a:lnSpc>
                <a:spcPct val="150000"/>
              </a:lnSpc>
              <a:buClr>
                <a:srgbClr val="8DB3E2"/>
              </a:buClr>
              <a:buFont typeface="Wingdings" pitchFamily="2" charset="2"/>
              <a:buChar char="§"/>
              <a:defRPr sz="2000" baseline="0">
                <a:solidFill>
                  <a:srgbClr val="878786"/>
                </a:solidFill>
              </a:defRPr>
            </a:lvl3pPr>
            <a:lvl4pPr marL="1657350" indent="-285750">
              <a:lnSpc>
                <a:spcPct val="150000"/>
              </a:lnSpc>
              <a:buClr>
                <a:srgbClr val="C6D9F1"/>
              </a:buClr>
              <a:buFont typeface="Wingdings" pitchFamily="2" charset="2"/>
              <a:buChar char="§"/>
              <a:defRPr sz="2000" baseline="0">
                <a:solidFill>
                  <a:srgbClr val="878786"/>
                </a:solidFill>
              </a:defRPr>
            </a:lvl4pPr>
            <a:lvl5pPr marL="2114550" indent="-285750">
              <a:lnSpc>
                <a:spcPct val="150000"/>
              </a:lnSpc>
              <a:buClr>
                <a:srgbClr val="9D9D9C"/>
              </a:buClr>
              <a:buFont typeface="Wingdings" pitchFamily="2" charset="2"/>
              <a:buChar char="§"/>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sp>
        <p:nvSpPr>
          <p:cNvPr id="13" name="pole tekstowe 12"/>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195282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 numered list and bulleted list with captions">
    <p:spTree>
      <p:nvGrpSpPr>
        <p:cNvPr id="1" name=""/>
        <p:cNvGrpSpPr/>
        <p:nvPr/>
      </p:nvGrpSpPr>
      <p:grpSpPr>
        <a:xfrm>
          <a:off x="0" y="0"/>
          <a:ext cx="0" cy="0"/>
          <a:chOff x="0" y="0"/>
          <a:chExt cx="0" cy="0"/>
        </a:xfrm>
      </p:grpSpPr>
      <p:sp>
        <p:nvSpPr>
          <p:cNvPr id="6" name="Text Placeholder 3"/>
          <p:cNvSpPr>
            <a:spLocks noGrp="1"/>
          </p:cNvSpPr>
          <p:nvPr>
            <p:ph type="body" sz="half" idx="2"/>
          </p:nvPr>
        </p:nvSpPr>
        <p:spPr>
          <a:xfrm>
            <a:off x="360000" y="5589240"/>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5" name="Content Placeholder 2"/>
          <p:cNvSpPr>
            <a:spLocks noGrp="1"/>
          </p:cNvSpPr>
          <p:nvPr>
            <p:ph idx="14"/>
          </p:nvPr>
        </p:nvSpPr>
        <p:spPr>
          <a:xfrm>
            <a:off x="1547664" y="1476000"/>
            <a:ext cx="6048672" cy="512840"/>
          </a:xfrm>
          <a:prstGeom prst="rect">
            <a:avLst/>
          </a:prstGeom>
        </p:spPr>
        <p:txBody>
          <a:bodyPr/>
          <a:lstStyle>
            <a:lvl1pPr marL="0" indent="0" algn="ctr">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7" name="Content Placeholder 2"/>
          <p:cNvSpPr>
            <a:spLocks noGrp="1"/>
          </p:cNvSpPr>
          <p:nvPr>
            <p:ph idx="1"/>
          </p:nvPr>
        </p:nvSpPr>
        <p:spPr>
          <a:xfrm>
            <a:off x="360000" y="2348880"/>
            <a:ext cx="4032448" cy="3094424"/>
          </a:xfrm>
          <a:prstGeom prst="rect">
            <a:avLst/>
          </a:prstGeom>
        </p:spPr>
        <p:txBody>
          <a:bodyPr anchor="ctr"/>
          <a:lstStyle>
            <a:lvl1pPr marL="457200" indent="-457200">
              <a:lnSpc>
                <a:spcPct val="150000"/>
              </a:lnSpc>
              <a:buClr>
                <a:srgbClr val="10069F"/>
              </a:buClr>
              <a:buFont typeface="+mj-lt"/>
              <a:buAutoNum type="arabicPeriod"/>
              <a:defRPr sz="2000" baseline="0">
                <a:solidFill>
                  <a:srgbClr val="878786"/>
                </a:solidFill>
              </a:defRPr>
            </a:lvl1pPr>
            <a:lvl2pPr marL="800100" indent="-342900">
              <a:lnSpc>
                <a:spcPct val="150000"/>
              </a:lnSpc>
              <a:buClr>
                <a:srgbClr val="003594"/>
              </a:buClr>
              <a:buFont typeface="+mj-lt"/>
              <a:buAutoNum type="arabicPeriod"/>
              <a:defRPr sz="2000" baseline="0">
                <a:solidFill>
                  <a:srgbClr val="878786"/>
                </a:solidFill>
              </a:defRPr>
            </a:lvl2pPr>
            <a:lvl3pPr marL="1257300" indent="-342900">
              <a:lnSpc>
                <a:spcPct val="150000"/>
              </a:lnSpc>
              <a:buClr>
                <a:srgbClr val="10069F"/>
              </a:buClr>
              <a:buFont typeface="+mj-lt"/>
              <a:buAutoNum type="arabicPeriod"/>
              <a:defRPr sz="2000" baseline="0">
                <a:solidFill>
                  <a:srgbClr val="878786"/>
                </a:solidFill>
              </a:defRPr>
            </a:lvl3pPr>
            <a:lvl4pPr marL="1714500" indent="-342900">
              <a:lnSpc>
                <a:spcPct val="150000"/>
              </a:lnSpc>
              <a:buClr>
                <a:srgbClr val="10069F"/>
              </a:buClr>
              <a:buFont typeface="+mj-lt"/>
              <a:buAutoNum type="arabicPeriod"/>
              <a:defRPr sz="2000" baseline="0">
                <a:solidFill>
                  <a:srgbClr val="878786"/>
                </a:solidFill>
              </a:defRPr>
            </a:lvl4pPr>
            <a:lvl5pPr marL="2171700" indent="-342900">
              <a:lnSpc>
                <a:spcPct val="150000"/>
              </a:lnSpc>
              <a:buClr>
                <a:srgbClr val="10069F"/>
              </a:buClr>
              <a:buFont typeface="+mj-lt"/>
              <a:buAutoNum type="arabicPeriod"/>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smtClean="0"/>
          </a:p>
        </p:txBody>
      </p:sp>
      <p:sp>
        <p:nvSpPr>
          <p:cNvPr id="8" name="Content Placeholder 2"/>
          <p:cNvSpPr>
            <a:spLocks noGrp="1"/>
          </p:cNvSpPr>
          <p:nvPr>
            <p:ph idx="18"/>
          </p:nvPr>
        </p:nvSpPr>
        <p:spPr>
          <a:xfrm>
            <a:off x="4752000" y="2350800"/>
            <a:ext cx="4032448" cy="3094424"/>
          </a:xfrm>
          <a:prstGeom prst="rect">
            <a:avLst/>
          </a:prstGeom>
        </p:spPr>
        <p:txBody>
          <a:bodyPr anchor="ctr"/>
          <a:lstStyle>
            <a:lvl1pPr marL="285750" indent="-285750">
              <a:lnSpc>
                <a:spcPct val="150000"/>
              </a:lnSpc>
              <a:buClr>
                <a:srgbClr val="003594"/>
              </a:buClr>
              <a:buFont typeface="Wingdings" panose="05000000000000000000" pitchFamily="2" charset="2"/>
              <a:buChar char="§"/>
              <a:defRPr sz="2000" baseline="0">
                <a:solidFill>
                  <a:srgbClr val="878786"/>
                </a:solidFill>
              </a:defRPr>
            </a:lvl1pPr>
            <a:lvl2pPr marL="742950" indent="-285750">
              <a:lnSpc>
                <a:spcPct val="150000"/>
              </a:lnSpc>
              <a:buClr>
                <a:srgbClr val="007DBA"/>
              </a:buClr>
              <a:buFont typeface="Wingdings" panose="05000000000000000000" pitchFamily="2" charset="2"/>
              <a:buChar char="§"/>
              <a:defRPr sz="2000" baseline="0">
                <a:solidFill>
                  <a:srgbClr val="878786"/>
                </a:solidFill>
              </a:defRPr>
            </a:lvl2pPr>
            <a:lvl3pPr marL="1200150" indent="-285750">
              <a:lnSpc>
                <a:spcPct val="150000"/>
              </a:lnSpc>
              <a:buClr>
                <a:srgbClr val="8DB3E2"/>
              </a:buClr>
              <a:buFont typeface="Wingdings" pitchFamily="2" charset="2"/>
              <a:buChar char="§"/>
              <a:defRPr sz="2000" baseline="0">
                <a:solidFill>
                  <a:srgbClr val="878786"/>
                </a:solidFill>
              </a:defRPr>
            </a:lvl3pPr>
            <a:lvl4pPr marL="1657350" indent="-285750">
              <a:lnSpc>
                <a:spcPct val="150000"/>
              </a:lnSpc>
              <a:buClr>
                <a:srgbClr val="C6D9F1"/>
              </a:buClr>
              <a:buFont typeface="Wingdings" pitchFamily="2" charset="2"/>
              <a:buChar char="§"/>
              <a:defRPr sz="2000" baseline="0">
                <a:solidFill>
                  <a:srgbClr val="878786"/>
                </a:solidFill>
              </a:defRPr>
            </a:lvl4pPr>
            <a:lvl5pPr marL="2114550" indent="-285750">
              <a:lnSpc>
                <a:spcPct val="150000"/>
              </a:lnSpc>
              <a:buClr>
                <a:srgbClr val="9D9D9C"/>
              </a:buClr>
              <a:buFont typeface="Wingdings" pitchFamily="2" charset="2"/>
              <a:buChar char="§"/>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sp>
        <p:nvSpPr>
          <p:cNvPr id="9" name="Text Placeholder 3"/>
          <p:cNvSpPr>
            <a:spLocks noGrp="1"/>
          </p:cNvSpPr>
          <p:nvPr>
            <p:ph type="body" sz="half" idx="19"/>
          </p:nvPr>
        </p:nvSpPr>
        <p:spPr>
          <a:xfrm>
            <a:off x="4752000" y="5589240"/>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13" name="pole tekstowe 12"/>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775068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6" name="Text Placeholder 3"/>
          <p:cNvSpPr>
            <a:spLocks noGrp="1"/>
          </p:cNvSpPr>
          <p:nvPr>
            <p:ph type="body" sz="half" idx="2"/>
          </p:nvPr>
        </p:nvSpPr>
        <p:spPr>
          <a:xfrm>
            <a:off x="1547664" y="5661248"/>
            <a:ext cx="6048672"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12" name="Content Placeholder 2"/>
          <p:cNvSpPr>
            <a:spLocks noGrp="1"/>
          </p:cNvSpPr>
          <p:nvPr>
            <p:ph idx="10" hasCustomPrompt="1"/>
          </p:nvPr>
        </p:nvSpPr>
        <p:spPr>
          <a:xfrm>
            <a:off x="1547664" y="1476000"/>
            <a:ext cx="6048672" cy="4185248"/>
          </a:xfrm>
          <a:prstGeom prst="rect">
            <a:avLst/>
          </a:prstGeom>
        </p:spPr>
        <p:txBody>
          <a:bodyPr/>
          <a:lstStyle>
            <a:lvl1pPr marL="0" indent="0">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pl-PL" dirty="0" smtClean="0"/>
              <a:t>Image</a:t>
            </a:r>
            <a:endParaRPr lang="en-US" dirty="0" smtClean="0"/>
          </a:p>
        </p:txBody>
      </p:sp>
      <p:sp>
        <p:nvSpPr>
          <p:cNvPr id="8"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9" name="pole tekstowe 8"/>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2431297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double with captio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14" name="Text Placeholder 3"/>
          <p:cNvSpPr>
            <a:spLocks noGrp="1"/>
          </p:cNvSpPr>
          <p:nvPr>
            <p:ph type="body" sz="half" idx="17"/>
          </p:nvPr>
        </p:nvSpPr>
        <p:spPr>
          <a:xfrm>
            <a:off x="360000" y="5661248"/>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Text Placeholder 3"/>
          <p:cNvSpPr>
            <a:spLocks noGrp="1"/>
          </p:cNvSpPr>
          <p:nvPr>
            <p:ph type="body" sz="half" idx="19"/>
          </p:nvPr>
        </p:nvSpPr>
        <p:spPr>
          <a:xfrm>
            <a:off x="4752000" y="5661248"/>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Content Placeholder 2"/>
          <p:cNvSpPr>
            <a:spLocks noGrp="1"/>
          </p:cNvSpPr>
          <p:nvPr>
            <p:ph idx="20"/>
          </p:nvPr>
        </p:nvSpPr>
        <p:spPr>
          <a:xfrm>
            <a:off x="4752000" y="1484784"/>
            <a:ext cx="4032448" cy="4176464"/>
          </a:xfrm>
          <a:prstGeom prst="rect">
            <a:avLst/>
          </a:prstGeom>
        </p:spPr>
        <p:txBody>
          <a:bodyPr anchor="ct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20" name="Content Placeholder 2"/>
          <p:cNvSpPr>
            <a:spLocks noGrp="1"/>
          </p:cNvSpPr>
          <p:nvPr>
            <p:ph idx="1"/>
          </p:nvPr>
        </p:nvSpPr>
        <p:spPr>
          <a:xfrm>
            <a:off x="360000" y="1484784"/>
            <a:ext cx="4032448" cy="4176464"/>
          </a:xfrm>
          <a:prstGeom prst="rect">
            <a:avLst/>
          </a:prstGeom>
        </p:spPr>
        <p:txBody>
          <a:bodyPr anchor="ctr"/>
          <a:lstStyle>
            <a:lvl1pPr marL="0" indent="0">
              <a:lnSpc>
                <a:spcPct val="150000"/>
              </a:lnSpc>
              <a:buClr>
                <a:srgbClr val="283480"/>
              </a:buClr>
              <a:buFont typeface="+mj-lt"/>
              <a:buNone/>
              <a:defRPr sz="2000" baseline="0">
                <a:solidFill>
                  <a:srgbClr val="878786"/>
                </a:solidFill>
              </a:defRPr>
            </a:lvl1pPr>
            <a:lvl2pPr marL="800100" indent="-342900">
              <a:lnSpc>
                <a:spcPct val="150000"/>
              </a:lnSpc>
              <a:buClr>
                <a:srgbClr val="283480"/>
              </a:buClr>
              <a:buFont typeface="+mj-lt"/>
              <a:buAutoNum type="arabicPeriod"/>
              <a:defRPr sz="1800" baseline="0">
                <a:solidFill>
                  <a:srgbClr val="9D9D9C"/>
                </a:solidFill>
              </a:defRPr>
            </a:lvl2pPr>
            <a:lvl3pPr marL="1257300" indent="-342900">
              <a:lnSpc>
                <a:spcPct val="150000"/>
              </a:lnSpc>
              <a:buClr>
                <a:srgbClr val="283480"/>
              </a:buClr>
              <a:buFont typeface="+mj-lt"/>
              <a:buAutoNum type="arabicPeriod"/>
              <a:defRPr sz="1800" baseline="0">
                <a:solidFill>
                  <a:srgbClr val="9D9D9C"/>
                </a:solidFill>
              </a:defRPr>
            </a:lvl3pPr>
            <a:lvl4pPr marL="1714500" indent="-342900">
              <a:lnSpc>
                <a:spcPct val="150000"/>
              </a:lnSpc>
              <a:buClr>
                <a:srgbClr val="283480"/>
              </a:buClr>
              <a:buFont typeface="+mj-lt"/>
              <a:buAutoNum type="arabicPeriod"/>
              <a:defRPr sz="1800" baseline="0">
                <a:solidFill>
                  <a:srgbClr val="9D9D9C"/>
                </a:solidFill>
              </a:defRPr>
            </a:lvl4pPr>
            <a:lvl5pPr marL="2171700" indent="-342900">
              <a:lnSpc>
                <a:spcPct val="150000"/>
              </a:lnSpc>
              <a:buClr>
                <a:srgbClr val="283480"/>
              </a:buClr>
              <a:buFont typeface="+mj-lt"/>
              <a:buAutoNum type="arabicPeriod"/>
              <a:defRPr sz="1800" baseline="0">
                <a:solidFill>
                  <a:srgbClr val="9D9D9C"/>
                </a:solidFill>
              </a:defRPr>
            </a:lvl5pPr>
          </a:lstStyle>
          <a:p>
            <a:pPr lvl="0"/>
            <a:r>
              <a:rPr lang="en-US" smtClean="0"/>
              <a:t>Click to edit Master text styles</a:t>
            </a:r>
          </a:p>
        </p:txBody>
      </p:sp>
      <p:sp>
        <p:nvSpPr>
          <p:cNvPr id="10"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12" name="pole tekstowe 11"/>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3429680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5" y="6159012"/>
            <a:ext cx="2447544" cy="286512"/>
          </a:xfrm>
          <a:prstGeom prst="rect">
            <a:avLst/>
          </a:prstGeom>
        </p:spPr>
      </p:pic>
      <p:sp>
        <p:nvSpPr>
          <p:cNvPr id="4" name="Title 1"/>
          <p:cNvSpPr>
            <a:spLocks noGrp="1"/>
          </p:cNvSpPr>
          <p:nvPr>
            <p:ph type="ctrTitle"/>
          </p:nvPr>
        </p:nvSpPr>
        <p:spPr>
          <a:xfrm>
            <a:off x="1667623" y="2667000"/>
            <a:ext cx="6048673" cy="1468967"/>
          </a:xfrm>
          <a:prstGeom prst="rect">
            <a:avLst/>
          </a:prstGeom>
        </p:spPr>
        <p:txBody>
          <a:bodyPr anchor="ctr"/>
          <a:lstStyle>
            <a:lvl1pPr>
              <a:defRPr sz="4200" cap="all" baseline="0">
                <a:solidFill>
                  <a:srgbClr val="003594"/>
                </a:solidFill>
              </a:defRPr>
            </a:lvl1pPr>
          </a:lstStyle>
          <a:p>
            <a:r>
              <a:rPr lang="en-US" smtClean="0"/>
              <a:t>Click to edit Master title style</a:t>
            </a:r>
            <a:endParaRPr lang="pl-PL" dirty="0"/>
          </a:p>
        </p:txBody>
      </p:sp>
      <p:sp>
        <p:nvSpPr>
          <p:cNvPr id="9" name="Subtitle 2"/>
          <p:cNvSpPr>
            <a:spLocks noGrp="1"/>
          </p:cNvSpPr>
          <p:nvPr>
            <p:ph type="subTitle" idx="1"/>
          </p:nvPr>
        </p:nvSpPr>
        <p:spPr>
          <a:xfrm>
            <a:off x="360000" y="4788024"/>
            <a:ext cx="5652160" cy="1054968"/>
          </a:xfrm>
          <a:prstGeom prst="rect">
            <a:avLst/>
          </a:prstGeom>
        </p:spPr>
        <p:txBody>
          <a:bodyPr/>
          <a:lstStyle>
            <a:lvl1pPr marL="0" indent="0" algn="l">
              <a:lnSpc>
                <a:spcPct val="150000"/>
              </a:lnSpc>
              <a:buNone/>
              <a:defRPr sz="2000">
                <a:solidFill>
                  <a:srgbClr val="878786"/>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02608" y="5239512"/>
            <a:ext cx="5041392" cy="1618488"/>
          </a:xfrm>
          <a:prstGeom prst="rect">
            <a:avLst/>
          </a:prstGeom>
        </p:spPr>
      </p:pic>
    </p:spTree>
    <p:extLst>
      <p:ext uri="{BB962C8B-B14F-4D97-AF65-F5344CB8AC3E}">
        <p14:creationId xmlns:p14="http://schemas.microsoft.com/office/powerpoint/2010/main" val="396717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114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ctrTitle"/>
          </p:nvPr>
        </p:nvSpPr>
        <p:spPr>
          <a:xfrm>
            <a:off x="1547664" y="2694517"/>
            <a:ext cx="6048673" cy="1468967"/>
          </a:xfrm>
          <a:prstGeom prst="rect">
            <a:avLst/>
          </a:prstGeom>
        </p:spPr>
        <p:txBody>
          <a:bodyPr anchor="ctr"/>
          <a:lstStyle>
            <a:lvl1pPr>
              <a:defRPr sz="4200" cap="all" baseline="0">
                <a:solidFill>
                  <a:srgbClr val="003594"/>
                </a:solidFill>
              </a:defRPr>
            </a:lvl1pPr>
          </a:lstStyle>
          <a:p>
            <a:r>
              <a:rPr lang="en-US" smtClean="0"/>
              <a:t>Click to edit Master title style</a:t>
            </a:r>
            <a:endParaRPr lang="pl-PL"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2608" y="5239512"/>
            <a:ext cx="5041392" cy="1618488"/>
          </a:xfrm>
          <a:prstGeom prst="rect">
            <a:avLst/>
          </a:prstGeom>
        </p:spPr>
      </p:pic>
    </p:spTree>
    <p:extLst>
      <p:ext uri="{BB962C8B-B14F-4D97-AF65-F5344CB8AC3E}">
        <p14:creationId xmlns:p14="http://schemas.microsoft.com/office/powerpoint/2010/main" val="1588158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ist (short)">
    <p:spTree>
      <p:nvGrpSpPr>
        <p:cNvPr id="1" name=""/>
        <p:cNvGrpSpPr/>
        <p:nvPr/>
      </p:nvGrpSpPr>
      <p:grpSpPr>
        <a:xfrm>
          <a:off x="0" y="0"/>
          <a:ext cx="0" cy="0"/>
          <a:chOff x="0" y="0"/>
          <a:chExt cx="0" cy="0"/>
        </a:xfrm>
      </p:grpSpPr>
      <p:sp>
        <p:nvSpPr>
          <p:cNvPr id="9" name="Content Placeholder 2"/>
          <p:cNvSpPr>
            <a:spLocks noGrp="1"/>
          </p:cNvSpPr>
          <p:nvPr>
            <p:ph idx="1"/>
          </p:nvPr>
        </p:nvSpPr>
        <p:spPr>
          <a:xfrm>
            <a:off x="1547664" y="1476000"/>
            <a:ext cx="6048672" cy="4250771"/>
          </a:xfrm>
          <a:prstGeom prst="rect">
            <a:avLst/>
          </a:prstGeom>
        </p:spPr>
        <p:txBody>
          <a:bodyPr anchor="ctr"/>
          <a:lstStyle>
            <a:lvl1pPr>
              <a:lnSpc>
                <a:spcPct val="150000"/>
              </a:lnSpc>
              <a:buClr>
                <a:srgbClr val="003594"/>
              </a:buClr>
              <a:buFont typeface="+mj-lt"/>
              <a:buAutoNum type="arabicPeriod"/>
              <a:defRPr sz="2000" baseline="0">
                <a:solidFill>
                  <a:srgbClr val="878786"/>
                </a:solidFill>
              </a:defRPr>
            </a:lvl1pPr>
            <a:lvl2pPr marL="800100" indent="-342900">
              <a:lnSpc>
                <a:spcPct val="150000"/>
              </a:lnSpc>
              <a:buClr>
                <a:srgbClr val="003594"/>
              </a:buClr>
              <a:buFont typeface="+mj-lt"/>
              <a:buAutoNum type="arabicPeriod"/>
              <a:defRPr sz="2000" baseline="0">
                <a:solidFill>
                  <a:srgbClr val="878786"/>
                </a:solidFill>
              </a:defRPr>
            </a:lvl2pPr>
            <a:lvl3pPr marL="1257300" indent="-342900">
              <a:lnSpc>
                <a:spcPct val="150000"/>
              </a:lnSpc>
              <a:buClr>
                <a:srgbClr val="003594"/>
              </a:buClr>
              <a:buFont typeface="+mj-lt"/>
              <a:buAutoNum type="arabicPeriod"/>
              <a:defRPr sz="2000" baseline="0">
                <a:solidFill>
                  <a:srgbClr val="878786"/>
                </a:solidFill>
              </a:defRPr>
            </a:lvl3pPr>
            <a:lvl4pPr marL="1714500" indent="-342900">
              <a:lnSpc>
                <a:spcPct val="150000"/>
              </a:lnSpc>
              <a:buClr>
                <a:srgbClr val="003594"/>
              </a:buClr>
              <a:buFont typeface="+mj-lt"/>
              <a:buAutoNum type="arabicPeriod"/>
              <a:defRPr sz="2000" baseline="0">
                <a:solidFill>
                  <a:srgbClr val="878786"/>
                </a:solidFill>
              </a:defRPr>
            </a:lvl4pPr>
            <a:lvl5pPr marL="2171700" indent="-342900">
              <a:lnSpc>
                <a:spcPct val="150000"/>
              </a:lnSpc>
              <a:buClr>
                <a:srgbClr val="003594"/>
              </a:buClr>
              <a:buFont typeface="+mj-lt"/>
              <a:buAutoNum type="arabicPeriod"/>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sp>
        <p:nvSpPr>
          <p:cNvPr id="29"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30"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2" name="pole tekstowe 1"/>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382433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list (lon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7" name="Content Placeholder 2"/>
          <p:cNvSpPr>
            <a:spLocks noGrp="1"/>
          </p:cNvSpPr>
          <p:nvPr>
            <p:ph idx="10"/>
          </p:nvPr>
        </p:nvSpPr>
        <p:spPr>
          <a:xfrm>
            <a:off x="360000" y="1476000"/>
            <a:ext cx="8424000" cy="4257256"/>
          </a:xfrm>
          <a:prstGeom prst="rect">
            <a:avLst/>
          </a:prstGeom>
        </p:spPr>
        <p:txBody>
          <a:bodyPr anchor="ctr"/>
          <a:lstStyle>
            <a:lvl1pPr>
              <a:lnSpc>
                <a:spcPct val="150000"/>
              </a:lnSpc>
              <a:buClr>
                <a:srgbClr val="003594"/>
              </a:buClr>
              <a:buFont typeface="+mj-lt"/>
              <a:buAutoNum type="arabicPeriod"/>
              <a:defRPr sz="2000" baseline="0">
                <a:solidFill>
                  <a:srgbClr val="878786"/>
                </a:solidFill>
              </a:defRPr>
            </a:lvl1pPr>
            <a:lvl2pPr marL="800100" indent="-342900">
              <a:lnSpc>
                <a:spcPct val="150000"/>
              </a:lnSpc>
              <a:buClr>
                <a:srgbClr val="003594"/>
              </a:buClr>
              <a:buFont typeface="+mj-lt"/>
              <a:buAutoNum type="arabicPeriod"/>
              <a:defRPr sz="2000" baseline="0">
                <a:solidFill>
                  <a:srgbClr val="878786"/>
                </a:solidFill>
              </a:defRPr>
            </a:lvl2pPr>
            <a:lvl3pPr marL="1257300" indent="-342900">
              <a:lnSpc>
                <a:spcPct val="150000"/>
              </a:lnSpc>
              <a:buClr>
                <a:srgbClr val="003594"/>
              </a:buClr>
              <a:buFont typeface="+mj-lt"/>
              <a:buAutoNum type="arabicPeriod"/>
              <a:defRPr sz="2000" baseline="0">
                <a:solidFill>
                  <a:srgbClr val="878786"/>
                </a:solidFill>
              </a:defRPr>
            </a:lvl3pPr>
            <a:lvl4pPr marL="1714500" indent="-342900">
              <a:lnSpc>
                <a:spcPct val="150000"/>
              </a:lnSpc>
              <a:buClr>
                <a:srgbClr val="003594"/>
              </a:buClr>
              <a:buFont typeface="+mj-lt"/>
              <a:buAutoNum type="arabicPeriod"/>
              <a:defRPr sz="2000" baseline="0">
                <a:solidFill>
                  <a:srgbClr val="878786"/>
                </a:solidFill>
              </a:defRPr>
            </a:lvl4pPr>
            <a:lvl5pPr marL="2286000" indent="-457200">
              <a:lnSpc>
                <a:spcPct val="150000"/>
              </a:lnSpc>
              <a:buClr>
                <a:srgbClr val="003594"/>
              </a:buClr>
              <a:buFont typeface="+mj-lt"/>
              <a:buAutoNum type="arabicPeriod"/>
              <a:defRPr sz="2000" baseline="0">
                <a:solidFill>
                  <a:srgbClr val="878786"/>
                </a:solidFill>
              </a:defRPr>
            </a:lvl5pPr>
            <a:lvl6pPr marL="2743200" indent="-457200">
              <a:lnSpc>
                <a:spcPct val="150000"/>
              </a:lnSpc>
              <a:buClr>
                <a:srgbClr val="1C3F95"/>
              </a:buClr>
              <a:buFont typeface="+mj-lt"/>
              <a:buAutoNum type="arabicPeriod"/>
              <a:defRPr>
                <a:solidFill>
                  <a:srgbClr val="878786"/>
                </a:solidFill>
              </a:defRPr>
            </a:lvl6pPr>
            <a:lvl7pPr marL="3200400" indent="-457200">
              <a:lnSpc>
                <a:spcPct val="150000"/>
              </a:lnSpc>
              <a:buClr>
                <a:srgbClr val="1C3F95"/>
              </a:buClr>
              <a:buFont typeface="+mj-lt"/>
              <a:buAutoNum type="arabicPeriod"/>
              <a:defRPr>
                <a:solidFill>
                  <a:srgbClr val="878786"/>
                </a:solidFill>
              </a:defRPr>
            </a:lvl7pPr>
            <a:lvl8pPr marL="3657600" indent="-457200">
              <a:lnSpc>
                <a:spcPct val="150000"/>
              </a:lnSpc>
              <a:buClr>
                <a:srgbClr val="1C3F95"/>
              </a:buClr>
              <a:buFont typeface="+mj-lt"/>
              <a:buAutoNum type="arabicPeriod"/>
              <a:defRPr>
                <a:solidFill>
                  <a:srgbClr val="878786"/>
                </a:solidFill>
              </a:defRPr>
            </a:lvl8pPr>
            <a:lvl9pPr marL="4114800" indent="-457200">
              <a:lnSpc>
                <a:spcPct val="150000"/>
              </a:lnSpc>
              <a:buClr>
                <a:srgbClr val="1C3F95"/>
              </a:buClr>
              <a:buFont typeface="+mj-lt"/>
              <a:buAutoNum type="arabicPeriod"/>
              <a:defRPr>
                <a:solidFill>
                  <a:srgbClr val="878786"/>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smtClean="0"/>
          </a:p>
        </p:txBody>
      </p:sp>
      <p:sp>
        <p:nvSpPr>
          <p:cNvPr id="11"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6" name="pole tekstowe 5"/>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891178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list (sho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11" name="Content Placeholder 2"/>
          <p:cNvSpPr>
            <a:spLocks noGrp="1"/>
          </p:cNvSpPr>
          <p:nvPr>
            <p:ph idx="1"/>
          </p:nvPr>
        </p:nvSpPr>
        <p:spPr>
          <a:xfrm>
            <a:off x="1547664" y="1476000"/>
            <a:ext cx="6048672" cy="4248472"/>
          </a:xfrm>
          <a:prstGeom prst="rect">
            <a:avLst/>
          </a:prstGeom>
        </p:spPr>
        <p:txBody>
          <a:bodyPr anchor="ctr"/>
          <a:lstStyle>
            <a:lvl1pPr marL="285750" indent="-285750">
              <a:lnSpc>
                <a:spcPct val="150000"/>
              </a:lnSpc>
              <a:buClr>
                <a:srgbClr val="003594"/>
              </a:buClr>
              <a:buFont typeface="Wingdings" pitchFamily="2" charset="2"/>
              <a:buChar char=""/>
              <a:defRPr sz="2000" baseline="0">
                <a:solidFill>
                  <a:srgbClr val="878786"/>
                </a:solidFill>
              </a:defRPr>
            </a:lvl1pPr>
            <a:lvl2pPr marL="742950" indent="-285750">
              <a:lnSpc>
                <a:spcPct val="150000"/>
              </a:lnSpc>
              <a:buClr>
                <a:srgbClr val="007DBA"/>
              </a:buClr>
              <a:buFont typeface="Wingdings" panose="05000000000000000000" pitchFamily="2" charset="2"/>
              <a:buChar char="§"/>
              <a:defRPr sz="2000" baseline="0">
                <a:solidFill>
                  <a:srgbClr val="878786"/>
                </a:solidFill>
              </a:defRPr>
            </a:lvl2pPr>
            <a:lvl3pPr marL="1200150" indent="-285750">
              <a:lnSpc>
                <a:spcPct val="150000"/>
              </a:lnSpc>
              <a:buClr>
                <a:srgbClr val="8DB3E2"/>
              </a:buClr>
              <a:buFont typeface="Wingdings" pitchFamily="2" charset="2"/>
              <a:buChar char="§"/>
              <a:defRPr sz="2000" baseline="0">
                <a:solidFill>
                  <a:srgbClr val="878786"/>
                </a:solidFill>
              </a:defRPr>
            </a:lvl3pPr>
            <a:lvl4pPr marL="1657350" indent="-285750">
              <a:lnSpc>
                <a:spcPct val="150000"/>
              </a:lnSpc>
              <a:buClr>
                <a:srgbClr val="C6D9F1"/>
              </a:buClr>
              <a:buFont typeface="Wingdings" pitchFamily="2" charset="2"/>
              <a:buChar char="§"/>
              <a:defRPr sz="2000" baseline="0">
                <a:solidFill>
                  <a:srgbClr val="878786"/>
                </a:solidFill>
              </a:defRPr>
            </a:lvl4pPr>
            <a:lvl5pPr marL="2114550" indent="-285750">
              <a:lnSpc>
                <a:spcPct val="150000"/>
              </a:lnSpc>
              <a:buClr>
                <a:srgbClr val="9D9D9C"/>
              </a:buClr>
              <a:buFont typeface="Wingdings" pitchFamily="2" charset="2"/>
              <a:buChar char="§"/>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sp>
        <p:nvSpPr>
          <p:cNvPr id="8"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9" name="pole tekstowe 8"/>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3254626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ed list (lon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9" name="Content Placeholder 2"/>
          <p:cNvSpPr>
            <a:spLocks noGrp="1"/>
          </p:cNvSpPr>
          <p:nvPr>
            <p:ph idx="17"/>
          </p:nvPr>
        </p:nvSpPr>
        <p:spPr>
          <a:xfrm>
            <a:off x="360000" y="1476000"/>
            <a:ext cx="8424000" cy="4257256"/>
          </a:xfrm>
          <a:prstGeom prst="rect">
            <a:avLst/>
          </a:prstGeom>
        </p:spPr>
        <p:txBody>
          <a:bodyPr anchor="ctr"/>
          <a:lstStyle>
            <a:lvl1pPr marL="285750" indent="-285750">
              <a:lnSpc>
                <a:spcPct val="150000"/>
              </a:lnSpc>
              <a:buClr>
                <a:srgbClr val="003594"/>
              </a:buClr>
              <a:buFont typeface="Wingdings" panose="05000000000000000000" pitchFamily="2" charset="2"/>
              <a:buChar char="§"/>
              <a:defRPr sz="2000" baseline="0">
                <a:solidFill>
                  <a:srgbClr val="878786"/>
                </a:solidFill>
              </a:defRPr>
            </a:lvl1pPr>
            <a:lvl2pPr marL="742950" indent="-285750">
              <a:lnSpc>
                <a:spcPct val="150000"/>
              </a:lnSpc>
              <a:buClr>
                <a:srgbClr val="007DBA"/>
              </a:buClr>
              <a:buFont typeface="Wingdings" panose="05000000000000000000" pitchFamily="2" charset="2"/>
              <a:buChar char="§"/>
              <a:defRPr sz="2000" baseline="0">
                <a:solidFill>
                  <a:srgbClr val="878786"/>
                </a:solidFill>
              </a:defRPr>
            </a:lvl2pPr>
            <a:lvl3pPr marL="1200150" indent="-285750">
              <a:lnSpc>
                <a:spcPct val="150000"/>
              </a:lnSpc>
              <a:buClr>
                <a:srgbClr val="8DB3E2"/>
              </a:buClr>
              <a:buFont typeface="Wingdings" pitchFamily="2" charset="2"/>
              <a:buChar char="§"/>
              <a:defRPr sz="2000" baseline="0">
                <a:solidFill>
                  <a:srgbClr val="878786"/>
                </a:solidFill>
              </a:defRPr>
            </a:lvl3pPr>
            <a:lvl4pPr marL="1657350" indent="-285750">
              <a:lnSpc>
                <a:spcPct val="150000"/>
              </a:lnSpc>
              <a:buClr>
                <a:srgbClr val="C6D9F1"/>
              </a:buClr>
              <a:buFont typeface="Wingdings" pitchFamily="2" charset="2"/>
              <a:buChar char="§"/>
              <a:defRPr sz="2000" baseline="0">
                <a:solidFill>
                  <a:srgbClr val="878786"/>
                </a:solidFill>
              </a:defRPr>
            </a:lvl4pPr>
            <a:lvl5pPr marL="2114550" indent="-285750">
              <a:lnSpc>
                <a:spcPct val="150000"/>
              </a:lnSpc>
              <a:buClr>
                <a:srgbClr val="9D9D9C"/>
              </a:buClr>
              <a:buFont typeface="Wingdings" pitchFamily="2" charset="2"/>
              <a:buChar char="§"/>
              <a:defRPr sz="2000" baseline="0">
                <a:solidFill>
                  <a:srgbClr val="878786"/>
                </a:solidFill>
              </a:defRPr>
            </a:lvl5pPr>
            <a:lvl6pPr marL="2606400" indent="-320400">
              <a:lnSpc>
                <a:spcPct val="150000"/>
              </a:lnSpc>
              <a:buClr>
                <a:srgbClr val="1C3F95"/>
              </a:buClr>
              <a:buFont typeface="Wingdings" charset="2"/>
              <a:buChar char=""/>
              <a:defRPr>
                <a:solidFill>
                  <a:srgbClr val="878786"/>
                </a:solidFill>
              </a:defRPr>
            </a:lvl6pPr>
            <a:lvl7pPr marL="3063600" indent="-320400">
              <a:lnSpc>
                <a:spcPct val="150000"/>
              </a:lnSpc>
              <a:buClr>
                <a:srgbClr val="1895D3"/>
              </a:buClr>
              <a:buFont typeface="Wingdings" charset="2"/>
              <a:buChar char=""/>
              <a:defRPr>
                <a:solidFill>
                  <a:srgbClr val="878786"/>
                </a:solidFill>
              </a:defRPr>
            </a:lvl7pPr>
            <a:lvl8pPr marL="3520800" indent="-320400">
              <a:lnSpc>
                <a:spcPct val="150000"/>
              </a:lnSpc>
              <a:buClr>
                <a:srgbClr val="8DB3E2"/>
              </a:buClr>
              <a:buFont typeface="Wingdings" charset="2"/>
              <a:buChar char=""/>
              <a:defRPr>
                <a:solidFill>
                  <a:srgbClr val="878786"/>
                </a:solidFill>
              </a:defRPr>
            </a:lvl8pPr>
            <a:lvl9pPr marL="3978000" indent="-320400">
              <a:lnSpc>
                <a:spcPct val="150000"/>
              </a:lnSpc>
              <a:buClr>
                <a:srgbClr val="C6D9F1"/>
              </a:buClr>
              <a:buFont typeface="Wingdings" charset="2"/>
              <a:buChar char=""/>
              <a:defRPr>
                <a:solidFill>
                  <a:srgbClr val="878786"/>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sp>
        <p:nvSpPr>
          <p:cNvPr id="13"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7" name="pole tekstowe 6"/>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875088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ingle">
    <p:spTree>
      <p:nvGrpSpPr>
        <p:cNvPr id="1" name=""/>
        <p:cNvGrpSpPr/>
        <p:nvPr/>
      </p:nvGrpSpPr>
      <p:grpSpPr>
        <a:xfrm>
          <a:off x="0" y="0"/>
          <a:ext cx="0" cy="0"/>
          <a:chOff x="0" y="0"/>
          <a:chExt cx="0" cy="0"/>
        </a:xfrm>
      </p:grpSpPr>
      <p:sp>
        <p:nvSpPr>
          <p:cNvPr id="10" name="Content Placeholder 2"/>
          <p:cNvSpPr>
            <a:spLocks noGrp="1"/>
          </p:cNvSpPr>
          <p:nvPr>
            <p:ph idx="10"/>
          </p:nvPr>
        </p:nvSpPr>
        <p:spPr>
          <a:xfrm>
            <a:off x="1547664" y="1476000"/>
            <a:ext cx="6048672" cy="4248472"/>
          </a:xfrm>
          <a:prstGeom prst="rect">
            <a:avLst/>
          </a:prstGeom>
        </p:spPr>
        <p:txBody>
          <a:bodyP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5"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7"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8" name="pole tekstowe 7"/>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1672907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double">
    <p:spTree>
      <p:nvGrpSpPr>
        <p:cNvPr id="1" name=""/>
        <p:cNvGrpSpPr/>
        <p:nvPr/>
      </p:nvGrpSpPr>
      <p:grpSpPr>
        <a:xfrm>
          <a:off x="0" y="0"/>
          <a:ext cx="0" cy="0"/>
          <a:chOff x="0" y="0"/>
          <a:chExt cx="0" cy="0"/>
        </a:xfrm>
      </p:grpSpPr>
      <p:sp>
        <p:nvSpPr>
          <p:cNvPr id="10" name="Content Placeholder 2"/>
          <p:cNvSpPr>
            <a:spLocks noGrp="1"/>
          </p:cNvSpPr>
          <p:nvPr>
            <p:ph idx="10"/>
          </p:nvPr>
        </p:nvSpPr>
        <p:spPr>
          <a:xfrm>
            <a:off x="4752000" y="1476000"/>
            <a:ext cx="4032448" cy="4248472"/>
          </a:xfrm>
          <a:prstGeom prst="rect">
            <a:avLst/>
          </a:prstGeom>
        </p:spPr>
        <p:txBody>
          <a:bodyPr anchor="ct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12"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8"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11" name="Content Placeholder 2"/>
          <p:cNvSpPr>
            <a:spLocks noGrp="1"/>
          </p:cNvSpPr>
          <p:nvPr>
            <p:ph idx="17"/>
          </p:nvPr>
        </p:nvSpPr>
        <p:spPr>
          <a:xfrm>
            <a:off x="395536" y="1484784"/>
            <a:ext cx="4032448" cy="4248472"/>
          </a:xfrm>
          <a:prstGeom prst="rect">
            <a:avLst/>
          </a:prstGeom>
        </p:spPr>
        <p:txBody>
          <a:bodyPr anchor="ct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9" name="pole tekstowe 8"/>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1537415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Content Placeholder 2"/>
          <p:cNvSpPr>
            <a:spLocks noGrp="1"/>
          </p:cNvSpPr>
          <p:nvPr>
            <p:ph idx="12"/>
          </p:nvPr>
        </p:nvSpPr>
        <p:spPr>
          <a:xfrm>
            <a:off x="1547664" y="1476000"/>
            <a:ext cx="6048672" cy="512840"/>
          </a:xfrm>
          <a:prstGeom prst="rect">
            <a:avLst/>
          </a:prstGeom>
        </p:spPr>
        <p:txBody>
          <a:bodyPr/>
          <a:lstStyle>
            <a:lvl1pPr marL="0" indent="0" algn="ctr">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14"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15" name="Content Placeholder 2"/>
          <p:cNvSpPr>
            <a:spLocks noGrp="1"/>
          </p:cNvSpPr>
          <p:nvPr>
            <p:ph idx="10"/>
          </p:nvPr>
        </p:nvSpPr>
        <p:spPr>
          <a:xfrm>
            <a:off x="4752000" y="2348880"/>
            <a:ext cx="4032448" cy="3672408"/>
          </a:xfrm>
          <a:prstGeom prst="rect">
            <a:avLst/>
          </a:prstGeom>
        </p:spPr>
        <p:txBody>
          <a:bodyPr anchor="ct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7"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9" name="Content Placeholder 2"/>
          <p:cNvSpPr>
            <a:spLocks noGrp="1"/>
          </p:cNvSpPr>
          <p:nvPr>
            <p:ph idx="17"/>
          </p:nvPr>
        </p:nvSpPr>
        <p:spPr>
          <a:xfrm>
            <a:off x="395536" y="2348880"/>
            <a:ext cx="4032448" cy="3672408"/>
          </a:xfrm>
          <a:prstGeom prst="rect">
            <a:avLst/>
          </a:prstGeom>
        </p:spPr>
        <p:txBody>
          <a:bodyPr anchor="ct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10" name="pole tekstowe 9"/>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122867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tif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EFF9FE"/>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358964" y="355237"/>
            <a:ext cx="2161032" cy="469392"/>
          </a:xfrm>
          <a:prstGeom prst="rect">
            <a:avLst/>
          </a:prstGeom>
        </p:spPr>
      </p:pic>
    </p:spTree>
    <p:extLst>
      <p:ext uri="{BB962C8B-B14F-4D97-AF65-F5344CB8AC3E}">
        <p14:creationId xmlns:p14="http://schemas.microsoft.com/office/powerpoint/2010/main" val="1885390559"/>
      </p:ext>
    </p:extLst>
  </p:cSld>
  <p:clrMap bg1="lt1" tx1="dk1" bg2="lt2" tx2="dk2" accent1="accent1" accent2="accent2" accent3="accent3" accent4="accent4" accent5="accent5" accent6="accent6" hlink="hlink" folHlink="folHlink"/>
  <p:sldLayoutIdLst>
    <p:sldLayoutId id="2147483685" r:id="rId1"/>
    <p:sldLayoutId id="2147483710" r:id="rId2"/>
    <p:sldLayoutId id="2147483704" r:id="rId3"/>
    <p:sldLayoutId id="2147483745" r:id="rId4"/>
    <p:sldLayoutId id="2147483727" r:id="rId5"/>
    <p:sldLayoutId id="2147483743" r:id="rId6"/>
    <p:sldLayoutId id="2147483728" r:id="rId7"/>
    <p:sldLayoutId id="2147483729" r:id="rId8"/>
    <p:sldLayoutId id="2147483707" r:id="rId9"/>
    <p:sldLayoutId id="2147483734" r:id="rId10"/>
    <p:sldLayoutId id="2147483741" r:id="rId11"/>
    <p:sldLayoutId id="2147483730" r:id="rId12"/>
    <p:sldLayoutId id="2147483735" r:id="rId13"/>
    <p:sldLayoutId id="2147483732" r:id="rId14"/>
    <p:sldLayoutId id="2147483740" r:id="rId15"/>
    <p:sldLayoutId id="2147483724" r:id="rId16"/>
    <p:sldLayoutId id="2147483691" r:id="rId17"/>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arak/Faker.js/" TargetMode="External"/><Relationship Id="rId2" Type="http://schemas.openxmlformats.org/officeDocument/2006/relationships/hyperlink" Target="https://github.com/bchavez/Bogus"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garethdown44/nbuilder"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autopoco.codeplex.com/"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hydrator.codeplex.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worldspawn/TestData" TargetMode="External"/><Relationship Id="rId2" Type="http://schemas.openxmlformats.org/officeDocument/2006/relationships/hyperlink" Target="http://fabricator.codeplex.com/" TargetMode="External"/><Relationship Id="rId1" Type="http://schemas.openxmlformats.org/officeDocument/2006/relationships/slideLayout" Target="../slideLayouts/slideLayout6.xml"/><Relationship Id="rId5" Type="http://schemas.openxmlformats.org/officeDocument/2006/relationships/hyperlink" Target="https://github.com/titarenko/TestDataFactory" TargetMode="External"/><Relationship Id="rId4" Type="http://schemas.openxmlformats.org/officeDocument/2006/relationships/hyperlink" Target="https://github.com/etishor/TestDataGenerator"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mjankowski@objectivity.co.uk"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blog.ploeh.dk/tags/#AutoFixture-ref" TargetMode="External"/><Relationship Id="rId2" Type="http://schemas.openxmlformats.org/officeDocument/2006/relationships/hyperlink" Target="https://github.com/AutoFixture"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pl-PL" dirty="0" smtClean="0"/>
              <a:t>Michał Jankowski</a:t>
            </a:r>
            <a:endParaRPr lang="pl-PL" dirty="0"/>
          </a:p>
        </p:txBody>
      </p:sp>
      <p:sp>
        <p:nvSpPr>
          <p:cNvPr id="3" name="Title 2"/>
          <p:cNvSpPr>
            <a:spLocks noGrp="1"/>
          </p:cNvSpPr>
          <p:nvPr>
            <p:ph type="ctrTitle"/>
          </p:nvPr>
        </p:nvSpPr>
        <p:spPr/>
        <p:txBody>
          <a:bodyPr/>
          <a:lstStyle/>
          <a:p>
            <a:r>
              <a:rPr lang="pl-PL" dirty="0" err="1" smtClean="0"/>
              <a:t>AutoFixture</a:t>
            </a:r>
            <a:endParaRPr lang="pl-PL" dirty="0"/>
          </a:p>
        </p:txBody>
      </p:sp>
      <p:pic>
        <p:nvPicPr>
          <p:cNvPr id="4" name="Picture 3"/>
          <p:cNvPicPr>
            <a:picLocks noChangeAspect="1"/>
          </p:cNvPicPr>
          <p:nvPr/>
        </p:nvPicPr>
        <p:blipFill>
          <a:blip r:embed="rId3"/>
          <a:stretch>
            <a:fillRect/>
          </a:stretch>
        </p:blipFill>
        <p:spPr>
          <a:xfrm>
            <a:off x="179512" y="5085184"/>
            <a:ext cx="2448272" cy="1507200"/>
          </a:xfrm>
          <a:prstGeom prst="rect">
            <a:avLst/>
          </a:prstGeom>
        </p:spPr>
      </p:pic>
    </p:spTree>
    <p:extLst>
      <p:ext uri="{BB962C8B-B14F-4D97-AF65-F5344CB8AC3E}">
        <p14:creationId xmlns:p14="http://schemas.microsoft.com/office/powerpoint/2010/main" val="2236796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Circular</a:t>
            </a:r>
            <a:r>
              <a:rPr lang="pl-PL" dirty="0" smtClean="0"/>
              <a:t> </a:t>
            </a:r>
            <a:r>
              <a:rPr lang="pl-PL" dirty="0" err="1" smtClean="0"/>
              <a:t>Path</a:t>
            </a:r>
            <a:endParaRPr lang="pl-PL" dirty="0"/>
          </a:p>
        </p:txBody>
      </p:sp>
      <p:pic>
        <p:nvPicPr>
          <p:cNvPr id="6" name="Picture 5"/>
          <p:cNvPicPr>
            <a:picLocks noChangeAspect="1"/>
          </p:cNvPicPr>
          <p:nvPr/>
        </p:nvPicPr>
        <p:blipFill>
          <a:blip r:embed="rId2"/>
          <a:stretch>
            <a:fillRect/>
          </a:stretch>
        </p:blipFill>
        <p:spPr>
          <a:xfrm>
            <a:off x="3383981" y="3227222"/>
            <a:ext cx="5400675" cy="2686050"/>
          </a:xfrm>
          <a:prstGeom prst="rect">
            <a:avLst/>
          </a:prstGeom>
        </p:spPr>
      </p:pic>
      <p:sp>
        <p:nvSpPr>
          <p:cNvPr id="8" name="Rectangle 2"/>
          <p:cNvSpPr>
            <a:spLocks noGrp="1" noChangeArrowheads="1"/>
          </p:cNvSpPr>
          <p:nvPr>
            <p:ph idx="17"/>
          </p:nvPr>
        </p:nvSpPr>
        <p:spPr bwMode="auto">
          <a:xfrm>
            <a:off x="107504" y="1017310"/>
            <a:ext cx="4262705" cy="212365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class</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IUser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Name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get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set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1" i="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pl-PL" altLang="pl-PL" sz="1200" b="1"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1" i="1"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List</a:t>
            </a:r>
            <a:r>
              <a:rPr kumimoji="0" lang="pl-PL" altLang="pl-PL" sz="1200" b="1"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1" i="1"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1"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r>
              <a:rPr kumimoji="0" lang="pl-PL" altLang="pl-PL" sz="1200" b="1"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Substitutes</a:t>
            </a:r>
            <a:r>
              <a:rPr kumimoji="0" lang="pl-PL" altLang="pl-PL" sz="1200" b="1"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pl-PL" altLang="pl-PL" sz="1200" b="1" i="1"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get</a:t>
            </a:r>
            <a:r>
              <a:rPr kumimoji="0" lang="pl-PL" altLang="pl-PL" sz="1200" b="1"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1" i="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set</a:t>
            </a:r>
            <a:r>
              <a:rPr kumimoji="0" lang="pl-PL" altLang="pl-PL" sz="1200" b="1"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Surname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get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set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ClrTx/>
              <a:buNone/>
            </a:pPr>
            <a:r>
              <a:rPr lang="pl-PL" altLang="pl-PL" sz="1200" dirty="0" err="1">
                <a:solidFill>
                  <a:srgbClr val="0000FF"/>
                </a:solidFill>
                <a:latin typeface="Consolas" panose="020B0609020204030204" pitchFamily="49" charset="0"/>
                <a:cs typeface="Consolas" panose="020B0609020204030204" pitchFamily="49" charset="0"/>
              </a:rPr>
              <a:t>var</a:t>
            </a: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err="1">
                <a:solidFill>
                  <a:srgbClr val="000000"/>
                </a:solidFill>
                <a:latin typeface="Consolas" panose="020B0609020204030204" pitchFamily="49" charset="0"/>
                <a:cs typeface="Consolas" panose="020B0609020204030204" pitchFamily="49" charset="0"/>
              </a:rPr>
              <a:t>fixture</a:t>
            </a:r>
            <a:r>
              <a:rPr lang="pl-PL" altLang="pl-PL" sz="1200" dirty="0">
                <a:solidFill>
                  <a:srgbClr val="000000"/>
                </a:solidFill>
                <a:latin typeface="Consolas" panose="020B0609020204030204" pitchFamily="49" charset="0"/>
                <a:cs typeface="Consolas" panose="020B0609020204030204" pitchFamily="49" charset="0"/>
              </a:rPr>
              <a:t> = </a:t>
            </a:r>
            <a:r>
              <a:rPr lang="pl-PL" altLang="pl-PL" sz="1200" dirty="0" err="1">
                <a:solidFill>
                  <a:srgbClr val="0000FF"/>
                </a:solidFill>
                <a:latin typeface="Consolas" panose="020B0609020204030204" pitchFamily="49" charset="0"/>
                <a:cs typeface="Consolas" panose="020B0609020204030204" pitchFamily="49" charset="0"/>
              </a:rPr>
              <a:t>new</a:t>
            </a: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err="1">
                <a:solidFill>
                  <a:srgbClr val="2B91AF"/>
                </a:solidFill>
                <a:latin typeface="Consolas" panose="020B0609020204030204" pitchFamily="49" charset="0"/>
                <a:cs typeface="Consolas" panose="020B0609020204030204" pitchFamily="49" charset="0"/>
              </a:rPr>
              <a:t>Fixture</a:t>
            </a:r>
            <a:r>
              <a:rPr lang="pl-PL" altLang="pl-PL" sz="1200" dirty="0" smtClean="0">
                <a:solidFill>
                  <a:srgbClr val="000000"/>
                </a:solidFill>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ClrTx/>
              <a:buNone/>
            </a:pPr>
            <a:r>
              <a:rPr lang="pl-PL" altLang="pl-PL" sz="1200" dirty="0" err="1" smtClean="0">
                <a:solidFill>
                  <a:srgbClr val="0000FF"/>
                </a:solidFill>
                <a:latin typeface="Consolas" panose="020B0609020204030204" pitchFamily="49" charset="0"/>
                <a:cs typeface="Consolas" panose="020B0609020204030204" pitchFamily="49" charset="0"/>
              </a:rPr>
              <a:t>var</a:t>
            </a:r>
            <a:r>
              <a:rPr lang="pl-PL" altLang="pl-PL" sz="1200" dirty="0">
                <a:solidFill>
                  <a:srgbClr val="000000"/>
                </a:solidFill>
                <a:latin typeface="Consolas" panose="020B0609020204030204" pitchFamily="49" charset="0"/>
                <a:cs typeface="Consolas" panose="020B0609020204030204" pitchFamily="49" charset="0"/>
              </a:rPr>
              <a:t> user1 = </a:t>
            </a:r>
            <a:r>
              <a:rPr lang="pl-PL" altLang="pl-PL" sz="1200" dirty="0" err="1">
                <a:solidFill>
                  <a:srgbClr val="000000"/>
                </a:solidFill>
                <a:latin typeface="Consolas" panose="020B0609020204030204" pitchFamily="49" charset="0"/>
                <a:cs typeface="Consolas" panose="020B0609020204030204" pitchFamily="49" charset="0"/>
              </a:rPr>
              <a:t>fixture.Build</a:t>
            </a:r>
            <a:r>
              <a:rPr lang="pl-PL" altLang="pl-PL" sz="1200" dirty="0">
                <a:solidFill>
                  <a:srgbClr val="000000"/>
                </a:solidFill>
                <a:latin typeface="Consolas" panose="020B0609020204030204" pitchFamily="49" charset="0"/>
                <a:cs typeface="Consolas" panose="020B0609020204030204" pitchFamily="49" charset="0"/>
              </a:rPr>
              <a:t>&lt;</a:t>
            </a:r>
            <a:r>
              <a:rPr lang="pl-PL" altLang="pl-PL" sz="1200" dirty="0">
                <a:solidFill>
                  <a:srgbClr val="2B91AF"/>
                </a:solidFill>
                <a:latin typeface="Consolas" panose="020B0609020204030204" pitchFamily="49" charset="0"/>
                <a:cs typeface="Consolas" panose="020B0609020204030204" pitchFamily="49" charset="0"/>
              </a:rPr>
              <a:t>User</a:t>
            </a:r>
            <a:r>
              <a:rPr lang="pl-PL" altLang="pl-PL" sz="1200" dirty="0" smtClean="0">
                <a:solidFill>
                  <a:srgbClr val="000000"/>
                </a:solidFill>
                <a:latin typeface="Consolas" panose="020B0609020204030204" pitchFamily="49" charset="0"/>
                <a:cs typeface="Consolas" panose="020B0609020204030204" pitchFamily="49" charset="0"/>
              </a:rPr>
              <a:t>&gt;()</a:t>
            </a:r>
          </a:p>
          <a:p>
            <a:pPr marL="0" indent="0" eaLnBrk="0" fontAlgn="base" hangingPunct="0">
              <a:lnSpc>
                <a:spcPct val="100000"/>
              </a:lnSpc>
              <a:spcBef>
                <a:spcPct val="0"/>
              </a:spcBef>
              <a:spcAft>
                <a:spcPct val="0"/>
              </a:spcAft>
              <a:buClrTx/>
              <a:buNone/>
            </a:pP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smtClean="0">
                <a:solidFill>
                  <a:srgbClr val="000000"/>
                </a:solidFill>
                <a:latin typeface="Consolas" panose="020B0609020204030204" pitchFamily="49" charset="0"/>
                <a:cs typeface="Consolas" panose="020B0609020204030204" pitchFamily="49" charset="0"/>
              </a:rPr>
              <a:t>                  .</a:t>
            </a:r>
            <a:r>
              <a:rPr lang="pl-PL" altLang="pl-PL" sz="1200" dirty="0">
                <a:solidFill>
                  <a:srgbClr val="000000"/>
                </a:solidFill>
                <a:latin typeface="Consolas" panose="020B0609020204030204" pitchFamily="49" charset="0"/>
                <a:cs typeface="Consolas" panose="020B0609020204030204" pitchFamily="49" charset="0"/>
              </a:rPr>
              <a:t>With(x =&gt; </a:t>
            </a:r>
            <a:r>
              <a:rPr lang="pl-PL" altLang="pl-PL" sz="1200" dirty="0" err="1">
                <a:solidFill>
                  <a:srgbClr val="000000"/>
                </a:solidFill>
                <a:latin typeface="Consolas" panose="020B0609020204030204" pitchFamily="49" charset="0"/>
                <a:cs typeface="Consolas" panose="020B0609020204030204" pitchFamily="49" charset="0"/>
              </a:rPr>
              <a:t>x.Name</a:t>
            </a: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a:solidFill>
                  <a:srgbClr val="A31515"/>
                </a:solidFill>
                <a:latin typeface="Consolas" panose="020B0609020204030204" pitchFamily="49" charset="0"/>
                <a:cs typeface="Consolas" panose="020B0609020204030204" pitchFamily="49" charset="0"/>
              </a:rPr>
              <a:t>"Jan</a:t>
            </a:r>
            <a:r>
              <a:rPr lang="pl-PL" altLang="pl-PL" sz="1200" dirty="0" smtClean="0">
                <a:solidFill>
                  <a:srgbClr val="A31515"/>
                </a:solidFill>
                <a:latin typeface="Consolas" panose="020B0609020204030204" pitchFamily="49" charset="0"/>
                <a:cs typeface="Consolas" panose="020B0609020204030204" pitchFamily="49" charset="0"/>
              </a:rPr>
              <a:t>"</a:t>
            </a:r>
            <a:r>
              <a:rPr lang="pl-PL" altLang="pl-PL" sz="1200" dirty="0" smtClean="0">
                <a:solidFill>
                  <a:srgbClr val="000000"/>
                </a:solidFill>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ClrTx/>
              <a:buNone/>
            </a:pP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smtClean="0">
                <a:solidFill>
                  <a:srgbClr val="000000"/>
                </a:solidFill>
                <a:latin typeface="Consolas" panose="020B0609020204030204" pitchFamily="49" charset="0"/>
                <a:cs typeface="Consolas" panose="020B0609020204030204" pitchFamily="49" charset="0"/>
              </a:rPr>
              <a:t>                  .</a:t>
            </a:r>
            <a:r>
              <a:rPr lang="pl-PL" altLang="pl-PL" sz="1200" dirty="0" err="1">
                <a:solidFill>
                  <a:srgbClr val="000000"/>
                </a:solidFill>
                <a:latin typeface="Consolas" panose="020B0609020204030204" pitchFamily="49" charset="0"/>
                <a:cs typeface="Consolas" panose="020B0609020204030204" pitchFamily="49" charset="0"/>
              </a:rPr>
              <a:t>Create</a:t>
            </a:r>
            <a:r>
              <a:rPr lang="pl-PL" altLang="pl-PL" sz="1200" dirty="0" smtClean="0">
                <a:solidFill>
                  <a:srgbClr val="000000"/>
                </a:solidFill>
                <a:latin typeface="Consolas" panose="020B0609020204030204" pitchFamily="49" charset="0"/>
                <a:cs typeface="Consolas" panose="020B0609020204030204" pitchFamily="49" charset="0"/>
              </a:rPr>
              <a:t>();</a:t>
            </a:r>
            <a:endParaRPr lang="pl-PL" altLang="pl-PL" sz="1200" dirty="0">
              <a:solidFill>
                <a:schemeClr val="tx1"/>
              </a:solidFill>
              <a:latin typeface="Arial" panose="020B0604020202020204" pitchFamily="34" charset="0"/>
            </a:endParaRPr>
          </a:p>
        </p:txBody>
      </p:sp>
      <p:cxnSp>
        <p:nvCxnSpPr>
          <p:cNvPr id="10" name="Straight Arrow Connector 9"/>
          <p:cNvCxnSpPr/>
          <p:nvPr/>
        </p:nvCxnSpPr>
        <p:spPr>
          <a:xfrm>
            <a:off x="4139952" y="2132856"/>
            <a:ext cx="720080" cy="7920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Symbol zastępczy stopki 2"/>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288433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Circular</a:t>
            </a:r>
            <a:r>
              <a:rPr lang="pl-PL" dirty="0"/>
              <a:t> </a:t>
            </a:r>
            <a:r>
              <a:rPr lang="pl-PL" dirty="0" err="1" smtClean="0"/>
              <a:t>Path</a:t>
            </a:r>
            <a:r>
              <a:rPr lang="pl-PL" dirty="0" smtClean="0"/>
              <a:t> - Solution</a:t>
            </a:r>
            <a:endParaRPr lang="pl-PL" dirty="0"/>
          </a:p>
        </p:txBody>
      </p:sp>
      <p:sp>
        <p:nvSpPr>
          <p:cNvPr id="6" name="Rectangle 5"/>
          <p:cNvSpPr>
            <a:spLocks noChangeArrowheads="1"/>
          </p:cNvSpPr>
          <p:nvPr/>
        </p:nvSpPr>
        <p:spPr bwMode="auto">
          <a:xfrm>
            <a:off x="500057" y="873294"/>
            <a:ext cx="4687502" cy="212365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pl-PL" altLang="pl-PL" sz="1200" dirty="0">
                <a:solidFill>
                  <a:srgbClr val="008000"/>
                </a:solidFill>
                <a:latin typeface="Consolas" panose="020B0609020204030204" pitchFamily="49" charset="0"/>
                <a:cs typeface="Consolas" panose="020B0609020204030204" pitchFamily="49" charset="0"/>
              </a:rPr>
              <a:t>// </a:t>
            </a:r>
            <a:r>
              <a:rPr lang="pl-PL" altLang="pl-PL" sz="1200" dirty="0" smtClean="0">
                <a:solidFill>
                  <a:srgbClr val="008000"/>
                </a:solidFill>
                <a:latin typeface="Consolas" panose="020B0609020204030204" pitchFamily="49" charset="0"/>
                <a:cs typeface="Consolas" panose="020B0609020204030204" pitchFamily="49" charset="0"/>
              </a:rPr>
              <a:t>Solution 1</a:t>
            </a:r>
            <a:endPar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pl-PL" altLang="pl-PL" sz="1200" dirty="0" err="1" smtClean="0">
                <a:solidFill>
                  <a:srgbClr val="000000"/>
                </a:solidFill>
                <a:latin typeface="Consolas" panose="020B0609020204030204" pitchFamily="49" charset="0"/>
                <a:cs typeface="Consolas" panose="020B0609020204030204" pitchFamily="49" charset="0"/>
              </a:rPr>
              <a:t>fixture.Behaviors</a:t>
            </a:r>
            <a:endParaRPr lang="pl-PL" altLang="pl-PL" sz="1200" dirty="0" smtClean="0">
              <a:solidFill>
                <a:srgbClr val="000000"/>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smtClean="0">
                <a:solidFill>
                  <a:srgbClr val="000000"/>
                </a:solidFill>
                <a:latin typeface="Consolas" panose="020B0609020204030204" pitchFamily="49" charset="0"/>
                <a:cs typeface="Consolas" panose="020B0609020204030204" pitchFamily="49" charset="0"/>
              </a:rPr>
              <a:t>  </a:t>
            </a: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err="1">
                <a:solidFill>
                  <a:srgbClr val="000000"/>
                </a:solidFill>
                <a:latin typeface="Consolas" panose="020B0609020204030204" pitchFamily="49" charset="0"/>
                <a:cs typeface="Consolas" panose="020B0609020204030204" pitchFamily="49" charset="0"/>
              </a:rPr>
              <a:t>OfType</a:t>
            </a:r>
            <a:r>
              <a:rPr lang="pl-PL" altLang="pl-PL" sz="1200" dirty="0">
                <a:solidFill>
                  <a:srgbClr val="000000"/>
                </a:solidFill>
                <a:latin typeface="Consolas" panose="020B0609020204030204" pitchFamily="49" charset="0"/>
                <a:cs typeface="Consolas" panose="020B0609020204030204" pitchFamily="49" charset="0"/>
              </a:rPr>
              <a:t>&lt;</a:t>
            </a:r>
            <a:r>
              <a:rPr lang="pl-PL" altLang="pl-PL" sz="1200" dirty="0" err="1">
                <a:solidFill>
                  <a:srgbClr val="2B91AF"/>
                </a:solidFill>
                <a:latin typeface="Consolas" panose="020B0609020204030204" pitchFamily="49" charset="0"/>
                <a:cs typeface="Consolas" panose="020B0609020204030204" pitchFamily="49" charset="0"/>
              </a:rPr>
              <a:t>ThrowingRecursionBehavior</a:t>
            </a:r>
            <a:r>
              <a:rPr lang="pl-PL" altLang="pl-PL" sz="1200" dirty="0" smtClean="0">
                <a:solidFill>
                  <a:srgbClr val="000000"/>
                </a:solidFill>
                <a:latin typeface="Consolas" panose="020B0609020204030204" pitchFamily="49" charset="0"/>
                <a:cs typeface="Consolas" panose="020B0609020204030204" pitchFamily="49" charset="0"/>
              </a:rPr>
              <a:t>&gt;()</a:t>
            </a:r>
          </a:p>
          <a:p>
            <a:pPr eaLnBrk="0" fontAlgn="base" hangingPunct="0">
              <a:spcBef>
                <a:spcPct val="0"/>
              </a:spcBef>
              <a:spcAft>
                <a:spcPct val="0"/>
              </a:spcAft>
            </a:pPr>
            <a:r>
              <a:rPr lang="pl-PL" altLang="pl-PL" sz="1200" dirty="0" smtClean="0">
                <a:solidFill>
                  <a:srgbClr val="000000"/>
                </a:solidFill>
                <a:latin typeface="Consolas" panose="020B0609020204030204" pitchFamily="49" charset="0"/>
                <a:cs typeface="Consolas" panose="020B0609020204030204" pitchFamily="49" charset="0"/>
              </a:rPr>
              <a:t>   </a:t>
            </a: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err="1">
                <a:solidFill>
                  <a:srgbClr val="000000"/>
                </a:solidFill>
                <a:latin typeface="Consolas" panose="020B0609020204030204" pitchFamily="49" charset="0"/>
                <a:cs typeface="Consolas" panose="020B0609020204030204" pitchFamily="49" charset="0"/>
              </a:rPr>
              <a:t>ToList</a:t>
            </a:r>
            <a:r>
              <a:rPr lang="pl-PL" altLang="pl-PL" sz="1200" dirty="0" smtClean="0">
                <a:solidFill>
                  <a:srgbClr val="0000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smtClean="0">
                <a:solidFill>
                  <a:srgbClr val="000000"/>
                </a:solidFill>
                <a:latin typeface="Consolas" panose="020B0609020204030204" pitchFamily="49" charset="0"/>
                <a:cs typeface="Consolas" panose="020B0609020204030204" pitchFamily="49" charset="0"/>
              </a:rPr>
              <a:t>  </a:t>
            </a: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err="1">
                <a:solidFill>
                  <a:srgbClr val="000000"/>
                </a:solidFill>
                <a:latin typeface="Consolas" panose="020B0609020204030204" pitchFamily="49" charset="0"/>
                <a:cs typeface="Consolas" panose="020B0609020204030204" pitchFamily="49" charset="0"/>
              </a:rPr>
              <a:t>ForEach</a:t>
            </a:r>
            <a:r>
              <a:rPr lang="pl-PL" altLang="pl-PL" sz="1200" dirty="0">
                <a:solidFill>
                  <a:srgbClr val="000000"/>
                </a:solidFill>
                <a:latin typeface="Consolas" panose="020B0609020204030204" pitchFamily="49" charset="0"/>
                <a:cs typeface="Consolas" panose="020B0609020204030204" pitchFamily="49" charset="0"/>
              </a:rPr>
              <a:t>(b =&gt; </a:t>
            </a:r>
            <a:r>
              <a:rPr lang="pl-PL" altLang="pl-PL" sz="1200" dirty="0" err="1">
                <a:solidFill>
                  <a:srgbClr val="000000"/>
                </a:solidFill>
                <a:latin typeface="Consolas" panose="020B0609020204030204" pitchFamily="49" charset="0"/>
                <a:cs typeface="Consolas" panose="020B0609020204030204" pitchFamily="49" charset="0"/>
              </a:rPr>
              <a:t>fixture.Behaviors.Remove</a:t>
            </a:r>
            <a:r>
              <a:rPr lang="pl-PL" altLang="pl-PL" sz="1200" dirty="0">
                <a:solidFill>
                  <a:srgbClr val="000000"/>
                </a:solidFill>
                <a:latin typeface="Consolas" panose="020B0609020204030204" pitchFamily="49" charset="0"/>
                <a:cs typeface="Consolas" panose="020B0609020204030204" pitchFamily="49" charset="0"/>
              </a:rPr>
              <a:t>(b));</a:t>
            </a:r>
            <a:endParaRPr lang="pl-PL" altLang="pl-PL"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fixture.Behaviors.Add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OmitOnRecursionBehavior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user1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fixture.Build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smtClean="0">
                <a:solidFill>
                  <a:srgbClr val="000000"/>
                </a:solidFill>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.With(x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x.Name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"Jan"</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smtClean="0">
                <a:solidFill>
                  <a:srgbClr val="000000"/>
                </a:solidFill>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pl-PL" altLang="pl-PL"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500057" y="3164775"/>
            <a:ext cx="4177747" cy="120032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pl-PL" altLang="pl-PL" sz="1200" dirty="0">
                <a:solidFill>
                  <a:srgbClr val="008000"/>
                </a:solidFill>
                <a:latin typeface="Consolas" panose="020B0609020204030204" pitchFamily="49" charset="0"/>
                <a:cs typeface="Consolas" panose="020B0609020204030204" pitchFamily="49" charset="0"/>
              </a:rPr>
              <a:t>// Solution 2</a:t>
            </a:r>
            <a:endPar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user1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fixture.Build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smtClean="0">
                <a:solidFill>
                  <a:srgbClr val="000000"/>
                </a:solidFill>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.With(x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x.Name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"Jan"</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Without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x.Substitutes</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pl-PL" altLang="pl-PL" sz="1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500057" y="4481635"/>
            <a:ext cx="6556603" cy="120032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pl-PL" altLang="pl-PL" sz="1200" dirty="0">
                <a:solidFill>
                  <a:srgbClr val="008000"/>
                </a:solidFill>
                <a:latin typeface="Consolas" panose="020B0609020204030204" pitchFamily="49" charset="0"/>
                <a:cs typeface="Consolas" panose="020B0609020204030204" pitchFamily="49" charset="0"/>
              </a:rPr>
              <a:t>// Solution </a:t>
            </a:r>
            <a:r>
              <a:rPr lang="pl-PL" altLang="pl-PL" sz="1200" dirty="0" smtClean="0">
                <a:solidFill>
                  <a:srgbClr val="008000"/>
                </a:solidFill>
                <a:latin typeface="Consolas" panose="020B0609020204030204" pitchFamily="49" charset="0"/>
                <a:cs typeface="Consolas" panose="020B0609020204030204" pitchFamily="49" charset="0"/>
              </a:rPr>
              <a:t>3</a:t>
            </a:r>
            <a:endPar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user1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fixture.Build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.With(x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x.Name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"Jan"</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.With(x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x.Substitutes</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List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 </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pl-PL" altLang="pl-PL" sz="1200" b="0" i="0" u="none" strike="noStrike" cap="none" normalizeH="0" baseline="0" dirty="0" smtClean="0">
              <a:ln>
                <a:noFill/>
              </a:ln>
              <a:solidFill>
                <a:schemeClr val="tx1"/>
              </a:solidFill>
              <a:effectLst/>
              <a:latin typeface="Arial" panose="020B0604020202020204" pitchFamily="34" charset="0"/>
            </a:endParaRPr>
          </a:p>
        </p:txBody>
      </p:sp>
      <p:sp>
        <p:nvSpPr>
          <p:cNvPr id="3" name="Symbol zastępczy stopki 2"/>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742428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AutoData</a:t>
            </a:r>
            <a:endParaRPr lang="pl-PL" dirty="0"/>
          </a:p>
        </p:txBody>
      </p:sp>
      <p:sp>
        <p:nvSpPr>
          <p:cNvPr id="6" name="Rectangle 1"/>
          <p:cNvSpPr>
            <a:spLocks noGrp="1" noChangeArrowheads="1"/>
          </p:cNvSpPr>
          <p:nvPr>
            <p:ph idx="17"/>
          </p:nvPr>
        </p:nvSpPr>
        <p:spPr bwMode="auto">
          <a:xfrm>
            <a:off x="467544" y="1268760"/>
            <a:ext cx="3583032" cy="212365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Theory</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AutoData</a:t>
            </a:r>
            <a:r>
              <a:rPr lang="pl-PL" altLang="pl-PL" sz="1200" dirty="0">
                <a:solidFill>
                  <a:srgbClr val="000000"/>
                </a:solidFill>
                <a:latin typeface="Consolas" panose="020B0609020204030204" pitchFamily="49" charset="0"/>
                <a:cs typeface="Consolas" panose="020B0609020204030204" pitchFamily="49" charset="0"/>
              </a:rPr>
              <a:t>]</a:t>
            </a:r>
            <a:endPar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void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Test1(</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arg1, </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arg2)</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Theory</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InlineAutoData</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InlineAutoData</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(10, </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"test1"</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void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Test2(</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arg1, </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arg2)</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pl-PL" altLang="pl-PL" sz="32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11560" y="3730122"/>
            <a:ext cx="7499701" cy="1440160"/>
          </a:xfrm>
          <a:prstGeom prst="rect">
            <a:avLst/>
          </a:prstGeom>
        </p:spPr>
      </p:pic>
      <p:sp>
        <p:nvSpPr>
          <p:cNvPr id="3" name="Symbol zastępczy stopki 2"/>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3338082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MOQ + AUTOFIXTURE</a:t>
            </a:r>
            <a:endParaRPr lang="pl-PL" dirty="0"/>
          </a:p>
        </p:txBody>
      </p:sp>
      <p:sp>
        <p:nvSpPr>
          <p:cNvPr id="3" name="Content Placeholder 2"/>
          <p:cNvSpPr>
            <a:spLocks noGrp="1"/>
          </p:cNvSpPr>
          <p:nvPr>
            <p:ph idx="17"/>
          </p:nvPr>
        </p:nvSpPr>
        <p:spPr>
          <a:xfrm>
            <a:off x="107504" y="924732"/>
            <a:ext cx="2339792" cy="478144"/>
          </a:xfrm>
        </p:spPr>
        <p:txBody>
          <a:bodyPr/>
          <a:lstStyle/>
          <a:p>
            <a:r>
              <a:rPr lang="pl-PL" dirty="0" err="1" smtClean="0"/>
              <a:t>AutoMoqData</a:t>
            </a:r>
            <a:endParaRPr lang="pl-PL" dirty="0"/>
          </a:p>
        </p:txBody>
      </p:sp>
      <p:graphicFrame>
        <p:nvGraphicFramePr>
          <p:cNvPr id="6" name="Object 5"/>
          <p:cNvGraphicFramePr>
            <a:graphicFrameLocks noChangeAspect="1"/>
          </p:cNvGraphicFramePr>
          <p:nvPr>
            <p:extLst>
              <p:ext uri="{D42A27DB-BD31-4B8C-83A1-F6EECF244321}">
                <p14:modId xmlns:p14="http://schemas.microsoft.com/office/powerpoint/2010/main" val="2666060876"/>
              </p:ext>
            </p:extLst>
          </p:nvPr>
        </p:nvGraphicFramePr>
        <p:xfrm>
          <a:off x="6945337" y="4500835"/>
          <a:ext cx="2243138" cy="534988"/>
        </p:xfrm>
        <a:graphic>
          <a:graphicData uri="http://schemas.openxmlformats.org/presentationml/2006/ole">
            <mc:AlternateContent xmlns:mc="http://schemas.openxmlformats.org/markup-compatibility/2006">
              <mc:Choice xmlns:v="urn:schemas-microsoft-com:vml" Requires="v">
                <p:oleObj spid="_x0000_s3214" name="Packager Shell Object" showAsIcon="1" r:id="rId3" imgW="2243160" imgH="534600" progId="Package">
                  <p:embed/>
                </p:oleObj>
              </mc:Choice>
              <mc:Fallback>
                <p:oleObj name="Packager Shell Object" showAsIcon="1" r:id="rId3" imgW="2243160" imgH="534600" progId="Package">
                  <p:embed/>
                  <p:pic>
                    <p:nvPicPr>
                      <p:cNvPr id="0" name=""/>
                      <p:cNvPicPr/>
                      <p:nvPr/>
                    </p:nvPicPr>
                    <p:blipFill>
                      <a:blip r:embed="rId4"/>
                      <a:stretch>
                        <a:fillRect/>
                      </a:stretch>
                    </p:blipFill>
                    <p:spPr>
                      <a:xfrm>
                        <a:off x="6945337" y="4500835"/>
                        <a:ext cx="2243138" cy="53498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77473504"/>
              </p:ext>
            </p:extLst>
          </p:nvPr>
        </p:nvGraphicFramePr>
        <p:xfrm>
          <a:off x="7222356" y="1048282"/>
          <a:ext cx="1689100" cy="534988"/>
        </p:xfrm>
        <a:graphic>
          <a:graphicData uri="http://schemas.openxmlformats.org/presentationml/2006/ole">
            <mc:AlternateContent xmlns:mc="http://schemas.openxmlformats.org/markup-compatibility/2006">
              <mc:Choice xmlns:v="urn:schemas-microsoft-com:vml" Requires="v">
                <p:oleObj spid="_x0000_s3215" name="Packager Shell Object" showAsIcon="1" r:id="rId5" imgW="1689840" imgH="534600" progId="Package">
                  <p:embed/>
                </p:oleObj>
              </mc:Choice>
              <mc:Fallback>
                <p:oleObj name="Packager Shell Object" showAsIcon="1" r:id="rId5" imgW="1689840" imgH="534600" progId="Package">
                  <p:embed/>
                  <p:pic>
                    <p:nvPicPr>
                      <p:cNvPr id="0" name=""/>
                      <p:cNvPicPr/>
                      <p:nvPr/>
                    </p:nvPicPr>
                    <p:blipFill>
                      <a:blip r:embed="rId6"/>
                      <a:stretch>
                        <a:fillRect/>
                      </a:stretch>
                    </p:blipFill>
                    <p:spPr>
                      <a:xfrm>
                        <a:off x="7222356" y="1048282"/>
                        <a:ext cx="1689100" cy="53498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937873427"/>
              </p:ext>
            </p:extLst>
          </p:nvPr>
        </p:nvGraphicFramePr>
        <p:xfrm>
          <a:off x="7043762" y="2402437"/>
          <a:ext cx="2046288" cy="534988"/>
        </p:xfrm>
        <a:graphic>
          <a:graphicData uri="http://schemas.openxmlformats.org/presentationml/2006/ole">
            <mc:AlternateContent xmlns:mc="http://schemas.openxmlformats.org/markup-compatibility/2006">
              <mc:Choice xmlns:v="urn:schemas-microsoft-com:vml" Requires="v">
                <p:oleObj spid="_x0000_s3216" name="Packager Shell Object" showAsIcon="1" r:id="rId7" imgW="2045520" imgH="534600" progId="Package">
                  <p:embed/>
                </p:oleObj>
              </mc:Choice>
              <mc:Fallback>
                <p:oleObj name="Packager Shell Object" showAsIcon="1" r:id="rId7" imgW="2045520" imgH="534600" progId="Package">
                  <p:embed/>
                  <p:pic>
                    <p:nvPicPr>
                      <p:cNvPr id="0" name=""/>
                      <p:cNvPicPr/>
                      <p:nvPr/>
                    </p:nvPicPr>
                    <p:blipFill>
                      <a:blip r:embed="rId8"/>
                      <a:stretch>
                        <a:fillRect/>
                      </a:stretch>
                    </p:blipFill>
                    <p:spPr>
                      <a:xfrm>
                        <a:off x="7043762" y="2402437"/>
                        <a:ext cx="2046288" cy="534988"/>
                      </a:xfrm>
                      <a:prstGeom prst="rect">
                        <a:avLst/>
                      </a:prstGeom>
                    </p:spPr>
                  </p:pic>
                </p:oleObj>
              </mc:Fallback>
            </mc:AlternateContent>
          </a:graphicData>
        </a:graphic>
      </p:graphicFrame>
      <p:sp>
        <p:nvSpPr>
          <p:cNvPr id="9" name="Rectangle 1"/>
          <p:cNvSpPr>
            <a:spLocks noChangeArrowheads="1"/>
          </p:cNvSpPr>
          <p:nvPr/>
        </p:nvSpPr>
        <p:spPr bwMode="auto">
          <a:xfrm>
            <a:off x="360000" y="2673942"/>
            <a:ext cx="6109365" cy="195438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Theory</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InlineAutoMoqData</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UserType</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.Creator</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Status</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.Unknown</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true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InlineAutoMoqData</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UserType</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.Employee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Status</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.Unknown</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false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InlineAutoMoqData</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UserType</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.FinanceEmployee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Status</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.Accepted</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true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void</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SecurityAccessService_HasAccessByOrder_ShouldReturnExpectedValue(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UserType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userType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Status</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status</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bool</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expectedHasAccess</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orderId</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OrderCase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orderCase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SecurityAccessService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service)</a:t>
            </a:r>
            <a:endParaRPr kumimoji="0" lang="pl-PL" altLang="pl-PL" sz="2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360000" y="1326332"/>
            <a:ext cx="3954929" cy="93871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Theory</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AutoMoqData</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void</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Sevice_ToggleLabel_ShouldToggleLabel</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pl-PL" altLang="pl-PL" sz="1100" dirty="0">
                <a:solidFill>
                  <a:srgbClr val="000000"/>
                </a:solidFill>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Mock</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IGenericRepository</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Label</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&gt;&gt;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repository</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pl-PL" altLang="pl-PL" sz="1100" dirty="0">
                <a:solidFill>
                  <a:srgbClr val="000000"/>
                </a:solidFill>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AdminLabelService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service) </a:t>
            </a:r>
            <a:endParaRPr kumimoji="0" lang="pl-PL" altLang="pl-PL" sz="2800" b="0" i="0" u="none" strike="noStrike" cap="none" normalizeH="0" baseline="0" dirty="0" smtClean="0">
              <a:ln>
                <a:noFill/>
              </a:ln>
              <a:solidFill>
                <a:schemeClr val="tx1"/>
              </a:solidFill>
              <a:effectLst/>
              <a:latin typeface="Arial" panose="020B0604020202020204" pitchFamily="34" charset="0"/>
            </a:endParaRPr>
          </a:p>
        </p:txBody>
      </p:sp>
      <p:sp>
        <p:nvSpPr>
          <p:cNvPr id="11" name="TextBox 10"/>
          <p:cNvSpPr txBox="1"/>
          <p:nvPr/>
        </p:nvSpPr>
        <p:spPr>
          <a:xfrm>
            <a:off x="107504" y="2258444"/>
            <a:ext cx="3082846" cy="830997"/>
          </a:xfrm>
          <a:prstGeom prst="rect">
            <a:avLst/>
          </a:prstGeom>
          <a:noFill/>
        </p:spPr>
        <p:txBody>
          <a:bodyPr wrap="square" rtlCol="0">
            <a:spAutoFit/>
          </a:bodyPr>
          <a:lstStyle>
            <a:defPPr>
              <a:defRPr lang="pl-PL"/>
            </a:defPPr>
          </a:lstStyle>
          <a:p>
            <a:pPr marL="285750" indent="-285750">
              <a:lnSpc>
                <a:spcPct val="150000"/>
              </a:lnSpc>
              <a:spcBef>
                <a:spcPct val="20000"/>
              </a:spcBef>
              <a:buClr>
                <a:srgbClr val="003594"/>
              </a:buClr>
              <a:buFont typeface="Wingdings" panose="05000000000000000000" pitchFamily="2" charset="2"/>
              <a:buChar char="§"/>
            </a:pPr>
            <a:r>
              <a:rPr lang="pl-PL" sz="2000" dirty="0" err="1">
                <a:solidFill>
                  <a:srgbClr val="878786"/>
                </a:solidFill>
              </a:rPr>
              <a:t>InlineAutoMoqData</a:t>
            </a:r>
            <a:endParaRPr lang="pl-PL" sz="2000" dirty="0">
              <a:solidFill>
                <a:srgbClr val="878786"/>
              </a:solidFill>
            </a:endParaRPr>
          </a:p>
          <a:p>
            <a:endParaRPr lang="pl-PL" dirty="0"/>
          </a:p>
        </p:txBody>
      </p:sp>
      <p:sp>
        <p:nvSpPr>
          <p:cNvPr id="12" name="TextBox 11"/>
          <p:cNvSpPr txBox="1"/>
          <p:nvPr/>
        </p:nvSpPr>
        <p:spPr>
          <a:xfrm>
            <a:off x="107504" y="4556618"/>
            <a:ext cx="3082846" cy="830997"/>
          </a:xfrm>
          <a:prstGeom prst="rect">
            <a:avLst/>
          </a:prstGeom>
          <a:noFill/>
        </p:spPr>
        <p:txBody>
          <a:bodyPr wrap="square" rtlCol="0">
            <a:spAutoFit/>
          </a:bodyPr>
          <a:lstStyle>
            <a:defPPr>
              <a:defRPr lang="pl-PL"/>
            </a:defPPr>
          </a:lstStyle>
          <a:p>
            <a:pPr marL="285750" indent="-285750">
              <a:lnSpc>
                <a:spcPct val="150000"/>
              </a:lnSpc>
              <a:spcBef>
                <a:spcPct val="20000"/>
              </a:spcBef>
              <a:buClr>
                <a:srgbClr val="003594"/>
              </a:buClr>
              <a:buFont typeface="Wingdings" panose="05000000000000000000" pitchFamily="2" charset="2"/>
              <a:buChar char="§"/>
            </a:pPr>
            <a:r>
              <a:rPr lang="pl-PL" sz="2000" dirty="0" err="1">
                <a:solidFill>
                  <a:srgbClr val="878786"/>
                </a:solidFill>
              </a:rPr>
              <a:t>MemberAutoMoqData</a:t>
            </a:r>
            <a:endParaRPr lang="pl-PL" sz="2000" dirty="0">
              <a:solidFill>
                <a:srgbClr val="878786"/>
              </a:solidFill>
            </a:endParaRPr>
          </a:p>
          <a:p>
            <a:endParaRPr lang="pl-PL" dirty="0"/>
          </a:p>
        </p:txBody>
      </p:sp>
      <p:sp>
        <p:nvSpPr>
          <p:cNvPr id="13" name="Rectangle 6"/>
          <p:cNvSpPr>
            <a:spLocks noChangeArrowheads="1"/>
          </p:cNvSpPr>
          <p:nvPr/>
        </p:nvSpPr>
        <p:spPr bwMode="auto">
          <a:xfrm>
            <a:off x="360000" y="5035823"/>
            <a:ext cx="8725466" cy="7694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Theory</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MemberAutoMoqData</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BuildFixtureDataForIsEmployeeShouldReturnTrue</a:t>
            </a:r>
            <a:r>
              <a:rPr kumimoji="0" lang="pl-PL" altLang="pl-PL" sz="11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MemberType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pl-PL" altLang="pl-PL" sz="11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typeof</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UserServiceFixture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MemberAutoMoqData</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BuildFixtureDataForIsEmployeeShouldReturnFalse</a:t>
            </a:r>
            <a:r>
              <a:rPr kumimoji="0" lang="pl-PL" altLang="pl-PL" sz="11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MemberType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pl-PL" altLang="pl-PL" sz="11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typeof</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UserServiceFixture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void</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IsEmployee_WhenInvoke_ShouldReturnValue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user</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bool</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expectedResult</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UserService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userService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pl-PL" altLang="pl-PL" sz="2800" b="0" i="0" u="none" strike="noStrike" cap="none" normalizeH="0" baseline="0" dirty="0" smtClean="0">
              <a:ln>
                <a:noFill/>
              </a:ln>
              <a:solidFill>
                <a:schemeClr val="tx1"/>
              </a:solidFill>
              <a:effectLst/>
              <a:latin typeface="Arial" panose="020B0604020202020204" pitchFamily="34" charset="0"/>
            </a:endParaRPr>
          </a:p>
        </p:txBody>
      </p:sp>
      <p:sp>
        <p:nvSpPr>
          <p:cNvPr id="4" name="Symbol zastępczy stopki 3"/>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2458446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NOT ONLY FOR TESTING</a:t>
            </a:r>
            <a:endParaRPr lang="pl-PL" dirty="0"/>
          </a:p>
        </p:txBody>
      </p:sp>
      <p:sp>
        <p:nvSpPr>
          <p:cNvPr id="6" name="Rectangle 1"/>
          <p:cNvSpPr>
            <a:spLocks noChangeArrowheads="1"/>
          </p:cNvSpPr>
          <p:nvPr/>
        </p:nvSpPr>
        <p:spPr bwMode="auto">
          <a:xfrm>
            <a:off x="360000" y="1124744"/>
            <a:ext cx="4857420" cy="156966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public</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rPr>
              <a:t>class</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EditPersonSampleData</a:t>
            </a:r>
            <a:r>
              <a:rPr kumimoji="0" lang="pl-PL" altLang="pl-PL" sz="1200" b="0" i="0" u="none" strike="noStrike" cap="none" normalizeH="0" baseline="0" dirty="0" smtClean="0">
                <a:ln>
                  <a:noFill/>
                </a:ln>
                <a:solidFill>
                  <a:srgbClr val="000000"/>
                </a:solidFill>
                <a:effectLst/>
                <a:latin typeface="Consolas" panose="020B0609020204030204" pitchFamily="49" charset="0"/>
              </a:rPr>
              <a:t> : </a:t>
            </a:r>
            <a:r>
              <a:rPr lang="pl-PL" altLang="pl-PL" sz="1200" dirty="0" smtClean="0">
                <a:solidFill>
                  <a:srgbClr val="2B91AF"/>
                </a:solidFill>
                <a:latin typeface="Consolas" panose="020B0609020204030204" pitchFamily="49" charset="0"/>
              </a:rPr>
              <a:t>EditPersonViewModel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  public</a:t>
            </a:r>
            <a:r>
              <a:rPr kumimoji="0" lang="pl-PL" altLang="pl-PL" sz="1200" b="0" i="0" u="none" strike="noStrike" cap="none" normalizeH="0" baseline="0" dirty="0" smtClean="0">
                <a:ln>
                  <a:noFill/>
                </a:ln>
                <a:solidFill>
                  <a:srgbClr val="000000"/>
                </a:solidFill>
                <a:effectLst/>
                <a:latin typeface="Consolas" panose="020B0609020204030204" pitchFamily="49" charset="0"/>
              </a:rPr>
              <a:t> EditPersonSampleData()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rPr>
              <a:t> fixture = </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Person = fixture.Create&lt;</a:t>
            </a:r>
            <a:r>
              <a:rPr kumimoji="0" lang="pl-PL" altLang="pl-PL" sz="1200" b="0" i="0" u="none" strike="noStrike" cap="none" normalizeH="0" baseline="0" dirty="0" smtClean="0">
                <a:ln>
                  <a:noFill/>
                </a:ln>
                <a:solidFill>
                  <a:srgbClr val="2B91AF"/>
                </a:solidFill>
                <a:effectLst/>
                <a:latin typeface="Consolas" panose="020B0609020204030204" pitchFamily="49" charset="0"/>
              </a:rPr>
              <a:t>Person</a:t>
            </a:r>
            <a:r>
              <a:rPr kumimoji="0" lang="pl-PL" altLang="pl-PL" sz="1200" b="0" i="0" u="none" strike="noStrike" cap="none" normalizeH="0" baseline="0" dirty="0" smtClean="0">
                <a:ln>
                  <a:noFill/>
                </a:ln>
                <a:solidFill>
                  <a:srgbClr val="00000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endParaRPr kumimoji="0" lang="pl-PL" altLang="pl-PL" sz="3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60000" y="3181267"/>
            <a:ext cx="8595623" cy="64633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&lt;</a:t>
            </a:r>
            <a:r>
              <a:rPr kumimoji="0" lang="pl-PL" altLang="pl-PL" sz="1200" b="0" i="0" u="none" strike="noStrike" cap="none" normalizeH="0" baseline="0" dirty="0" smtClean="0">
                <a:ln>
                  <a:noFill/>
                </a:ln>
                <a:solidFill>
                  <a:srgbClr val="A31515"/>
                </a:solidFill>
                <a:effectLst/>
                <a:latin typeface="Consolas" panose="020B0609020204030204" pitchFamily="49" charset="0"/>
              </a:rPr>
              <a:t>Grid</a:t>
            </a:r>
            <a:r>
              <a:rPr kumimoji="0" lang="pl-PL" altLang="pl-PL" sz="1200" b="0" i="0" u="none" strike="noStrike" cap="none" normalizeH="0" baseline="0" dirty="0" smtClean="0">
                <a:ln>
                  <a:noFill/>
                </a:ln>
                <a:solidFill>
                  <a:srgbClr val="FF0000"/>
                </a:solidFill>
                <a:effectLst/>
                <a:latin typeface="Consolas" panose="020B0609020204030204" pitchFamily="49" charset="0"/>
              </a:rPr>
              <a:t> x</a:t>
            </a:r>
            <a:r>
              <a:rPr kumimoji="0" lang="pl-PL" altLang="pl-PL" sz="1200" b="0" i="0" u="none" strike="noStrike" cap="none" normalizeH="0" baseline="0" dirty="0" smtClean="0">
                <a:ln>
                  <a:noFill/>
                </a:ln>
                <a:solidFill>
                  <a:srgbClr val="0000FF"/>
                </a:solidFill>
                <a:effectLst/>
                <a:latin typeface="Consolas" panose="020B0609020204030204" pitchFamily="49" charset="0"/>
              </a:rPr>
              <a:t>:</a:t>
            </a:r>
            <a:r>
              <a:rPr kumimoji="0" lang="pl-PL" altLang="pl-PL" sz="1200" b="0" i="0" u="none" strike="noStrike" cap="none" normalizeH="0" baseline="0" dirty="0" smtClean="0">
                <a:ln>
                  <a:noFill/>
                </a:ln>
                <a:solidFill>
                  <a:srgbClr val="FF0000"/>
                </a:solidFill>
                <a:effectLst/>
                <a:latin typeface="Consolas" panose="020B0609020204030204" pitchFamily="49" charset="0"/>
              </a:rPr>
              <a:t>Name</a:t>
            </a:r>
            <a:r>
              <a:rPr kumimoji="0" lang="pl-PL" altLang="pl-PL" sz="1200" b="0" i="0" u="none" strike="noStrike" cap="none" normalizeH="0" baseline="0" dirty="0" smtClean="0">
                <a:ln>
                  <a:noFill/>
                </a:ln>
                <a:solidFill>
                  <a:srgbClr val="0000FF"/>
                </a:solidFill>
                <a:effectLst/>
                <a:latin typeface="Consolas" panose="020B0609020204030204" pitchFamily="49" charset="0"/>
              </a:rPr>
              <a:t>="LayoutRoot"</a:t>
            </a:r>
            <a:r>
              <a:rPr kumimoji="0" lang="pl-PL" altLang="pl-PL" sz="1200" b="0" i="0" u="none" strike="noStrike" cap="none" normalizeH="0" baseline="0" dirty="0" smtClean="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FF0000"/>
                </a:solidFill>
                <a:latin typeface="Consolas" panose="020B0609020204030204" pitchFamily="49" charset="0"/>
              </a:rPr>
              <a:t> </a:t>
            </a:r>
            <a:r>
              <a:rPr lang="pl-PL" altLang="pl-PL" sz="1200" dirty="0" smtClean="0">
                <a:solidFill>
                  <a:srgbClr val="FF0000"/>
                </a:solidFill>
                <a:latin typeface="Consolas" panose="020B0609020204030204" pitchFamily="49" charset="0"/>
              </a:rPr>
              <a:t>     </a:t>
            </a:r>
            <a:r>
              <a:rPr kumimoji="0" lang="pl-PL" altLang="pl-PL" sz="1200" b="0" i="0" u="none" strike="noStrike" cap="none" normalizeH="0" baseline="0" dirty="0" smtClean="0">
                <a:ln>
                  <a:noFill/>
                </a:ln>
                <a:solidFill>
                  <a:srgbClr val="FF0000"/>
                </a:solidFill>
                <a:effectLst/>
                <a:latin typeface="Consolas" panose="020B0609020204030204" pitchFamily="49" charset="0"/>
              </a:rPr>
              <a:t>d</a:t>
            </a:r>
            <a:r>
              <a:rPr kumimoji="0" lang="pl-PL" altLang="pl-PL" sz="1200" b="0" i="0" u="none" strike="noStrike" cap="none" normalizeH="0" baseline="0" dirty="0" smtClean="0">
                <a:ln>
                  <a:noFill/>
                </a:ln>
                <a:solidFill>
                  <a:srgbClr val="0000FF"/>
                </a:solidFill>
                <a:effectLst/>
                <a:latin typeface="Consolas" panose="020B0609020204030204" pitchFamily="49" charset="0"/>
              </a:rPr>
              <a:t>:</a:t>
            </a:r>
            <a:r>
              <a:rPr kumimoji="0" lang="pl-PL" altLang="pl-PL" sz="1200" b="0" i="0" u="none" strike="noStrike" cap="none" normalizeH="0" baseline="0" dirty="0" smtClean="0">
                <a:ln>
                  <a:noFill/>
                </a:ln>
                <a:solidFill>
                  <a:srgbClr val="FF0000"/>
                </a:solidFill>
                <a:effectLst/>
                <a:latin typeface="Consolas" panose="020B0609020204030204" pitchFamily="49" charset="0"/>
              </a:rPr>
              <a:t>DataContext</a:t>
            </a:r>
            <a:r>
              <a:rPr kumimoji="0" lang="pl-PL" altLang="pl-PL" sz="1200" b="0" i="0" u="none" strike="noStrike" cap="none" normalizeH="0" baseline="0" dirty="0" smtClean="0">
                <a:ln>
                  <a:noFill/>
                </a:ln>
                <a:solidFill>
                  <a:srgbClr val="0000FF"/>
                </a:solidFill>
                <a:effectLst/>
                <a:latin typeface="Consolas" panose="020B0609020204030204" pitchFamily="49" charset="0"/>
              </a:rPr>
              <a:t>="{</a:t>
            </a:r>
            <a:r>
              <a:rPr kumimoji="0" lang="pl-PL" altLang="pl-PL" sz="1200" b="0" i="0" u="none" strike="noStrike" cap="none" normalizeH="0" baseline="0" dirty="0" smtClean="0">
                <a:ln>
                  <a:noFill/>
                </a:ln>
                <a:solidFill>
                  <a:srgbClr val="A31515"/>
                </a:solidFill>
                <a:effectLst/>
                <a:latin typeface="Consolas" panose="020B0609020204030204" pitchFamily="49" charset="0"/>
              </a:rPr>
              <a:t>d</a:t>
            </a:r>
            <a:r>
              <a:rPr kumimoji="0" lang="pl-PL" altLang="pl-PL" sz="1200" b="0" i="0" u="none" strike="noStrike" cap="none" normalizeH="0" baseline="0" dirty="0" smtClean="0">
                <a:ln>
                  <a:noFill/>
                </a:ln>
                <a:solidFill>
                  <a:srgbClr val="0000FF"/>
                </a:solidFill>
                <a:effectLst/>
                <a:latin typeface="Consolas" panose="020B0609020204030204" pitchFamily="49" charset="0"/>
              </a:rPr>
              <a:t>:</a:t>
            </a:r>
            <a:r>
              <a:rPr kumimoji="0" lang="pl-PL" altLang="pl-PL" sz="1200" b="0" i="0" u="none" strike="noStrike" cap="none" normalizeH="0" baseline="0" dirty="0" smtClean="0">
                <a:ln>
                  <a:noFill/>
                </a:ln>
                <a:solidFill>
                  <a:srgbClr val="A31515"/>
                </a:solidFill>
                <a:effectLst/>
                <a:latin typeface="Consolas" panose="020B0609020204030204" pitchFamily="49" charset="0"/>
              </a:rPr>
              <a:t>DesignInstance</a:t>
            </a:r>
            <a:r>
              <a:rPr kumimoji="0" lang="pl-PL" altLang="pl-PL" sz="1200" b="0" i="0" u="none" strike="noStrike" cap="none" normalizeH="0" baseline="0" dirty="0" smtClean="0">
                <a:ln>
                  <a:noFill/>
                </a:ln>
                <a:solidFill>
                  <a:srgbClr val="FF0000"/>
                </a:solidFill>
                <a:effectLst/>
                <a:latin typeface="Consolas" panose="020B0609020204030204" pitchFamily="49" charset="0"/>
              </a:rPr>
              <a:t> Type</a:t>
            </a:r>
            <a:r>
              <a:rPr kumimoji="0" lang="pl-PL" altLang="pl-PL" sz="1200" b="0" i="0" u="none" strike="noStrike" cap="none" normalizeH="0" baseline="0" dirty="0" smtClean="0">
                <a:ln>
                  <a:noFill/>
                </a:ln>
                <a:solidFill>
                  <a:srgbClr val="0000FF"/>
                </a:solidFill>
                <a:effectLst/>
                <a:latin typeface="Consolas" panose="020B0609020204030204" pitchFamily="49" charset="0"/>
              </a:rPr>
              <a:t>=</a:t>
            </a:r>
            <a:r>
              <a:rPr lang="pl-PL" altLang="pl-PL" sz="1200" dirty="0">
                <a:solidFill>
                  <a:srgbClr val="0000FF"/>
                </a:solidFill>
                <a:latin typeface="Consolas" panose="020B0609020204030204" pitchFamily="49" charset="0"/>
              </a:rPr>
              <a:t>vm:EditPersonSampleData</a:t>
            </a:r>
            <a:r>
              <a:rPr kumimoji="0" lang="pl-PL" altLang="pl-PL" sz="1200" b="0" i="0" u="none" strike="noStrike" cap="none" normalizeH="0" baseline="0" dirty="0" smtClean="0">
                <a:ln>
                  <a:noFill/>
                </a:ln>
                <a:solidFill>
                  <a:srgbClr val="0000FF"/>
                </a:solidFill>
                <a:effectLst/>
                <a:latin typeface="Consolas" panose="020B0609020204030204" pitchFamily="49" charset="0"/>
              </a:rPr>
              <a:t>,</a:t>
            </a:r>
            <a:r>
              <a:rPr kumimoji="0" lang="pl-PL" altLang="pl-PL" sz="1200" b="0" i="0" u="none" strike="noStrike" cap="none" normalizeH="0" baseline="0" dirty="0" smtClean="0">
                <a:ln>
                  <a:noFill/>
                </a:ln>
                <a:solidFill>
                  <a:srgbClr val="FF0000"/>
                </a:solidFill>
                <a:effectLst/>
                <a:latin typeface="Consolas" panose="020B0609020204030204" pitchFamily="49" charset="0"/>
              </a:rPr>
              <a:t> IsDesignTimeCreatable</a:t>
            </a:r>
            <a:r>
              <a:rPr kumimoji="0" lang="pl-PL" altLang="pl-PL" sz="1200" b="0" i="0" u="none" strike="noStrike" cap="none" normalizeH="0" baseline="0" dirty="0" smtClean="0">
                <a:ln>
                  <a:noFill/>
                </a:ln>
                <a:solidFill>
                  <a:srgbClr val="0000FF"/>
                </a:solidFill>
                <a:effectLst/>
                <a:latin typeface="Consolas" panose="020B0609020204030204" pitchFamily="49" charset="0"/>
              </a:rPr>
              <a:t>=True}" &gt;</a:t>
            </a:r>
            <a:endParaRPr lang="pl-PL" altLang="pl-PL" sz="1200" dirty="0">
              <a:solidFill>
                <a:srgbClr val="0000FF"/>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&lt;/</a:t>
            </a:r>
            <a:r>
              <a:rPr kumimoji="0" lang="pl-PL" altLang="pl-PL" sz="1200" b="0" i="0" u="none" strike="noStrike" cap="none" normalizeH="0" baseline="0" dirty="0" smtClean="0">
                <a:ln>
                  <a:noFill/>
                </a:ln>
                <a:solidFill>
                  <a:srgbClr val="A31515"/>
                </a:solidFill>
                <a:effectLst/>
                <a:latin typeface="Consolas" panose="020B0609020204030204" pitchFamily="49" charset="0"/>
              </a:rPr>
              <a:t>Grid</a:t>
            </a:r>
            <a:r>
              <a:rPr kumimoji="0" lang="pl-PL" altLang="pl-PL" sz="1200" b="0" i="0" u="none" strike="noStrike" cap="none" normalizeH="0" baseline="0" dirty="0" smtClean="0">
                <a:ln>
                  <a:noFill/>
                </a:ln>
                <a:solidFill>
                  <a:srgbClr val="0000FF"/>
                </a:solidFill>
                <a:effectLst/>
                <a:latin typeface="Consolas" panose="020B0609020204030204" pitchFamily="49" charset="0"/>
              </a:rPr>
              <a:t>&gt;</a:t>
            </a:r>
            <a:endParaRPr kumimoji="0" lang="pl-PL" altLang="pl-PL" sz="3200" b="0" i="0" u="none" strike="noStrike" cap="none" normalizeH="0" baseline="0" dirty="0" smtClean="0">
              <a:ln>
                <a:noFill/>
              </a:ln>
              <a:solidFill>
                <a:schemeClr val="tx1"/>
              </a:solidFill>
              <a:effectLst/>
              <a:latin typeface="Arial" panose="020B0604020202020204" pitchFamily="34" charset="0"/>
            </a:endParaRPr>
          </a:p>
        </p:txBody>
      </p:sp>
      <p:sp>
        <p:nvSpPr>
          <p:cNvPr id="3" name="Symbol zastępczy stopki 2"/>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4051916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Pros </a:t>
            </a:r>
            <a:r>
              <a:rPr lang="pl-PL" dirty="0" err="1" smtClean="0"/>
              <a:t>aND</a:t>
            </a:r>
            <a:r>
              <a:rPr lang="pl-PL" dirty="0" smtClean="0"/>
              <a:t> CONS OF AUTOFIXTURE</a:t>
            </a:r>
            <a:endParaRPr lang="pl-PL" dirty="0"/>
          </a:p>
        </p:txBody>
      </p:sp>
      <p:sp>
        <p:nvSpPr>
          <p:cNvPr id="3" name="Symbol zastępczy zawartości 2"/>
          <p:cNvSpPr>
            <a:spLocks noGrp="1"/>
          </p:cNvSpPr>
          <p:nvPr>
            <p:ph idx="17"/>
          </p:nvPr>
        </p:nvSpPr>
        <p:spPr/>
        <p:txBody>
          <a:bodyPr/>
          <a:lstStyle/>
          <a:p>
            <a:r>
              <a:rPr lang="en-GB" dirty="0" smtClean="0">
                <a:solidFill>
                  <a:srgbClr val="92D050"/>
                </a:solidFill>
              </a:rPr>
              <a:t>Great possibility of customisation:</a:t>
            </a:r>
          </a:p>
          <a:p>
            <a:pPr lvl="1"/>
            <a:r>
              <a:rPr lang="en-GB" dirty="0" smtClean="0">
                <a:solidFill>
                  <a:srgbClr val="92D050"/>
                </a:solidFill>
              </a:rPr>
              <a:t>Connection with mocking frameworks</a:t>
            </a:r>
          </a:p>
          <a:p>
            <a:pPr lvl="1"/>
            <a:r>
              <a:rPr lang="en-GB" dirty="0" smtClean="0">
                <a:solidFill>
                  <a:srgbClr val="92D050"/>
                </a:solidFill>
              </a:rPr>
              <a:t>Adding data generators</a:t>
            </a:r>
          </a:p>
          <a:p>
            <a:r>
              <a:rPr lang="en-GB" dirty="0" smtClean="0">
                <a:solidFill>
                  <a:srgbClr val="92D050"/>
                </a:solidFill>
              </a:rPr>
              <a:t>Project is still alive</a:t>
            </a:r>
            <a:endParaRPr lang="pl-PL" dirty="0" smtClean="0">
              <a:solidFill>
                <a:srgbClr val="92D050"/>
              </a:solidFill>
            </a:endParaRPr>
          </a:p>
          <a:p>
            <a:r>
              <a:rPr lang="pl-PL" dirty="0" smtClean="0">
                <a:solidFill>
                  <a:srgbClr val="92D050"/>
                </a:solidFill>
              </a:rPr>
              <a:t>Focus of test </a:t>
            </a:r>
            <a:r>
              <a:rPr lang="pl-PL" dirty="0" err="1" smtClean="0">
                <a:solidFill>
                  <a:srgbClr val="92D050"/>
                </a:solidFill>
              </a:rPr>
              <a:t>cases</a:t>
            </a:r>
            <a:r>
              <a:rPr lang="pl-PL" dirty="0" smtClean="0">
                <a:solidFill>
                  <a:srgbClr val="92D050"/>
                </a:solidFill>
              </a:rPr>
              <a:t> and not on </a:t>
            </a:r>
            <a:r>
              <a:rPr lang="pl-PL" dirty="0" err="1" smtClean="0">
                <a:solidFill>
                  <a:srgbClr val="92D050"/>
                </a:solidFill>
              </a:rPr>
              <a:t>implementation</a:t>
            </a:r>
            <a:endParaRPr lang="en-GB" dirty="0" smtClean="0">
              <a:solidFill>
                <a:srgbClr val="92D050"/>
              </a:solidFill>
            </a:endParaRPr>
          </a:p>
          <a:p>
            <a:r>
              <a:rPr lang="en-GB" dirty="0" smtClean="0">
                <a:solidFill>
                  <a:srgbClr val="FFC000"/>
                </a:solidFill>
              </a:rPr>
              <a:t>List generation</a:t>
            </a:r>
            <a:r>
              <a:rPr lang="pl-PL" dirty="0" smtClean="0">
                <a:solidFill>
                  <a:srgbClr val="FFC000"/>
                </a:solidFill>
              </a:rPr>
              <a:t> </a:t>
            </a:r>
            <a:r>
              <a:rPr lang="pl-PL" dirty="0">
                <a:solidFill>
                  <a:srgbClr val="FFC000"/>
                </a:solidFill>
              </a:rPr>
              <a:t>/ </a:t>
            </a:r>
            <a:r>
              <a:rPr lang="en-GB" dirty="0" smtClean="0">
                <a:solidFill>
                  <a:srgbClr val="FFC000"/>
                </a:solidFill>
              </a:rPr>
              <a:t>hierarchical</a:t>
            </a:r>
            <a:r>
              <a:rPr lang="pl-PL" dirty="0" smtClean="0">
                <a:solidFill>
                  <a:srgbClr val="FFC000"/>
                </a:solidFill>
              </a:rPr>
              <a:t> </a:t>
            </a:r>
            <a:r>
              <a:rPr lang="en-GB" dirty="0" smtClean="0">
                <a:solidFill>
                  <a:srgbClr val="FFC000"/>
                </a:solidFill>
              </a:rPr>
              <a:t>objects could be better</a:t>
            </a:r>
          </a:p>
          <a:p>
            <a:r>
              <a:rPr lang="en-GB" dirty="0" smtClean="0">
                <a:solidFill>
                  <a:srgbClr val="FF0000"/>
                </a:solidFill>
              </a:rPr>
              <a:t>No build in data generators</a:t>
            </a:r>
            <a:endParaRPr lang="pl-PL" dirty="0" smtClean="0">
              <a:solidFill>
                <a:srgbClr val="FF0000"/>
              </a:solidFill>
            </a:endParaRPr>
          </a:p>
          <a:p>
            <a:pPr lvl="1"/>
            <a:r>
              <a:rPr lang="en-GB" dirty="0" smtClean="0">
                <a:solidFill>
                  <a:srgbClr val="FFC000"/>
                </a:solidFill>
              </a:rPr>
              <a:t>Creates</a:t>
            </a:r>
            <a:r>
              <a:rPr lang="pl-PL" dirty="0" smtClean="0">
                <a:solidFill>
                  <a:srgbClr val="FFC000"/>
                </a:solidFill>
              </a:rPr>
              <a:t> a lot of </a:t>
            </a:r>
            <a:r>
              <a:rPr lang="en-GB" dirty="0" smtClean="0">
                <a:solidFill>
                  <a:srgbClr val="FFC000"/>
                </a:solidFill>
              </a:rPr>
              <a:t>different</a:t>
            </a:r>
            <a:r>
              <a:rPr lang="pl-PL" dirty="0" smtClean="0">
                <a:solidFill>
                  <a:srgbClr val="FFC000"/>
                </a:solidFill>
              </a:rPr>
              <a:t> </a:t>
            </a:r>
            <a:r>
              <a:rPr lang="en-GB" i="1" dirty="0" smtClean="0">
                <a:solidFill>
                  <a:srgbClr val="FFC000"/>
                </a:solidFill>
              </a:rPr>
              <a:t>strings</a:t>
            </a:r>
            <a:endParaRPr lang="pl-PL" i="1" dirty="0" smtClean="0">
              <a:solidFill>
                <a:srgbClr val="FFC000"/>
              </a:solidFill>
            </a:endParaRPr>
          </a:p>
          <a:p>
            <a:r>
              <a:rPr lang="pl-PL" dirty="0" err="1" smtClean="0"/>
              <a:t>Issues</a:t>
            </a:r>
            <a:r>
              <a:rPr lang="pl-PL" dirty="0" smtClean="0"/>
              <a:t> with </a:t>
            </a:r>
            <a:r>
              <a:rPr lang="pl-PL" dirty="0" err="1" smtClean="0"/>
              <a:t>FxCop</a:t>
            </a:r>
            <a:r>
              <a:rPr lang="pl-PL" dirty="0" smtClean="0"/>
              <a:t> </a:t>
            </a:r>
            <a:r>
              <a:rPr lang="pl-PL" dirty="0" err="1" smtClean="0"/>
              <a:t>rules</a:t>
            </a:r>
            <a:endParaRPr lang="pl-PL" dirty="0"/>
          </a:p>
        </p:txBody>
      </p:sp>
      <p:sp>
        <p:nvSpPr>
          <p:cNvPr id="4" name="Symbol zastępczy stopki 3"/>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37002362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OTHER Libraries - </a:t>
            </a:r>
            <a:r>
              <a:rPr lang="en-US" dirty="0">
                <a:hlinkClick r:id="rId2"/>
              </a:rPr>
              <a:t>Bogus</a:t>
            </a:r>
            <a:endParaRPr lang="pl-PL" dirty="0"/>
          </a:p>
        </p:txBody>
      </p:sp>
      <p:sp>
        <p:nvSpPr>
          <p:cNvPr id="3" name="Symbol zastępczy zawartości 2"/>
          <p:cNvSpPr>
            <a:spLocks noGrp="1"/>
          </p:cNvSpPr>
          <p:nvPr>
            <p:ph idx="17"/>
          </p:nvPr>
        </p:nvSpPr>
        <p:spPr>
          <a:xfrm>
            <a:off x="360000" y="1476000"/>
            <a:ext cx="8424000" cy="4257256"/>
          </a:xfrm>
        </p:spPr>
        <p:txBody>
          <a:bodyPr/>
          <a:lstStyle/>
          <a:p>
            <a:r>
              <a:rPr lang="en-GB" sz="1600" dirty="0" smtClean="0"/>
              <a:t>Project </a:t>
            </a:r>
            <a:r>
              <a:rPr lang="pl-PL" sz="1600" dirty="0" err="1" smtClean="0"/>
              <a:t>is</a:t>
            </a:r>
            <a:r>
              <a:rPr lang="pl-PL" sz="1600" dirty="0" smtClean="0"/>
              <a:t> </a:t>
            </a:r>
            <a:r>
              <a:rPr lang="pl-PL" sz="1600" dirty="0" err="1" smtClean="0"/>
              <a:t>still</a:t>
            </a:r>
            <a:r>
              <a:rPr lang="pl-PL" sz="1600" dirty="0" smtClean="0"/>
              <a:t> </a:t>
            </a:r>
            <a:r>
              <a:rPr lang="pl-PL" sz="1600" dirty="0" err="1" smtClean="0"/>
              <a:t>being</a:t>
            </a:r>
            <a:r>
              <a:rPr lang="pl-PL" sz="1600" dirty="0" smtClean="0"/>
              <a:t> </a:t>
            </a:r>
            <a:r>
              <a:rPr lang="pl-PL" sz="1600" dirty="0" err="1" smtClean="0"/>
              <a:t>developed</a:t>
            </a:r>
            <a:r>
              <a:rPr lang="pl-PL" sz="1600" dirty="0" smtClean="0"/>
              <a:t> – C# port of </a:t>
            </a:r>
            <a:r>
              <a:rPr lang="pl-PL" sz="1600" dirty="0" smtClean="0">
                <a:hlinkClick r:id="rId3"/>
              </a:rPr>
              <a:t>faker.js</a:t>
            </a:r>
            <a:endParaRPr lang="pl-PL" sz="1600" dirty="0" smtClean="0"/>
          </a:p>
          <a:p>
            <a:r>
              <a:rPr lang="pl-PL" sz="1600" dirty="0" err="1" smtClean="0"/>
              <a:t>Fake</a:t>
            </a:r>
            <a:r>
              <a:rPr lang="pl-PL" sz="1600" dirty="0" smtClean="0"/>
              <a:t> data generator</a:t>
            </a:r>
          </a:p>
          <a:p>
            <a:r>
              <a:rPr lang="pl-PL" sz="1600" dirty="0" err="1" smtClean="0"/>
              <a:t>Biggest</a:t>
            </a:r>
            <a:r>
              <a:rPr lang="pl-PL" sz="1600" dirty="0" smtClean="0"/>
              <a:t> </a:t>
            </a:r>
            <a:r>
              <a:rPr lang="pl-PL" sz="1600" dirty="0" err="1" smtClean="0"/>
              <a:t>number</a:t>
            </a:r>
            <a:r>
              <a:rPr lang="pl-PL" sz="1600" dirty="0" smtClean="0"/>
              <a:t> of </a:t>
            </a:r>
            <a:r>
              <a:rPr lang="pl-PL" sz="1600" dirty="0" err="1" smtClean="0"/>
              <a:t>types</a:t>
            </a:r>
            <a:r>
              <a:rPr lang="pl-PL" sz="1600" dirty="0" smtClean="0"/>
              <a:t> </a:t>
            </a:r>
            <a:r>
              <a:rPr lang="pl-PL" sz="1600" dirty="0" err="1" smtClean="0"/>
              <a:t>that</a:t>
            </a:r>
            <a:r>
              <a:rPr lang="pl-PL" sz="1600" dirty="0" smtClean="0"/>
              <a:t> </a:t>
            </a:r>
            <a:r>
              <a:rPr lang="pl-PL" sz="1600" dirty="0" err="1" smtClean="0"/>
              <a:t>can</a:t>
            </a:r>
            <a:r>
              <a:rPr lang="pl-PL" sz="1600" dirty="0" smtClean="0"/>
              <a:t> </a:t>
            </a:r>
            <a:r>
              <a:rPr lang="pl-PL" sz="1600" dirty="0" err="1" smtClean="0"/>
              <a:t>generate</a:t>
            </a:r>
            <a:r>
              <a:rPr lang="pl-PL" sz="1600" dirty="0" smtClean="0"/>
              <a:t> in </a:t>
            </a:r>
            <a:r>
              <a:rPr lang="pl-PL" sz="1600" dirty="0" err="1" smtClean="0"/>
              <a:t>different</a:t>
            </a:r>
            <a:r>
              <a:rPr lang="pl-PL" sz="1600" dirty="0" smtClean="0"/>
              <a:t> </a:t>
            </a:r>
            <a:r>
              <a:rPr lang="pl-PL" sz="1600" dirty="0" err="1" smtClean="0"/>
              <a:t>languages</a:t>
            </a:r>
            <a:r>
              <a:rPr lang="pl-PL" sz="1600" dirty="0" smtClean="0"/>
              <a:t> (</a:t>
            </a:r>
            <a:r>
              <a:rPr lang="pl-PL" sz="1600" dirty="0" err="1" smtClean="0"/>
              <a:t>support</a:t>
            </a:r>
            <a:r>
              <a:rPr lang="pl-PL" sz="1600" dirty="0" smtClean="0"/>
              <a:t> 34 </a:t>
            </a:r>
            <a:r>
              <a:rPr lang="pl-PL" sz="1600" dirty="0" err="1" smtClean="0"/>
              <a:t>languages</a:t>
            </a:r>
            <a:r>
              <a:rPr lang="pl-PL" sz="1600" dirty="0"/>
              <a:t> </a:t>
            </a:r>
            <a:r>
              <a:rPr lang="pl-PL" sz="1600" dirty="0" smtClean="0"/>
              <a:t>– </a:t>
            </a:r>
            <a:r>
              <a:rPr lang="pl-PL" sz="1600" dirty="0" err="1" smtClean="0"/>
              <a:t>also</a:t>
            </a:r>
            <a:r>
              <a:rPr lang="pl-PL" sz="1600" dirty="0" smtClean="0"/>
              <a:t> </a:t>
            </a:r>
            <a:r>
              <a:rPr lang="pl-PL" sz="1600" dirty="0" err="1" smtClean="0"/>
              <a:t>Polish</a:t>
            </a:r>
            <a:r>
              <a:rPr lang="pl-PL" sz="1600" dirty="0" smtClean="0"/>
              <a:t>)</a:t>
            </a:r>
          </a:p>
          <a:p>
            <a:r>
              <a:rPr lang="pl-PL" sz="1600" dirty="0" smtClean="0"/>
              <a:t>G</a:t>
            </a:r>
            <a:r>
              <a:rPr lang="en-GB" sz="1600" dirty="0" err="1" smtClean="0"/>
              <a:t>enerate</a:t>
            </a:r>
            <a:r>
              <a:rPr lang="en-GB" sz="1600" dirty="0" smtClean="0"/>
              <a:t> </a:t>
            </a:r>
            <a:r>
              <a:rPr lang="en-GB" sz="1600" dirty="0"/>
              <a:t>repeatable data sets </a:t>
            </a:r>
          </a:p>
          <a:p>
            <a:pPr marL="0" lvl="0" indent="0">
              <a:buNone/>
            </a:pPr>
            <a:r>
              <a:rPr lang="pl-PL" altLang="pl-PL" sz="1600" dirty="0" err="1">
                <a:solidFill>
                  <a:srgbClr val="0000FF"/>
                </a:solidFill>
                <a:latin typeface="Consolas" panose="020B0609020204030204" pitchFamily="49" charset="0"/>
                <a:cs typeface="Consolas" panose="020B0609020204030204" pitchFamily="49" charset="0"/>
              </a:rPr>
              <a:t>var</a:t>
            </a:r>
            <a:r>
              <a:rPr lang="pl-PL" altLang="pl-PL" sz="1600" dirty="0">
                <a:solidFill>
                  <a:srgbClr val="333333"/>
                </a:solidFill>
                <a:latin typeface="Consolas" panose="020B0609020204030204" pitchFamily="49" charset="0"/>
              </a:rPr>
              <a:t> </a:t>
            </a:r>
            <a:r>
              <a:rPr lang="pl-PL" altLang="pl-PL" sz="1600" dirty="0" err="1">
                <a:solidFill>
                  <a:srgbClr val="333333"/>
                </a:solidFill>
                <a:latin typeface="Consolas" panose="020B0609020204030204" pitchFamily="49" charset="0"/>
              </a:rPr>
              <a:t>testUsers</a:t>
            </a:r>
            <a:r>
              <a:rPr lang="pl-PL" altLang="pl-PL" sz="1600" dirty="0">
                <a:solidFill>
                  <a:srgbClr val="333333"/>
                </a:solidFill>
                <a:latin typeface="Consolas" panose="020B0609020204030204" pitchFamily="49" charset="0"/>
              </a:rPr>
              <a:t> = </a:t>
            </a:r>
            <a:r>
              <a:rPr lang="pl-PL" altLang="pl-PL" sz="1600" dirty="0" err="1">
                <a:solidFill>
                  <a:srgbClr val="0000FF"/>
                </a:solidFill>
                <a:latin typeface="Consolas" panose="020B0609020204030204" pitchFamily="49" charset="0"/>
                <a:cs typeface="Consolas" panose="020B0609020204030204" pitchFamily="49" charset="0"/>
              </a:rPr>
              <a:t>new</a:t>
            </a:r>
            <a:r>
              <a:rPr lang="pl-PL" altLang="pl-PL" sz="1600" dirty="0">
                <a:solidFill>
                  <a:srgbClr val="333333"/>
                </a:solidFill>
                <a:latin typeface="Consolas" panose="020B0609020204030204" pitchFamily="49" charset="0"/>
              </a:rPr>
              <a:t> </a:t>
            </a:r>
            <a:r>
              <a:rPr lang="pl-PL" altLang="pl-PL" sz="1600" dirty="0" err="1">
                <a:solidFill>
                  <a:srgbClr val="2B91AF"/>
                </a:solidFill>
                <a:latin typeface="Consolas" panose="020B0609020204030204" pitchFamily="49" charset="0"/>
              </a:rPr>
              <a:t>Faker</a:t>
            </a:r>
            <a:r>
              <a:rPr lang="pl-PL" altLang="pl-PL" sz="1600" dirty="0">
                <a:solidFill>
                  <a:srgbClr val="333333"/>
                </a:solidFill>
                <a:latin typeface="Consolas" panose="020B0609020204030204" pitchFamily="49" charset="0"/>
              </a:rPr>
              <a:t>&lt;</a:t>
            </a:r>
            <a:r>
              <a:rPr lang="pl-PL" altLang="pl-PL" sz="1600" dirty="0">
                <a:solidFill>
                  <a:srgbClr val="2B91AF"/>
                </a:solidFill>
                <a:latin typeface="Consolas" panose="020B0609020204030204" pitchFamily="49" charset="0"/>
              </a:rPr>
              <a:t>User</a:t>
            </a:r>
            <a:r>
              <a:rPr lang="pl-PL" altLang="pl-PL" sz="1600" dirty="0" smtClean="0">
                <a:solidFill>
                  <a:srgbClr val="333333"/>
                </a:solidFill>
                <a:latin typeface="Consolas" panose="020B0609020204030204" pitchFamily="49" charset="0"/>
              </a:rPr>
              <a:t>&gt;()</a:t>
            </a:r>
          </a:p>
          <a:p>
            <a:pPr marL="0" lvl="0" indent="0">
              <a:buNone/>
            </a:pPr>
            <a:r>
              <a:rPr lang="pl-PL" altLang="pl-PL" sz="1600" dirty="0" smtClean="0">
                <a:solidFill>
                  <a:srgbClr val="333333"/>
                </a:solidFill>
                <a:latin typeface="Consolas" panose="020B0609020204030204" pitchFamily="49" charset="0"/>
              </a:rPr>
              <a:t>.</a:t>
            </a:r>
            <a:r>
              <a:rPr lang="pl-PL" altLang="pl-PL" sz="1600" dirty="0" err="1">
                <a:solidFill>
                  <a:srgbClr val="333333"/>
                </a:solidFill>
                <a:latin typeface="Consolas" panose="020B0609020204030204" pitchFamily="49" charset="0"/>
              </a:rPr>
              <a:t>CustomInstantiator</a:t>
            </a:r>
            <a:r>
              <a:rPr lang="pl-PL" altLang="pl-PL" sz="1600" dirty="0">
                <a:solidFill>
                  <a:srgbClr val="333333"/>
                </a:solidFill>
                <a:latin typeface="Consolas" panose="020B0609020204030204" pitchFamily="49" charset="0"/>
              </a:rPr>
              <a:t>(f =&gt; </a:t>
            </a:r>
            <a:r>
              <a:rPr lang="pl-PL" altLang="pl-PL" sz="1600" dirty="0" err="1">
                <a:solidFill>
                  <a:srgbClr val="0000FF"/>
                </a:solidFill>
                <a:latin typeface="Consolas" panose="020B0609020204030204" pitchFamily="49" charset="0"/>
                <a:cs typeface="Consolas" panose="020B0609020204030204" pitchFamily="49" charset="0"/>
              </a:rPr>
              <a:t>new</a:t>
            </a:r>
            <a:r>
              <a:rPr lang="pl-PL" altLang="pl-PL" sz="1600" dirty="0">
                <a:solidFill>
                  <a:srgbClr val="333333"/>
                </a:solidFill>
                <a:latin typeface="Consolas" panose="020B0609020204030204" pitchFamily="49" charset="0"/>
              </a:rPr>
              <a:t> </a:t>
            </a:r>
            <a:r>
              <a:rPr lang="pl-PL" altLang="pl-PL" sz="1600" dirty="0">
                <a:solidFill>
                  <a:srgbClr val="2B91AF"/>
                </a:solidFill>
                <a:latin typeface="Consolas" panose="020B0609020204030204" pitchFamily="49" charset="0"/>
              </a:rPr>
              <a:t>User</a:t>
            </a:r>
            <a:r>
              <a:rPr lang="pl-PL" altLang="pl-PL" sz="1600" dirty="0" smtClean="0">
                <a:solidFill>
                  <a:srgbClr val="333333"/>
                </a:solidFill>
                <a:latin typeface="Consolas" panose="020B0609020204030204" pitchFamily="49" charset="0"/>
              </a:rPr>
              <a:t>(</a:t>
            </a:r>
            <a:r>
              <a:rPr lang="pl-PL" altLang="pl-PL" sz="1600" dirty="0" err="1" smtClean="0">
                <a:solidFill>
                  <a:srgbClr val="333333"/>
                </a:solidFill>
                <a:latin typeface="Consolas" panose="020B0609020204030204" pitchFamily="49" charset="0"/>
              </a:rPr>
              <a:t>userIds</a:t>
            </a:r>
            <a:r>
              <a:rPr lang="pl-PL" altLang="pl-PL" sz="1600" dirty="0" smtClean="0">
                <a:solidFill>
                  <a:srgbClr val="333333"/>
                </a:solidFill>
                <a:latin typeface="Consolas" panose="020B0609020204030204" pitchFamily="49" charset="0"/>
              </a:rPr>
              <a:t>)))</a:t>
            </a:r>
          </a:p>
          <a:p>
            <a:pPr marL="0" lvl="0" indent="0">
              <a:buNone/>
            </a:pPr>
            <a:r>
              <a:rPr lang="pl-PL" altLang="pl-PL" sz="1600" dirty="0" smtClean="0">
                <a:solidFill>
                  <a:srgbClr val="333333"/>
                </a:solidFill>
                <a:latin typeface="Consolas" panose="020B0609020204030204" pitchFamily="49" charset="0"/>
              </a:rPr>
              <a:t>.</a:t>
            </a:r>
            <a:r>
              <a:rPr lang="pl-PL" altLang="pl-PL" sz="1600" dirty="0" err="1">
                <a:solidFill>
                  <a:srgbClr val="333333"/>
                </a:solidFill>
                <a:latin typeface="Consolas" panose="020B0609020204030204" pitchFamily="49" charset="0"/>
              </a:rPr>
              <a:t>RuleFor</a:t>
            </a:r>
            <a:r>
              <a:rPr lang="pl-PL" altLang="pl-PL" sz="1600" dirty="0">
                <a:solidFill>
                  <a:srgbClr val="333333"/>
                </a:solidFill>
                <a:latin typeface="Consolas" panose="020B0609020204030204" pitchFamily="49" charset="0"/>
              </a:rPr>
              <a:t>(u =&gt; </a:t>
            </a:r>
            <a:r>
              <a:rPr lang="pl-PL" altLang="pl-PL" sz="1600" dirty="0" err="1">
                <a:solidFill>
                  <a:srgbClr val="333333"/>
                </a:solidFill>
                <a:latin typeface="Consolas" panose="020B0609020204030204" pitchFamily="49" charset="0"/>
              </a:rPr>
              <a:t>u.FirstName</a:t>
            </a:r>
            <a:r>
              <a:rPr lang="pl-PL" altLang="pl-PL" sz="1600" dirty="0">
                <a:solidFill>
                  <a:srgbClr val="333333"/>
                </a:solidFill>
                <a:latin typeface="Consolas" panose="020B0609020204030204" pitchFamily="49" charset="0"/>
              </a:rPr>
              <a:t>, f =&gt; </a:t>
            </a:r>
            <a:r>
              <a:rPr lang="pl-PL" altLang="pl-PL" sz="1600" dirty="0" err="1">
                <a:solidFill>
                  <a:srgbClr val="333333"/>
                </a:solidFill>
                <a:latin typeface="Consolas" panose="020B0609020204030204" pitchFamily="49" charset="0"/>
              </a:rPr>
              <a:t>f.Name.FirstName</a:t>
            </a:r>
            <a:r>
              <a:rPr lang="pl-PL" altLang="pl-PL" sz="1600" dirty="0" smtClean="0">
                <a:solidFill>
                  <a:srgbClr val="333333"/>
                </a:solidFill>
                <a:latin typeface="Consolas" panose="020B0609020204030204" pitchFamily="49" charset="0"/>
              </a:rPr>
              <a:t>())</a:t>
            </a:r>
          </a:p>
          <a:p>
            <a:pPr marL="0" lvl="0" indent="0">
              <a:buNone/>
            </a:pPr>
            <a:r>
              <a:rPr lang="pl-PL" altLang="pl-PL" sz="1600" dirty="0" smtClean="0">
                <a:solidFill>
                  <a:srgbClr val="333333"/>
                </a:solidFill>
                <a:latin typeface="Consolas" panose="020B0609020204030204" pitchFamily="49" charset="0"/>
              </a:rPr>
              <a:t>.</a:t>
            </a:r>
            <a:r>
              <a:rPr lang="pl-PL" altLang="pl-PL" sz="1600" dirty="0" err="1">
                <a:solidFill>
                  <a:srgbClr val="333333"/>
                </a:solidFill>
                <a:latin typeface="Consolas" panose="020B0609020204030204" pitchFamily="49" charset="0"/>
              </a:rPr>
              <a:t>RuleFor</a:t>
            </a:r>
            <a:r>
              <a:rPr lang="pl-PL" altLang="pl-PL" sz="1600" dirty="0">
                <a:solidFill>
                  <a:srgbClr val="333333"/>
                </a:solidFill>
                <a:latin typeface="Consolas" panose="020B0609020204030204" pitchFamily="49" charset="0"/>
              </a:rPr>
              <a:t>(u =&gt; </a:t>
            </a:r>
            <a:r>
              <a:rPr lang="pl-PL" altLang="pl-PL" sz="1600" dirty="0" err="1">
                <a:solidFill>
                  <a:srgbClr val="333333"/>
                </a:solidFill>
                <a:latin typeface="Consolas" panose="020B0609020204030204" pitchFamily="49" charset="0"/>
              </a:rPr>
              <a:t>u.Avatar</a:t>
            </a:r>
            <a:r>
              <a:rPr lang="pl-PL" altLang="pl-PL" sz="1600" dirty="0">
                <a:solidFill>
                  <a:srgbClr val="333333"/>
                </a:solidFill>
                <a:latin typeface="Consolas" panose="020B0609020204030204" pitchFamily="49" charset="0"/>
              </a:rPr>
              <a:t>, f =&gt; </a:t>
            </a:r>
            <a:r>
              <a:rPr lang="pl-PL" altLang="pl-PL" sz="1600" dirty="0" err="1" smtClean="0">
                <a:solidFill>
                  <a:srgbClr val="333333"/>
                </a:solidFill>
                <a:latin typeface="Consolas" panose="020B0609020204030204" pitchFamily="49" charset="0"/>
              </a:rPr>
              <a:t>f.Internet.Avatar</a:t>
            </a:r>
            <a:r>
              <a:rPr lang="pl-PL" altLang="pl-PL" sz="1600" dirty="0" smtClean="0">
                <a:solidFill>
                  <a:srgbClr val="333333"/>
                </a:solidFill>
                <a:latin typeface="Consolas" panose="020B0609020204030204" pitchFamily="49" charset="0"/>
              </a:rPr>
              <a:t>)</a:t>
            </a:r>
          </a:p>
          <a:p>
            <a:pPr marL="0" lvl="0" indent="0">
              <a:buNone/>
            </a:pPr>
            <a:r>
              <a:rPr lang="pl-PL" altLang="pl-PL" sz="1600" dirty="0" smtClean="0">
                <a:solidFill>
                  <a:srgbClr val="333333"/>
                </a:solidFill>
                <a:latin typeface="Consolas" panose="020B0609020204030204" pitchFamily="49" charset="0"/>
              </a:rPr>
              <a:t>.</a:t>
            </a:r>
            <a:r>
              <a:rPr lang="pl-PL" altLang="pl-PL" sz="1600" dirty="0" err="1">
                <a:solidFill>
                  <a:srgbClr val="333333"/>
                </a:solidFill>
                <a:latin typeface="Consolas" panose="020B0609020204030204" pitchFamily="49" charset="0"/>
              </a:rPr>
              <a:t>RuleFor</a:t>
            </a:r>
            <a:r>
              <a:rPr lang="pl-PL" altLang="pl-PL" sz="1600" dirty="0">
                <a:solidFill>
                  <a:srgbClr val="333333"/>
                </a:solidFill>
                <a:latin typeface="Consolas" panose="020B0609020204030204" pitchFamily="49" charset="0"/>
              </a:rPr>
              <a:t>(u =&gt; </a:t>
            </a:r>
            <a:r>
              <a:rPr lang="pl-PL" altLang="pl-PL" sz="1600" dirty="0" err="1">
                <a:solidFill>
                  <a:srgbClr val="333333"/>
                </a:solidFill>
                <a:latin typeface="Consolas" panose="020B0609020204030204" pitchFamily="49" charset="0"/>
              </a:rPr>
              <a:t>u.Gender</a:t>
            </a:r>
            <a:r>
              <a:rPr lang="pl-PL" altLang="pl-PL" sz="1600" dirty="0">
                <a:solidFill>
                  <a:srgbClr val="333333"/>
                </a:solidFill>
                <a:latin typeface="Consolas" panose="020B0609020204030204" pitchFamily="49" charset="0"/>
              </a:rPr>
              <a:t>, f =&gt; </a:t>
            </a:r>
            <a:r>
              <a:rPr lang="pl-PL" altLang="pl-PL" sz="1600" dirty="0" err="1">
                <a:solidFill>
                  <a:srgbClr val="333333"/>
                </a:solidFill>
                <a:latin typeface="Consolas" panose="020B0609020204030204" pitchFamily="49" charset="0"/>
              </a:rPr>
              <a:t>f.PickRandom</a:t>
            </a:r>
            <a:r>
              <a:rPr lang="pl-PL" altLang="pl-PL" sz="1600" dirty="0">
                <a:solidFill>
                  <a:srgbClr val="333333"/>
                </a:solidFill>
                <a:latin typeface="Consolas" panose="020B0609020204030204" pitchFamily="49" charset="0"/>
              </a:rPr>
              <a:t>&lt;</a:t>
            </a:r>
            <a:r>
              <a:rPr lang="pl-PL" altLang="pl-PL" sz="1600" dirty="0" err="1">
                <a:solidFill>
                  <a:srgbClr val="2B91AF"/>
                </a:solidFill>
                <a:latin typeface="Consolas" panose="020B0609020204030204" pitchFamily="49" charset="0"/>
              </a:rPr>
              <a:t>Gender</a:t>
            </a:r>
            <a:r>
              <a:rPr lang="pl-PL" altLang="pl-PL" sz="1600" dirty="0" smtClean="0">
                <a:solidFill>
                  <a:srgbClr val="333333"/>
                </a:solidFill>
                <a:latin typeface="Consolas" panose="020B0609020204030204" pitchFamily="49" charset="0"/>
              </a:rPr>
              <a:t>&gt;())</a:t>
            </a:r>
          </a:p>
          <a:p>
            <a:pPr marL="0" lvl="0" indent="0">
              <a:buNone/>
            </a:pPr>
            <a:r>
              <a:rPr lang="pl-PL" altLang="pl-PL" sz="1600" dirty="0" smtClean="0">
                <a:solidFill>
                  <a:srgbClr val="333333"/>
                </a:solidFill>
                <a:latin typeface="Consolas" panose="020B0609020204030204" pitchFamily="49" charset="0"/>
              </a:rPr>
              <a:t>.</a:t>
            </a:r>
            <a:r>
              <a:rPr lang="pl-PL" altLang="pl-PL" sz="1600" dirty="0" err="1">
                <a:solidFill>
                  <a:srgbClr val="333333"/>
                </a:solidFill>
                <a:latin typeface="Consolas" panose="020B0609020204030204" pitchFamily="49" charset="0"/>
              </a:rPr>
              <a:t>RuleFor</a:t>
            </a:r>
            <a:r>
              <a:rPr lang="pl-PL" altLang="pl-PL" sz="1600" dirty="0">
                <a:solidFill>
                  <a:srgbClr val="333333"/>
                </a:solidFill>
                <a:latin typeface="Consolas" panose="020B0609020204030204" pitchFamily="49" charset="0"/>
              </a:rPr>
              <a:t>(u =&gt; </a:t>
            </a:r>
            <a:r>
              <a:rPr lang="pl-PL" altLang="pl-PL" sz="1600" dirty="0" err="1">
                <a:solidFill>
                  <a:srgbClr val="333333"/>
                </a:solidFill>
                <a:latin typeface="Consolas" panose="020B0609020204030204" pitchFamily="49" charset="0"/>
              </a:rPr>
              <a:t>u.CartId</a:t>
            </a:r>
            <a:r>
              <a:rPr lang="pl-PL" altLang="pl-PL" sz="1600" dirty="0">
                <a:solidFill>
                  <a:srgbClr val="333333"/>
                </a:solidFill>
                <a:latin typeface="Consolas" panose="020B0609020204030204" pitchFamily="49" charset="0"/>
              </a:rPr>
              <a:t>, f =&gt; </a:t>
            </a:r>
            <a:r>
              <a:rPr lang="pl-PL" altLang="pl-PL" sz="1600" dirty="0" err="1">
                <a:solidFill>
                  <a:srgbClr val="2B91AF"/>
                </a:solidFill>
                <a:latin typeface="Consolas" panose="020B0609020204030204" pitchFamily="49" charset="0"/>
              </a:rPr>
              <a:t>Guid</a:t>
            </a:r>
            <a:r>
              <a:rPr lang="pl-PL" altLang="pl-PL" sz="1600" dirty="0" err="1" smtClean="0">
                <a:solidFill>
                  <a:srgbClr val="333333"/>
                </a:solidFill>
                <a:latin typeface="Consolas" panose="020B0609020204030204" pitchFamily="49" charset="0"/>
              </a:rPr>
              <a:t>.NewGuid</a:t>
            </a:r>
            <a:r>
              <a:rPr lang="pl-PL" altLang="pl-PL" sz="1600" dirty="0" smtClean="0">
                <a:solidFill>
                  <a:srgbClr val="333333"/>
                </a:solidFill>
                <a:latin typeface="Consolas" panose="020B0609020204030204" pitchFamily="49" charset="0"/>
              </a:rPr>
              <a:t>)</a:t>
            </a:r>
          </a:p>
          <a:p>
            <a:pPr marL="0" lvl="0" indent="0">
              <a:buNone/>
            </a:pPr>
            <a:r>
              <a:rPr lang="pl-PL" altLang="pl-PL" sz="1600" dirty="0" smtClean="0">
                <a:solidFill>
                  <a:srgbClr val="333333"/>
                </a:solidFill>
                <a:latin typeface="Consolas" panose="020B0609020204030204" pitchFamily="49" charset="0"/>
              </a:rPr>
              <a:t>.</a:t>
            </a:r>
            <a:r>
              <a:rPr lang="pl-PL" altLang="pl-PL" sz="1600" dirty="0" err="1" smtClean="0">
                <a:solidFill>
                  <a:srgbClr val="333333"/>
                </a:solidFill>
                <a:latin typeface="Consolas" panose="020B0609020204030204" pitchFamily="49" charset="0"/>
              </a:rPr>
              <a:t>RuleFor</a:t>
            </a:r>
            <a:r>
              <a:rPr lang="pl-PL" altLang="pl-PL" sz="1600" dirty="0" smtClean="0">
                <a:solidFill>
                  <a:srgbClr val="333333"/>
                </a:solidFill>
                <a:latin typeface="Consolas" panose="020B0609020204030204" pitchFamily="49" charset="0"/>
              </a:rPr>
              <a:t>(u </a:t>
            </a:r>
            <a:r>
              <a:rPr lang="pl-PL" altLang="pl-PL" sz="1600" dirty="0">
                <a:solidFill>
                  <a:srgbClr val="333333"/>
                </a:solidFill>
                <a:latin typeface="Consolas" panose="020B0609020204030204" pitchFamily="49" charset="0"/>
              </a:rPr>
              <a:t>=&gt; </a:t>
            </a:r>
            <a:r>
              <a:rPr lang="pl-PL" altLang="pl-PL" sz="1600" dirty="0" err="1">
                <a:solidFill>
                  <a:srgbClr val="333333"/>
                </a:solidFill>
                <a:latin typeface="Consolas" panose="020B0609020204030204" pitchFamily="49" charset="0"/>
              </a:rPr>
              <a:t>u.Orders</a:t>
            </a:r>
            <a:r>
              <a:rPr lang="pl-PL" altLang="pl-PL" sz="1600" dirty="0">
                <a:solidFill>
                  <a:srgbClr val="333333"/>
                </a:solidFill>
                <a:latin typeface="Consolas" panose="020B0609020204030204" pitchFamily="49" charset="0"/>
              </a:rPr>
              <a:t>, f =&gt; </a:t>
            </a:r>
            <a:r>
              <a:rPr lang="pl-PL" altLang="pl-PL" sz="1600" dirty="0" err="1">
                <a:solidFill>
                  <a:srgbClr val="333333"/>
                </a:solidFill>
                <a:latin typeface="Consolas" panose="020B0609020204030204" pitchFamily="49" charset="0"/>
              </a:rPr>
              <a:t>testOrders.Generate</a:t>
            </a:r>
            <a:r>
              <a:rPr lang="pl-PL" altLang="pl-PL" sz="1600" dirty="0">
                <a:solidFill>
                  <a:srgbClr val="333333"/>
                </a:solidFill>
                <a:latin typeface="Consolas" panose="020B0609020204030204" pitchFamily="49" charset="0"/>
              </a:rPr>
              <a:t>(</a:t>
            </a:r>
            <a:r>
              <a:rPr lang="pl-PL" altLang="pl-PL" sz="1600" dirty="0">
                <a:solidFill>
                  <a:srgbClr val="0000FF"/>
                </a:solidFill>
                <a:latin typeface="Consolas" panose="020B0609020204030204" pitchFamily="49" charset="0"/>
                <a:cs typeface="Consolas" panose="020B0609020204030204" pitchFamily="49" charset="0"/>
              </a:rPr>
              <a:t>3</a:t>
            </a:r>
            <a:r>
              <a:rPr lang="pl-PL" altLang="pl-PL" sz="1600" dirty="0">
                <a:solidFill>
                  <a:srgbClr val="333333"/>
                </a:solidFill>
                <a:latin typeface="Consolas" panose="020B0609020204030204" pitchFamily="49" charset="0"/>
              </a:rPr>
              <a:t>).</a:t>
            </a:r>
            <a:r>
              <a:rPr lang="pl-PL" altLang="pl-PL" sz="1600" dirty="0" err="1">
                <a:solidFill>
                  <a:srgbClr val="333333"/>
                </a:solidFill>
                <a:latin typeface="Consolas" panose="020B0609020204030204" pitchFamily="49" charset="0"/>
              </a:rPr>
              <a:t>ToList</a:t>
            </a:r>
            <a:r>
              <a:rPr lang="pl-PL" altLang="pl-PL" sz="1600" dirty="0" smtClean="0">
                <a:solidFill>
                  <a:srgbClr val="333333"/>
                </a:solidFill>
                <a:latin typeface="Consolas" panose="020B0609020204030204" pitchFamily="49" charset="0"/>
              </a:rPr>
              <a:t>());</a:t>
            </a:r>
            <a:r>
              <a:rPr lang="pl-PL" altLang="pl-PL" sz="800" dirty="0" smtClean="0">
                <a:solidFill>
                  <a:schemeClr val="tx1"/>
                </a:solidFill>
              </a:rPr>
              <a:t> </a:t>
            </a:r>
            <a:endParaRPr lang="pl-PL" altLang="pl-PL" sz="4000" dirty="0">
              <a:solidFill>
                <a:schemeClr val="tx1"/>
              </a:solidFill>
              <a:latin typeface="Arial" panose="020B0604020202020204" pitchFamily="34" charset="0"/>
            </a:endParaRPr>
          </a:p>
        </p:txBody>
      </p:sp>
      <p:sp>
        <p:nvSpPr>
          <p:cNvPr id="4" name="Symbol zastępczy stopki 3"/>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3616883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OTHER </a:t>
            </a:r>
            <a:r>
              <a:rPr lang="pl-PL" dirty="0" smtClean="0"/>
              <a:t>Libraries - </a:t>
            </a:r>
            <a:r>
              <a:rPr lang="en-US" dirty="0">
                <a:hlinkClick r:id="rId2"/>
              </a:rPr>
              <a:t>Nbulider</a:t>
            </a:r>
            <a:endParaRPr lang="pl-PL" dirty="0"/>
          </a:p>
        </p:txBody>
      </p:sp>
      <p:sp>
        <p:nvSpPr>
          <p:cNvPr id="3" name="Symbol zastępczy zawartości 2"/>
          <p:cNvSpPr>
            <a:spLocks noGrp="1"/>
          </p:cNvSpPr>
          <p:nvPr>
            <p:ph idx="17"/>
          </p:nvPr>
        </p:nvSpPr>
        <p:spPr>
          <a:xfrm>
            <a:off x="179512" y="1432900"/>
            <a:ext cx="8424000" cy="4257256"/>
          </a:xfrm>
        </p:spPr>
        <p:txBody>
          <a:bodyPr/>
          <a:lstStyle/>
          <a:p>
            <a:r>
              <a:rPr lang="en-GB" sz="1600" dirty="0" smtClean="0"/>
              <a:t>Project not updated since 4 June 2012 (only small fixes)</a:t>
            </a:r>
          </a:p>
          <a:p>
            <a:r>
              <a:rPr lang="en-GB" sz="1600" dirty="0" smtClean="0"/>
              <a:t>Object creation similar to </a:t>
            </a:r>
            <a:r>
              <a:rPr lang="en-GB" sz="1600" dirty="0" err="1" smtClean="0"/>
              <a:t>AutoFixture</a:t>
            </a:r>
            <a:r>
              <a:rPr lang="pl-PL" sz="1600" dirty="0" smtClean="0"/>
              <a:t> (</a:t>
            </a:r>
            <a:r>
              <a:rPr lang="pl-PL" sz="1600" dirty="0" err="1" smtClean="0"/>
              <a:t>instead</a:t>
            </a:r>
            <a:r>
              <a:rPr lang="pl-PL" sz="1600" dirty="0" smtClean="0"/>
              <a:t> of GUID </a:t>
            </a:r>
            <a:r>
              <a:rPr lang="pl-PL" sz="1600" dirty="0" err="1" smtClean="0"/>
              <a:t>property</a:t>
            </a:r>
            <a:r>
              <a:rPr lang="pl-PL" sz="1600" dirty="0" smtClean="0"/>
              <a:t> </a:t>
            </a:r>
            <a:r>
              <a:rPr lang="pl-PL" sz="1600" dirty="0" err="1" smtClean="0"/>
              <a:t>name</a:t>
            </a:r>
            <a:r>
              <a:rPr lang="pl-PL" sz="1600" dirty="0" smtClean="0"/>
              <a:t> </a:t>
            </a:r>
            <a:r>
              <a:rPr lang="pl-PL" sz="1600" dirty="0" err="1" smtClean="0"/>
              <a:t>is</a:t>
            </a:r>
            <a:r>
              <a:rPr lang="pl-PL" sz="1600" dirty="0" smtClean="0"/>
              <a:t> </a:t>
            </a:r>
            <a:r>
              <a:rPr lang="pl-PL" sz="1600" dirty="0" err="1" smtClean="0"/>
              <a:t>being</a:t>
            </a:r>
            <a:r>
              <a:rPr lang="pl-PL" sz="1600" dirty="0" smtClean="0"/>
              <a:t> </a:t>
            </a:r>
            <a:r>
              <a:rPr lang="pl-PL" sz="1600" dirty="0" err="1" smtClean="0"/>
              <a:t>used</a:t>
            </a:r>
            <a:r>
              <a:rPr lang="pl-PL" sz="1600" dirty="0" smtClean="0"/>
              <a:t>)</a:t>
            </a:r>
            <a:endParaRPr lang="en-GB" sz="1600" dirty="0" smtClean="0"/>
          </a:p>
          <a:p>
            <a:r>
              <a:rPr lang="pl-PL" sz="1600" dirty="0" err="1" smtClean="0"/>
              <a:t>Better</a:t>
            </a:r>
            <a:r>
              <a:rPr lang="pl-PL" sz="1600" dirty="0" smtClean="0"/>
              <a:t> </a:t>
            </a:r>
            <a:r>
              <a:rPr lang="pl-PL" sz="1600" dirty="0" err="1" smtClean="0"/>
              <a:t>collection</a:t>
            </a:r>
            <a:r>
              <a:rPr lang="pl-PL" sz="1600" dirty="0" smtClean="0"/>
              <a:t> </a:t>
            </a:r>
            <a:r>
              <a:rPr lang="pl-PL" sz="1600" dirty="0" err="1" smtClean="0"/>
              <a:t>creation</a:t>
            </a:r>
            <a:r>
              <a:rPr lang="pl-PL" sz="1600" dirty="0" smtClean="0"/>
              <a:t>: </a:t>
            </a:r>
          </a:p>
          <a:p>
            <a:pPr marL="0" indent="0">
              <a:buNone/>
            </a:pPr>
            <a:r>
              <a:rPr lang="pl-PL" altLang="pl-PL" sz="1600" dirty="0" smtClean="0">
                <a:solidFill>
                  <a:srgbClr val="2B91AF"/>
                </a:solidFill>
                <a:latin typeface="Consolas" panose="020B0609020204030204" pitchFamily="49" charset="0"/>
              </a:rPr>
              <a:t>Builder</a:t>
            </a:r>
            <a:r>
              <a:rPr lang="pl-PL" altLang="pl-PL" sz="1600" dirty="0" smtClean="0">
                <a:solidFill>
                  <a:srgbClr val="000000"/>
                </a:solidFill>
                <a:latin typeface="Consolas" panose="020B0609020204030204" pitchFamily="49" charset="0"/>
              </a:rPr>
              <a:t>&lt;</a:t>
            </a:r>
            <a:r>
              <a:rPr lang="pl-PL" altLang="pl-PL" sz="1600" dirty="0" smtClean="0">
                <a:solidFill>
                  <a:srgbClr val="2B91AF"/>
                </a:solidFill>
                <a:latin typeface="Consolas" panose="020B0609020204030204" pitchFamily="49" charset="0"/>
              </a:rPr>
              <a:t>Product</a:t>
            </a:r>
            <a:r>
              <a:rPr lang="pl-PL" altLang="pl-PL" sz="1600" dirty="0" smtClean="0">
                <a:solidFill>
                  <a:srgbClr val="000000"/>
                </a:solidFill>
                <a:latin typeface="Consolas" panose="020B0609020204030204" pitchFamily="49" charset="0"/>
              </a:rPr>
              <a:t>&gt;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CreateListOfSize</a:t>
            </a:r>
            <a:r>
              <a:rPr lang="en-US" sz="1600" dirty="0">
                <a:solidFill>
                  <a:srgbClr val="000000"/>
                </a:solidFill>
                <a:latin typeface="Consolas" panose="020B0609020204030204" pitchFamily="49" charset="0"/>
              </a:rPr>
              <a:t>(30</a:t>
            </a:r>
            <a:r>
              <a:rPr lang="en-US" sz="1600" dirty="0" smtClean="0">
                <a:solidFill>
                  <a:srgbClr val="000000"/>
                </a:solidFill>
                <a:latin typeface="Consolas" panose="020B0609020204030204" pitchFamily="49" charset="0"/>
              </a:rPr>
              <a:t>)</a:t>
            </a:r>
            <a:endParaRPr lang="pl-PL" sz="1600" dirty="0" smtClean="0">
              <a:solidFill>
                <a:srgbClr val="000000"/>
              </a:solidFill>
              <a:latin typeface="Consolas" panose="020B0609020204030204" pitchFamily="49" charset="0"/>
            </a:endParaRPr>
          </a:p>
          <a:p>
            <a:pPr marL="0" lvl="1" indent="0">
              <a:buClr>
                <a:srgbClr val="003594"/>
              </a:buClr>
              <a:buNone/>
            </a:pPr>
            <a:r>
              <a:rPr lang="pl-PL" sz="1600" dirty="0" smtClean="0">
                <a:solidFill>
                  <a:srgbClr val="000000"/>
                </a:solidFill>
                <a:latin typeface="Consolas" panose="020B0609020204030204" pitchFamily="49" charset="0"/>
              </a:rPr>
              <a:t>  .</a:t>
            </a:r>
            <a:r>
              <a:rPr lang="pl-PL" sz="1600" dirty="0" err="1" smtClean="0">
                <a:solidFill>
                  <a:srgbClr val="000000"/>
                </a:solidFill>
                <a:latin typeface="Consolas" panose="020B0609020204030204" pitchFamily="49" charset="0"/>
              </a:rPr>
              <a:t>WhereTheFirst</a:t>
            </a:r>
            <a:r>
              <a:rPr lang="pl-PL" sz="1600" dirty="0" smtClean="0">
                <a:solidFill>
                  <a:srgbClr val="000000"/>
                </a:solidFill>
                <a:latin typeface="Consolas" panose="020B0609020204030204" pitchFamily="49" charset="0"/>
              </a:rPr>
              <a:t>(2).</a:t>
            </a:r>
            <a:r>
              <a:rPr lang="pl-PL" sz="1600" dirty="0" err="1">
                <a:solidFill>
                  <a:srgbClr val="000000"/>
                </a:solidFill>
                <a:latin typeface="Consolas" panose="020B0609020204030204" pitchFamily="49" charset="0"/>
              </a:rPr>
              <a:t>AreConstructedWith</a:t>
            </a:r>
            <a:r>
              <a:rPr lang="pl-PL" sz="1600" dirty="0">
                <a:solidFill>
                  <a:srgbClr val="000000"/>
                </a:solidFill>
                <a:latin typeface="Consolas" panose="020B0609020204030204" pitchFamily="49" charset="0"/>
              </a:rPr>
              <a:t>(arg4, arg5, arg6)</a:t>
            </a:r>
          </a:p>
          <a:p>
            <a:pPr marL="0" lvl="1" indent="0">
              <a:buClr>
                <a:srgbClr val="003594"/>
              </a:buClr>
              <a:buNone/>
            </a:pPr>
            <a:r>
              <a:rPr lang="pl-PL"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WhereTheLast</a:t>
            </a:r>
            <a:r>
              <a:rPr lang="en-US" sz="1600" dirty="0">
                <a:solidFill>
                  <a:srgbClr val="000000"/>
                </a:solidFill>
                <a:latin typeface="Consolas" panose="020B0609020204030204" pitchFamily="49" charset="0"/>
              </a:rPr>
              <a:t>(10</a:t>
            </a:r>
            <a:r>
              <a:rPr lang="en-US" sz="1600" dirty="0" smtClean="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Have(x =&gt; </a:t>
            </a:r>
            <a:r>
              <a:rPr lang="en-US" sz="1600" dirty="0" err="1">
                <a:solidFill>
                  <a:srgbClr val="000000"/>
                </a:solidFill>
                <a:latin typeface="Consolas" panose="020B0609020204030204" pitchFamily="49" charset="0"/>
              </a:rPr>
              <a:t>x.Title</a:t>
            </a:r>
            <a:r>
              <a:rPr lang="en-US" sz="1600" dirty="0">
                <a:solidFill>
                  <a:srgbClr val="000000"/>
                </a:solidFill>
                <a:latin typeface="Consolas" panose="020B0609020204030204" pitchFamily="49" charset="0"/>
              </a:rPr>
              <a:t> = "Special Title 1</a:t>
            </a:r>
            <a:r>
              <a:rPr lang="en-US" sz="1600" dirty="0" smtClean="0">
                <a:solidFill>
                  <a:srgbClr val="000000"/>
                </a:solidFill>
                <a:latin typeface="Consolas" panose="020B0609020204030204" pitchFamily="49" charset="0"/>
              </a:rPr>
              <a:t>")</a:t>
            </a:r>
            <a:endParaRPr lang="pl-PL" sz="1600" dirty="0" smtClean="0">
              <a:solidFill>
                <a:srgbClr val="000000"/>
              </a:solidFill>
              <a:latin typeface="Consolas" panose="020B0609020204030204" pitchFamily="49" charset="0"/>
            </a:endParaRPr>
          </a:p>
          <a:p>
            <a:pPr marL="0" lvl="1" indent="0">
              <a:buClr>
                <a:srgbClr val="003594"/>
              </a:buClr>
              <a:buNone/>
            </a:pPr>
            <a:r>
              <a:rPr lang="pl-PL" sz="1600" dirty="0" smtClean="0">
                <a:solidFill>
                  <a:srgbClr val="000000"/>
                </a:solidFill>
                <a:latin typeface="Consolas" panose="020B0609020204030204" pitchFamily="49" charset="0"/>
              </a:rPr>
              <a:t>     .</a:t>
            </a:r>
            <a:r>
              <a:rPr lang="pl-PL" sz="1600" dirty="0">
                <a:solidFill>
                  <a:srgbClr val="000000"/>
                </a:solidFill>
                <a:latin typeface="Consolas" panose="020B0609020204030204" pitchFamily="49" charset="0"/>
              </a:rPr>
              <a:t>And(x =&gt; </a:t>
            </a:r>
            <a:r>
              <a:rPr lang="pl-PL" sz="1600" dirty="0" err="1">
                <a:solidFill>
                  <a:srgbClr val="000000"/>
                </a:solidFill>
                <a:latin typeface="Consolas" panose="020B0609020204030204" pitchFamily="49" charset="0"/>
              </a:rPr>
              <a:t>x.PriceBeforeTax</a:t>
            </a:r>
            <a:r>
              <a:rPr lang="pl-PL" sz="1600" dirty="0">
                <a:solidFill>
                  <a:srgbClr val="000000"/>
                </a:solidFill>
                <a:latin typeface="Consolas" panose="020B0609020204030204" pitchFamily="49" charset="0"/>
              </a:rPr>
              <a:t> = </a:t>
            </a:r>
            <a:r>
              <a:rPr lang="pl-PL" sz="1600" dirty="0" err="1">
                <a:solidFill>
                  <a:srgbClr val="000000"/>
                </a:solidFill>
                <a:latin typeface="Consolas" panose="020B0609020204030204" pitchFamily="49" charset="0"/>
              </a:rPr>
              <a:t>specialPrice</a:t>
            </a:r>
            <a:r>
              <a:rPr lang="pl-PL" sz="1600" dirty="0">
                <a:solidFill>
                  <a:srgbClr val="000000"/>
                </a:solidFill>
                <a:latin typeface="Consolas" panose="020B0609020204030204" pitchFamily="49" charset="0"/>
              </a:rPr>
              <a:t>)</a:t>
            </a:r>
          </a:p>
          <a:p>
            <a:pPr marL="0" lvl="1" indent="0">
              <a:buClr>
                <a:srgbClr val="003594"/>
              </a:buClr>
              <a:buNone/>
            </a:pPr>
            <a:r>
              <a:rPr lang="pl-PL"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AndThePrevious</a:t>
            </a:r>
            <a:r>
              <a:rPr lang="en-US" sz="1600" dirty="0">
                <a:solidFill>
                  <a:srgbClr val="000000"/>
                </a:solidFill>
                <a:latin typeface="Consolas" panose="020B0609020204030204" pitchFamily="49" charset="0"/>
              </a:rPr>
              <a:t>(10</a:t>
            </a:r>
            <a:r>
              <a:rPr lang="en-US" sz="1600" dirty="0" smtClean="0">
                <a:solidFill>
                  <a:srgbClr val="000000"/>
                </a:solidFill>
                <a:latin typeface="Consolas" panose="020B0609020204030204" pitchFamily="49" charset="0"/>
              </a:rPr>
              <a:t>)</a:t>
            </a:r>
            <a:r>
              <a:rPr lang="pl-PL" sz="1600" dirty="0" smtClean="0">
                <a:solidFill>
                  <a:srgbClr val="000000"/>
                </a:solidFill>
                <a:latin typeface="Consolas" panose="020B0609020204030204" pitchFamily="49" charset="0"/>
              </a:rPr>
              <a:t>.</a:t>
            </a:r>
            <a:r>
              <a:rPr lang="en-US" sz="1600" dirty="0" smtClean="0">
                <a:solidFill>
                  <a:srgbClr val="000000"/>
                </a:solidFill>
                <a:latin typeface="Consolas" panose="020B0609020204030204" pitchFamily="49" charset="0"/>
              </a:rPr>
              <a:t>Have(x </a:t>
            </a:r>
            <a:r>
              <a:rPr lang="en-US" sz="1600" dirty="0">
                <a:solidFill>
                  <a:srgbClr val="000000"/>
                </a:solidFill>
                <a:latin typeface="Consolas" panose="020B0609020204030204" pitchFamily="49" charset="0"/>
              </a:rPr>
              <a:t>=&gt; </a:t>
            </a:r>
            <a:r>
              <a:rPr lang="en-US" sz="1600" dirty="0" err="1">
                <a:solidFill>
                  <a:srgbClr val="000000"/>
                </a:solidFill>
                <a:latin typeface="Consolas" panose="020B0609020204030204" pitchFamily="49" charset="0"/>
              </a:rPr>
              <a:t>x.Title</a:t>
            </a:r>
            <a:r>
              <a:rPr lang="en-US" sz="1600" dirty="0">
                <a:solidFill>
                  <a:srgbClr val="000000"/>
                </a:solidFill>
                <a:latin typeface="Consolas" panose="020B0609020204030204" pitchFamily="49" charset="0"/>
              </a:rPr>
              <a:t> = "Special Title 2</a:t>
            </a:r>
            <a:r>
              <a:rPr lang="en-US" sz="1600" dirty="0" smtClean="0">
                <a:solidFill>
                  <a:srgbClr val="000000"/>
                </a:solidFill>
                <a:latin typeface="Consolas" panose="020B0609020204030204" pitchFamily="49" charset="0"/>
              </a:rPr>
              <a:t>")</a:t>
            </a:r>
            <a:endParaRPr lang="pl-PL" sz="1600" dirty="0" smtClean="0">
              <a:solidFill>
                <a:srgbClr val="000000"/>
              </a:solidFill>
              <a:latin typeface="Consolas" panose="020B0609020204030204" pitchFamily="49" charset="0"/>
            </a:endParaRPr>
          </a:p>
          <a:p>
            <a:pPr marL="0" lvl="1" indent="0">
              <a:buClr>
                <a:srgbClr val="003594"/>
              </a:buClr>
              <a:buNone/>
            </a:pPr>
            <a:r>
              <a:rPr lang="pl-PL"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Build();</a:t>
            </a:r>
            <a:endParaRPr lang="pl-PL" altLang="pl-PL" sz="1600" dirty="0">
              <a:solidFill>
                <a:srgbClr val="000000"/>
              </a:solidFill>
              <a:latin typeface="Consolas" panose="020B0609020204030204" pitchFamily="49" charset="0"/>
            </a:endParaRPr>
          </a:p>
          <a:p>
            <a:r>
              <a:rPr lang="pl-PL" sz="1600" dirty="0" err="1" smtClean="0"/>
              <a:t>Passing</a:t>
            </a:r>
            <a:r>
              <a:rPr lang="pl-PL" sz="1600" dirty="0" smtClean="0"/>
              <a:t> </a:t>
            </a:r>
            <a:r>
              <a:rPr lang="pl-PL" sz="1600" dirty="0" err="1" smtClean="0"/>
              <a:t>args</a:t>
            </a:r>
            <a:r>
              <a:rPr lang="pl-PL" sz="1600" dirty="0" smtClean="0"/>
              <a:t> to </a:t>
            </a:r>
            <a:r>
              <a:rPr lang="pl-PL" sz="1600" dirty="0" err="1" smtClean="0"/>
              <a:t>constructor</a:t>
            </a:r>
            <a:r>
              <a:rPr lang="pl-PL" sz="1600" dirty="0" smtClean="0"/>
              <a:t>: </a:t>
            </a:r>
          </a:p>
          <a:p>
            <a:pPr marL="0" indent="0">
              <a:buNone/>
            </a:pPr>
            <a:r>
              <a:rPr lang="pl-PL" sz="1600" dirty="0" smtClean="0">
                <a:solidFill>
                  <a:srgbClr val="0000FF"/>
                </a:solidFill>
                <a:latin typeface="Consolas" panose="020B0609020204030204" pitchFamily="49" charset="0"/>
                <a:cs typeface="Consolas" panose="020B0609020204030204" pitchFamily="49" charset="0"/>
              </a:rPr>
              <a:t>   </a:t>
            </a:r>
            <a:r>
              <a:rPr lang="en-US" sz="1600" dirty="0" err="1" smtClean="0">
                <a:solidFill>
                  <a:srgbClr val="0000FF"/>
                </a:solidFill>
                <a:latin typeface="Consolas" panose="020B0609020204030204" pitchFamily="49" charset="0"/>
                <a:cs typeface="Consolas" panose="020B0609020204030204" pitchFamily="49" charset="0"/>
              </a:rPr>
              <a:t>var</a:t>
            </a:r>
            <a:r>
              <a:rPr lang="en-US" sz="1600" dirty="0" smtClean="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basketItem</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Builder</a:t>
            </a:r>
            <a:r>
              <a:rPr lang="en-US" sz="1600" dirty="0">
                <a:solidFill>
                  <a:srgbClr val="000000"/>
                </a:solidFill>
                <a:latin typeface="Consolas" panose="020B0609020204030204" pitchFamily="49" charset="0"/>
              </a:rPr>
              <a:t>&lt;</a:t>
            </a:r>
            <a:r>
              <a:rPr lang="en-US" sz="1600" dirty="0" err="1">
                <a:solidFill>
                  <a:srgbClr val="2B91AF"/>
                </a:solidFill>
                <a:latin typeface="Consolas" panose="020B0609020204030204" pitchFamily="49" charset="0"/>
              </a:rPr>
              <a:t>BasketItem</a:t>
            </a:r>
            <a:r>
              <a:rPr lang="en-US" sz="1600" dirty="0">
                <a:solidFill>
                  <a:srgbClr val="000000"/>
                </a:solidFill>
                <a:latin typeface="Consolas" panose="020B0609020204030204" pitchFamily="49" charset="0"/>
              </a:rPr>
              <a:t>&gt;.</a:t>
            </a:r>
            <a:r>
              <a:rPr lang="en-US" sz="1600" dirty="0" err="1">
                <a:solidFill>
                  <a:srgbClr val="000000"/>
                </a:solidFill>
                <a:latin typeface="Consolas" panose="020B0609020204030204" pitchFamily="49" charset="0"/>
              </a:rPr>
              <a:t>CreateNew</a:t>
            </a:r>
            <a:r>
              <a:rPr lang="en-US" sz="1600" dirty="0" smtClean="0">
                <a:solidFill>
                  <a:srgbClr val="000000"/>
                </a:solidFill>
                <a:latin typeface="Consolas" panose="020B0609020204030204" pitchFamily="49" charset="0"/>
              </a:rPr>
              <a:t>().</a:t>
            </a:r>
            <a:r>
              <a:rPr lang="en-US" sz="1600" dirty="0" err="1" smtClean="0">
                <a:solidFill>
                  <a:srgbClr val="000000"/>
                </a:solidFill>
                <a:latin typeface="Consolas" panose="020B0609020204030204" pitchFamily="49" charset="0"/>
              </a:rPr>
              <a:t>WithConstructorArgs</a:t>
            </a:r>
            <a:r>
              <a:rPr lang="en-US" sz="1600" dirty="0" smtClean="0">
                <a:solidFill>
                  <a:srgbClr val="000000"/>
                </a:solidFill>
                <a:latin typeface="Consolas" panose="020B0609020204030204" pitchFamily="49" charset="0"/>
              </a:rPr>
              <a:t>(</a:t>
            </a:r>
            <a:endParaRPr lang="pl-PL" sz="1600" dirty="0">
              <a:solidFill>
                <a:srgbClr val="000000"/>
              </a:solidFill>
              <a:latin typeface="Consolas" panose="020B0609020204030204" pitchFamily="49" charset="0"/>
            </a:endParaRPr>
          </a:p>
          <a:p>
            <a:pPr marL="0" indent="0">
              <a:buNone/>
            </a:pPr>
            <a:r>
              <a:rPr lang="pl-PL"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basket</a:t>
            </a:r>
            <a:r>
              <a:rPr lang="en-US" sz="1600" dirty="0">
                <a:solidFill>
                  <a:srgbClr val="000000"/>
                </a:solidFill>
                <a:latin typeface="Consolas" panose="020B0609020204030204" pitchFamily="49" charset="0"/>
              </a:rPr>
              <a:t>, product, quantity</a:t>
            </a:r>
            <a:r>
              <a:rPr lang="en-US" sz="1600" dirty="0" smtClean="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Build</a:t>
            </a:r>
            <a:r>
              <a:rPr lang="en-US" sz="1600" dirty="0" smtClean="0">
                <a:solidFill>
                  <a:srgbClr val="000000"/>
                </a:solidFill>
                <a:latin typeface="Consolas" panose="020B0609020204030204" pitchFamily="49" charset="0"/>
              </a:rPr>
              <a:t>();</a:t>
            </a:r>
            <a:endParaRPr lang="pl-PL" sz="1600" dirty="0"/>
          </a:p>
        </p:txBody>
      </p:sp>
      <p:sp>
        <p:nvSpPr>
          <p:cNvPr id="4" name="Symbol zastępczy stopki 3"/>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2952036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OTHER Libraries - </a:t>
            </a:r>
            <a:r>
              <a:rPr lang="en-US" dirty="0">
                <a:hlinkClick r:id="rId2"/>
              </a:rPr>
              <a:t>AutoPoco</a:t>
            </a:r>
            <a:endParaRPr lang="pl-PL" dirty="0"/>
          </a:p>
        </p:txBody>
      </p:sp>
      <p:sp>
        <p:nvSpPr>
          <p:cNvPr id="3" name="Symbol zastępczy zawartości 2"/>
          <p:cNvSpPr>
            <a:spLocks noGrp="1"/>
          </p:cNvSpPr>
          <p:nvPr>
            <p:ph idx="17"/>
          </p:nvPr>
        </p:nvSpPr>
        <p:spPr/>
        <p:txBody>
          <a:bodyPr/>
          <a:lstStyle/>
          <a:p>
            <a:r>
              <a:rPr lang="en-GB" sz="1600" dirty="0" smtClean="0"/>
              <a:t>Project </a:t>
            </a:r>
            <a:r>
              <a:rPr lang="en-GB" sz="1600" dirty="0"/>
              <a:t>not updated since </a:t>
            </a:r>
            <a:r>
              <a:rPr lang="pl-PL" sz="1600" dirty="0" smtClean="0"/>
              <a:t>28</a:t>
            </a:r>
            <a:r>
              <a:rPr lang="en-GB" sz="1600" dirty="0" smtClean="0"/>
              <a:t> </a:t>
            </a:r>
            <a:r>
              <a:rPr lang="pl-PL" sz="1600" dirty="0" err="1" smtClean="0"/>
              <a:t>April</a:t>
            </a:r>
            <a:r>
              <a:rPr lang="pl-PL" sz="1600" dirty="0" smtClean="0"/>
              <a:t> </a:t>
            </a:r>
            <a:r>
              <a:rPr lang="en-GB" sz="1600" dirty="0" smtClean="0"/>
              <a:t>201</a:t>
            </a:r>
            <a:r>
              <a:rPr lang="pl-PL" sz="1600" dirty="0" smtClean="0"/>
              <a:t>4</a:t>
            </a:r>
          </a:p>
          <a:p>
            <a:pPr lvl="0"/>
            <a:r>
              <a:rPr lang="pl-PL" sz="1600" dirty="0" smtClean="0"/>
              <a:t>H</a:t>
            </a:r>
            <a:r>
              <a:rPr lang="en-US" sz="1600" dirty="0" err="1" smtClean="0"/>
              <a:t>ighly</a:t>
            </a:r>
            <a:r>
              <a:rPr lang="en-US" sz="1600" dirty="0" smtClean="0"/>
              <a:t> </a:t>
            </a:r>
            <a:r>
              <a:rPr lang="en-US" sz="1600" dirty="0"/>
              <a:t>configurable framework for the purpose of fluently building readable test data from Plain Old CLR Objects</a:t>
            </a:r>
            <a:endParaRPr lang="pl-PL" sz="1600" dirty="0" smtClean="0"/>
          </a:p>
          <a:p>
            <a:pPr lvl="0"/>
            <a:r>
              <a:rPr lang="pl-PL" sz="1600" dirty="0" smtClean="0"/>
              <a:t>Nice </a:t>
            </a:r>
            <a:r>
              <a:rPr lang="pl-PL" sz="1600" dirty="0" err="1"/>
              <a:t>collection</a:t>
            </a:r>
            <a:r>
              <a:rPr lang="pl-PL" sz="1600" dirty="0"/>
              <a:t> </a:t>
            </a:r>
            <a:r>
              <a:rPr lang="pl-PL" sz="1600" dirty="0" err="1" smtClean="0"/>
              <a:t>creation</a:t>
            </a:r>
            <a:r>
              <a:rPr lang="pl-PL" sz="1600" dirty="0" smtClean="0"/>
              <a:t>: </a:t>
            </a:r>
            <a:r>
              <a:rPr lang="pl-PL" altLang="pl-PL" sz="1600" dirty="0" err="1">
                <a:solidFill>
                  <a:srgbClr val="000000"/>
                </a:solidFill>
                <a:latin typeface="Consolas" panose="020B0609020204030204" pitchFamily="49" charset="0"/>
              </a:rPr>
              <a:t>session.List</a:t>
            </a:r>
            <a:r>
              <a:rPr lang="pl-PL" altLang="pl-PL" sz="1600" dirty="0">
                <a:solidFill>
                  <a:srgbClr val="000000"/>
                </a:solidFill>
                <a:latin typeface="Consolas" panose="020B0609020204030204" pitchFamily="49" charset="0"/>
              </a:rPr>
              <a:t>&lt;</a:t>
            </a:r>
            <a:r>
              <a:rPr lang="pl-PL" altLang="pl-PL" sz="1600" dirty="0" err="1">
                <a:solidFill>
                  <a:srgbClr val="2B91AF"/>
                </a:solidFill>
                <a:latin typeface="Consolas" panose="020B0609020204030204" pitchFamily="49" charset="0"/>
              </a:rPr>
              <a:t>SimpleUser</a:t>
            </a:r>
            <a:r>
              <a:rPr lang="pl-PL" altLang="pl-PL" sz="1600" dirty="0">
                <a:solidFill>
                  <a:srgbClr val="000000"/>
                </a:solidFill>
                <a:latin typeface="Consolas" panose="020B0609020204030204" pitchFamily="49" charset="0"/>
              </a:rPr>
              <a:t>&gt;(100).Get();</a:t>
            </a:r>
          </a:p>
          <a:p>
            <a:pPr lvl="0"/>
            <a:r>
              <a:rPr lang="pl-PL" altLang="pl-PL" sz="1600" dirty="0" err="1"/>
              <a:t>Builded</a:t>
            </a:r>
            <a:r>
              <a:rPr lang="pl-PL" altLang="pl-PL" sz="1600" dirty="0"/>
              <a:t> in data </a:t>
            </a:r>
            <a:r>
              <a:rPr lang="pl-PL" altLang="pl-PL" sz="1600" dirty="0" err="1"/>
              <a:t>generators</a:t>
            </a:r>
            <a:r>
              <a:rPr lang="pl-PL" altLang="pl-PL" sz="1600" dirty="0"/>
              <a:t>:</a:t>
            </a:r>
          </a:p>
          <a:p>
            <a:pPr marL="0" indent="0">
              <a:buNone/>
            </a:pPr>
            <a:r>
              <a:rPr lang="pl-PL" altLang="pl-PL" sz="1600" dirty="0" smtClean="0">
                <a:solidFill>
                  <a:srgbClr val="000000"/>
                </a:solidFill>
                <a:latin typeface="Consolas" panose="020B0609020204030204" pitchFamily="49" charset="0"/>
              </a:rPr>
              <a:t>   </a:t>
            </a:r>
            <a:r>
              <a:rPr lang="pl-PL" altLang="pl-PL" sz="1600" dirty="0" err="1" smtClean="0">
                <a:solidFill>
                  <a:srgbClr val="000000"/>
                </a:solidFill>
                <a:latin typeface="Consolas" panose="020B0609020204030204" pitchFamily="49" charset="0"/>
              </a:rPr>
              <a:t>x.Include</a:t>
            </a:r>
            <a:r>
              <a:rPr lang="pl-PL" altLang="pl-PL" sz="1600" dirty="0" smtClean="0">
                <a:solidFill>
                  <a:srgbClr val="000000"/>
                </a:solidFill>
                <a:latin typeface="Consolas" panose="020B0609020204030204" pitchFamily="49" charset="0"/>
              </a:rPr>
              <a:t>&lt;</a:t>
            </a:r>
            <a:r>
              <a:rPr lang="pl-PL" altLang="pl-PL" sz="1600" dirty="0" err="1" smtClean="0">
                <a:solidFill>
                  <a:srgbClr val="2B91AF"/>
                </a:solidFill>
                <a:latin typeface="Consolas" panose="020B0609020204030204" pitchFamily="49" charset="0"/>
              </a:rPr>
              <a:t>SimpleUser</a:t>
            </a:r>
            <a:r>
              <a:rPr lang="pl-PL" altLang="pl-PL" sz="1600" dirty="0" smtClean="0">
                <a:solidFill>
                  <a:srgbClr val="000000"/>
                </a:solidFill>
                <a:latin typeface="Consolas" panose="020B0609020204030204" pitchFamily="49" charset="0"/>
              </a:rPr>
              <a:t>&gt;()</a:t>
            </a:r>
          </a:p>
          <a:p>
            <a:pPr marL="0" indent="0">
              <a:buNone/>
            </a:pPr>
            <a:r>
              <a:rPr lang="pl-PL" altLang="pl-PL" sz="1600" dirty="0" smtClean="0">
                <a:solidFill>
                  <a:srgbClr val="000000"/>
                </a:solidFill>
                <a:latin typeface="Consolas" panose="020B0609020204030204" pitchFamily="49" charset="0"/>
              </a:rPr>
              <a:t>     .</a:t>
            </a:r>
            <a:r>
              <a:rPr lang="pl-PL" altLang="pl-PL" sz="1600" dirty="0">
                <a:solidFill>
                  <a:srgbClr val="000000"/>
                </a:solidFill>
                <a:latin typeface="Consolas" panose="020B0609020204030204" pitchFamily="49" charset="0"/>
              </a:rPr>
              <a:t>Setup(c =&gt; </a:t>
            </a:r>
            <a:r>
              <a:rPr lang="pl-PL" altLang="pl-PL" sz="1600" dirty="0" err="1">
                <a:solidFill>
                  <a:srgbClr val="000000"/>
                </a:solidFill>
                <a:latin typeface="Consolas" panose="020B0609020204030204" pitchFamily="49" charset="0"/>
              </a:rPr>
              <a:t>c.EmailAddress</a:t>
            </a:r>
            <a:r>
              <a:rPr lang="pl-PL" altLang="pl-PL" sz="1600" dirty="0">
                <a:solidFill>
                  <a:srgbClr val="000000"/>
                </a:solidFill>
                <a:latin typeface="Consolas" panose="020B0609020204030204" pitchFamily="49" charset="0"/>
              </a:rPr>
              <a:t>).</a:t>
            </a:r>
            <a:r>
              <a:rPr lang="pl-PL" altLang="pl-PL" sz="1600" dirty="0" err="1">
                <a:solidFill>
                  <a:srgbClr val="000000"/>
                </a:solidFill>
                <a:latin typeface="Consolas" panose="020B0609020204030204" pitchFamily="49" charset="0"/>
              </a:rPr>
              <a:t>Use</a:t>
            </a:r>
            <a:r>
              <a:rPr lang="pl-PL" altLang="pl-PL" sz="1600" dirty="0">
                <a:solidFill>
                  <a:srgbClr val="000000"/>
                </a:solidFill>
                <a:latin typeface="Consolas" panose="020B0609020204030204" pitchFamily="49" charset="0"/>
              </a:rPr>
              <a:t>&lt;</a:t>
            </a:r>
            <a:r>
              <a:rPr lang="pl-PL" altLang="pl-PL" sz="1600" dirty="0" err="1">
                <a:solidFill>
                  <a:srgbClr val="2B91AF"/>
                </a:solidFill>
                <a:latin typeface="Consolas" panose="020B0609020204030204" pitchFamily="49" charset="0"/>
              </a:rPr>
              <a:t>EmailAddressSource</a:t>
            </a:r>
            <a:r>
              <a:rPr lang="pl-PL" altLang="pl-PL" sz="1600" dirty="0" smtClean="0">
                <a:solidFill>
                  <a:srgbClr val="000000"/>
                </a:solidFill>
                <a:latin typeface="Consolas" panose="020B0609020204030204" pitchFamily="49" charset="0"/>
              </a:rPr>
              <a:t>&gt;()</a:t>
            </a:r>
          </a:p>
          <a:p>
            <a:pPr marL="0" indent="0">
              <a:buNone/>
            </a:pPr>
            <a:r>
              <a:rPr lang="pl-PL" altLang="pl-PL" sz="1600" dirty="0" smtClean="0">
                <a:solidFill>
                  <a:srgbClr val="000000"/>
                </a:solidFill>
                <a:latin typeface="Consolas" panose="020B0609020204030204" pitchFamily="49" charset="0"/>
              </a:rPr>
              <a:t>     .</a:t>
            </a:r>
            <a:r>
              <a:rPr lang="pl-PL" altLang="pl-PL" sz="1600" dirty="0">
                <a:solidFill>
                  <a:srgbClr val="000000"/>
                </a:solidFill>
                <a:latin typeface="Consolas" panose="020B0609020204030204" pitchFamily="49" charset="0"/>
              </a:rPr>
              <a:t>Setup(c =&gt; </a:t>
            </a:r>
            <a:r>
              <a:rPr lang="pl-PL" altLang="pl-PL" sz="1600" dirty="0" err="1">
                <a:solidFill>
                  <a:srgbClr val="000000"/>
                </a:solidFill>
                <a:latin typeface="Consolas" panose="020B0609020204030204" pitchFamily="49" charset="0"/>
              </a:rPr>
              <a:t>c.FirstName</a:t>
            </a:r>
            <a:r>
              <a:rPr lang="pl-PL" altLang="pl-PL" sz="1600" dirty="0">
                <a:solidFill>
                  <a:srgbClr val="000000"/>
                </a:solidFill>
                <a:latin typeface="Consolas" panose="020B0609020204030204" pitchFamily="49" charset="0"/>
              </a:rPr>
              <a:t>).</a:t>
            </a:r>
            <a:r>
              <a:rPr lang="pl-PL" altLang="pl-PL" sz="1600" dirty="0" err="1">
                <a:solidFill>
                  <a:srgbClr val="000000"/>
                </a:solidFill>
                <a:latin typeface="Consolas" panose="020B0609020204030204" pitchFamily="49" charset="0"/>
              </a:rPr>
              <a:t>Use</a:t>
            </a:r>
            <a:r>
              <a:rPr lang="pl-PL" altLang="pl-PL" sz="1600" dirty="0">
                <a:solidFill>
                  <a:srgbClr val="000000"/>
                </a:solidFill>
                <a:latin typeface="Consolas" panose="020B0609020204030204" pitchFamily="49" charset="0"/>
              </a:rPr>
              <a:t>&lt;</a:t>
            </a:r>
            <a:r>
              <a:rPr lang="pl-PL" altLang="pl-PL" sz="1600" dirty="0" err="1">
                <a:solidFill>
                  <a:srgbClr val="2B91AF"/>
                </a:solidFill>
                <a:latin typeface="Consolas" panose="020B0609020204030204" pitchFamily="49" charset="0"/>
              </a:rPr>
              <a:t>FirstNameSource</a:t>
            </a:r>
            <a:r>
              <a:rPr lang="pl-PL" altLang="pl-PL" sz="1600" dirty="0" smtClean="0">
                <a:solidFill>
                  <a:srgbClr val="000000"/>
                </a:solidFill>
                <a:latin typeface="Consolas" panose="020B0609020204030204" pitchFamily="49" charset="0"/>
              </a:rPr>
              <a:t>&gt;()</a:t>
            </a:r>
          </a:p>
          <a:p>
            <a:pPr marL="0" indent="0">
              <a:buNone/>
            </a:pPr>
            <a:r>
              <a:rPr lang="pl-PL" altLang="pl-PL" sz="1600" dirty="0" smtClean="0">
                <a:solidFill>
                  <a:srgbClr val="000000"/>
                </a:solidFill>
                <a:latin typeface="Consolas" panose="020B0609020204030204" pitchFamily="49" charset="0"/>
              </a:rPr>
              <a:t>     .</a:t>
            </a:r>
            <a:r>
              <a:rPr lang="pl-PL" altLang="pl-PL" sz="1600" dirty="0">
                <a:solidFill>
                  <a:srgbClr val="000000"/>
                </a:solidFill>
                <a:latin typeface="Consolas" panose="020B0609020204030204" pitchFamily="49" charset="0"/>
              </a:rPr>
              <a:t>Setup(c =&gt; </a:t>
            </a:r>
            <a:r>
              <a:rPr lang="pl-PL" altLang="pl-PL" sz="1600" dirty="0" err="1">
                <a:solidFill>
                  <a:srgbClr val="000000"/>
                </a:solidFill>
                <a:latin typeface="Consolas" panose="020B0609020204030204" pitchFamily="49" charset="0"/>
              </a:rPr>
              <a:t>c.LastName</a:t>
            </a:r>
            <a:r>
              <a:rPr lang="pl-PL" altLang="pl-PL" sz="1600" dirty="0">
                <a:solidFill>
                  <a:srgbClr val="000000"/>
                </a:solidFill>
                <a:latin typeface="Consolas" panose="020B0609020204030204" pitchFamily="49" charset="0"/>
              </a:rPr>
              <a:t>).</a:t>
            </a:r>
            <a:r>
              <a:rPr lang="pl-PL" altLang="pl-PL" sz="1600" dirty="0" err="1">
                <a:solidFill>
                  <a:srgbClr val="000000"/>
                </a:solidFill>
                <a:latin typeface="Consolas" panose="020B0609020204030204" pitchFamily="49" charset="0"/>
              </a:rPr>
              <a:t>Use</a:t>
            </a:r>
            <a:r>
              <a:rPr lang="pl-PL" altLang="pl-PL" sz="1600" dirty="0">
                <a:solidFill>
                  <a:srgbClr val="000000"/>
                </a:solidFill>
                <a:latin typeface="Consolas" panose="020B0609020204030204" pitchFamily="49" charset="0"/>
              </a:rPr>
              <a:t>&lt;</a:t>
            </a:r>
            <a:r>
              <a:rPr lang="pl-PL" altLang="pl-PL" sz="1600" dirty="0" err="1">
                <a:solidFill>
                  <a:srgbClr val="2B91AF"/>
                </a:solidFill>
                <a:latin typeface="Consolas" panose="020B0609020204030204" pitchFamily="49" charset="0"/>
              </a:rPr>
              <a:t>LastNameSource</a:t>
            </a:r>
            <a:r>
              <a:rPr lang="pl-PL" altLang="pl-PL" sz="1600" dirty="0" smtClean="0">
                <a:solidFill>
                  <a:srgbClr val="000000"/>
                </a:solidFill>
                <a:latin typeface="Consolas" panose="020B0609020204030204" pitchFamily="49" charset="0"/>
              </a:rPr>
              <a:t>&gt;()</a:t>
            </a:r>
          </a:p>
          <a:p>
            <a:pPr marL="0" indent="0">
              <a:buNone/>
            </a:pPr>
            <a:r>
              <a:rPr lang="pl-PL" altLang="pl-PL" sz="1600" dirty="0" smtClean="0">
                <a:solidFill>
                  <a:srgbClr val="000000"/>
                </a:solidFill>
                <a:latin typeface="Consolas" panose="020B0609020204030204" pitchFamily="49" charset="0"/>
              </a:rPr>
              <a:t>     .</a:t>
            </a:r>
            <a:r>
              <a:rPr lang="pl-PL" altLang="pl-PL" sz="1600" dirty="0" err="1">
                <a:solidFill>
                  <a:srgbClr val="000000"/>
                </a:solidFill>
                <a:latin typeface="Consolas" panose="020B0609020204030204" pitchFamily="49" charset="0"/>
              </a:rPr>
              <a:t>Invoke</a:t>
            </a:r>
            <a:r>
              <a:rPr lang="pl-PL" altLang="pl-PL" sz="1600" dirty="0">
                <a:solidFill>
                  <a:srgbClr val="000000"/>
                </a:solidFill>
                <a:latin typeface="Consolas" panose="020B0609020204030204" pitchFamily="49" charset="0"/>
              </a:rPr>
              <a:t>(c =&gt; </a:t>
            </a:r>
            <a:r>
              <a:rPr lang="pl-PL" altLang="pl-PL" sz="1600" dirty="0" err="1" smtClean="0">
                <a:solidFill>
                  <a:srgbClr val="000000"/>
                </a:solidFill>
                <a:latin typeface="Consolas" panose="020B0609020204030204" pitchFamily="49" charset="0"/>
              </a:rPr>
              <a:t>c.SetPassword</a:t>
            </a:r>
            <a:r>
              <a:rPr lang="pl-PL" altLang="pl-PL" sz="1600" dirty="0" smtClean="0">
                <a:solidFill>
                  <a:srgbClr val="000000"/>
                </a:solidFill>
                <a:latin typeface="Consolas" panose="020B0609020204030204" pitchFamily="49" charset="0"/>
              </a:rPr>
              <a:t>(</a:t>
            </a:r>
            <a:r>
              <a:rPr lang="pl-PL" altLang="pl-PL" sz="1600" dirty="0" err="1" smtClean="0">
                <a:solidFill>
                  <a:srgbClr val="000000"/>
                </a:solidFill>
                <a:latin typeface="Consolas" panose="020B0609020204030204" pitchFamily="49" charset="0"/>
              </a:rPr>
              <a:t>Use.Source</a:t>
            </a:r>
            <a:r>
              <a:rPr lang="pl-PL" altLang="pl-PL" sz="1600" dirty="0" smtClean="0">
                <a:solidFill>
                  <a:srgbClr val="000000"/>
                </a:solidFill>
                <a:latin typeface="Consolas" panose="020B0609020204030204" pitchFamily="49" charset="0"/>
              </a:rPr>
              <a:t>&lt;</a:t>
            </a:r>
            <a:r>
              <a:rPr lang="pl-PL" altLang="pl-PL" sz="1600" dirty="0">
                <a:solidFill>
                  <a:srgbClr val="0000FF"/>
                </a:solidFill>
                <a:latin typeface="Consolas" panose="020B0609020204030204" pitchFamily="49" charset="0"/>
                <a:cs typeface="Consolas" panose="020B0609020204030204" pitchFamily="49" charset="0"/>
              </a:rPr>
              <a:t>string</a:t>
            </a:r>
            <a:r>
              <a:rPr lang="pl-PL" altLang="pl-PL" sz="1600" dirty="0">
                <a:solidFill>
                  <a:srgbClr val="000000"/>
                </a:solidFill>
                <a:latin typeface="Consolas" panose="020B0609020204030204" pitchFamily="49" charset="0"/>
              </a:rPr>
              <a:t>, </a:t>
            </a:r>
            <a:r>
              <a:rPr lang="pl-PL" altLang="pl-PL" sz="1600" dirty="0" err="1">
                <a:solidFill>
                  <a:srgbClr val="2B91AF"/>
                </a:solidFill>
                <a:latin typeface="Consolas" panose="020B0609020204030204" pitchFamily="49" charset="0"/>
              </a:rPr>
              <a:t>PasswordSource</a:t>
            </a:r>
            <a:r>
              <a:rPr lang="pl-PL" altLang="pl-PL" sz="1600" dirty="0">
                <a:solidFill>
                  <a:srgbClr val="000000"/>
                </a:solidFill>
                <a:latin typeface="Consolas" panose="020B0609020204030204" pitchFamily="49" charset="0"/>
              </a:rPr>
              <a:t>&gt;())); </a:t>
            </a:r>
          </a:p>
          <a:p>
            <a:r>
              <a:rPr lang="en-US" altLang="pl-PL" sz="1600" dirty="0"/>
              <a:t>every session will generate repeatable test data </a:t>
            </a:r>
            <a:r>
              <a:rPr lang="pl-PL" altLang="pl-PL" sz="1600" dirty="0"/>
              <a:t>(</a:t>
            </a:r>
            <a:r>
              <a:rPr lang="en-US" altLang="pl-PL" sz="1600" dirty="0"/>
              <a:t>no flickering tests</a:t>
            </a:r>
            <a:r>
              <a:rPr lang="pl-PL" altLang="pl-PL" sz="1600" dirty="0" smtClean="0"/>
              <a:t>)</a:t>
            </a:r>
            <a:endParaRPr lang="en-GB" sz="1600" dirty="0"/>
          </a:p>
          <a:p>
            <a:endParaRPr lang="pl-PL" sz="1600" dirty="0"/>
          </a:p>
        </p:txBody>
      </p:sp>
      <p:sp>
        <p:nvSpPr>
          <p:cNvPr id="4" name="Symbol zastępczy stopki 3"/>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1440706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OTHER Libraries - </a:t>
            </a:r>
            <a:r>
              <a:rPr lang="pl-PL" dirty="0">
                <a:hlinkClick r:id="rId2"/>
              </a:rPr>
              <a:t>Hydrator</a:t>
            </a:r>
            <a:endParaRPr lang="pl-PL" dirty="0"/>
          </a:p>
        </p:txBody>
      </p:sp>
      <p:sp>
        <p:nvSpPr>
          <p:cNvPr id="3" name="Symbol zastępczy zawartości 2"/>
          <p:cNvSpPr>
            <a:spLocks noGrp="1"/>
          </p:cNvSpPr>
          <p:nvPr>
            <p:ph idx="17"/>
          </p:nvPr>
        </p:nvSpPr>
        <p:spPr/>
        <p:txBody>
          <a:bodyPr/>
          <a:lstStyle/>
          <a:p>
            <a:r>
              <a:rPr lang="en-GB" sz="1600" dirty="0" smtClean="0"/>
              <a:t>Project </a:t>
            </a:r>
            <a:r>
              <a:rPr lang="en-GB" sz="1600" dirty="0"/>
              <a:t>not updated since </a:t>
            </a:r>
            <a:r>
              <a:rPr lang="pl-PL" sz="1600" dirty="0" smtClean="0"/>
              <a:t>13 </a:t>
            </a:r>
            <a:r>
              <a:rPr lang="pl-PL" sz="1600" dirty="0" err="1" smtClean="0"/>
              <a:t>November</a:t>
            </a:r>
            <a:r>
              <a:rPr lang="pl-PL" sz="1600" dirty="0" smtClean="0"/>
              <a:t> </a:t>
            </a:r>
            <a:r>
              <a:rPr lang="en-GB" sz="1600" dirty="0" smtClean="0"/>
              <a:t>201</a:t>
            </a:r>
            <a:r>
              <a:rPr lang="pl-PL" sz="1600" dirty="0" smtClean="0"/>
              <a:t>3</a:t>
            </a:r>
          </a:p>
          <a:p>
            <a:r>
              <a:rPr lang="pl-PL" sz="1600" dirty="0" smtClean="0"/>
              <a:t>Test data generator:</a:t>
            </a:r>
          </a:p>
          <a:p>
            <a:pPr marL="0" lvl="0" indent="0">
              <a:buNone/>
            </a:pPr>
            <a:r>
              <a:rPr lang="pl-PL" altLang="pl-PL" sz="1400" dirty="0" err="1">
                <a:solidFill>
                  <a:srgbClr val="000000"/>
                </a:solidFill>
                <a:latin typeface="Consolas" panose="020B0609020204030204" pitchFamily="49" charset="0"/>
              </a:rPr>
              <a:t>hydrator.Configure</a:t>
            </a:r>
            <a:r>
              <a:rPr lang="pl-PL" altLang="pl-PL" sz="1400" dirty="0">
                <a:solidFill>
                  <a:srgbClr val="000000"/>
                </a:solidFill>
                <a:latin typeface="Consolas" panose="020B0609020204030204" pitchFamily="49" charset="0"/>
              </a:rPr>
              <a:t>(x =&gt;</a:t>
            </a:r>
            <a:br>
              <a:rPr lang="pl-PL" altLang="pl-PL" sz="1400" dirty="0">
                <a:solidFill>
                  <a:srgbClr val="000000"/>
                </a:solidFill>
                <a:latin typeface="Consolas" panose="020B0609020204030204" pitchFamily="49" charset="0"/>
              </a:rPr>
            </a:br>
            <a:r>
              <a:rPr lang="pl-PL" altLang="pl-PL" sz="1400" dirty="0">
                <a:solidFill>
                  <a:srgbClr val="000000"/>
                </a:solidFill>
                <a:latin typeface="Consolas" panose="020B0609020204030204" pitchFamily="49" charset="0"/>
              </a:rPr>
              <a:t>{</a:t>
            </a:r>
            <a:br>
              <a:rPr lang="pl-PL" altLang="pl-PL" sz="1400" dirty="0">
                <a:solidFill>
                  <a:srgbClr val="000000"/>
                </a:solidFill>
                <a:latin typeface="Consolas" panose="020B0609020204030204" pitchFamily="49" charset="0"/>
              </a:rPr>
            </a:br>
            <a:r>
              <a:rPr lang="pl-PL" altLang="pl-PL" sz="1400" dirty="0" smtClean="0">
                <a:solidFill>
                  <a:srgbClr val="000000"/>
                </a:solidFill>
                <a:latin typeface="Consolas" panose="020B0609020204030204" pitchFamily="49" charset="0"/>
              </a:rPr>
              <a:t>  </a:t>
            </a:r>
            <a:r>
              <a:rPr lang="pl-PL" altLang="pl-PL" sz="1400" dirty="0" err="1" smtClean="0">
                <a:solidFill>
                  <a:srgbClr val="000000"/>
                </a:solidFill>
                <a:latin typeface="Consolas" panose="020B0609020204030204" pitchFamily="49" charset="0"/>
              </a:rPr>
              <a:t>x.For</a:t>
            </a:r>
            <a:r>
              <a:rPr lang="pl-PL" altLang="pl-PL" sz="1400" dirty="0" smtClean="0">
                <a:solidFill>
                  <a:srgbClr val="000000"/>
                </a:solidFill>
                <a:latin typeface="Consolas" panose="020B0609020204030204" pitchFamily="49" charset="0"/>
              </a:rPr>
              <a:t>&lt;</a:t>
            </a:r>
            <a:r>
              <a:rPr lang="pl-PL" altLang="pl-PL" sz="1400" dirty="0" smtClean="0">
                <a:solidFill>
                  <a:srgbClr val="2B91AF"/>
                </a:solidFill>
                <a:latin typeface="Consolas" panose="020B0609020204030204" pitchFamily="49" charset="0"/>
              </a:rPr>
              <a:t>Person</a:t>
            </a:r>
            <a:r>
              <a:rPr lang="pl-PL" altLang="pl-PL" sz="1400" dirty="0">
                <a:solidFill>
                  <a:srgbClr val="000000"/>
                </a:solidFill>
                <a:latin typeface="Consolas" panose="020B0609020204030204" pitchFamily="49" charset="0"/>
              </a:rPr>
              <a:t>&gt;().</a:t>
            </a:r>
            <a:r>
              <a:rPr lang="pl-PL" altLang="pl-PL" sz="1400" dirty="0" err="1">
                <a:solidFill>
                  <a:srgbClr val="000000"/>
                </a:solidFill>
                <a:latin typeface="Consolas" panose="020B0609020204030204" pitchFamily="49" charset="0"/>
              </a:rPr>
              <a:t>Property</a:t>
            </a:r>
            <a:r>
              <a:rPr lang="pl-PL" altLang="pl-PL" sz="1400" dirty="0">
                <a:solidFill>
                  <a:srgbClr val="000000"/>
                </a:solidFill>
                <a:latin typeface="Consolas" panose="020B0609020204030204" pitchFamily="49" charset="0"/>
              </a:rPr>
              <a:t>(y =&gt; </a:t>
            </a:r>
            <a:r>
              <a:rPr lang="pl-PL" altLang="pl-PL" sz="1400" dirty="0" err="1">
                <a:solidFill>
                  <a:srgbClr val="000000"/>
                </a:solidFill>
                <a:latin typeface="Consolas" panose="020B0609020204030204" pitchFamily="49" charset="0"/>
              </a:rPr>
              <a:t>y.FirstName</a:t>
            </a:r>
            <a:r>
              <a:rPr lang="pl-PL" altLang="pl-PL" sz="1400" dirty="0">
                <a:solidFill>
                  <a:srgbClr val="000000"/>
                </a:solidFill>
                <a:latin typeface="Consolas" panose="020B0609020204030204" pitchFamily="49" charset="0"/>
              </a:rPr>
              <a:t>).</a:t>
            </a:r>
            <a:r>
              <a:rPr lang="pl-PL" altLang="pl-PL" sz="1400" dirty="0" err="1">
                <a:solidFill>
                  <a:srgbClr val="000000"/>
                </a:solidFill>
                <a:latin typeface="Consolas" panose="020B0609020204030204" pitchFamily="49" charset="0"/>
              </a:rPr>
              <a:t>Is</a:t>
            </a:r>
            <a:r>
              <a:rPr lang="pl-PL" altLang="pl-PL" sz="1400" dirty="0">
                <a:solidFill>
                  <a:srgbClr val="000000"/>
                </a:solidFill>
                <a:latin typeface="Consolas" panose="020B0609020204030204" pitchFamily="49" charset="0"/>
              </a:rPr>
              <a:t>(</a:t>
            </a:r>
            <a:r>
              <a:rPr lang="pl-PL" altLang="pl-PL" sz="1400" dirty="0" err="1">
                <a:solidFill>
                  <a:srgbClr val="2B91AF"/>
                </a:solidFill>
                <a:latin typeface="Consolas" panose="020B0609020204030204" pitchFamily="49" charset="0"/>
              </a:rPr>
              <a:t>CommonType</a:t>
            </a:r>
            <a:r>
              <a:rPr lang="pl-PL" altLang="pl-PL" sz="1400" dirty="0" err="1">
                <a:solidFill>
                  <a:srgbClr val="000000"/>
                </a:solidFill>
                <a:latin typeface="Consolas" panose="020B0609020204030204" pitchFamily="49" charset="0"/>
              </a:rPr>
              <a:t>.AmericanName</a:t>
            </a:r>
            <a:r>
              <a:rPr lang="pl-PL" altLang="pl-PL" sz="1400" dirty="0">
                <a:solidFill>
                  <a:srgbClr val="000000"/>
                </a:solidFill>
                <a:latin typeface="Consolas" panose="020B0609020204030204" pitchFamily="49" charset="0"/>
              </a:rPr>
              <a:t>);</a:t>
            </a:r>
            <a:br>
              <a:rPr lang="pl-PL" altLang="pl-PL" sz="1400" dirty="0">
                <a:solidFill>
                  <a:srgbClr val="000000"/>
                </a:solidFill>
                <a:latin typeface="Consolas" panose="020B0609020204030204" pitchFamily="49" charset="0"/>
              </a:rPr>
            </a:br>
            <a:r>
              <a:rPr lang="pl-PL" altLang="pl-PL" sz="1400" dirty="0" smtClean="0">
                <a:solidFill>
                  <a:srgbClr val="000000"/>
                </a:solidFill>
                <a:latin typeface="Consolas" panose="020B0609020204030204" pitchFamily="49" charset="0"/>
              </a:rPr>
              <a:t>  </a:t>
            </a:r>
            <a:r>
              <a:rPr lang="pl-PL" altLang="pl-PL" sz="1400" dirty="0" err="1" smtClean="0">
                <a:solidFill>
                  <a:srgbClr val="000000"/>
                </a:solidFill>
                <a:latin typeface="Consolas" panose="020B0609020204030204" pitchFamily="49" charset="0"/>
              </a:rPr>
              <a:t>x.For</a:t>
            </a:r>
            <a:r>
              <a:rPr lang="pl-PL" altLang="pl-PL" sz="1400" dirty="0" smtClean="0">
                <a:solidFill>
                  <a:srgbClr val="000000"/>
                </a:solidFill>
                <a:latin typeface="Consolas" panose="020B0609020204030204" pitchFamily="49" charset="0"/>
              </a:rPr>
              <a:t>&lt;</a:t>
            </a:r>
            <a:r>
              <a:rPr lang="pl-PL" altLang="pl-PL" sz="1400" dirty="0" smtClean="0">
                <a:solidFill>
                  <a:srgbClr val="2B91AF"/>
                </a:solidFill>
                <a:latin typeface="Consolas" panose="020B0609020204030204" pitchFamily="49" charset="0"/>
              </a:rPr>
              <a:t>Person</a:t>
            </a:r>
            <a:r>
              <a:rPr lang="pl-PL" altLang="pl-PL" sz="1400" dirty="0">
                <a:solidFill>
                  <a:srgbClr val="000000"/>
                </a:solidFill>
                <a:latin typeface="Consolas" panose="020B0609020204030204" pitchFamily="49" charset="0"/>
              </a:rPr>
              <a:t>&gt;().</a:t>
            </a:r>
            <a:r>
              <a:rPr lang="pl-PL" altLang="pl-PL" sz="1400" dirty="0" err="1">
                <a:solidFill>
                  <a:srgbClr val="000000"/>
                </a:solidFill>
                <a:latin typeface="Consolas" panose="020B0609020204030204" pitchFamily="49" charset="0"/>
              </a:rPr>
              <a:t>Property</a:t>
            </a:r>
            <a:r>
              <a:rPr lang="pl-PL" altLang="pl-PL" sz="1400" dirty="0">
                <a:solidFill>
                  <a:srgbClr val="000000"/>
                </a:solidFill>
                <a:latin typeface="Consolas" panose="020B0609020204030204" pitchFamily="49" charset="0"/>
              </a:rPr>
              <a:t>(y =&gt; </a:t>
            </a:r>
            <a:r>
              <a:rPr lang="pl-PL" altLang="pl-PL" sz="1400" dirty="0" err="1">
                <a:solidFill>
                  <a:srgbClr val="000000"/>
                </a:solidFill>
                <a:latin typeface="Consolas" panose="020B0609020204030204" pitchFamily="49" charset="0"/>
              </a:rPr>
              <a:t>y.LastName</a:t>
            </a:r>
            <a:r>
              <a:rPr lang="pl-PL" altLang="pl-PL" sz="1400" dirty="0">
                <a:solidFill>
                  <a:srgbClr val="000000"/>
                </a:solidFill>
                <a:latin typeface="Consolas" panose="020B0609020204030204" pitchFamily="49" charset="0"/>
              </a:rPr>
              <a:t>).</a:t>
            </a:r>
            <a:r>
              <a:rPr lang="pl-PL" altLang="pl-PL" sz="1400" dirty="0" err="1">
                <a:solidFill>
                  <a:srgbClr val="000000"/>
                </a:solidFill>
                <a:latin typeface="Consolas" panose="020B0609020204030204" pitchFamily="49" charset="0"/>
              </a:rPr>
              <a:t>Is</a:t>
            </a:r>
            <a:r>
              <a:rPr lang="pl-PL" altLang="pl-PL" sz="1400" dirty="0">
                <a:solidFill>
                  <a:srgbClr val="000000"/>
                </a:solidFill>
                <a:latin typeface="Consolas" panose="020B0609020204030204" pitchFamily="49" charset="0"/>
              </a:rPr>
              <a:t>(</a:t>
            </a:r>
            <a:r>
              <a:rPr lang="pl-PL" altLang="pl-PL" sz="1400" dirty="0" err="1">
                <a:solidFill>
                  <a:srgbClr val="2B91AF"/>
                </a:solidFill>
                <a:latin typeface="Consolas" panose="020B0609020204030204" pitchFamily="49" charset="0"/>
              </a:rPr>
              <a:t>CommonType</a:t>
            </a:r>
            <a:r>
              <a:rPr lang="pl-PL" altLang="pl-PL" sz="1400" dirty="0" err="1">
                <a:solidFill>
                  <a:srgbClr val="000000"/>
                </a:solidFill>
                <a:latin typeface="Consolas" panose="020B0609020204030204" pitchFamily="49" charset="0"/>
              </a:rPr>
              <a:t>.AmericanLastName</a:t>
            </a:r>
            <a:r>
              <a:rPr lang="pl-PL" altLang="pl-PL" sz="1400" dirty="0">
                <a:solidFill>
                  <a:srgbClr val="000000"/>
                </a:solidFill>
                <a:latin typeface="Consolas" panose="020B0609020204030204" pitchFamily="49" charset="0"/>
              </a:rPr>
              <a:t>);</a:t>
            </a:r>
            <a:br>
              <a:rPr lang="pl-PL" altLang="pl-PL" sz="1400" dirty="0">
                <a:solidFill>
                  <a:srgbClr val="000000"/>
                </a:solidFill>
                <a:latin typeface="Consolas" panose="020B0609020204030204" pitchFamily="49" charset="0"/>
              </a:rPr>
            </a:br>
            <a:r>
              <a:rPr lang="pl-PL" altLang="pl-PL" sz="1400" dirty="0" smtClean="0">
                <a:solidFill>
                  <a:srgbClr val="000000"/>
                </a:solidFill>
                <a:latin typeface="Consolas" panose="020B0609020204030204" pitchFamily="49" charset="0"/>
              </a:rPr>
              <a:t>  </a:t>
            </a:r>
            <a:r>
              <a:rPr lang="pl-PL" altLang="pl-PL" sz="1400" dirty="0" err="1" smtClean="0">
                <a:solidFill>
                  <a:srgbClr val="000000"/>
                </a:solidFill>
                <a:latin typeface="Consolas" panose="020B0609020204030204" pitchFamily="49" charset="0"/>
              </a:rPr>
              <a:t>x.For</a:t>
            </a:r>
            <a:r>
              <a:rPr lang="pl-PL" altLang="pl-PL" sz="1400" dirty="0" smtClean="0">
                <a:solidFill>
                  <a:srgbClr val="000000"/>
                </a:solidFill>
                <a:latin typeface="Consolas" panose="020B0609020204030204" pitchFamily="49" charset="0"/>
              </a:rPr>
              <a:t>&lt;</a:t>
            </a:r>
            <a:r>
              <a:rPr lang="pl-PL" altLang="pl-PL" sz="1400" dirty="0" smtClean="0">
                <a:solidFill>
                  <a:srgbClr val="2B91AF"/>
                </a:solidFill>
                <a:latin typeface="Consolas" panose="020B0609020204030204" pitchFamily="49" charset="0"/>
              </a:rPr>
              <a:t>Person</a:t>
            </a:r>
            <a:r>
              <a:rPr lang="pl-PL" altLang="pl-PL" sz="1400" dirty="0">
                <a:solidFill>
                  <a:srgbClr val="000000"/>
                </a:solidFill>
                <a:latin typeface="Consolas" panose="020B0609020204030204" pitchFamily="49" charset="0"/>
              </a:rPr>
              <a:t>&gt;().</a:t>
            </a:r>
            <a:r>
              <a:rPr lang="pl-PL" altLang="pl-PL" sz="1400" dirty="0" err="1">
                <a:solidFill>
                  <a:srgbClr val="000000"/>
                </a:solidFill>
                <a:latin typeface="Consolas" panose="020B0609020204030204" pitchFamily="49" charset="0"/>
              </a:rPr>
              <a:t>Property</a:t>
            </a:r>
            <a:r>
              <a:rPr lang="pl-PL" altLang="pl-PL" sz="1400" dirty="0">
                <a:solidFill>
                  <a:srgbClr val="000000"/>
                </a:solidFill>
                <a:latin typeface="Consolas" panose="020B0609020204030204" pitchFamily="49" charset="0"/>
              </a:rPr>
              <a:t>(y =&gt; </a:t>
            </a:r>
            <a:r>
              <a:rPr lang="pl-PL" altLang="pl-PL" sz="1400" dirty="0" err="1">
                <a:solidFill>
                  <a:srgbClr val="000000"/>
                </a:solidFill>
                <a:latin typeface="Consolas" panose="020B0609020204030204" pitchFamily="49" charset="0"/>
              </a:rPr>
              <a:t>y.Weight</a:t>
            </a:r>
            <a:r>
              <a:rPr lang="pl-PL" altLang="pl-PL" sz="1400" dirty="0">
                <a:solidFill>
                  <a:srgbClr val="000000"/>
                </a:solidFill>
                <a:latin typeface="Consolas" panose="020B0609020204030204" pitchFamily="49" charset="0"/>
              </a:rPr>
              <a:t>).</a:t>
            </a:r>
            <a:r>
              <a:rPr lang="pl-PL" altLang="pl-PL" sz="1400" dirty="0" err="1">
                <a:solidFill>
                  <a:srgbClr val="000000"/>
                </a:solidFill>
                <a:latin typeface="Consolas" panose="020B0609020204030204" pitchFamily="49" charset="0"/>
              </a:rPr>
              <a:t>Use</a:t>
            </a:r>
            <a:r>
              <a:rPr lang="pl-PL" altLang="pl-PL" sz="1400" dirty="0">
                <a:solidFill>
                  <a:srgbClr val="000000"/>
                </a:solidFill>
                <a:latin typeface="Consolas" panose="020B0609020204030204" pitchFamily="49" charset="0"/>
              </a:rPr>
              <a:t>(</a:t>
            </a:r>
            <a:r>
              <a:rPr lang="pl-PL" altLang="pl-PL" sz="1400" dirty="0" err="1">
                <a:solidFill>
                  <a:srgbClr val="0000FF"/>
                </a:solidFill>
                <a:latin typeface="Consolas" panose="020B0609020204030204" pitchFamily="49" charset="0"/>
              </a:rPr>
              <a:t>new</a:t>
            </a:r>
            <a:r>
              <a:rPr lang="pl-PL" altLang="pl-PL" sz="1400" dirty="0">
                <a:solidFill>
                  <a:srgbClr val="000000"/>
                </a:solidFill>
                <a:latin typeface="Consolas" panose="020B0609020204030204" pitchFamily="49" charset="0"/>
              </a:rPr>
              <a:t> </a:t>
            </a:r>
            <a:r>
              <a:rPr lang="pl-PL" altLang="pl-PL" sz="1400" dirty="0" err="1">
                <a:solidFill>
                  <a:srgbClr val="2B91AF"/>
                </a:solidFill>
                <a:latin typeface="Consolas" panose="020B0609020204030204" pitchFamily="49" charset="0"/>
              </a:rPr>
              <a:t>IntTypeConvention</a:t>
            </a:r>
            <a:r>
              <a:rPr lang="pl-PL" altLang="pl-PL" sz="1400" dirty="0">
                <a:solidFill>
                  <a:srgbClr val="000000"/>
                </a:solidFill>
                <a:latin typeface="Consolas" panose="020B0609020204030204" pitchFamily="49" charset="0"/>
              </a:rPr>
              <a:t>(99, 150));</a:t>
            </a:r>
            <a:br>
              <a:rPr lang="pl-PL" altLang="pl-PL" sz="1400" dirty="0">
                <a:solidFill>
                  <a:srgbClr val="000000"/>
                </a:solidFill>
                <a:latin typeface="Consolas" panose="020B0609020204030204" pitchFamily="49" charset="0"/>
              </a:rPr>
            </a:br>
            <a:r>
              <a:rPr lang="pl-PL" altLang="pl-PL" sz="1400" dirty="0" smtClean="0">
                <a:solidFill>
                  <a:srgbClr val="000000"/>
                </a:solidFill>
                <a:latin typeface="Consolas" panose="020B0609020204030204" pitchFamily="49" charset="0"/>
              </a:rPr>
              <a:t>  </a:t>
            </a:r>
            <a:r>
              <a:rPr lang="pl-PL" altLang="pl-PL" sz="1400" dirty="0" err="1" smtClean="0">
                <a:solidFill>
                  <a:srgbClr val="000000"/>
                </a:solidFill>
                <a:latin typeface="Consolas" panose="020B0609020204030204" pitchFamily="49" charset="0"/>
              </a:rPr>
              <a:t>x.For</a:t>
            </a:r>
            <a:r>
              <a:rPr lang="pl-PL" altLang="pl-PL" sz="1400" dirty="0" smtClean="0">
                <a:solidFill>
                  <a:srgbClr val="000000"/>
                </a:solidFill>
                <a:latin typeface="Consolas" panose="020B0609020204030204" pitchFamily="49" charset="0"/>
              </a:rPr>
              <a:t>&lt;</a:t>
            </a:r>
            <a:r>
              <a:rPr lang="pl-PL" altLang="pl-PL" sz="1400" dirty="0" smtClean="0">
                <a:solidFill>
                  <a:srgbClr val="2B91AF"/>
                </a:solidFill>
                <a:latin typeface="Consolas" panose="020B0609020204030204" pitchFamily="49" charset="0"/>
              </a:rPr>
              <a:t>Person</a:t>
            </a:r>
            <a:r>
              <a:rPr lang="pl-PL" altLang="pl-PL" sz="1400" dirty="0">
                <a:solidFill>
                  <a:srgbClr val="000000"/>
                </a:solidFill>
                <a:latin typeface="Consolas" panose="020B0609020204030204" pitchFamily="49" charset="0"/>
              </a:rPr>
              <a:t>&gt;().</a:t>
            </a:r>
            <a:r>
              <a:rPr lang="pl-PL" altLang="pl-PL" sz="1400" dirty="0" err="1">
                <a:solidFill>
                  <a:srgbClr val="000000"/>
                </a:solidFill>
                <a:latin typeface="Consolas" panose="020B0609020204030204" pitchFamily="49" charset="0"/>
              </a:rPr>
              <a:t>Property</a:t>
            </a:r>
            <a:r>
              <a:rPr lang="pl-PL" altLang="pl-PL" sz="1400" dirty="0">
                <a:solidFill>
                  <a:srgbClr val="000000"/>
                </a:solidFill>
                <a:latin typeface="Consolas" panose="020B0609020204030204" pitchFamily="49" charset="0"/>
              </a:rPr>
              <a:t>(y =&gt; </a:t>
            </a:r>
            <a:r>
              <a:rPr lang="pl-PL" altLang="pl-PL" sz="1400" dirty="0" err="1">
                <a:solidFill>
                  <a:srgbClr val="000000"/>
                </a:solidFill>
                <a:latin typeface="Consolas" panose="020B0609020204030204" pitchFamily="49" charset="0"/>
              </a:rPr>
              <a:t>y.Height</a:t>
            </a:r>
            <a:r>
              <a:rPr lang="pl-PL" altLang="pl-PL" sz="1400" dirty="0">
                <a:solidFill>
                  <a:srgbClr val="000000"/>
                </a:solidFill>
                <a:latin typeface="Consolas" panose="020B0609020204030204" pitchFamily="49" charset="0"/>
              </a:rPr>
              <a:t>).</a:t>
            </a:r>
            <a:r>
              <a:rPr lang="pl-PL" altLang="pl-PL" sz="1400" dirty="0" err="1">
                <a:solidFill>
                  <a:srgbClr val="000000"/>
                </a:solidFill>
                <a:latin typeface="Consolas" panose="020B0609020204030204" pitchFamily="49" charset="0"/>
              </a:rPr>
              <a:t>Use</a:t>
            </a:r>
            <a:r>
              <a:rPr lang="pl-PL" altLang="pl-PL" sz="1400" dirty="0">
                <a:solidFill>
                  <a:srgbClr val="000000"/>
                </a:solidFill>
                <a:latin typeface="Consolas" panose="020B0609020204030204" pitchFamily="49" charset="0"/>
              </a:rPr>
              <a:t>(</a:t>
            </a:r>
            <a:r>
              <a:rPr lang="pl-PL" altLang="pl-PL" sz="1400" dirty="0" err="1">
                <a:solidFill>
                  <a:srgbClr val="0000FF"/>
                </a:solidFill>
                <a:latin typeface="Consolas" panose="020B0609020204030204" pitchFamily="49" charset="0"/>
              </a:rPr>
              <a:t>new</a:t>
            </a:r>
            <a:r>
              <a:rPr lang="pl-PL" altLang="pl-PL" sz="1400" dirty="0">
                <a:solidFill>
                  <a:srgbClr val="000000"/>
                </a:solidFill>
                <a:latin typeface="Consolas" panose="020B0609020204030204" pitchFamily="49" charset="0"/>
              </a:rPr>
              <a:t> </a:t>
            </a:r>
            <a:r>
              <a:rPr lang="pl-PL" altLang="pl-PL" sz="1400" dirty="0" err="1">
                <a:solidFill>
                  <a:srgbClr val="2B91AF"/>
                </a:solidFill>
                <a:latin typeface="Consolas" panose="020B0609020204030204" pitchFamily="49" charset="0"/>
              </a:rPr>
              <a:t>IntTypeConvention</a:t>
            </a:r>
            <a:r>
              <a:rPr lang="pl-PL" altLang="pl-PL" sz="1400" dirty="0">
                <a:solidFill>
                  <a:srgbClr val="000000"/>
                </a:solidFill>
                <a:latin typeface="Consolas" panose="020B0609020204030204" pitchFamily="49" charset="0"/>
              </a:rPr>
              <a:t>(100, 999));</a:t>
            </a:r>
            <a:br>
              <a:rPr lang="pl-PL" altLang="pl-PL" sz="1400" dirty="0">
                <a:solidFill>
                  <a:srgbClr val="000000"/>
                </a:solidFill>
                <a:latin typeface="Consolas" panose="020B0609020204030204" pitchFamily="49" charset="0"/>
              </a:rPr>
            </a:br>
            <a:r>
              <a:rPr lang="pl-PL" altLang="pl-PL" sz="1400" dirty="0">
                <a:solidFill>
                  <a:srgbClr val="000000"/>
                </a:solidFill>
                <a:latin typeface="Consolas" panose="020B0609020204030204" pitchFamily="49" charset="0"/>
              </a:rPr>
              <a:t>});</a:t>
            </a:r>
            <a:r>
              <a:rPr lang="pl-PL" altLang="pl-PL" sz="1400" dirty="0">
                <a:solidFill>
                  <a:schemeClr val="tx1"/>
                </a:solidFill>
              </a:rPr>
              <a:t> </a:t>
            </a:r>
            <a:endParaRPr lang="pl-PL" altLang="pl-PL" sz="1400" dirty="0"/>
          </a:p>
          <a:p>
            <a:r>
              <a:rPr lang="pl-PL" altLang="pl-PL" sz="1600" dirty="0" err="1"/>
              <a:t>Include</a:t>
            </a:r>
            <a:r>
              <a:rPr lang="pl-PL" altLang="pl-PL" sz="1600" dirty="0"/>
              <a:t> </a:t>
            </a:r>
            <a:r>
              <a:rPr lang="pl-PL" altLang="pl-PL" sz="1600" dirty="0" err="1"/>
              <a:t>sets</a:t>
            </a:r>
            <a:r>
              <a:rPr lang="pl-PL" altLang="pl-PL" sz="1600" dirty="0"/>
              <a:t> of </a:t>
            </a:r>
            <a:r>
              <a:rPr lang="pl-PL" altLang="pl-PL" sz="1600" dirty="0" err="1"/>
              <a:t>generators</a:t>
            </a:r>
            <a:endParaRPr lang="pl-PL" altLang="pl-PL" sz="1600" dirty="0"/>
          </a:p>
        </p:txBody>
      </p:sp>
      <p:sp>
        <p:nvSpPr>
          <p:cNvPr id="4" name="Symbol zastępczy stopki 3"/>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4180324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l-PL" dirty="0" err="1"/>
              <a:t>AutoFixture</a:t>
            </a:r>
            <a:endParaRPr lang="pl-PL" dirty="0"/>
          </a:p>
        </p:txBody>
      </p:sp>
      <p:sp>
        <p:nvSpPr>
          <p:cNvPr id="6" name="Content Placeholder 5"/>
          <p:cNvSpPr>
            <a:spLocks noGrp="1"/>
          </p:cNvSpPr>
          <p:nvPr>
            <p:ph idx="17"/>
          </p:nvPr>
        </p:nvSpPr>
        <p:spPr/>
        <p:txBody>
          <a:bodyPr/>
          <a:lstStyle/>
          <a:p>
            <a:pPr marL="0" indent="0" algn="just">
              <a:buNone/>
            </a:pPr>
            <a:r>
              <a:rPr lang="en-US" i="1" dirty="0" err="1"/>
              <a:t>AutoFixture</a:t>
            </a:r>
            <a:r>
              <a:rPr lang="en-US" i="1" dirty="0"/>
              <a:t> is an open source framework for .NET designed to minimize the ‘Arrange’ phase of your unit tests. Its primary goal is to allow developers to focus on what is being tested rather than how to setup the test scenario, by making it easier to create object graphs containing test data</a:t>
            </a:r>
            <a:r>
              <a:rPr lang="en-US" i="1" dirty="0" smtClean="0"/>
              <a:t>.</a:t>
            </a:r>
            <a:endParaRPr lang="pl-PL" i="1" dirty="0" smtClean="0"/>
          </a:p>
          <a:p>
            <a:pPr marL="0" indent="0" algn="r">
              <a:buNone/>
            </a:pPr>
            <a:r>
              <a:rPr lang="pl-PL" dirty="0"/>
              <a:t>Mark Seemann</a:t>
            </a:r>
          </a:p>
        </p:txBody>
      </p:sp>
      <p:sp>
        <p:nvSpPr>
          <p:cNvPr id="2" name="Symbol zastępczy stopki 1"/>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4152483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OTHER </a:t>
            </a:r>
            <a:r>
              <a:rPr lang="pl-PL" dirty="0" smtClean="0"/>
              <a:t>Libraries – NOT RECOMMENDED </a:t>
            </a:r>
            <a:endParaRPr lang="pl-PL" dirty="0"/>
          </a:p>
        </p:txBody>
      </p:sp>
      <p:sp>
        <p:nvSpPr>
          <p:cNvPr id="3" name="Symbol zastępczy zawartości 2"/>
          <p:cNvSpPr>
            <a:spLocks noGrp="1"/>
          </p:cNvSpPr>
          <p:nvPr>
            <p:ph idx="17"/>
          </p:nvPr>
        </p:nvSpPr>
        <p:spPr/>
        <p:txBody>
          <a:bodyPr/>
          <a:lstStyle/>
          <a:p>
            <a:r>
              <a:rPr lang="en-US" dirty="0">
                <a:hlinkClick r:id="rId2"/>
              </a:rPr>
              <a:t>Fabricator</a:t>
            </a:r>
            <a:r>
              <a:rPr lang="en-US" dirty="0"/>
              <a:t> </a:t>
            </a:r>
            <a:r>
              <a:rPr lang="pl-PL" dirty="0"/>
              <a:t>–</a:t>
            </a:r>
            <a:r>
              <a:rPr lang="pl-PL" dirty="0" smtClean="0"/>
              <a:t> </a:t>
            </a:r>
            <a:r>
              <a:rPr lang="pl-PL" dirty="0" err="1" smtClean="0"/>
              <a:t>too</a:t>
            </a:r>
            <a:r>
              <a:rPr lang="pl-PL" dirty="0" smtClean="0"/>
              <a:t> </a:t>
            </a:r>
            <a:r>
              <a:rPr lang="pl-PL" dirty="0" err="1" smtClean="0"/>
              <a:t>simple</a:t>
            </a:r>
            <a:r>
              <a:rPr lang="pl-PL" dirty="0" smtClean="0"/>
              <a:t> </a:t>
            </a:r>
            <a:r>
              <a:rPr lang="pl-PL" dirty="0" err="1" smtClean="0"/>
              <a:t>library</a:t>
            </a:r>
            <a:endParaRPr lang="pl-PL" dirty="0" smtClean="0"/>
          </a:p>
          <a:p>
            <a:endParaRPr lang="pl-PL" dirty="0" smtClean="0"/>
          </a:p>
          <a:p>
            <a:pPr algn="just"/>
            <a:r>
              <a:rPr lang="en-US" dirty="0" err="1">
                <a:hlinkClick r:id="rId3"/>
              </a:rPr>
              <a:t>TestData</a:t>
            </a:r>
            <a:r>
              <a:rPr lang="en-US" dirty="0">
                <a:hlinkClick r:id="rId3"/>
              </a:rPr>
              <a:t> (aka </a:t>
            </a:r>
            <a:r>
              <a:rPr lang="en-US" dirty="0" err="1">
                <a:hlinkClick r:id="rId3"/>
              </a:rPr>
              <a:t>TestData.Profiles</a:t>
            </a:r>
            <a:r>
              <a:rPr lang="en-US" dirty="0" smtClean="0">
                <a:hlinkClick r:id="rId3"/>
              </a:rPr>
              <a:t>)</a:t>
            </a:r>
            <a:r>
              <a:rPr lang="en-US" dirty="0" smtClean="0"/>
              <a:t> </a:t>
            </a:r>
            <a:r>
              <a:rPr lang="pl-PL" dirty="0" smtClean="0"/>
              <a:t>– Author </a:t>
            </a:r>
            <a:r>
              <a:rPr lang="pl-PL" dirty="0" err="1" smtClean="0"/>
              <a:t>recommends</a:t>
            </a:r>
            <a:r>
              <a:rPr lang="pl-PL" dirty="0" smtClean="0"/>
              <a:t> </a:t>
            </a:r>
            <a:r>
              <a:rPr lang="pl-PL" dirty="0" err="1" smtClean="0"/>
              <a:t>using</a:t>
            </a:r>
            <a:r>
              <a:rPr lang="pl-PL" dirty="0" smtClean="0"/>
              <a:t> </a:t>
            </a:r>
            <a:r>
              <a:rPr lang="pl-PL" dirty="0" err="1" smtClean="0"/>
              <a:t>AutoFixture</a:t>
            </a:r>
            <a:endParaRPr lang="pl-PL" dirty="0" smtClean="0"/>
          </a:p>
          <a:p>
            <a:endParaRPr lang="pl-PL" dirty="0" smtClean="0"/>
          </a:p>
          <a:p>
            <a:r>
              <a:rPr lang="en-US" dirty="0" err="1">
                <a:hlinkClick r:id="rId4"/>
              </a:rPr>
              <a:t>TestDataGenerator</a:t>
            </a:r>
            <a:r>
              <a:rPr lang="en-US" dirty="0"/>
              <a:t> </a:t>
            </a:r>
            <a:r>
              <a:rPr lang="pl-PL" dirty="0" smtClean="0"/>
              <a:t>– </a:t>
            </a:r>
            <a:r>
              <a:rPr lang="pl-PL" dirty="0" err="1" smtClean="0"/>
              <a:t>too</a:t>
            </a:r>
            <a:r>
              <a:rPr lang="pl-PL" dirty="0" smtClean="0"/>
              <a:t> </a:t>
            </a:r>
            <a:r>
              <a:rPr lang="pl-PL" dirty="0" err="1"/>
              <a:t>simple</a:t>
            </a:r>
            <a:r>
              <a:rPr lang="pl-PL" dirty="0"/>
              <a:t> </a:t>
            </a:r>
            <a:r>
              <a:rPr lang="pl-PL" dirty="0" err="1"/>
              <a:t>library</a:t>
            </a:r>
            <a:endParaRPr lang="pl-PL" dirty="0"/>
          </a:p>
          <a:p>
            <a:endParaRPr lang="pl-PL" dirty="0"/>
          </a:p>
          <a:p>
            <a:r>
              <a:rPr lang="en-US" dirty="0" err="1">
                <a:hlinkClick r:id="rId5"/>
              </a:rPr>
              <a:t>TestDataFactory</a:t>
            </a:r>
            <a:r>
              <a:rPr lang="en-US" dirty="0"/>
              <a:t> </a:t>
            </a:r>
            <a:r>
              <a:rPr lang="pl-PL" dirty="0" smtClean="0"/>
              <a:t>– </a:t>
            </a:r>
            <a:r>
              <a:rPr lang="pl-PL" dirty="0" err="1" smtClean="0"/>
              <a:t>too</a:t>
            </a:r>
            <a:r>
              <a:rPr lang="pl-PL" dirty="0" smtClean="0"/>
              <a:t> </a:t>
            </a:r>
            <a:r>
              <a:rPr lang="pl-PL" dirty="0" err="1"/>
              <a:t>simple</a:t>
            </a:r>
            <a:r>
              <a:rPr lang="pl-PL" dirty="0"/>
              <a:t> </a:t>
            </a:r>
            <a:r>
              <a:rPr lang="pl-PL" dirty="0" err="1" smtClean="0"/>
              <a:t>library</a:t>
            </a:r>
            <a:endParaRPr lang="pl-PL" dirty="0"/>
          </a:p>
        </p:txBody>
      </p:sp>
      <p:sp>
        <p:nvSpPr>
          <p:cNvPr id="4" name="Symbol zastępczy stopki 3"/>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3027984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ctrTitle"/>
          </p:nvPr>
        </p:nvSpPr>
        <p:spPr>
          <a:xfrm>
            <a:off x="0" y="2667000"/>
            <a:ext cx="9143999" cy="1468967"/>
          </a:xfrm>
        </p:spPr>
        <p:txBody>
          <a:bodyPr/>
          <a:lstStyle/>
          <a:p>
            <a:r>
              <a:rPr lang="pl-PL" dirty="0" err="1" smtClean="0"/>
              <a:t>Thank</a:t>
            </a:r>
            <a:r>
              <a:rPr lang="pl-PL" dirty="0" smtClean="0"/>
              <a:t> </a:t>
            </a:r>
            <a:r>
              <a:rPr lang="pl-PL" dirty="0" err="1" smtClean="0"/>
              <a:t>You</a:t>
            </a:r>
            <a:endParaRPr lang="pl-PL" dirty="0"/>
          </a:p>
        </p:txBody>
      </p:sp>
      <p:sp>
        <p:nvSpPr>
          <p:cNvPr id="6" name="Podtytuł 5"/>
          <p:cNvSpPr>
            <a:spLocks noGrp="1"/>
          </p:cNvSpPr>
          <p:nvPr>
            <p:ph type="subTitle" idx="1"/>
          </p:nvPr>
        </p:nvSpPr>
        <p:spPr>
          <a:xfrm>
            <a:off x="0" y="3598168"/>
            <a:ext cx="9144000" cy="1054968"/>
          </a:xfrm>
        </p:spPr>
        <p:txBody>
          <a:bodyPr/>
          <a:lstStyle/>
          <a:p>
            <a:pPr algn="ctr"/>
            <a:r>
              <a:rPr lang="pl-PL" dirty="0" smtClean="0"/>
              <a:t>Michał Jankowski</a:t>
            </a:r>
          </a:p>
          <a:p>
            <a:pPr algn="ctr"/>
            <a:r>
              <a:rPr lang="pl-PL" dirty="0" smtClean="0">
                <a:hlinkClick r:id="rId2"/>
              </a:rPr>
              <a:t>mjankowski@objectivity.co.uk</a:t>
            </a:r>
            <a:endParaRPr lang="pl-PL" dirty="0" smtClean="0"/>
          </a:p>
          <a:p>
            <a:pPr algn="ctr"/>
            <a:r>
              <a:rPr lang="pl-PL" dirty="0"/>
              <a:t>https://github.com/MichalJankowskii/AutoFixture.LightningTalk</a:t>
            </a:r>
          </a:p>
        </p:txBody>
      </p:sp>
      <p:pic>
        <p:nvPicPr>
          <p:cNvPr id="4" name="Picture 3"/>
          <p:cNvPicPr>
            <a:picLocks noChangeAspect="1"/>
          </p:cNvPicPr>
          <p:nvPr/>
        </p:nvPicPr>
        <p:blipFill>
          <a:blip r:embed="rId3"/>
          <a:stretch>
            <a:fillRect/>
          </a:stretch>
        </p:blipFill>
        <p:spPr>
          <a:xfrm>
            <a:off x="107504" y="4509120"/>
            <a:ext cx="2448272" cy="1507200"/>
          </a:xfrm>
          <a:prstGeom prst="rect">
            <a:avLst/>
          </a:prstGeom>
        </p:spPr>
      </p:pic>
    </p:spTree>
    <p:extLst>
      <p:ext uri="{BB962C8B-B14F-4D97-AF65-F5344CB8AC3E}">
        <p14:creationId xmlns:p14="http://schemas.microsoft.com/office/powerpoint/2010/main" val="3340424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ExAMPLE</a:t>
            </a:r>
            <a:endParaRPr lang="pl-PL" dirty="0"/>
          </a:p>
        </p:txBody>
      </p:sp>
      <p:sp>
        <p:nvSpPr>
          <p:cNvPr id="6" name="Rectangle 1"/>
          <p:cNvSpPr>
            <a:spLocks noChangeArrowheads="1"/>
          </p:cNvSpPr>
          <p:nvPr/>
        </p:nvSpPr>
        <p:spPr bwMode="auto">
          <a:xfrm>
            <a:off x="179512" y="1062314"/>
            <a:ext cx="7151317" cy="249299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r>
              <a:rPr kumimoji="0" lang="pl-PL" altLang="pl-PL" sz="1200" b="0" i="0" u="none" strike="noStrike" cap="none" normalizeH="0" baseline="0" dirty="0" smtClean="0">
                <a:ln>
                  <a:noFill/>
                </a:ln>
                <a:solidFill>
                  <a:srgbClr val="2B91AF"/>
                </a:solidFill>
                <a:effectLst/>
                <a:latin typeface="Consolas" panose="020B0609020204030204" pitchFamily="49" charset="0"/>
              </a:rPr>
              <a:t>Fact</a:t>
            </a: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public</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rPr>
              <a:t>void</a:t>
            </a:r>
            <a:r>
              <a:rPr kumimoji="0" lang="pl-PL" altLang="pl-PL" sz="1200" b="0" i="0" u="none" strike="noStrike" cap="none" normalizeH="0" baseline="0" dirty="0" smtClean="0">
                <a:ln>
                  <a:noFill/>
                </a:ln>
                <a:solidFill>
                  <a:srgbClr val="000000"/>
                </a:solidFill>
                <a:effectLst/>
                <a:latin typeface="Consolas" panose="020B0609020204030204" pitchFamily="49" charset="0"/>
              </a:rPr>
              <a:t> Add_CorrectPerson_PersonAddedToCompany_Classic()</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rPr>
              <a:t>  // Arrange</a:t>
            </a:r>
            <a:endParaRPr kumimoji="0" lang="pl-PL" altLang="pl-PL" sz="12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  var</a:t>
            </a:r>
            <a:r>
              <a:rPr kumimoji="0" lang="pl-PL" altLang="pl-PL" sz="1200" b="0" i="0" u="none" strike="noStrike" cap="none" normalizeH="0" baseline="0" dirty="0" smtClean="0">
                <a:ln>
                  <a:noFill/>
                </a:ln>
                <a:solidFill>
                  <a:srgbClr val="000000"/>
                </a:solidFill>
                <a:effectLst/>
                <a:latin typeface="Consolas" panose="020B0609020204030204" pitchFamily="49" charset="0"/>
              </a:rPr>
              <a:t> personMock = </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Mock</a:t>
            </a:r>
            <a:r>
              <a:rPr kumimoji="0" lang="pl-PL" altLang="pl-PL" sz="1200" b="0" i="0" u="none" strike="noStrike" cap="none" normalizeH="0" baseline="0" dirty="0" smtClean="0">
                <a:ln>
                  <a:noFill/>
                </a:ln>
                <a:solidFill>
                  <a:srgbClr val="000000"/>
                </a:solidFill>
                <a:effectLst/>
                <a:latin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rPr>
              <a:t>IPerson</a:t>
            </a:r>
            <a:r>
              <a:rPr kumimoji="0" lang="pl-PL" altLang="pl-PL" sz="1200" b="0" i="0" u="none" strike="noStrike" cap="none" normalizeH="0" baseline="0" dirty="0" smtClean="0">
                <a:ln>
                  <a:noFill/>
                </a:ln>
                <a:solidFill>
                  <a:srgbClr val="00000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  var</a:t>
            </a:r>
            <a:r>
              <a:rPr kumimoji="0" lang="pl-PL" altLang="pl-PL" sz="1200" b="0" i="0" u="none" strike="noStrike" cap="none" normalizeH="0" baseline="0" dirty="0" smtClean="0">
                <a:ln>
                  <a:noFill/>
                </a:ln>
                <a:solidFill>
                  <a:srgbClr val="000000"/>
                </a:solidFill>
                <a:effectLst/>
                <a:latin typeface="Consolas" panose="020B0609020204030204" pitchFamily="49" charset="0"/>
              </a:rPr>
              <a:t> employeesManagerMock = </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Mock</a:t>
            </a:r>
            <a:r>
              <a:rPr kumimoji="0" lang="pl-PL" altLang="pl-PL" sz="1200" b="0" i="0" u="none" strike="noStrike" cap="none" normalizeH="0" baseline="0" dirty="0" smtClean="0">
                <a:ln>
                  <a:noFill/>
                </a:ln>
                <a:solidFill>
                  <a:srgbClr val="000000"/>
                </a:solidFill>
                <a:effectLst/>
                <a:latin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rPr>
              <a:t>IEmployeesManager</a:t>
            </a:r>
            <a:r>
              <a:rPr kumimoji="0" lang="pl-PL" altLang="pl-PL" sz="1200" b="0" i="0" u="none" strike="noStrike" cap="none" normalizeH="0" baseline="0" dirty="0" smtClean="0">
                <a:ln>
                  <a:noFill/>
                </a:ln>
                <a:solidFill>
                  <a:srgbClr val="00000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  var</a:t>
            </a:r>
            <a:r>
              <a:rPr kumimoji="0" lang="pl-PL" altLang="pl-PL" sz="1200" b="0" i="0" u="none" strike="noStrike" cap="none" normalizeH="0" baseline="0" dirty="0" smtClean="0">
                <a:ln>
                  <a:noFill/>
                </a:ln>
                <a:solidFill>
                  <a:srgbClr val="000000"/>
                </a:solidFill>
                <a:effectLst/>
                <a:latin typeface="Consolas" panose="020B0609020204030204" pitchFamily="49" charset="0"/>
              </a:rPr>
              <a:t> tribeManagerMock = </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Mock</a:t>
            </a:r>
            <a:r>
              <a:rPr kumimoji="0" lang="pl-PL" altLang="pl-PL" sz="1200" b="0" i="0" u="none" strike="noStrike" cap="none" normalizeH="0" baseline="0" dirty="0" smtClean="0">
                <a:ln>
                  <a:noFill/>
                </a:ln>
                <a:solidFill>
                  <a:srgbClr val="000000"/>
                </a:solidFill>
                <a:effectLst/>
                <a:latin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rPr>
              <a:t>ITribeManager</a:t>
            </a:r>
            <a:r>
              <a:rPr kumimoji="0" lang="pl-PL" altLang="pl-PL" sz="1200" b="0" i="0" u="none" strike="noStrike" cap="none" normalizeH="0" baseline="0" dirty="0" smtClean="0">
                <a:ln>
                  <a:noFill/>
                </a:ln>
                <a:solidFill>
                  <a:srgbClr val="00000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  var</a:t>
            </a:r>
            <a:r>
              <a:rPr kumimoji="0" lang="pl-PL" altLang="pl-PL" sz="1200" b="0" i="0" u="none" strike="noStrike" cap="none" normalizeH="0" baseline="0" dirty="0" smtClean="0">
                <a:ln>
                  <a:noFill/>
                </a:ln>
                <a:solidFill>
                  <a:srgbClr val="000000"/>
                </a:solidFill>
                <a:effectLst/>
                <a:latin typeface="Consolas" panose="020B0609020204030204" pitchFamily="49" charset="0"/>
              </a:rPr>
              <a:t> company = </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Company</a:t>
            </a:r>
            <a:r>
              <a:rPr kumimoji="0" lang="pl-PL" altLang="pl-PL" sz="1200" b="0" i="0" u="none" strike="noStrike" cap="none" normalizeH="0" baseline="0" dirty="0" smtClean="0">
                <a:ln>
                  <a:noFill/>
                </a:ln>
                <a:solidFill>
                  <a:srgbClr val="000000"/>
                </a:solidFill>
                <a:effectLst/>
                <a:latin typeface="Consolas" panose="020B0609020204030204" pitchFamily="49" charset="0"/>
              </a:rPr>
              <a:t>(employeesManagerMock.Object, tribeManagerMock.Object);</a:t>
            </a:r>
            <a:endParaRPr kumimoji="0" lang="pl-PL" altLang="pl-PL" sz="1200" b="0" i="0" u="none" strike="noStrike" cap="none" normalizeH="0" baseline="0" dirty="0" smtClean="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8000"/>
                </a:solidFill>
                <a:latin typeface="Consolas" panose="020B0609020204030204" pitchFamily="49" charset="0"/>
              </a:rPr>
              <a:t> </a:t>
            </a:r>
            <a:r>
              <a:rPr lang="pl-PL" altLang="pl-PL" sz="1200" dirty="0" smtClean="0">
                <a:solidFill>
                  <a:srgbClr val="008000"/>
                </a:solidFill>
                <a:latin typeface="Consolas" panose="020B0609020204030204" pitchFamily="49" charset="0"/>
              </a:rPr>
              <a:t> </a:t>
            </a:r>
            <a:r>
              <a:rPr kumimoji="0" lang="pl-PL" altLang="pl-PL" sz="1200" b="0" i="0" u="none" strike="noStrike" cap="none" normalizeH="0" baseline="0" dirty="0" smtClean="0">
                <a:ln>
                  <a:noFill/>
                </a:ln>
                <a:solidFill>
                  <a:srgbClr val="008000"/>
                </a:solidFill>
                <a:effectLst/>
                <a:latin typeface="Consolas" panose="020B0609020204030204" pitchFamily="49" charset="0"/>
              </a:rPr>
              <a:t>// Act</a:t>
            </a:r>
            <a:endParaRPr kumimoji="0" lang="pl-PL" altLang="pl-PL" sz="12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company.Add(personMock.Object);</a:t>
            </a:r>
            <a:endParaRPr kumimoji="0" lang="pl-PL" altLang="pl-PL" sz="1200" b="0" i="0" u="none" strike="noStrike" cap="none" normalizeH="0" baseline="0" dirty="0" smtClean="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rPr>
              <a:t>  // Assert</a:t>
            </a:r>
            <a:endParaRPr kumimoji="0" lang="pl-PL" altLang="pl-PL" sz="12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employeesManagerMock.Verify(x =&gt; x.Add(personMock.Object), </a:t>
            </a:r>
            <a:r>
              <a:rPr kumimoji="0" lang="pl-PL" altLang="pl-PL" sz="1200" b="0" i="0" u="none" strike="noStrike" cap="none" normalizeH="0" baseline="0" dirty="0" smtClean="0">
                <a:ln>
                  <a:noFill/>
                </a:ln>
                <a:solidFill>
                  <a:srgbClr val="2B91AF"/>
                </a:solidFill>
                <a:effectLst/>
                <a:latin typeface="Consolas" panose="020B0609020204030204" pitchFamily="49" charset="0"/>
              </a:rPr>
              <a:t>Times</a:t>
            </a:r>
            <a:r>
              <a:rPr kumimoji="0" lang="pl-PL" altLang="pl-PL" sz="1200" b="0" i="0" u="none" strike="noStrike" cap="none" normalizeH="0" baseline="0" dirty="0" smtClean="0">
                <a:ln>
                  <a:noFill/>
                </a:ln>
                <a:solidFill>
                  <a:srgbClr val="000000"/>
                </a:solidFill>
                <a:effectLst/>
                <a:latin typeface="Consolas" panose="020B0609020204030204" pitchFamily="49" charset="0"/>
              </a:rPr>
              <a:t>.Once);</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endParaRPr kumimoji="0" lang="pl-PL" altLang="pl-PL" sz="3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175589" y="3705279"/>
            <a:ext cx="5537093" cy="230832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r>
              <a:rPr kumimoji="0" lang="pl-PL" altLang="pl-PL" sz="1200" b="0" i="0" u="none" strike="noStrike" cap="none" normalizeH="0" baseline="0" dirty="0" smtClean="0">
                <a:ln>
                  <a:noFill/>
                </a:ln>
                <a:solidFill>
                  <a:srgbClr val="2B91AF"/>
                </a:solidFill>
                <a:effectLst/>
                <a:latin typeface="Consolas" panose="020B0609020204030204" pitchFamily="49" charset="0"/>
              </a:rPr>
              <a:t>AutoMoqData</a:t>
            </a:r>
            <a:r>
              <a:rPr lang="pl-PL" altLang="pl-PL" sz="1200" dirty="0" smtClean="0">
                <a:solidFill>
                  <a:srgbClr val="000000"/>
                </a:solidFill>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Theory</a:t>
            </a: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public</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rPr>
              <a:t>void</a:t>
            </a:r>
            <a:r>
              <a:rPr kumimoji="0" lang="pl-PL" altLang="pl-PL" sz="1200" b="0" i="0" u="none" strike="noStrike" cap="none" normalizeH="0" baseline="0" dirty="0" smtClean="0">
                <a:ln>
                  <a:noFill/>
                </a:ln>
                <a:solidFill>
                  <a:srgbClr val="000000"/>
                </a:solidFill>
                <a:effectLst/>
                <a:latin typeface="Consolas" panose="020B0609020204030204" pitchFamily="49" charset="0"/>
              </a:rPr>
              <a:t> Add_CorrectPerson_PersonAddedToCompany_AutoFixture(</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rPr>
              <a:t> </a:t>
            </a:r>
            <a:r>
              <a:rPr lang="pl-PL" altLang="pl-PL" sz="1200" dirty="0" smtClean="0">
                <a:solidFill>
                  <a:srgbClr val="000000"/>
                </a:solidFill>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IPerson</a:t>
            </a:r>
            <a:r>
              <a:rPr kumimoji="0" lang="pl-PL" altLang="pl-PL" sz="1200" b="0" i="0" u="none" strike="noStrike" cap="none" normalizeH="0" baseline="0" dirty="0" smtClean="0">
                <a:ln>
                  <a:noFill/>
                </a:ln>
                <a:solidFill>
                  <a:srgbClr val="000000"/>
                </a:solidFill>
                <a:effectLst/>
                <a:latin typeface="Consolas" panose="020B0609020204030204" pitchFamily="49" charset="0"/>
              </a:rPr>
              <a:t> person, </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rPr>
              <a:t> </a:t>
            </a:r>
            <a:r>
              <a:rPr lang="pl-PL" altLang="pl-PL" sz="1200" dirty="0" smtClean="0">
                <a:solidFill>
                  <a:srgbClr val="000000"/>
                </a:solidFill>
                <a:latin typeface="Consolas" panose="020B0609020204030204" pitchFamily="49" charset="0"/>
              </a:rPr>
              <a:t>   </a:t>
            </a:r>
            <a:r>
              <a:rPr kumimoji="0" lang="pl-PL" altLang="pl-PL" sz="1200" b="0" i="0" u="none" strike="noStrike" cap="none" normalizeH="0" baseline="0" dirty="0" smtClean="0">
                <a:ln>
                  <a:noFill/>
                </a:ln>
                <a:solidFill>
                  <a:srgbClr val="000000"/>
                </a:solidFill>
                <a:effectLst/>
                <a:latin typeface="Consolas" panose="020B0609020204030204" pitchFamily="49" charset="0"/>
              </a:rPr>
              <a:t>[</a:t>
            </a:r>
            <a:r>
              <a:rPr kumimoji="0" lang="pl-PL" altLang="pl-PL" sz="1200" b="0" i="0" u="none" strike="noStrike" cap="none" normalizeH="0" baseline="0" dirty="0" smtClean="0">
                <a:ln>
                  <a:noFill/>
                </a:ln>
                <a:solidFill>
                  <a:srgbClr val="2B91AF"/>
                </a:solidFill>
                <a:effectLst/>
                <a:latin typeface="Consolas" panose="020B0609020204030204" pitchFamily="49" charset="0"/>
              </a:rPr>
              <a:t>Frozen</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Mock</a:t>
            </a:r>
            <a:r>
              <a:rPr kumimoji="0" lang="pl-PL" altLang="pl-PL" sz="1200" b="0" i="0" u="none" strike="noStrike" cap="none" normalizeH="0" baseline="0" dirty="0" smtClean="0">
                <a:ln>
                  <a:noFill/>
                </a:ln>
                <a:solidFill>
                  <a:srgbClr val="000000"/>
                </a:solidFill>
                <a:effectLst/>
                <a:latin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rPr>
              <a:t>IEmployeesManager</a:t>
            </a:r>
            <a:r>
              <a:rPr kumimoji="0" lang="pl-PL" altLang="pl-PL" sz="1200" b="0" i="0" u="none" strike="noStrike" cap="none" normalizeH="0" baseline="0" dirty="0" smtClean="0">
                <a:ln>
                  <a:noFill/>
                </a:ln>
                <a:solidFill>
                  <a:srgbClr val="000000"/>
                </a:solidFill>
                <a:effectLst/>
                <a:latin typeface="Consolas" panose="020B0609020204030204" pitchFamily="49" charset="0"/>
              </a:rPr>
              <a:t>&gt; employeesManagerMock, </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rPr>
              <a:t> </a:t>
            </a:r>
            <a:r>
              <a:rPr lang="pl-PL" altLang="pl-PL" sz="1200" dirty="0" smtClean="0">
                <a:solidFill>
                  <a:srgbClr val="000000"/>
                </a:solidFill>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Company</a:t>
            </a:r>
            <a:r>
              <a:rPr kumimoji="0" lang="pl-PL" altLang="pl-PL" sz="1200" b="0" i="0" u="none" strike="noStrike" cap="none" normalizeH="0" baseline="0" dirty="0" smtClean="0">
                <a:ln>
                  <a:noFill/>
                </a:ln>
                <a:solidFill>
                  <a:srgbClr val="000000"/>
                </a:solidFill>
                <a:effectLst/>
                <a:latin typeface="Consolas" panose="020B0609020204030204" pitchFamily="49" charset="0"/>
              </a:rPr>
              <a:t> company)</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rPr>
              <a:t>  // Arrange</a:t>
            </a:r>
            <a:endParaRPr kumimoji="0" lang="pl-PL" altLang="pl-PL" sz="12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rPr>
              <a:t> </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008000"/>
                </a:solidFill>
                <a:effectLst/>
                <a:latin typeface="Consolas" panose="020B0609020204030204" pitchFamily="49" charset="0"/>
              </a:rPr>
              <a:t>// Act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company.Add(person);</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008000"/>
                </a:solidFill>
                <a:effectLst/>
                <a:latin typeface="Consolas" panose="020B0609020204030204" pitchFamily="49" charset="0"/>
              </a:rPr>
              <a:t>// Assert</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8000"/>
                </a:solidFill>
                <a:latin typeface="Consolas" panose="020B0609020204030204" pitchFamily="49" charset="0"/>
              </a:rPr>
              <a:t> </a:t>
            </a:r>
            <a:r>
              <a:rPr lang="pl-PL" altLang="pl-PL" sz="1200" dirty="0" smtClean="0">
                <a:solidFill>
                  <a:srgbClr val="008000"/>
                </a:solidFill>
                <a:latin typeface="Consolas" panose="020B0609020204030204" pitchFamily="49" charset="0"/>
              </a:rPr>
              <a:t> </a:t>
            </a:r>
            <a:r>
              <a:rPr kumimoji="0" lang="pl-PL" altLang="pl-PL" sz="1200" b="0" i="0" u="none" strike="noStrike" cap="none" normalizeH="0" baseline="0" dirty="0" smtClean="0">
                <a:ln>
                  <a:noFill/>
                </a:ln>
                <a:solidFill>
                  <a:srgbClr val="000000"/>
                </a:solidFill>
                <a:effectLst/>
                <a:latin typeface="Consolas" panose="020B0609020204030204" pitchFamily="49" charset="0"/>
              </a:rPr>
              <a:t>employeesManagerMock.Verify(x =&gt; x.Add(person), </a:t>
            </a:r>
            <a:r>
              <a:rPr kumimoji="0" lang="pl-PL" altLang="pl-PL" sz="1200" b="0" i="0" u="none" strike="noStrike" cap="none" normalizeH="0" baseline="0" dirty="0" smtClean="0">
                <a:ln>
                  <a:noFill/>
                </a:ln>
                <a:solidFill>
                  <a:srgbClr val="2B91AF"/>
                </a:solidFill>
                <a:effectLst/>
                <a:latin typeface="Consolas" panose="020B0609020204030204" pitchFamily="49" charset="0"/>
              </a:rPr>
              <a:t>Times</a:t>
            </a:r>
            <a:r>
              <a:rPr kumimoji="0" lang="pl-PL" altLang="pl-PL" sz="1200" b="0" i="0" u="none" strike="noStrike" cap="none" normalizeH="0" baseline="0" dirty="0" smtClean="0">
                <a:ln>
                  <a:noFill/>
                </a:ln>
                <a:solidFill>
                  <a:srgbClr val="000000"/>
                </a:solidFill>
                <a:effectLst/>
                <a:latin typeface="Consolas" panose="020B0609020204030204" pitchFamily="49" charset="0"/>
              </a:rPr>
              <a:t>.Once);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endParaRPr kumimoji="0" lang="pl-PL" altLang="pl-PL" sz="3200" b="0" i="0" u="none" strike="noStrike" cap="none" normalizeH="0" baseline="0" dirty="0" smtClean="0">
              <a:ln>
                <a:noFill/>
              </a:ln>
              <a:solidFill>
                <a:schemeClr val="tx1"/>
              </a:solidFill>
              <a:effectLst/>
              <a:latin typeface="Arial" panose="020B0604020202020204" pitchFamily="34" charset="0"/>
            </a:endParaRPr>
          </a:p>
        </p:txBody>
      </p:sp>
      <p:sp>
        <p:nvSpPr>
          <p:cNvPr id="8" name="Right Arrow 7"/>
          <p:cNvSpPr/>
          <p:nvPr/>
        </p:nvSpPr>
        <p:spPr>
          <a:xfrm rot="2700000">
            <a:off x="1828656" y="3697388"/>
            <a:ext cx="1224136" cy="854377"/>
          </a:xfrm>
          <a:prstGeom prst="rightArrow">
            <a:avLst/>
          </a:prstGeom>
          <a:solidFill>
            <a:srgbClr val="007D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Symbol zastępczy stopki 2"/>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3868508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In </a:t>
            </a:r>
            <a:r>
              <a:rPr lang="pl-PL" dirty="0" err="1" smtClean="0"/>
              <a:t>other</a:t>
            </a:r>
            <a:r>
              <a:rPr lang="pl-PL" dirty="0" smtClean="0"/>
              <a:t> </a:t>
            </a:r>
            <a:r>
              <a:rPr lang="pl-PL" dirty="0" err="1" smtClean="0"/>
              <a:t>way</a:t>
            </a:r>
            <a:endParaRPr lang="pl-PL" dirty="0"/>
          </a:p>
        </p:txBody>
      </p:sp>
      <p:sp>
        <p:nvSpPr>
          <p:cNvPr id="3" name="Content Placeholder 2"/>
          <p:cNvSpPr>
            <a:spLocks noGrp="1"/>
          </p:cNvSpPr>
          <p:nvPr>
            <p:ph idx="17"/>
          </p:nvPr>
        </p:nvSpPr>
        <p:spPr/>
        <p:txBody>
          <a:bodyPr/>
          <a:lstStyle/>
          <a:p>
            <a:pPr marL="0" indent="0">
              <a:buNone/>
            </a:pPr>
            <a:r>
              <a:rPr lang="pl-PL" dirty="0" err="1" smtClean="0"/>
              <a:t>AutoFixture</a:t>
            </a:r>
            <a:r>
              <a:rPr lang="pl-PL" dirty="0" smtClean="0"/>
              <a:t>:</a:t>
            </a:r>
          </a:p>
          <a:p>
            <a:r>
              <a:rPr lang="pl-PL" dirty="0" err="1" smtClean="0"/>
              <a:t>Make</a:t>
            </a:r>
            <a:r>
              <a:rPr lang="pl-PL" dirty="0" smtClean="0"/>
              <a:t> Test-</a:t>
            </a:r>
            <a:r>
              <a:rPr lang="pl-PL" dirty="0" err="1" smtClean="0"/>
              <a:t>Driven</a:t>
            </a:r>
            <a:r>
              <a:rPr lang="pl-PL" dirty="0" smtClean="0"/>
              <a:t> Development </a:t>
            </a:r>
            <a:r>
              <a:rPr lang="pl-PL" dirty="0" err="1" smtClean="0"/>
              <a:t>more</a:t>
            </a:r>
            <a:r>
              <a:rPr lang="pl-PL" dirty="0" smtClean="0"/>
              <a:t> </a:t>
            </a:r>
            <a:r>
              <a:rPr lang="pl-PL" dirty="0" err="1" smtClean="0"/>
              <a:t>productive</a:t>
            </a:r>
            <a:endParaRPr lang="pl-PL" dirty="0" smtClean="0"/>
          </a:p>
          <a:p>
            <a:r>
              <a:rPr lang="pl-PL" dirty="0" err="1" smtClean="0"/>
              <a:t>Make</a:t>
            </a:r>
            <a:r>
              <a:rPr lang="pl-PL" dirty="0" smtClean="0"/>
              <a:t> unit test </a:t>
            </a:r>
            <a:r>
              <a:rPr lang="pl-PL" dirty="0" err="1" smtClean="0"/>
              <a:t>refactoring</a:t>
            </a:r>
            <a:r>
              <a:rPr lang="pl-PL" dirty="0" smtClean="0"/>
              <a:t> </a:t>
            </a:r>
            <a:r>
              <a:rPr lang="pl-PL" dirty="0" err="1" smtClean="0"/>
              <a:t>safer</a:t>
            </a:r>
            <a:endParaRPr lang="pl-PL" dirty="0" smtClean="0"/>
          </a:p>
          <a:p>
            <a:r>
              <a:rPr lang="pl-PL" dirty="0" err="1" smtClean="0"/>
              <a:t>Generate</a:t>
            </a:r>
            <a:r>
              <a:rPr lang="pl-PL" dirty="0" smtClean="0"/>
              <a:t> </a:t>
            </a:r>
            <a:r>
              <a:rPr lang="pl-PL" dirty="0" err="1" smtClean="0"/>
              <a:t>primitive</a:t>
            </a:r>
            <a:r>
              <a:rPr lang="pl-PL" dirty="0" smtClean="0"/>
              <a:t> and </a:t>
            </a:r>
            <a:r>
              <a:rPr lang="pl-PL" dirty="0" err="1" smtClean="0"/>
              <a:t>complex</a:t>
            </a:r>
            <a:r>
              <a:rPr lang="pl-PL" dirty="0" smtClean="0"/>
              <a:t> </a:t>
            </a:r>
            <a:r>
              <a:rPr lang="pl-PL" dirty="0" err="1" smtClean="0"/>
              <a:t>types</a:t>
            </a:r>
            <a:endParaRPr lang="pl-PL" dirty="0" smtClean="0"/>
          </a:p>
          <a:p>
            <a:r>
              <a:rPr lang="pl-PL" dirty="0" err="1" smtClean="0"/>
              <a:t>Automock</a:t>
            </a:r>
            <a:r>
              <a:rPr lang="pl-PL" dirty="0" smtClean="0"/>
              <a:t> </a:t>
            </a:r>
            <a:r>
              <a:rPr lang="pl-PL" dirty="0" err="1" smtClean="0"/>
              <a:t>dependencies</a:t>
            </a:r>
            <a:endParaRPr lang="pl-PL" dirty="0" smtClean="0"/>
          </a:p>
          <a:p>
            <a:endParaRPr lang="pl-PL" dirty="0"/>
          </a:p>
          <a:p>
            <a:pPr lvl="0"/>
            <a:r>
              <a:rPr lang="pl-PL" dirty="0" smtClean="0"/>
              <a:t>Links: </a:t>
            </a:r>
            <a:r>
              <a:rPr lang="pl-PL" dirty="0" smtClean="0">
                <a:hlinkClick r:id="rId2"/>
              </a:rPr>
              <a:t>GitHub</a:t>
            </a:r>
            <a:r>
              <a:rPr lang="pl-PL" dirty="0" smtClean="0"/>
              <a:t> | </a:t>
            </a:r>
            <a:r>
              <a:rPr lang="pl-PL" altLang="pl-PL" dirty="0">
                <a:hlinkClick r:id="rId3"/>
              </a:rPr>
              <a:t>Mark </a:t>
            </a:r>
            <a:r>
              <a:rPr lang="pl-PL" altLang="pl-PL" dirty="0" err="1">
                <a:hlinkClick r:id="rId3"/>
              </a:rPr>
              <a:t>Seemann's</a:t>
            </a:r>
            <a:r>
              <a:rPr lang="pl-PL" altLang="pl-PL" dirty="0">
                <a:hlinkClick r:id="rId3"/>
              </a:rPr>
              <a:t> blog</a:t>
            </a:r>
            <a:endParaRPr lang="pl-PL" altLang="pl-PL" dirty="0"/>
          </a:p>
          <a:p>
            <a:pPr marL="0" indent="0">
              <a:buNone/>
            </a:pPr>
            <a:endParaRPr lang="pl-PL" dirty="0"/>
          </a:p>
        </p:txBody>
      </p:sp>
      <p:sp>
        <p:nvSpPr>
          <p:cNvPr id="4" name="Symbol zastępczy stopki 3"/>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3830900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Object </a:t>
            </a:r>
            <a:r>
              <a:rPr lang="pl-PL" dirty="0" err="1" smtClean="0"/>
              <a:t>creation</a:t>
            </a:r>
            <a:endParaRPr lang="pl-PL" dirty="0"/>
          </a:p>
        </p:txBody>
      </p:sp>
      <p:sp>
        <p:nvSpPr>
          <p:cNvPr id="6" name="Rectangle 1"/>
          <p:cNvSpPr>
            <a:spLocks noGrp="1" noChangeArrowheads="1"/>
          </p:cNvSpPr>
          <p:nvPr>
            <p:ph idx="17"/>
          </p:nvPr>
        </p:nvSpPr>
        <p:spPr bwMode="auto">
          <a:xfrm>
            <a:off x="360000" y="1065479"/>
            <a:ext cx="8000908" cy="5078313"/>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test1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Result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473293a8-9d66-4553-8923-22399b3aa88d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test2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Name</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Result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Nameca6facf4-5c84-4270-9023-c6e3bd5842cc</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test3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Result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251</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test4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Result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 df33ba00-dd95-4b3d-9d26-d442b23d1149, 9f24a880-dfc2-4aeb-abeb-853f19a938d9,</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94050f0d-87e0-42f3-8d8d-2779c2c6cd9a</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IEnumerable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test5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fixture.CreateMany</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Result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 c05df390-4c55-4248-829b-00ca185608b0, 0ba9f7c8-948b-4956-91c0-ebb53237da2f,</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eb44adba-059f-4d26-a7a0-a243c2a83aa1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8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fixture.Register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=&gt; </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GeneratedValue</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test6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Result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GeneratedValue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None/>
            </a:pPr>
            <a:r>
              <a:rPr lang="pl-PL" altLang="pl-PL" sz="1200" dirty="0" err="1">
                <a:solidFill>
                  <a:srgbClr val="0000FF"/>
                </a:solidFill>
                <a:latin typeface="Consolas" panose="020B0609020204030204" pitchFamily="49" charset="0"/>
              </a:rPr>
              <a:t>var</a:t>
            </a:r>
            <a:r>
              <a:rPr lang="pl-PL" altLang="pl-PL" sz="1200" dirty="0">
                <a:solidFill>
                  <a:schemeClr val="tx1"/>
                </a:solidFill>
                <a:latin typeface="Consolas" panose="020B0609020204030204" pitchFamily="49" charset="0"/>
              </a:rPr>
              <a:t> </a:t>
            </a:r>
            <a:r>
              <a:rPr lang="pl-PL" altLang="pl-PL" sz="1200" dirty="0">
                <a:solidFill>
                  <a:srgbClr val="000000"/>
                </a:solidFill>
                <a:latin typeface="Consolas" panose="020B0609020204030204" pitchFamily="49" charset="0"/>
                <a:cs typeface="Consolas" panose="020B0609020204030204" pitchFamily="49" charset="0"/>
              </a:rPr>
              <a:t>user1 = </a:t>
            </a:r>
            <a:r>
              <a:rPr lang="pl-PL" altLang="pl-PL" sz="1200" dirty="0" err="1">
                <a:solidFill>
                  <a:srgbClr val="000000"/>
                </a:solidFill>
                <a:latin typeface="Consolas" panose="020B0609020204030204" pitchFamily="49" charset="0"/>
                <a:cs typeface="Consolas" panose="020B0609020204030204" pitchFamily="49" charset="0"/>
              </a:rPr>
              <a:t>fixture.Create</a:t>
            </a:r>
            <a:r>
              <a:rPr lang="pl-PL" altLang="pl-PL" sz="1200" dirty="0">
                <a:solidFill>
                  <a:srgbClr val="000000"/>
                </a:solidFill>
                <a:latin typeface="Consolas" panose="020B0609020204030204" pitchFamily="49" charset="0"/>
                <a:cs typeface="Consolas" panose="020B0609020204030204" pitchFamily="49" charset="0"/>
              </a:rPr>
              <a:t>&lt;</a:t>
            </a:r>
            <a:r>
              <a:rPr lang="pl-PL" altLang="pl-PL" sz="1200" dirty="0" err="1">
                <a:solidFill>
                  <a:srgbClr val="2B91AF"/>
                </a:solidFill>
                <a:latin typeface="Consolas" panose="020B0609020204030204" pitchFamily="49" charset="0"/>
              </a:rPr>
              <a:t>SimpleUser</a:t>
            </a:r>
            <a:r>
              <a:rPr lang="pl-PL" altLang="pl-PL" sz="1200" dirty="0">
                <a:solidFill>
                  <a:srgbClr val="000000"/>
                </a:solidFill>
                <a:latin typeface="Consolas" panose="020B0609020204030204" pitchFamily="49" charset="0"/>
                <a:cs typeface="Consolas" panose="020B0609020204030204" pitchFamily="49" charset="0"/>
              </a:rPr>
              <a:t>&gt;();</a:t>
            </a:r>
          </a:p>
          <a:p>
            <a:pPr marL="0" lvl="0" indent="0" eaLnBrk="0" fontAlgn="base" hangingPunct="0">
              <a:lnSpc>
                <a:spcPct val="100000"/>
              </a:lnSpc>
              <a:spcBef>
                <a:spcPct val="0"/>
              </a:spcBef>
              <a:spcAft>
                <a:spcPct val="0"/>
              </a:spcAft>
              <a:buClrTx/>
              <a:buNone/>
            </a:pPr>
            <a:endParaRPr lang="pl-PL" altLang="pl-PL" sz="1200" dirty="0">
              <a:solidFill>
                <a:schemeClr val="tx1"/>
              </a:solidFill>
              <a:latin typeface="Consolas" panose="020B0609020204030204" pitchFamily="49" charset="0"/>
            </a:endParaRPr>
          </a:p>
          <a:p>
            <a:pPr marL="0" lvl="0" indent="0" eaLnBrk="0" fontAlgn="base" hangingPunct="0">
              <a:lnSpc>
                <a:spcPct val="100000"/>
              </a:lnSpc>
              <a:spcBef>
                <a:spcPct val="0"/>
              </a:spcBef>
              <a:spcAft>
                <a:spcPct val="0"/>
              </a:spcAft>
              <a:buClrTx/>
              <a:buNone/>
            </a:pPr>
            <a:r>
              <a:rPr lang="pl-PL" altLang="pl-PL" sz="1200" dirty="0" err="1">
                <a:solidFill>
                  <a:srgbClr val="000000"/>
                </a:solidFill>
                <a:latin typeface="Consolas" panose="020B0609020204030204" pitchFamily="49" charset="0"/>
                <a:cs typeface="Consolas" panose="020B0609020204030204" pitchFamily="49" charset="0"/>
              </a:rPr>
              <a:t>fixture.Register</a:t>
            </a:r>
            <a:r>
              <a:rPr lang="pl-PL" altLang="pl-PL" sz="1200" dirty="0">
                <a:solidFill>
                  <a:srgbClr val="000000"/>
                </a:solidFill>
                <a:latin typeface="Consolas" panose="020B0609020204030204" pitchFamily="49" charset="0"/>
                <a:cs typeface="Consolas" panose="020B0609020204030204" pitchFamily="49" charset="0"/>
              </a:rPr>
              <a:t>&lt;</a:t>
            </a:r>
            <a:r>
              <a:rPr lang="pl-PL" altLang="pl-PL" sz="1200" dirty="0" err="1" smtClean="0">
                <a:solidFill>
                  <a:srgbClr val="2B91AF"/>
                </a:solidFill>
                <a:latin typeface="Consolas" panose="020B0609020204030204" pitchFamily="49" charset="0"/>
              </a:rPr>
              <a:t>ISimpleUser</a:t>
            </a:r>
            <a:r>
              <a:rPr lang="pl-PL" altLang="pl-PL" sz="1200" dirty="0">
                <a:solidFill>
                  <a:srgbClr val="000000"/>
                </a:solidFill>
                <a:latin typeface="Consolas" panose="020B0609020204030204" pitchFamily="49" charset="0"/>
                <a:cs typeface="Consolas" panose="020B0609020204030204" pitchFamily="49" charset="0"/>
              </a:rPr>
              <a:t>&gt;(() =&gt; </a:t>
            </a:r>
            <a:r>
              <a:rPr lang="pl-PL" altLang="pl-PL" sz="1200" dirty="0" err="1">
                <a:solidFill>
                  <a:srgbClr val="0000FF"/>
                </a:solidFill>
                <a:latin typeface="Consolas" panose="020B0609020204030204" pitchFamily="49" charset="0"/>
              </a:rPr>
              <a:t>new</a:t>
            </a:r>
            <a:r>
              <a:rPr lang="pl-PL" altLang="pl-PL" sz="1200" dirty="0">
                <a:solidFill>
                  <a:schemeClr val="tx1"/>
                </a:solidFill>
                <a:latin typeface="Consolas" panose="020B0609020204030204" pitchFamily="49" charset="0"/>
              </a:rPr>
              <a:t> </a:t>
            </a:r>
            <a:r>
              <a:rPr lang="pl-PL" altLang="pl-PL" sz="1200" dirty="0" err="1" smtClean="0">
                <a:solidFill>
                  <a:srgbClr val="2B91AF"/>
                </a:solidFill>
                <a:latin typeface="Consolas" panose="020B0609020204030204" pitchFamily="49" charset="0"/>
              </a:rPr>
              <a:t>SimpleUser</a:t>
            </a:r>
            <a:r>
              <a:rPr lang="pl-PL" altLang="pl-PL" sz="1200" dirty="0">
                <a:solidFill>
                  <a:schemeClr val="tx1"/>
                </a:solidFill>
                <a:latin typeface="Consolas" panose="020B0609020204030204" pitchFamily="49" charset="0"/>
              </a:rPr>
              <a:t> </a:t>
            </a: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err="1">
                <a:solidFill>
                  <a:srgbClr val="000000"/>
                </a:solidFill>
                <a:latin typeface="Consolas" panose="020B0609020204030204" pitchFamily="49" charset="0"/>
                <a:cs typeface="Consolas" panose="020B0609020204030204" pitchFamily="49" charset="0"/>
              </a:rPr>
              <a:t>Name</a:t>
            </a:r>
            <a:r>
              <a:rPr lang="pl-PL" altLang="pl-PL" sz="1200" dirty="0">
                <a:solidFill>
                  <a:srgbClr val="000000"/>
                </a:solidFill>
                <a:latin typeface="Consolas" panose="020B0609020204030204" pitchFamily="49" charset="0"/>
                <a:cs typeface="Consolas" panose="020B0609020204030204" pitchFamily="49" charset="0"/>
              </a:rPr>
              <a:t> = </a:t>
            </a:r>
            <a:r>
              <a:rPr lang="pl-PL" altLang="pl-PL" sz="1200" dirty="0">
                <a:solidFill>
                  <a:srgbClr val="A31515"/>
                </a:solidFill>
                <a:latin typeface="Consolas" panose="020B0609020204030204" pitchFamily="49" charset="0"/>
              </a:rPr>
              <a:t>"Jan"</a:t>
            </a: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err="1">
                <a:solidFill>
                  <a:srgbClr val="000000"/>
                </a:solidFill>
                <a:latin typeface="Consolas" panose="020B0609020204030204" pitchFamily="49" charset="0"/>
                <a:cs typeface="Consolas" panose="020B0609020204030204" pitchFamily="49" charset="0"/>
              </a:rPr>
              <a:t>Surname</a:t>
            </a: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a:solidFill>
                  <a:schemeClr val="tx1"/>
                </a:solidFill>
                <a:latin typeface="Consolas" panose="020B0609020204030204" pitchFamily="49" charset="0"/>
              </a:rPr>
              <a:t> </a:t>
            </a:r>
            <a:r>
              <a:rPr lang="pl-PL" altLang="pl-PL" sz="1200" dirty="0">
                <a:solidFill>
                  <a:srgbClr val="A31515"/>
                </a:solidFill>
                <a:latin typeface="Consolas" panose="020B0609020204030204" pitchFamily="49" charset="0"/>
              </a:rPr>
              <a:t>"</a:t>
            </a:r>
            <a:r>
              <a:rPr lang="pl-PL" altLang="pl-PL" sz="1200" dirty="0" smtClean="0">
                <a:solidFill>
                  <a:srgbClr val="A31515"/>
                </a:solidFill>
                <a:latin typeface="Consolas" panose="020B0609020204030204" pitchFamily="49" charset="0"/>
              </a:rPr>
              <a:t>Kowalski</a:t>
            </a:r>
            <a:r>
              <a:rPr lang="pl-PL" altLang="pl-PL" sz="1200" dirty="0">
                <a:solidFill>
                  <a:srgbClr val="A31515"/>
                </a:solidFill>
                <a:latin typeface="Consolas" panose="020B0609020204030204" pitchFamily="49" charset="0"/>
              </a:rPr>
              <a:t>"</a:t>
            </a:r>
            <a:r>
              <a:rPr lang="pl-PL" altLang="pl-PL" sz="1200" dirty="0">
                <a:solidFill>
                  <a:srgbClr val="000000"/>
                </a:solidFill>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ClrTx/>
              <a:buNone/>
            </a:pPr>
            <a:r>
              <a:rPr lang="pl-PL" altLang="pl-PL" sz="1200" dirty="0" err="1" smtClean="0">
                <a:solidFill>
                  <a:srgbClr val="0000FF"/>
                </a:solidFill>
                <a:latin typeface="Consolas" panose="020B0609020204030204" pitchFamily="49" charset="0"/>
              </a:rPr>
              <a:t>var</a:t>
            </a:r>
            <a:r>
              <a:rPr lang="pl-PL" altLang="pl-PL" sz="1200" dirty="0">
                <a:solidFill>
                  <a:schemeClr val="tx1"/>
                </a:solidFill>
                <a:latin typeface="Consolas" panose="020B0609020204030204" pitchFamily="49" charset="0"/>
              </a:rPr>
              <a:t> </a:t>
            </a:r>
            <a:r>
              <a:rPr lang="pl-PL" altLang="pl-PL" sz="1200" dirty="0">
                <a:solidFill>
                  <a:srgbClr val="000000"/>
                </a:solidFill>
                <a:latin typeface="Consolas" panose="020B0609020204030204" pitchFamily="49" charset="0"/>
                <a:cs typeface="Consolas" panose="020B0609020204030204" pitchFamily="49" charset="0"/>
              </a:rPr>
              <a:t>user2 = </a:t>
            </a:r>
            <a:r>
              <a:rPr lang="pl-PL" altLang="pl-PL" sz="1200" dirty="0" err="1">
                <a:solidFill>
                  <a:srgbClr val="000000"/>
                </a:solidFill>
                <a:latin typeface="Consolas" panose="020B0609020204030204" pitchFamily="49" charset="0"/>
                <a:cs typeface="Consolas" panose="020B0609020204030204" pitchFamily="49" charset="0"/>
              </a:rPr>
              <a:t>fixture.Create</a:t>
            </a:r>
            <a:r>
              <a:rPr lang="pl-PL" altLang="pl-PL" sz="1200" dirty="0">
                <a:solidFill>
                  <a:srgbClr val="000000"/>
                </a:solidFill>
                <a:latin typeface="Consolas" panose="020B0609020204030204" pitchFamily="49" charset="0"/>
                <a:cs typeface="Consolas" panose="020B0609020204030204" pitchFamily="49" charset="0"/>
              </a:rPr>
              <a:t>&lt;</a:t>
            </a:r>
            <a:r>
              <a:rPr lang="pl-PL" altLang="pl-PL" sz="1200" dirty="0" err="1">
                <a:solidFill>
                  <a:srgbClr val="2B91AF"/>
                </a:solidFill>
                <a:latin typeface="Consolas" panose="020B0609020204030204" pitchFamily="49" charset="0"/>
              </a:rPr>
              <a:t>ISimpleUser</a:t>
            </a:r>
            <a:r>
              <a:rPr lang="pl-PL" altLang="pl-PL" sz="1200" dirty="0">
                <a:solidFill>
                  <a:srgbClr val="000000"/>
                </a:solidFill>
                <a:latin typeface="Consolas" panose="020B0609020204030204" pitchFamily="49" charset="0"/>
                <a:cs typeface="Consolas" panose="020B0609020204030204" pitchFamily="49" charset="0"/>
              </a:rPr>
              <a:t>&gt;();</a:t>
            </a:r>
          </a:p>
        </p:txBody>
      </p:sp>
      <p:sp>
        <p:nvSpPr>
          <p:cNvPr id="3" name="Symbol zastępczy stopki 2"/>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2780671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Customisation Creation </a:t>
            </a:r>
          </a:p>
        </p:txBody>
      </p:sp>
      <p:sp>
        <p:nvSpPr>
          <p:cNvPr id="6" name="Rectangle 1"/>
          <p:cNvSpPr>
            <a:spLocks noGrp="1" noChangeArrowheads="1"/>
          </p:cNvSpPr>
          <p:nvPr>
            <p:ph idx="17"/>
          </p:nvPr>
        </p:nvSpPr>
        <p:spPr bwMode="auto">
          <a:xfrm>
            <a:off x="360000" y="1527143"/>
            <a:ext cx="7915950" cy="415498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user1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fixture.Build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&gt;().With(x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x.Name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"Jan"</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Result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user1.Name = "Jan"</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user2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fixture.Build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Without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x.Substitutes</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Result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user2.Substitute =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null</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user3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fixture.Build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OmitAutoProperties</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Result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Properties</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will</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have</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default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values</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user4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fixture.Build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&gt;().Do(x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x.Substitutes.Add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(user1)).</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Result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user4.Substitutes: { user1 } </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user5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fixture.Build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&gt;().With(x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x.Name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"Jan"</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smtClean="0">
                <a:solidFill>
                  <a:srgbClr val="000000"/>
                </a:solidFill>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.With(x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x.Surname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"Kowalski"</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smtClean="0">
                <a:solidFill>
                  <a:srgbClr val="000000"/>
                </a:solidFill>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Without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x.Substitutes</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smtClean="0">
                <a:solidFill>
                  <a:srgbClr val="000000"/>
                </a:solidFill>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Result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user5.Name = "Jan", user5.Surname = "Kowalski, user5.Substitutes =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null</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fixture.Customize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&gt;(u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u.With</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x.Name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"Jan"</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).With(x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x.Surname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"Kowalski"</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user6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pl-PL" altLang="pl-PL" sz="3200" b="0" i="0" u="none" strike="noStrike" cap="none" normalizeH="0" baseline="0" dirty="0" smtClean="0">
              <a:ln>
                <a:noFill/>
              </a:ln>
              <a:solidFill>
                <a:schemeClr val="tx1"/>
              </a:solidFill>
              <a:effectLst/>
              <a:latin typeface="Arial" panose="020B0604020202020204" pitchFamily="34" charset="0"/>
            </a:endParaRPr>
          </a:p>
        </p:txBody>
      </p:sp>
      <p:sp>
        <p:nvSpPr>
          <p:cNvPr id="3" name="Symbol zastępczy stopki 2"/>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2893350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MOCKS Creation</a:t>
            </a:r>
          </a:p>
        </p:txBody>
      </p:sp>
      <p:sp>
        <p:nvSpPr>
          <p:cNvPr id="6" name="Rectangle 1"/>
          <p:cNvSpPr>
            <a:spLocks noGrp="1" noChangeArrowheads="1"/>
          </p:cNvSpPr>
          <p:nvPr>
            <p:ph idx="17"/>
          </p:nvPr>
        </p:nvSpPr>
        <p:spPr bwMode="auto">
          <a:xfrm>
            <a:off x="314910" y="1035169"/>
            <a:ext cx="6641562"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None/>
            </a:pPr>
            <a:r>
              <a:rPr lang="pl-PL" altLang="pl-PL" sz="1200" dirty="0">
                <a:solidFill>
                  <a:srgbClr val="008000"/>
                </a:solidFill>
                <a:latin typeface="Consolas" panose="020B0609020204030204" pitchFamily="49" charset="0"/>
                <a:cs typeface="Consolas" panose="020B0609020204030204" pitchFamily="49" charset="0"/>
              </a:rPr>
              <a:t>// </a:t>
            </a:r>
            <a:r>
              <a:rPr lang="pl-PL" altLang="pl-PL" sz="1200" dirty="0" smtClean="0">
                <a:solidFill>
                  <a:srgbClr val="008000"/>
                </a:solidFill>
                <a:latin typeface="Consolas" panose="020B0609020204030204" pitchFamily="49" charset="0"/>
                <a:cs typeface="Consolas" panose="020B0609020204030204" pitchFamily="49" charset="0"/>
              </a:rPr>
              <a:t>Option 1</a:t>
            </a:r>
            <a:endParaRPr kumimoji="0" lang="pl-PL" altLang="pl-PL" sz="1200" b="0" i="0" u="none" strike="noStrike" cap="none" normalizeH="0" baseline="0" dirty="0" smtClean="0">
              <a:ln>
                <a:noFill/>
              </a:ln>
              <a:solidFill>
                <a:srgbClr val="00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rPr>
              <a:t> fixture = </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rPr>
              <a:t>().Customize(</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AutoConfiguredMoqCustomization</a:t>
            </a: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err="1" smtClean="0">
                <a:ln>
                  <a:noFill/>
                </a:ln>
                <a:solidFill>
                  <a:srgbClr val="000000"/>
                </a:solidFill>
                <a:effectLst/>
                <a:latin typeface="Consolas" panose="020B0609020204030204" pitchFamily="49" charset="0"/>
              </a:rPr>
              <a:t>personMock</a:t>
            </a:r>
            <a:r>
              <a:rPr kumimoji="0" lang="pl-PL" altLang="pl-PL" sz="1200" b="0" i="0" u="none" strike="noStrike" cap="none" normalizeH="0" baseline="0" dirty="0" smtClean="0">
                <a:ln>
                  <a:noFill/>
                </a:ln>
                <a:solidFill>
                  <a:srgbClr val="000000"/>
                </a:solidFill>
                <a:effectLst/>
                <a:latin typeface="Consolas" panose="020B0609020204030204" pitchFamily="49" charset="0"/>
              </a:rPr>
              <a:t> = fixture.Create&lt;</a:t>
            </a:r>
            <a:r>
              <a:rPr kumimoji="0" lang="pl-PL" altLang="pl-PL" sz="1200" b="0" i="0" u="none" strike="noStrike" cap="none" normalizeH="0" baseline="0" dirty="0" smtClean="0">
                <a:ln>
                  <a:noFill/>
                </a:ln>
                <a:solidFill>
                  <a:srgbClr val="2B91AF"/>
                </a:solidFill>
                <a:effectLst/>
                <a:latin typeface="Consolas" panose="020B0609020204030204" pitchFamily="49" charset="0"/>
              </a:rPr>
              <a:t>Mock</a:t>
            </a:r>
            <a:r>
              <a:rPr kumimoji="0" lang="pl-PL" altLang="pl-PL" sz="1200" b="0" i="0" u="none" strike="noStrike" cap="none" normalizeH="0" baseline="0" dirty="0" smtClean="0">
                <a:ln>
                  <a:noFill/>
                </a:ln>
                <a:solidFill>
                  <a:srgbClr val="000000"/>
                </a:solidFill>
                <a:effectLst/>
                <a:latin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rPr>
              <a:t>IPerson</a:t>
            </a:r>
            <a:r>
              <a:rPr kumimoji="0" lang="pl-PL" altLang="pl-PL" sz="1200" b="0" i="0" u="none" strike="noStrike" cap="none" normalizeH="0" baseline="0" dirty="0" smtClean="0">
                <a:ln>
                  <a:noFill/>
                </a:ln>
                <a:solidFill>
                  <a:srgbClr val="000000"/>
                </a:solidFill>
                <a:effectLst/>
                <a:latin typeface="Consolas" panose="020B0609020204030204" pitchFamily="49" charset="0"/>
              </a:rPr>
              <a:t>&gt;&gt;();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00"/>
                </a:solidFill>
                <a:effectLst/>
                <a:latin typeface="Consolas" panose="020B0609020204030204" pitchFamily="49" charset="0"/>
              </a:rPr>
              <a:t>personMock.SetupProperty</a:t>
            </a:r>
            <a:r>
              <a:rPr kumimoji="0" lang="pl-PL" altLang="pl-PL" sz="1200" b="0" i="0" u="none" strike="noStrike" cap="none" normalizeH="0" baseline="0" dirty="0" smtClean="0">
                <a:ln>
                  <a:noFill/>
                </a:ln>
                <a:solidFill>
                  <a:srgbClr val="000000"/>
                </a:solidFill>
                <a:effectLst/>
                <a:latin typeface="Consolas" panose="020B0609020204030204" pitchFamily="49" charset="0"/>
              </a:rPr>
              <a:t>(u</a:t>
            </a:r>
            <a:r>
              <a:rPr kumimoji="0" lang="pl-PL" altLang="pl-PL" sz="1200" b="0" i="0" u="none" strike="noStrike" cap="none" normalizeH="0" baseline="0" dirty="0" smtClean="0">
                <a:ln>
                  <a:noFill/>
                </a:ln>
                <a:solidFill>
                  <a:srgbClr val="000000"/>
                </a:solidFill>
                <a:effectLst/>
                <a:latin typeface="Consolas" panose="020B0609020204030204" pitchFamily="49" charset="0"/>
              </a:rPr>
              <a:t> =&gt; u.FirstName, </a:t>
            </a:r>
            <a:r>
              <a:rPr kumimoji="0" lang="pl-PL" altLang="pl-PL" sz="1200" b="0" i="0" u="none" strike="noStrike" cap="none" normalizeH="0" baseline="0" dirty="0" smtClean="0">
                <a:ln>
                  <a:noFill/>
                </a:ln>
                <a:solidFill>
                  <a:srgbClr val="A31515"/>
                </a:solidFill>
                <a:effectLst/>
                <a:latin typeface="Consolas" panose="020B0609020204030204" pitchFamily="49" charset="0"/>
              </a:rPr>
              <a:t>"dummyFirstName"</a:t>
            </a:r>
            <a:r>
              <a:rPr kumimoji="0" lang="pl-PL" altLang="pl-PL" sz="1200" b="0" i="0" u="none" strike="noStrike" cap="none" normalizeH="0" baseline="0" dirty="0" smtClean="0">
                <a:ln>
                  <a:noFill/>
                </a:ln>
                <a:solidFill>
                  <a:srgbClr val="000000"/>
                </a:solidFill>
                <a:effectLst/>
                <a:latin typeface="Consolas" panose="020B0609020204030204" pitchFamily="49" charset="0"/>
              </a:rPr>
              <a:t>);</a:t>
            </a:r>
            <a:endParaRPr kumimoji="0" lang="pl-PL" altLang="pl-PL" sz="1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360000" y="1916832"/>
            <a:ext cx="6641562"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pl-PL" altLang="pl-PL" sz="1200" dirty="0">
                <a:solidFill>
                  <a:srgbClr val="008000"/>
                </a:solidFill>
                <a:latin typeface="Consolas" panose="020B0609020204030204" pitchFamily="49" charset="0"/>
                <a:cs typeface="Consolas" panose="020B0609020204030204" pitchFamily="49" charset="0"/>
              </a:rPr>
              <a:t>// Option </a:t>
            </a:r>
            <a:r>
              <a:rPr lang="pl-PL" altLang="pl-PL" sz="1200" dirty="0" smtClean="0">
                <a:solidFill>
                  <a:srgbClr val="008000"/>
                </a:solidFill>
                <a:latin typeface="Consolas" panose="020B0609020204030204" pitchFamily="49" charset="0"/>
                <a:cs typeface="Consolas" panose="020B0609020204030204" pitchFamily="49" charset="0"/>
              </a:rPr>
              <a:t>2</a:t>
            </a:r>
            <a:endParaRPr lang="pl-PL" altLang="pl-PL" sz="1200" dirty="0">
              <a:solidFill>
                <a:srgbClr val="0000FF"/>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rPr>
              <a:t> fixture = </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rPr>
              <a:t>().Customize(</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AutoConfiguredMoqCustomization</a:t>
            </a: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rPr>
              <a:t> person = fixture.Create&lt;</a:t>
            </a:r>
            <a:r>
              <a:rPr kumimoji="0" lang="pl-PL" altLang="pl-PL" sz="1200" b="0" i="0" u="none" strike="noStrike" cap="none" normalizeH="0" baseline="0" dirty="0" smtClean="0">
                <a:ln>
                  <a:noFill/>
                </a:ln>
                <a:solidFill>
                  <a:srgbClr val="2B91AF"/>
                </a:solidFill>
                <a:effectLst/>
                <a:latin typeface="Consolas" panose="020B0609020204030204" pitchFamily="49" charset="0"/>
              </a:rPr>
              <a:t>IPerson</a:t>
            </a:r>
            <a:r>
              <a:rPr kumimoji="0" lang="pl-PL" altLang="pl-PL" sz="1200" b="0" i="0" u="none" strike="noStrike" cap="none" normalizeH="0" baseline="0" dirty="0" smtClean="0">
                <a:ln>
                  <a:noFill/>
                </a:ln>
                <a:solidFill>
                  <a:srgbClr val="00000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2B91AF"/>
                </a:solidFill>
                <a:effectLst/>
                <a:latin typeface="Consolas" panose="020B0609020204030204" pitchFamily="49" charset="0"/>
              </a:rPr>
              <a:t>Mock</a:t>
            </a:r>
            <a:r>
              <a:rPr kumimoji="0" lang="pl-PL" altLang="pl-PL" sz="1200" b="0" i="0" u="none" strike="noStrike" cap="none" normalizeH="0" baseline="0" dirty="0" smtClean="0">
                <a:ln>
                  <a:noFill/>
                </a:ln>
                <a:solidFill>
                  <a:srgbClr val="000000"/>
                </a:solidFill>
                <a:effectLst/>
                <a:latin typeface="Consolas" panose="020B0609020204030204" pitchFamily="49" charset="0"/>
              </a:rPr>
              <a:t>.Get(person).SetupProperty(u =&gt; u.FirstName, </a:t>
            </a:r>
            <a:r>
              <a:rPr kumimoji="0" lang="pl-PL" altLang="pl-PL" sz="1200" b="0" i="0" u="none" strike="noStrike" cap="none" normalizeH="0" baseline="0" dirty="0" smtClean="0">
                <a:ln>
                  <a:noFill/>
                </a:ln>
                <a:solidFill>
                  <a:srgbClr val="A31515"/>
                </a:solidFill>
                <a:effectLst/>
                <a:latin typeface="Consolas" panose="020B0609020204030204" pitchFamily="49" charset="0"/>
              </a:rPr>
              <a:t>"dummyFirstName"</a:t>
            </a:r>
            <a:r>
              <a:rPr kumimoji="0" lang="pl-PL" altLang="pl-PL" sz="1200" b="0" i="0" u="none" strike="noStrike" cap="none" normalizeH="0" baseline="0" dirty="0" smtClean="0">
                <a:ln>
                  <a:noFill/>
                </a:ln>
                <a:solidFill>
                  <a:srgbClr val="000000"/>
                </a:solidFill>
                <a:effectLst/>
                <a:latin typeface="Consolas" panose="020B0609020204030204" pitchFamily="49" charset="0"/>
              </a:rPr>
              <a:t>);</a:t>
            </a:r>
            <a:endParaRPr kumimoji="0" lang="pl-PL" altLang="pl-PL" sz="12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389823" y="2802858"/>
            <a:ext cx="6611739" cy="3273459"/>
          </a:xfrm>
          <a:prstGeom prst="rect">
            <a:avLst/>
          </a:prstGeom>
        </p:spPr>
      </p:pic>
      <p:sp>
        <p:nvSpPr>
          <p:cNvPr id="3" name="Symbol zastępczy stopki 2"/>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363481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REAL DATA</a:t>
            </a:r>
            <a:endParaRPr lang="pl-PL" dirty="0"/>
          </a:p>
        </p:txBody>
      </p:sp>
      <p:pic>
        <p:nvPicPr>
          <p:cNvPr id="7" name="Content Placeholder 6"/>
          <p:cNvPicPr>
            <a:picLocks noGrp="1" noChangeAspect="1"/>
          </p:cNvPicPr>
          <p:nvPr>
            <p:ph idx="17"/>
          </p:nvPr>
        </p:nvPicPr>
        <p:blipFill>
          <a:blip r:embed="rId3"/>
          <a:stretch>
            <a:fillRect/>
          </a:stretch>
        </p:blipFill>
        <p:spPr>
          <a:xfrm>
            <a:off x="5132940" y="1068398"/>
            <a:ext cx="3837988" cy="1918994"/>
          </a:xfrm>
          <a:prstGeom prst="rect">
            <a:avLst/>
          </a:prstGeom>
        </p:spPr>
      </p:pic>
      <p:sp>
        <p:nvSpPr>
          <p:cNvPr id="6" name="Rectangle 1"/>
          <p:cNvSpPr>
            <a:spLocks noChangeArrowheads="1"/>
          </p:cNvSpPr>
          <p:nvPr/>
        </p:nvSpPr>
        <p:spPr bwMode="auto">
          <a:xfrm>
            <a:off x="251520" y="906973"/>
            <a:ext cx="4698722" cy="317009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FF"/>
                </a:solidFill>
                <a:effectLst/>
                <a:latin typeface="Consolas" panose="020B0609020204030204" pitchFamily="49" charset="0"/>
              </a:rPr>
              <a:t>public</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class</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2B91AF"/>
                </a:solidFill>
                <a:effectLst/>
                <a:latin typeface="Consolas" panose="020B0609020204030204" pitchFamily="49" charset="0"/>
              </a:rPr>
              <a:t>HydratorAdapter</a:t>
            </a:r>
            <a:r>
              <a:rPr kumimoji="0" lang="pl-PL" altLang="pl-PL" sz="1000" b="0" i="0" u="none" strike="noStrike" cap="none" normalizeH="0" baseline="0" dirty="0" smtClean="0">
                <a:ln>
                  <a:noFill/>
                </a:ln>
                <a:solidFill>
                  <a:srgbClr val="000000"/>
                </a:solidFill>
                <a:effectLst/>
                <a:latin typeface="Consolas" panose="020B0609020204030204" pitchFamily="49" charset="0"/>
              </a:rPr>
              <a:t> : </a:t>
            </a:r>
            <a:r>
              <a:rPr kumimoji="0" lang="pl-PL" altLang="pl-PL" sz="1000" b="0" i="0" u="none" strike="noStrike" cap="none" normalizeH="0" baseline="0" dirty="0" smtClean="0">
                <a:ln>
                  <a:noFill/>
                </a:ln>
                <a:solidFill>
                  <a:srgbClr val="2B91AF"/>
                </a:solidFill>
                <a:effectLst/>
                <a:latin typeface="Consolas" panose="020B0609020204030204" pitchFamily="49" charset="0"/>
              </a:rPr>
              <a:t>ISpecimenBuilder</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FF"/>
                </a:solidFill>
                <a:effectLst/>
                <a:latin typeface="Consolas" panose="020B0609020204030204" pitchFamily="49" charset="0"/>
              </a:rPr>
              <a:t>  private</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readonly</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2B91AF"/>
                </a:solidFill>
                <a:effectLst/>
                <a:latin typeface="Consolas" panose="020B0609020204030204" pitchFamily="49" charset="0"/>
              </a:rPr>
              <a:t>IMap</a:t>
            </a:r>
            <a:r>
              <a:rPr kumimoji="0" lang="pl-PL" altLang="pl-PL" sz="1000" b="0" i="0" u="none" strike="noStrike" cap="none" normalizeH="0" baseline="0" dirty="0" smtClean="0">
                <a:ln>
                  <a:noFill/>
                </a:ln>
                <a:solidFill>
                  <a:srgbClr val="000000"/>
                </a:solidFill>
                <a:effectLst/>
                <a:latin typeface="Consolas" panose="020B0609020204030204" pitchFamily="49" charset="0"/>
              </a:rPr>
              <a:t> map;</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public</a:t>
            </a:r>
            <a:r>
              <a:rPr kumimoji="0" lang="pl-PL" altLang="pl-PL" sz="1000" b="0" i="0" u="none" strike="noStrike" cap="none" normalizeH="0" baseline="0" dirty="0" smtClean="0">
                <a:ln>
                  <a:noFill/>
                </a:ln>
                <a:solidFill>
                  <a:srgbClr val="000000"/>
                </a:solidFill>
                <a:effectLst/>
                <a:latin typeface="Consolas" panose="020B0609020204030204" pitchFamily="49" charset="0"/>
              </a:rPr>
              <a:t> HydratorAdapter(</a:t>
            </a:r>
            <a:r>
              <a:rPr kumimoji="0" lang="pl-PL" altLang="pl-PL" sz="1000" b="0" i="0" u="none" strike="noStrike" cap="none" normalizeH="0" baseline="0" dirty="0" smtClean="0">
                <a:ln>
                  <a:noFill/>
                </a:ln>
                <a:solidFill>
                  <a:srgbClr val="2B91AF"/>
                </a:solidFill>
                <a:effectLst/>
                <a:latin typeface="Consolas" panose="020B0609020204030204" pitchFamily="49" charset="0"/>
              </a:rPr>
              <a:t>IMap</a:t>
            </a:r>
            <a:r>
              <a:rPr kumimoji="0" lang="pl-PL" altLang="pl-PL" sz="1000" b="0" i="0" u="none" strike="noStrike" cap="none" normalizeH="0" baseline="0" dirty="0" smtClean="0">
                <a:ln>
                  <a:noFill/>
                </a:ln>
                <a:solidFill>
                  <a:srgbClr val="000000"/>
                </a:solidFill>
                <a:effectLst/>
                <a:latin typeface="Consolas" panose="020B0609020204030204" pitchFamily="49" charset="0"/>
              </a:rPr>
              <a:t> map)</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FF"/>
                </a:solidFill>
                <a:effectLst/>
                <a:latin typeface="Consolas" panose="020B0609020204030204" pitchFamily="49" charset="0"/>
              </a:rPr>
              <a:t>    if</a:t>
            </a:r>
            <a:r>
              <a:rPr kumimoji="0" lang="pl-PL" altLang="pl-PL" sz="1000" b="0" i="0" u="none" strike="noStrike" cap="none" normalizeH="0" baseline="0" dirty="0" smtClean="0">
                <a:ln>
                  <a:noFill/>
                </a:ln>
                <a:solidFill>
                  <a:srgbClr val="000000"/>
                </a:solidFill>
                <a:effectLst/>
                <a:latin typeface="Consolas" panose="020B0609020204030204" pitchFamily="49" charset="0"/>
              </a:rPr>
              <a:t> (map == </a:t>
            </a:r>
            <a:r>
              <a:rPr kumimoji="0" lang="pl-PL" altLang="pl-PL" sz="1000" b="0" i="0" u="none" strike="noStrike" cap="none" normalizeH="0" baseline="0" dirty="0" smtClean="0">
                <a:ln>
                  <a:noFill/>
                </a:ln>
                <a:solidFill>
                  <a:srgbClr val="0000FF"/>
                </a:solidFill>
                <a:effectLst/>
                <a:latin typeface="Consolas" panose="020B0609020204030204" pitchFamily="49" charset="0"/>
              </a:rPr>
              <a:t>null</a:t>
            </a:r>
            <a:r>
              <a:rPr kumimoji="0" lang="pl-PL" altLang="pl-PL" sz="1000" b="0" i="0" u="none" strike="noStrike" cap="none" normalizeH="0" baseline="0" dirty="0" smtClean="0">
                <a:ln>
                  <a:noFill/>
                </a:ln>
                <a:solidFill>
                  <a:srgbClr val="000000"/>
                </a:solidFill>
                <a:effectLst/>
                <a:latin typeface="Consolas" panose="020B0609020204030204" pitchFamily="49" charset="0"/>
              </a:rPr>
              <a:t>) { </a:t>
            </a:r>
            <a:r>
              <a:rPr kumimoji="0" lang="pl-PL" altLang="pl-PL" sz="1000" b="0" i="0" u="none" strike="noStrike" cap="none" normalizeH="0" baseline="0" dirty="0" smtClean="0">
                <a:ln>
                  <a:noFill/>
                </a:ln>
                <a:solidFill>
                  <a:srgbClr val="0000FF"/>
                </a:solidFill>
                <a:effectLst/>
                <a:latin typeface="Consolas" panose="020B0609020204030204" pitchFamily="49" charset="0"/>
              </a:rPr>
              <a:t>throw</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new</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2B91AF"/>
                </a:solidFill>
                <a:effectLst/>
                <a:latin typeface="Consolas" panose="020B0609020204030204" pitchFamily="49" charset="0"/>
              </a:rPr>
              <a:t>ArgumentNullException</a:t>
            </a:r>
            <a:r>
              <a:rPr kumimoji="0" lang="pl-PL" altLang="pl-PL" sz="1000" b="0" i="0" u="none" strike="noStrike" cap="none" normalizeH="0" baseline="0" dirty="0" smtClean="0">
                <a:ln>
                  <a:noFill/>
                </a:ln>
                <a:solidFill>
                  <a:srgbClr val="000000"/>
                </a:solidFill>
                <a:effectLst/>
                <a:latin typeface="Consolas" panose="020B0609020204030204" pitchFamily="49" charset="0"/>
              </a:rPr>
              <a:t>(</a:t>
            </a:r>
            <a:r>
              <a:rPr kumimoji="0" lang="pl-PL" altLang="pl-PL" sz="1000" b="0" i="0" u="none" strike="noStrike" cap="none" normalizeH="0" baseline="0" dirty="0" smtClean="0">
                <a:ln>
                  <a:noFill/>
                </a:ln>
                <a:solidFill>
                  <a:srgbClr val="A31515"/>
                </a:solidFill>
                <a:effectLst/>
                <a:latin typeface="Consolas" panose="020B0609020204030204" pitchFamily="49" charset="0"/>
              </a:rPr>
              <a:t>"map"</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000" dirty="0">
                <a:solidFill>
                  <a:srgbClr val="000000"/>
                </a:solidFill>
                <a:latin typeface="Consolas" panose="020B0609020204030204" pitchFamily="49" charset="0"/>
              </a:rPr>
              <a:t> </a:t>
            </a:r>
            <a:r>
              <a:rPr lang="pl-PL" altLang="pl-PL" sz="1000" dirty="0" smtClean="0">
                <a:solidFill>
                  <a:srgbClr val="000000"/>
                </a:solidFill>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this</a:t>
            </a:r>
            <a:r>
              <a:rPr kumimoji="0" lang="pl-PL" altLang="pl-PL" sz="1000" b="0" i="0" u="none" strike="noStrike" cap="none" normalizeH="0" baseline="0" dirty="0" smtClean="0">
                <a:ln>
                  <a:noFill/>
                </a:ln>
                <a:solidFill>
                  <a:srgbClr val="000000"/>
                </a:solidFill>
                <a:effectLst/>
                <a:latin typeface="Consolas" panose="020B0609020204030204" pitchFamily="49" charset="0"/>
              </a:rPr>
              <a:t>.map = map;</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0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FF"/>
                </a:solidFill>
                <a:effectLst/>
                <a:latin typeface="Consolas" panose="020B0609020204030204" pitchFamily="49" charset="0"/>
              </a:rPr>
              <a:t>  public</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object</a:t>
            </a:r>
            <a:r>
              <a:rPr kumimoji="0" lang="pl-PL" altLang="pl-PL" sz="1000" b="0" i="0" u="none" strike="noStrike" cap="none" normalizeH="0" baseline="0" dirty="0" smtClean="0">
                <a:ln>
                  <a:noFill/>
                </a:ln>
                <a:solidFill>
                  <a:srgbClr val="000000"/>
                </a:solidFill>
                <a:effectLst/>
                <a:latin typeface="Consolas" panose="020B0609020204030204" pitchFamily="49" charset="0"/>
              </a:rPr>
              <a:t> Create(</a:t>
            </a:r>
            <a:r>
              <a:rPr kumimoji="0" lang="pl-PL" altLang="pl-PL" sz="1000" b="0" i="0" u="none" strike="noStrike" cap="none" normalizeH="0" baseline="0" dirty="0" smtClean="0">
                <a:ln>
                  <a:noFill/>
                </a:ln>
                <a:solidFill>
                  <a:srgbClr val="0000FF"/>
                </a:solidFill>
                <a:effectLst/>
                <a:latin typeface="Consolas" panose="020B0609020204030204" pitchFamily="49" charset="0"/>
              </a:rPr>
              <a:t>object</a:t>
            </a:r>
            <a:r>
              <a:rPr kumimoji="0" lang="pl-PL" altLang="pl-PL" sz="1000" b="0" i="0" u="none" strike="noStrike" cap="none" normalizeH="0" baseline="0" dirty="0" smtClean="0">
                <a:ln>
                  <a:noFill/>
                </a:ln>
                <a:solidFill>
                  <a:srgbClr val="000000"/>
                </a:solidFill>
                <a:effectLst/>
                <a:latin typeface="Consolas" panose="020B0609020204030204" pitchFamily="49" charset="0"/>
              </a:rPr>
              <a:t> request, </a:t>
            </a:r>
            <a:r>
              <a:rPr kumimoji="0" lang="pl-PL" altLang="pl-PL" sz="1000" b="0" i="0" u="none" strike="noStrike" cap="none" normalizeH="0" baseline="0" dirty="0" smtClean="0">
                <a:ln>
                  <a:noFill/>
                </a:ln>
                <a:solidFill>
                  <a:srgbClr val="2B91AF"/>
                </a:solidFill>
                <a:effectLst/>
                <a:latin typeface="Consolas" panose="020B0609020204030204" pitchFamily="49" charset="0"/>
              </a:rPr>
              <a:t>ISpecimenContext</a:t>
            </a:r>
            <a:r>
              <a:rPr kumimoji="0" lang="pl-PL" altLang="pl-PL" sz="1000" b="0" i="0" u="none" strike="noStrike" cap="none" normalizeH="0" baseline="0" dirty="0" smtClean="0">
                <a:ln>
                  <a:noFill/>
                </a:ln>
                <a:solidFill>
                  <a:srgbClr val="000000"/>
                </a:solidFill>
                <a:effectLst/>
                <a:latin typeface="Consolas" panose="020B0609020204030204" pitchFamily="49" charset="0"/>
              </a:rPr>
              <a:t> context)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var</a:t>
            </a:r>
            <a:r>
              <a:rPr kumimoji="0" lang="pl-PL" altLang="pl-PL" sz="1000" b="0" i="0" u="none" strike="noStrike" cap="none" normalizeH="0" baseline="0" dirty="0" smtClean="0">
                <a:ln>
                  <a:noFill/>
                </a:ln>
                <a:solidFill>
                  <a:srgbClr val="000000"/>
                </a:solidFill>
                <a:effectLst/>
                <a:latin typeface="Consolas" panose="020B0609020204030204" pitchFamily="49" charset="0"/>
              </a:rPr>
              <a:t> pi = request </a:t>
            </a:r>
            <a:r>
              <a:rPr kumimoji="0" lang="pl-PL" altLang="pl-PL" sz="1000" b="0" i="0" u="none" strike="noStrike" cap="none" normalizeH="0" baseline="0" dirty="0" smtClean="0">
                <a:ln>
                  <a:noFill/>
                </a:ln>
                <a:solidFill>
                  <a:srgbClr val="0000FF"/>
                </a:solidFill>
                <a:effectLst/>
                <a:latin typeface="Consolas" panose="020B0609020204030204" pitchFamily="49" charset="0"/>
              </a:rPr>
              <a:t>as</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2B91AF"/>
                </a:solidFill>
                <a:effectLst/>
                <a:latin typeface="Consolas" panose="020B0609020204030204" pitchFamily="49" charset="0"/>
              </a:rPr>
              <a:t>PropertyInfo</a:t>
            </a:r>
            <a:r>
              <a:rPr kumimoji="0" lang="pl-PL" altLang="pl-PL" sz="10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if</a:t>
            </a:r>
            <a:r>
              <a:rPr kumimoji="0" lang="pl-PL" altLang="pl-PL" sz="1000" b="0" i="0" u="none" strike="noStrike" cap="none" normalizeH="0" baseline="0" dirty="0" smtClean="0">
                <a:ln>
                  <a:noFill/>
                </a:ln>
                <a:solidFill>
                  <a:srgbClr val="000000"/>
                </a:solidFill>
                <a:effectLst/>
                <a:latin typeface="Consolas" panose="020B0609020204030204" pitchFamily="49" charset="0"/>
              </a:rPr>
              <a:t> (pi == </a:t>
            </a:r>
            <a:r>
              <a:rPr kumimoji="0" lang="pl-PL" altLang="pl-PL" sz="1000" b="0" i="0" u="none" strike="noStrike" cap="none" normalizeH="0" baseline="0" dirty="0" smtClean="0">
                <a:ln>
                  <a:noFill/>
                </a:ln>
                <a:solidFill>
                  <a:srgbClr val="0000FF"/>
                </a:solidFill>
                <a:effectLst/>
                <a:latin typeface="Consolas" panose="020B0609020204030204" pitchFamily="49" charset="0"/>
              </a:rPr>
              <a:t>null</a:t>
            </a:r>
            <a:r>
              <a:rPr kumimoji="0" lang="pl-PL" altLang="pl-PL" sz="1000" b="0" i="0" u="none" strike="noStrike" cap="none" normalizeH="0" baseline="0" dirty="0" smtClean="0">
                <a:ln>
                  <a:noFill/>
                </a:ln>
                <a:solidFill>
                  <a:srgbClr val="000000"/>
                </a:solidFill>
                <a:effectLst/>
                <a:latin typeface="Consolas" panose="020B0609020204030204" pitchFamily="49" charset="0"/>
              </a:rPr>
              <a:t>) { </a:t>
            </a:r>
            <a:r>
              <a:rPr kumimoji="0" lang="pl-PL" altLang="pl-PL" sz="1000" b="0" i="0" u="none" strike="noStrike" cap="none" normalizeH="0" baseline="0" dirty="0" smtClean="0">
                <a:ln>
                  <a:noFill/>
                </a:ln>
                <a:solidFill>
                  <a:srgbClr val="0000FF"/>
                </a:solidFill>
                <a:effectLst/>
                <a:latin typeface="Consolas" panose="020B0609020204030204" pitchFamily="49" charset="0"/>
              </a:rPr>
              <a:t>return</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new</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err="1" smtClean="0">
                <a:ln>
                  <a:noFill/>
                </a:ln>
                <a:solidFill>
                  <a:srgbClr val="2B91AF"/>
                </a:solidFill>
                <a:effectLst/>
                <a:latin typeface="Consolas" panose="020B0609020204030204" pitchFamily="49" charset="0"/>
              </a:rPr>
              <a:t>NoSpecimen</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000" dirty="0">
                <a:solidFill>
                  <a:srgbClr val="000000"/>
                </a:solidFill>
                <a:latin typeface="Consolas" panose="020B0609020204030204" pitchFamily="49" charset="0"/>
              </a:rPr>
              <a:t> </a:t>
            </a:r>
            <a:r>
              <a:rPr lang="pl-PL" altLang="pl-PL" sz="1000" dirty="0" smtClean="0">
                <a:solidFill>
                  <a:srgbClr val="000000"/>
                </a:solidFill>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if</a:t>
            </a:r>
            <a:r>
              <a:rPr kumimoji="0" lang="pl-PL" altLang="pl-PL" sz="1000" b="0" i="0" u="none" strike="noStrike" cap="none" normalizeH="0" baseline="0" dirty="0" smtClean="0">
                <a:ln>
                  <a:noFill/>
                </a:ln>
                <a:solidFill>
                  <a:srgbClr val="000000"/>
                </a:solidFill>
                <a:effectLst/>
                <a:latin typeface="Consolas" panose="020B0609020204030204" pitchFamily="49" charset="0"/>
              </a:rPr>
              <a:t> (!map.Match(pi) || (map.Type != pi.PropertyType)) </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000" dirty="0">
                <a:solidFill>
                  <a:srgbClr val="000000"/>
                </a:solidFill>
                <a:latin typeface="Consolas" panose="020B0609020204030204" pitchFamily="49" charset="0"/>
              </a:rPr>
              <a:t> </a:t>
            </a:r>
            <a:r>
              <a:rPr lang="pl-PL" altLang="pl-PL" sz="1000" dirty="0" smtClean="0">
                <a:solidFill>
                  <a:srgbClr val="000000"/>
                </a:solidFill>
                <a:latin typeface="Consolas" panose="020B0609020204030204" pitchFamily="49" charset="0"/>
              </a:rPr>
              <a:t>   </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return</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new</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err="1" smtClean="0">
                <a:ln>
                  <a:noFill/>
                </a:ln>
                <a:solidFill>
                  <a:srgbClr val="2B91AF"/>
                </a:solidFill>
                <a:effectLst/>
                <a:latin typeface="Consolas" panose="020B0609020204030204" pitchFamily="49" charset="0"/>
              </a:rPr>
              <a:t>NoSpecimen</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0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FF"/>
                </a:solidFill>
                <a:effectLst/>
                <a:latin typeface="Consolas" panose="020B0609020204030204" pitchFamily="49" charset="0"/>
              </a:rPr>
              <a:t>    return</a:t>
            </a:r>
            <a:r>
              <a:rPr kumimoji="0" lang="pl-PL" altLang="pl-PL" sz="1000" b="0" i="0" u="none" strike="noStrike" cap="none" normalizeH="0" baseline="0" dirty="0" smtClean="0">
                <a:ln>
                  <a:noFill/>
                </a:ln>
                <a:solidFill>
                  <a:srgbClr val="000000"/>
                </a:solidFill>
                <a:effectLst/>
                <a:latin typeface="Consolas" panose="020B0609020204030204" pitchFamily="49" charset="0"/>
              </a:rPr>
              <a:t> map.Mapping(pi).Generate();</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a:t>
            </a:r>
            <a:endParaRPr kumimoji="0" lang="pl-PL" altLang="pl-PL" sz="20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267506" y="4077072"/>
            <a:ext cx="5827236" cy="132343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FF"/>
                </a:solidFill>
                <a:effectLst/>
                <a:latin typeface="Consolas" panose="020B0609020204030204" pitchFamily="49" charset="0"/>
              </a:rPr>
              <a:t>public</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class</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2B91AF"/>
                </a:solidFill>
                <a:effectLst/>
                <a:latin typeface="Consolas" panose="020B0609020204030204" pitchFamily="49" charset="0"/>
              </a:rPr>
              <a:t>ObjectHydratorCustomization</a:t>
            </a:r>
            <a:r>
              <a:rPr kumimoji="0" lang="pl-PL" altLang="pl-PL" sz="1000" b="0" i="0" u="none" strike="noStrike" cap="none" normalizeH="0" baseline="0" dirty="0" smtClean="0">
                <a:ln>
                  <a:noFill/>
                </a:ln>
                <a:solidFill>
                  <a:srgbClr val="000000"/>
                </a:solidFill>
                <a:effectLst/>
                <a:latin typeface="Consolas" panose="020B0609020204030204" pitchFamily="49" charset="0"/>
              </a:rPr>
              <a:t> : </a:t>
            </a:r>
            <a:r>
              <a:rPr kumimoji="0" lang="pl-PL" altLang="pl-PL" sz="1000" b="0" i="0" u="none" strike="noStrike" cap="none" normalizeH="0" baseline="0" dirty="0" smtClean="0">
                <a:ln>
                  <a:noFill/>
                </a:ln>
                <a:solidFill>
                  <a:srgbClr val="2B91AF"/>
                </a:solidFill>
                <a:effectLst/>
                <a:latin typeface="Consolas" panose="020B0609020204030204" pitchFamily="49" charset="0"/>
              </a:rPr>
              <a:t>Icustomization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000" dirty="0">
                <a:solidFill>
                  <a:srgbClr val="000000"/>
                </a:solidFill>
                <a:latin typeface="Consolas" panose="020B0609020204030204" pitchFamily="49" charset="0"/>
              </a:rPr>
              <a:t> </a:t>
            </a:r>
            <a:r>
              <a:rPr lang="pl-PL" altLang="pl-PL" sz="1000" dirty="0" smtClean="0">
                <a:solidFill>
                  <a:srgbClr val="000000"/>
                </a:solidFill>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public</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void</a:t>
            </a:r>
            <a:r>
              <a:rPr kumimoji="0" lang="pl-PL" altLang="pl-PL" sz="1000" b="0" i="0" u="none" strike="noStrike" cap="none" normalizeH="0" baseline="0" dirty="0" smtClean="0">
                <a:ln>
                  <a:noFill/>
                </a:ln>
                <a:solidFill>
                  <a:srgbClr val="000000"/>
                </a:solidFill>
                <a:effectLst/>
                <a:latin typeface="Consolas" panose="020B0609020204030204" pitchFamily="49" charset="0"/>
              </a:rPr>
              <a:t> Customize(</a:t>
            </a:r>
            <a:r>
              <a:rPr kumimoji="0" lang="pl-PL" altLang="pl-PL" sz="1000" b="0" i="0" u="none" strike="noStrike" cap="none" normalizeH="0" baseline="0" dirty="0" smtClean="0">
                <a:ln>
                  <a:noFill/>
                </a:ln>
                <a:solidFill>
                  <a:srgbClr val="2B91AF"/>
                </a:solidFill>
                <a:effectLst/>
                <a:latin typeface="Consolas" panose="020B0609020204030204" pitchFamily="49" charset="0"/>
              </a:rPr>
              <a:t>IFixture</a:t>
            </a:r>
            <a:r>
              <a:rPr kumimoji="0" lang="pl-PL" altLang="pl-PL" sz="1000" b="0" i="0" u="none" strike="noStrike" cap="none" normalizeH="0" baseline="0" dirty="0" smtClean="0">
                <a:ln>
                  <a:noFill/>
                </a:ln>
                <a:solidFill>
                  <a:srgbClr val="000000"/>
                </a:solidFill>
                <a:effectLst/>
                <a:latin typeface="Consolas" panose="020B0609020204030204" pitchFamily="49" charset="0"/>
              </a:rPr>
              <a:t> fixture)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dirty="0" smtClean="0">
                <a:ln>
                  <a:noFill/>
                </a:ln>
                <a:solidFill>
                  <a:srgbClr val="0000FF"/>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var</a:t>
            </a:r>
            <a:r>
              <a:rPr kumimoji="0" lang="pl-PL" altLang="pl-PL" sz="1000" b="0" i="0" u="none" strike="noStrike" cap="none" normalizeH="0" baseline="0" dirty="0" smtClean="0">
                <a:ln>
                  <a:noFill/>
                </a:ln>
                <a:solidFill>
                  <a:srgbClr val="000000"/>
                </a:solidFill>
                <a:effectLst/>
                <a:latin typeface="Consolas" panose="020B0609020204030204" pitchFamily="49" charset="0"/>
              </a:rPr>
              <a:t> builders = </a:t>
            </a:r>
            <a:r>
              <a:rPr kumimoji="0" lang="pl-PL" altLang="pl-PL" sz="1000" b="0" i="0" u="none" strike="noStrike" cap="none" normalizeH="0" baseline="0" dirty="0" smtClean="0">
                <a:ln>
                  <a:noFill/>
                </a:ln>
                <a:solidFill>
                  <a:srgbClr val="0000FF"/>
                </a:solidFill>
                <a:effectLst/>
                <a:latin typeface="Consolas" panose="020B0609020204030204" pitchFamily="49" charset="0"/>
              </a:rPr>
              <a:t>from</a:t>
            </a:r>
            <a:r>
              <a:rPr kumimoji="0" lang="pl-PL" altLang="pl-PL" sz="1000" b="0" i="0" u="none" strike="noStrike" cap="none" normalizeH="0" baseline="0" dirty="0" smtClean="0">
                <a:ln>
                  <a:noFill/>
                </a:ln>
                <a:solidFill>
                  <a:srgbClr val="000000"/>
                </a:solidFill>
                <a:effectLst/>
                <a:latin typeface="Consolas" panose="020B0609020204030204" pitchFamily="49" charset="0"/>
              </a:rPr>
              <a:t> m </a:t>
            </a:r>
            <a:r>
              <a:rPr kumimoji="0" lang="pl-PL" altLang="pl-PL" sz="1000" b="0" i="0" u="none" strike="noStrike" cap="none" normalizeH="0" baseline="0" dirty="0" smtClean="0">
                <a:ln>
                  <a:noFill/>
                </a:ln>
                <a:solidFill>
                  <a:srgbClr val="0000FF"/>
                </a:solidFill>
                <a:effectLst/>
                <a:latin typeface="Consolas" panose="020B0609020204030204" pitchFamily="49" charset="0"/>
              </a:rPr>
              <a:t>in</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new</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2B91AF"/>
                </a:solidFill>
                <a:effectLst/>
                <a:latin typeface="Consolas" panose="020B0609020204030204" pitchFamily="49" charset="0"/>
              </a:rPr>
              <a:t>DefaultTypeMap</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select</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new</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2B91AF"/>
                </a:solidFill>
                <a:effectLst/>
                <a:latin typeface="Consolas" panose="020B0609020204030204" pitchFamily="49" charset="0"/>
              </a:rPr>
              <a:t>HydratorAdapter</a:t>
            </a:r>
            <a:r>
              <a:rPr kumimoji="0" lang="pl-PL" altLang="pl-PL" sz="1000" b="0" i="0" u="none" strike="noStrike" cap="none" normalizeH="0" baseline="0" dirty="0" smtClean="0">
                <a:ln>
                  <a:noFill/>
                </a:ln>
                <a:solidFill>
                  <a:srgbClr val="000000"/>
                </a:solidFill>
                <a:effectLst/>
                <a:latin typeface="Consolas" panose="020B0609020204030204" pitchFamily="49" charset="0"/>
              </a:rPr>
              <a:t>(m);</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fixture.Customizations.Add(</a:t>
            </a:r>
            <a:r>
              <a:rPr kumimoji="0" lang="pl-PL" altLang="pl-PL" sz="1000" b="0" i="0" u="none" strike="noStrike" cap="none" normalizeH="0" baseline="0" dirty="0" smtClean="0">
                <a:ln>
                  <a:noFill/>
                </a:ln>
                <a:solidFill>
                  <a:srgbClr val="0000FF"/>
                </a:solidFill>
                <a:effectLst/>
                <a:latin typeface="Consolas" panose="020B0609020204030204" pitchFamily="49" charset="0"/>
              </a:rPr>
              <a:t>new</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2B91AF"/>
                </a:solidFill>
                <a:effectLst/>
                <a:latin typeface="Consolas" panose="020B0609020204030204" pitchFamily="49" charset="0"/>
              </a:rPr>
              <a:t>CompositeSpecimenBuilder</a:t>
            </a:r>
            <a:r>
              <a:rPr kumimoji="0" lang="pl-PL" altLang="pl-PL" sz="1000" b="0" i="0" u="none" strike="noStrike" cap="none" normalizeH="0" baseline="0" dirty="0" smtClean="0">
                <a:ln>
                  <a:noFill/>
                </a:ln>
                <a:solidFill>
                  <a:srgbClr val="000000"/>
                </a:solidFill>
                <a:effectLst/>
                <a:latin typeface="Consolas" panose="020B0609020204030204" pitchFamily="49" charset="0"/>
              </a:rPr>
              <a:t>(builders));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a:t>
            </a:r>
            <a:endParaRPr kumimoji="0" lang="pl-PL" altLang="pl-PL" sz="2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251520" y="5534646"/>
            <a:ext cx="7439857"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1" i="0" u="none" strike="noStrike" cap="none" normalizeH="0" baseline="0" dirty="0" smtClean="0">
                <a:ln>
                  <a:noFill/>
                </a:ln>
                <a:solidFill>
                  <a:srgbClr val="0000FF"/>
                </a:solidFill>
                <a:effectLst/>
                <a:latin typeface="Consolas" panose="020B0609020204030204" pitchFamily="49" charset="0"/>
              </a:rPr>
              <a:t>var</a:t>
            </a:r>
            <a:r>
              <a:rPr kumimoji="0" lang="pl-PL" altLang="pl-PL" sz="1400" b="1" i="0" u="none" strike="noStrike" cap="none" normalizeH="0" baseline="0" dirty="0" smtClean="0">
                <a:ln>
                  <a:noFill/>
                </a:ln>
                <a:solidFill>
                  <a:srgbClr val="000000"/>
                </a:solidFill>
                <a:effectLst/>
                <a:latin typeface="Consolas" panose="020B0609020204030204" pitchFamily="49" charset="0"/>
              </a:rPr>
              <a:t> fixture = </a:t>
            </a:r>
            <a:r>
              <a:rPr kumimoji="0" lang="pl-PL" altLang="pl-PL" sz="1400" b="1" i="0" u="none" strike="noStrike" cap="none" normalizeH="0" baseline="0" dirty="0" smtClean="0">
                <a:ln>
                  <a:noFill/>
                </a:ln>
                <a:solidFill>
                  <a:srgbClr val="0000FF"/>
                </a:solidFill>
                <a:effectLst/>
                <a:latin typeface="Consolas" panose="020B0609020204030204" pitchFamily="49" charset="0"/>
              </a:rPr>
              <a:t>new</a:t>
            </a:r>
            <a:r>
              <a:rPr kumimoji="0" lang="pl-PL" altLang="pl-PL" sz="1400" b="1" i="0" u="none" strike="noStrike" cap="none" normalizeH="0" baseline="0" dirty="0" smtClean="0">
                <a:ln>
                  <a:noFill/>
                </a:ln>
                <a:solidFill>
                  <a:srgbClr val="000000"/>
                </a:solidFill>
                <a:effectLst/>
                <a:latin typeface="Consolas" panose="020B0609020204030204" pitchFamily="49" charset="0"/>
              </a:rPr>
              <a:t> </a:t>
            </a:r>
            <a:r>
              <a:rPr kumimoji="0" lang="pl-PL" altLang="pl-PL" sz="1400" b="1" i="0" u="none" strike="noStrike" cap="none" normalizeH="0" baseline="0" dirty="0" smtClean="0">
                <a:ln>
                  <a:noFill/>
                </a:ln>
                <a:solidFill>
                  <a:srgbClr val="2B91AF"/>
                </a:solidFill>
                <a:effectLst/>
                <a:latin typeface="Consolas" panose="020B0609020204030204" pitchFamily="49" charset="0"/>
              </a:rPr>
              <a:t>Fixture</a:t>
            </a:r>
            <a:r>
              <a:rPr kumimoji="0" lang="pl-PL" altLang="pl-PL" sz="1400" b="1" i="0" u="none" strike="noStrike" cap="none" normalizeH="0" baseline="0" dirty="0" smtClean="0">
                <a:ln>
                  <a:noFill/>
                </a:ln>
                <a:solidFill>
                  <a:srgbClr val="000000"/>
                </a:solidFill>
                <a:effectLst/>
                <a:latin typeface="Consolas" panose="020B0609020204030204" pitchFamily="49" charset="0"/>
              </a:rPr>
              <a:t>().Customize(</a:t>
            </a:r>
            <a:r>
              <a:rPr kumimoji="0" lang="pl-PL" altLang="pl-PL" sz="1400" b="1" i="0" u="none" strike="noStrike" cap="none" normalizeH="0" baseline="0" dirty="0" smtClean="0">
                <a:ln>
                  <a:noFill/>
                </a:ln>
                <a:solidFill>
                  <a:srgbClr val="0000FF"/>
                </a:solidFill>
                <a:effectLst/>
                <a:latin typeface="Consolas" panose="020B0609020204030204" pitchFamily="49" charset="0"/>
              </a:rPr>
              <a:t>new</a:t>
            </a:r>
            <a:r>
              <a:rPr kumimoji="0" lang="pl-PL" altLang="pl-PL" sz="1400" b="1" i="0" u="none" strike="noStrike" cap="none" normalizeH="0" baseline="0" dirty="0" smtClean="0">
                <a:ln>
                  <a:noFill/>
                </a:ln>
                <a:solidFill>
                  <a:srgbClr val="000000"/>
                </a:solidFill>
                <a:effectLst/>
                <a:latin typeface="Consolas" panose="020B0609020204030204" pitchFamily="49" charset="0"/>
              </a:rPr>
              <a:t> </a:t>
            </a:r>
            <a:r>
              <a:rPr kumimoji="0" lang="pl-PL" altLang="pl-PL" sz="1400" b="1" i="0" u="none" strike="noStrike" cap="none" normalizeH="0" baseline="0" dirty="0" smtClean="0">
                <a:ln>
                  <a:noFill/>
                </a:ln>
                <a:solidFill>
                  <a:srgbClr val="2B91AF"/>
                </a:solidFill>
                <a:effectLst/>
                <a:latin typeface="Consolas" panose="020B0609020204030204" pitchFamily="49" charset="0"/>
              </a:rPr>
              <a:t>ObjectHydratorCustomization</a:t>
            </a:r>
            <a:r>
              <a:rPr kumimoji="0" lang="pl-PL" altLang="pl-PL" sz="1400" b="1"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smtClean="0">
                <a:ln>
                  <a:noFill/>
                </a:ln>
                <a:solidFill>
                  <a:srgbClr val="0000FF"/>
                </a:solidFill>
                <a:effectLst/>
                <a:latin typeface="Consolas" panose="020B0609020204030204" pitchFamily="49" charset="0"/>
              </a:rPr>
              <a:t>var</a:t>
            </a:r>
            <a:r>
              <a:rPr kumimoji="0" lang="pl-PL" altLang="pl-PL" sz="1400" b="0" i="0" u="none" strike="noStrike" cap="none" normalizeH="0" baseline="0" dirty="0" smtClean="0">
                <a:ln>
                  <a:noFill/>
                </a:ln>
                <a:solidFill>
                  <a:srgbClr val="000000"/>
                </a:solidFill>
                <a:effectLst/>
                <a:latin typeface="Consolas" panose="020B0609020204030204" pitchFamily="49" charset="0"/>
              </a:rPr>
              <a:t> person = fixture.Create&lt;</a:t>
            </a:r>
            <a:r>
              <a:rPr kumimoji="0" lang="pl-PL" altLang="pl-PL" sz="1400" b="0" i="0" u="none" strike="noStrike" cap="none" normalizeH="0" baseline="0" dirty="0" smtClean="0">
                <a:ln>
                  <a:noFill/>
                </a:ln>
                <a:solidFill>
                  <a:srgbClr val="2B91AF"/>
                </a:solidFill>
                <a:effectLst/>
                <a:latin typeface="Consolas" panose="020B0609020204030204" pitchFamily="49" charset="0"/>
              </a:rPr>
              <a:t>Person</a:t>
            </a:r>
            <a:r>
              <a:rPr kumimoji="0" lang="pl-PL" altLang="pl-PL" sz="1400" b="0" i="0" u="none" strike="noStrike" cap="none" normalizeH="0" baseline="0" dirty="0" smtClean="0">
                <a:ln>
                  <a:noFill/>
                </a:ln>
                <a:solidFill>
                  <a:srgbClr val="000000"/>
                </a:solidFill>
                <a:effectLst/>
                <a:latin typeface="Consolas" panose="020B0609020204030204" pitchFamily="49" charset="0"/>
              </a:rPr>
              <a:t>&gt;();</a:t>
            </a:r>
            <a:endParaRPr kumimoji="0" lang="pl-PL" altLang="pl-PL" sz="3600" b="0" i="0" u="none" strike="noStrike" cap="none" normalizeH="0" baseline="0" dirty="0" smtClean="0">
              <a:ln>
                <a:noFill/>
              </a:ln>
              <a:solidFill>
                <a:schemeClr val="tx1"/>
              </a:solidFill>
              <a:effectLst/>
              <a:latin typeface="Arial" panose="020B0604020202020204" pitchFamily="34" charset="0"/>
            </a:endParaRPr>
          </a:p>
        </p:txBody>
      </p:sp>
      <p:sp>
        <p:nvSpPr>
          <p:cNvPr id="3" name="Symbol zastępczy stopki 2"/>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2195764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Freeze</a:t>
            </a:r>
            <a:endParaRPr lang="pl-PL" dirty="0"/>
          </a:p>
        </p:txBody>
      </p:sp>
      <p:sp>
        <p:nvSpPr>
          <p:cNvPr id="6" name="Rectangle 2"/>
          <p:cNvSpPr>
            <a:spLocks noChangeArrowheads="1"/>
          </p:cNvSpPr>
          <p:nvPr/>
        </p:nvSpPr>
        <p:spPr bwMode="auto">
          <a:xfrm>
            <a:off x="360000" y="3673022"/>
            <a:ext cx="5537093" cy="249299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pl-PL" altLang="pl-PL" sz="1200" dirty="0">
                <a:solidFill>
                  <a:srgbClr val="008000"/>
                </a:solidFill>
                <a:latin typeface="Consolas" panose="020B0609020204030204" pitchFamily="49" charset="0"/>
                <a:cs typeface="Consolas" panose="020B0609020204030204" pitchFamily="49" charset="0"/>
              </a:rPr>
              <a:t>// Option 3</a:t>
            </a:r>
            <a:endParaRPr kumimoji="0" lang="pl-PL" altLang="pl-PL" sz="12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r>
              <a:rPr kumimoji="0" lang="pl-PL" altLang="pl-PL" sz="1200" b="0" i="0" u="none" strike="noStrike" cap="none" normalizeH="0" baseline="0" dirty="0" smtClean="0">
                <a:ln>
                  <a:noFill/>
                </a:ln>
                <a:solidFill>
                  <a:srgbClr val="2B91AF"/>
                </a:solidFill>
                <a:effectLst/>
                <a:latin typeface="Consolas" panose="020B0609020204030204" pitchFamily="49" charset="0"/>
              </a:rPr>
              <a:t>AutoMoqData</a:t>
            </a:r>
            <a:r>
              <a:rPr lang="pl-PL" altLang="pl-PL" sz="1200" dirty="0" smtClean="0">
                <a:solidFill>
                  <a:srgbClr val="000000"/>
                </a:solidFill>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Theory</a:t>
            </a: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public</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rPr>
              <a:t>void</a:t>
            </a:r>
            <a:r>
              <a:rPr kumimoji="0" lang="pl-PL" altLang="pl-PL" sz="1200" b="0" i="0" u="none" strike="noStrike" cap="none" normalizeH="0" baseline="0" dirty="0" smtClean="0">
                <a:ln>
                  <a:noFill/>
                </a:ln>
                <a:solidFill>
                  <a:srgbClr val="000000"/>
                </a:solidFill>
                <a:effectLst/>
                <a:latin typeface="Consolas" panose="020B0609020204030204" pitchFamily="49" charset="0"/>
              </a:rPr>
              <a:t> Add_CorrectPerson_PersonAddedToCompany_AutoFixture(</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rPr>
              <a:t> </a:t>
            </a:r>
            <a:r>
              <a:rPr lang="pl-PL" altLang="pl-PL" sz="1200" dirty="0" smtClean="0">
                <a:solidFill>
                  <a:srgbClr val="000000"/>
                </a:solidFill>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IPerson</a:t>
            </a:r>
            <a:r>
              <a:rPr kumimoji="0" lang="pl-PL" altLang="pl-PL" sz="1200" b="0" i="0" u="none" strike="noStrike" cap="none" normalizeH="0" baseline="0" dirty="0" smtClean="0">
                <a:ln>
                  <a:noFill/>
                </a:ln>
                <a:solidFill>
                  <a:srgbClr val="000000"/>
                </a:solidFill>
                <a:effectLst/>
                <a:latin typeface="Consolas" panose="020B0609020204030204" pitchFamily="49" charset="0"/>
              </a:rPr>
              <a:t> person, </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rPr>
              <a:t> </a:t>
            </a:r>
            <a:r>
              <a:rPr lang="pl-PL" altLang="pl-PL" sz="1200" dirty="0" smtClean="0">
                <a:solidFill>
                  <a:srgbClr val="000000"/>
                </a:solidFill>
                <a:latin typeface="Consolas" panose="020B0609020204030204" pitchFamily="49" charset="0"/>
              </a:rPr>
              <a:t>   </a:t>
            </a:r>
            <a:r>
              <a:rPr kumimoji="0" lang="pl-PL" altLang="pl-PL" sz="1200" b="1" i="0" u="none" strike="noStrike" cap="none" normalizeH="0" baseline="0" dirty="0" smtClean="0">
                <a:ln>
                  <a:noFill/>
                </a:ln>
                <a:solidFill>
                  <a:srgbClr val="000000"/>
                </a:solidFill>
                <a:effectLst/>
                <a:latin typeface="Consolas" panose="020B0609020204030204" pitchFamily="49" charset="0"/>
              </a:rPr>
              <a:t>[</a:t>
            </a:r>
            <a:r>
              <a:rPr kumimoji="0" lang="pl-PL" altLang="pl-PL" sz="1200" b="1" i="0" u="none" strike="noStrike" cap="none" normalizeH="0" baseline="0" dirty="0" smtClean="0">
                <a:ln>
                  <a:noFill/>
                </a:ln>
                <a:solidFill>
                  <a:srgbClr val="2B91AF"/>
                </a:solidFill>
                <a:effectLst/>
                <a:latin typeface="Consolas" panose="020B0609020204030204" pitchFamily="49" charset="0"/>
              </a:rPr>
              <a:t>Frozen</a:t>
            </a:r>
            <a:r>
              <a:rPr kumimoji="0" lang="pl-PL" altLang="pl-PL" sz="1200" b="1" i="0" u="none" strike="noStrike" cap="none" normalizeH="0" baseline="0" dirty="0" smtClean="0">
                <a:ln>
                  <a:noFill/>
                </a:ln>
                <a:solidFill>
                  <a:srgbClr val="000000"/>
                </a:solidFill>
                <a:effectLst/>
                <a:latin typeface="Consolas" panose="020B0609020204030204" pitchFamily="49" charset="0"/>
              </a:rPr>
              <a:t>] </a:t>
            </a:r>
            <a:r>
              <a:rPr kumimoji="0" lang="pl-PL" altLang="pl-PL" sz="1200" b="1" i="0" u="none" strike="noStrike" cap="none" normalizeH="0" baseline="0" dirty="0" smtClean="0">
                <a:ln>
                  <a:noFill/>
                </a:ln>
                <a:solidFill>
                  <a:srgbClr val="2B91AF"/>
                </a:solidFill>
                <a:effectLst/>
                <a:latin typeface="Consolas" panose="020B0609020204030204" pitchFamily="49" charset="0"/>
              </a:rPr>
              <a:t>Mock</a:t>
            </a:r>
            <a:r>
              <a:rPr kumimoji="0" lang="pl-PL" altLang="pl-PL" sz="1200" b="1" i="0" u="none" strike="noStrike" cap="none" normalizeH="0" baseline="0" dirty="0" smtClean="0">
                <a:ln>
                  <a:noFill/>
                </a:ln>
                <a:solidFill>
                  <a:srgbClr val="000000"/>
                </a:solidFill>
                <a:effectLst/>
                <a:latin typeface="Consolas" panose="020B0609020204030204" pitchFamily="49" charset="0"/>
              </a:rPr>
              <a:t>&lt;</a:t>
            </a:r>
            <a:r>
              <a:rPr kumimoji="0" lang="pl-PL" altLang="pl-PL" sz="1200" b="1" i="0" u="none" strike="noStrike" cap="none" normalizeH="0" baseline="0" dirty="0" smtClean="0">
                <a:ln>
                  <a:noFill/>
                </a:ln>
                <a:solidFill>
                  <a:srgbClr val="2B91AF"/>
                </a:solidFill>
                <a:effectLst/>
                <a:latin typeface="Consolas" panose="020B0609020204030204" pitchFamily="49" charset="0"/>
              </a:rPr>
              <a:t>IEmployeesManager</a:t>
            </a:r>
            <a:r>
              <a:rPr kumimoji="0" lang="pl-PL" altLang="pl-PL" sz="1200" b="1" i="0" u="none" strike="noStrike" cap="none" normalizeH="0" baseline="0" dirty="0" smtClean="0">
                <a:ln>
                  <a:noFill/>
                </a:ln>
                <a:solidFill>
                  <a:srgbClr val="000000"/>
                </a:solidFill>
                <a:effectLst/>
                <a:latin typeface="Consolas" panose="020B0609020204030204" pitchFamily="49" charset="0"/>
              </a:rPr>
              <a:t>&gt; employeesManagerMock,</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rPr>
              <a:t> </a:t>
            </a:r>
            <a:r>
              <a:rPr lang="pl-PL" altLang="pl-PL" sz="1200" dirty="0" smtClean="0">
                <a:solidFill>
                  <a:srgbClr val="000000"/>
                </a:solidFill>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Company</a:t>
            </a:r>
            <a:r>
              <a:rPr kumimoji="0" lang="pl-PL" altLang="pl-PL" sz="1200" b="0" i="0" u="none" strike="noStrike" cap="none" normalizeH="0" baseline="0" dirty="0" smtClean="0">
                <a:ln>
                  <a:noFill/>
                </a:ln>
                <a:solidFill>
                  <a:srgbClr val="000000"/>
                </a:solidFill>
                <a:effectLst/>
                <a:latin typeface="Consolas" panose="020B0609020204030204" pitchFamily="49" charset="0"/>
              </a:rPr>
              <a:t> company)</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rPr>
              <a:t>  // Arrange</a:t>
            </a:r>
            <a:endParaRPr kumimoji="0" lang="pl-PL" altLang="pl-PL" sz="12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rPr>
              <a:t> </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008000"/>
                </a:solidFill>
                <a:effectLst/>
                <a:latin typeface="Consolas" panose="020B0609020204030204" pitchFamily="49" charset="0"/>
              </a:rPr>
              <a:t>// Act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company.Add(person);</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008000"/>
                </a:solidFill>
                <a:effectLst/>
                <a:latin typeface="Consolas" panose="020B0609020204030204" pitchFamily="49" charset="0"/>
              </a:rPr>
              <a:t>// Assert</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8000"/>
                </a:solidFill>
                <a:latin typeface="Consolas" panose="020B0609020204030204" pitchFamily="49" charset="0"/>
              </a:rPr>
              <a:t> </a:t>
            </a:r>
            <a:r>
              <a:rPr lang="pl-PL" altLang="pl-PL" sz="1200" dirty="0" smtClean="0">
                <a:solidFill>
                  <a:srgbClr val="008000"/>
                </a:solidFill>
                <a:latin typeface="Consolas" panose="020B0609020204030204" pitchFamily="49" charset="0"/>
              </a:rPr>
              <a:t> </a:t>
            </a:r>
            <a:r>
              <a:rPr kumimoji="0" lang="pl-PL" altLang="pl-PL" sz="1200" b="0" i="0" u="none" strike="noStrike" cap="none" normalizeH="0" baseline="0" dirty="0" smtClean="0">
                <a:ln>
                  <a:noFill/>
                </a:ln>
                <a:solidFill>
                  <a:srgbClr val="000000"/>
                </a:solidFill>
                <a:effectLst/>
                <a:latin typeface="Consolas" panose="020B0609020204030204" pitchFamily="49" charset="0"/>
              </a:rPr>
              <a:t>employeesManagerMock.Verify(x =&gt; x.Add(person), </a:t>
            </a:r>
            <a:r>
              <a:rPr kumimoji="0" lang="pl-PL" altLang="pl-PL" sz="1200" b="0" i="0" u="none" strike="noStrike" cap="none" normalizeH="0" baseline="0" dirty="0" smtClean="0">
                <a:ln>
                  <a:noFill/>
                </a:ln>
                <a:solidFill>
                  <a:srgbClr val="2B91AF"/>
                </a:solidFill>
                <a:effectLst/>
                <a:latin typeface="Consolas" panose="020B0609020204030204" pitchFamily="49" charset="0"/>
              </a:rPr>
              <a:t>Times</a:t>
            </a:r>
            <a:r>
              <a:rPr kumimoji="0" lang="pl-PL" altLang="pl-PL" sz="1200" b="0" i="0" u="none" strike="noStrike" cap="none" normalizeH="0" baseline="0" dirty="0" smtClean="0">
                <a:ln>
                  <a:noFill/>
                </a:ln>
                <a:solidFill>
                  <a:srgbClr val="000000"/>
                </a:solidFill>
                <a:effectLst/>
                <a:latin typeface="Consolas" panose="020B0609020204030204" pitchFamily="49" charset="0"/>
              </a:rPr>
              <a:t>.Once);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endParaRPr kumimoji="0" lang="pl-PL" altLang="pl-PL" sz="3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360000" y="908720"/>
            <a:ext cx="6641562"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pl-PL" altLang="pl-PL" sz="1200" dirty="0">
                <a:solidFill>
                  <a:srgbClr val="008000"/>
                </a:solidFill>
                <a:latin typeface="Consolas" panose="020B0609020204030204" pitchFamily="49" charset="0"/>
                <a:cs typeface="Consolas" panose="020B0609020204030204" pitchFamily="49" charset="0"/>
              </a:rPr>
              <a:t>// Option 1</a:t>
            </a:r>
            <a:endParaRPr lang="pl-PL" altLang="pl-PL" sz="1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rPr>
              <a:t> fixture = </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rPr>
              <a:t>().Customize(</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AutoConfiguredMoqCustomization</a:t>
            </a: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1" i="0" u="none" strike="noStrike" cap="none" normalizeH="0" baseline="0" dirty="0" smtClean="0">
                <a:ln>
                  <a:noFill/>
                </a:ln>
                <a:solidFill>
                  <a:srgbClr val="0000FF"/>
                </a:solidFill>
                <a:effectLst/>
                <a:latin typeface="Consolas" panose="020B0609020204030204" pitchFamily="49" charset="0"/>
              </a:rPr>
              <a:t>var</a:t>
            </a:r>
            <a:r>
              <a:rPr kumimoji="0" lang="pl-PL" altLang="pl-PL" sz="1200" b="1" i="0" u="none" strike="noStrike" cap="none" normalizeH="0" baseline="0" dirty="0" smtClean="0">
                <a:ln>
                  <a:noFill/>
                </a:ln>
                <a:solidFill>
                  <a:srgbClr val="000000"/>
                </a:solidFill>
                <a:effectLst/>
                <a:latin typeface="Consolas" panose="020B0609020204030204" pitchFamily="49" charset="0"/>
              </a:rPr>
              <a:t> employeesManagerMock = fixture.Freeze&lt;</a:t>
            </a:r>
            <a:r>
              <a:rPr kumimoji="0" lang="pl-PL" altLang="pl-PL" sz="1200" b="1" i="0" u="none" strike="noStrike" cap="none" normalizeH="0" baseline="0" dirty="0" smtClean="0">
                <a:ln>
                  <a:noFill/>
                </a:ln>
                <a:solidFill>
                  <a:srgbClr val="2B91AF"/>
                </a:solidFill>
                <a:effectLst/>
                <a:latin typeface="Consolas" panose="020B0609020204030204" pitchFamily="49" charset="0"/>
              </a:rPr>
              <a:t>Mock</a:t>
            </a:r>
            <a:r>
              <a:rPr kumimoji="0" lang="pl-PL" altLang="pl-PL" sz="1200" b="1" i="0" u="none" strike="noStrike" cap="none" normalizeH="0" baseline="0" dirty="0" smtClean="0">
                <a:ln>
                  <a:noFill/>
                </a:ln>
                <a:solidFill>
                  <a:srgbClr val="000000"/>
                </a:solidFill>
                <a:effectLst/>
                <a:latin typeface="Consolas" panose="020B0609020204030204" pitchFamily="49" charset="0"/>
              </a:rPr>
              <a:t>&lt;</a:t>
            </a:r>
            <a:r>
              <a:rPr kumimoji="0" lang="pl-PL" altLang="pl-PL" sz="1200" b="1" i="0" u="none" strike="noStrike" cap="none" normalizeH="0" baseline="0" dirty="0" smtClean="0">
                <a:ln>
                  <a:noFill/>
                </a:ln>
                <a:solidFill>
                  <a:srgbClr val="2B91AF"/>
                </a:solidFill>
                <a:effectLst/>
                <a:latin typeface="Consolas" panose="020B0609020204030204" pitchFamily="49" charset="0"/>
              </a:rPr>
              <a:t>IEmployeesManager</a:t>
            </a:r>
            <a:r>
              <a:rPr kumimoji="0" lang="pl-PL" altLang="pl-PL" sz="1200" b="1" i="0" u="none" strike="noStrike" cap="none" normalizeH="0" baseline="0" dirty="0" smtClean="0">
                <a:ln>
                  <a:noFill/>
                </a:ln>
                <a:solidFill>
                  <a:srgbClr val="000000"/>
                </a:solidFill>
                <a:effectLst/>
                <a:latin typeface="Consolas" panose="020B0609020204030204" pitchFamily="49" charset="0"/>
              </a:rPr>
              <a:t>&gt;&gt;();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rPr>
              <a:t> company = fixture.Create&lt;</a:t>
            </a:r>
            <a:r>
              <a:rPr kumimoji="0" lang="pl-PL" altLang="pl-PL" sz="1200" b="0" i="0" u="none" strike="noStrike" cap="none" normalizeH="0" baseline="0" dirty="0" smtClean="0">
                <a:ln>
                  <a:noFill/>
                </a:ln>
                <a:solidFill>
                  <a:srgbClr val="2B91AF"/>
                </a:solidFill>
                <a:effectLst/>
                <a:latin typeface="Consolas" panose="020B0609020204030204" pitchFamily="49" charset="0"/>
              </a:rPr>
              <a:t>Company</a:t>
            </a:r>
            <a:r>
              <a:rPr kumimoji="0" lang="pl-PL" altLang="pl-PL" sz="1200" b="0" i="0" u="none" strike="noStrike" cap="none" normalizeH="0" baseline="0" dirty="0" smtClean="0">
                <a:ln>
                  <a:noFill/>
                </a:ln>
                <a:solidFill>
                  <a:srgbClr val="000000"/>
                </a:solidFill>
                <a:effectLst/>
                <a:latin typeface="Consolas" panose="020B0609020204030204" pitchFamily="49" charset="0"/>
              </a:rPr>
              <a:t>&gt;();</a:t>
            </a:r>
            <a:endParaRPr kumimoji="0" lang="pl-PL" altLang="pl-PL" sz="3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360000" y="1844824"/>
            <a:ext cx="6386685" cy="1754326"/>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pl-PL" altLang="pl-PL" sz="1200" dirty="0">
                <a:solidFill>
                  <a:srgbClr val="008000"/>
                </a:solidFill>
                <a:latin typeface="Consolas" panose="020B0609020204030204" pitchFamily="49" charset="0"/>
                <a:cs typeface="Consolas" panose="020B0609020204030204" pitchFamily="49" charset="0"/>
              </a:rPr>
              <a:t>// Option 2</a:t>
            </a:r>
            <a:endParaRPr lang="pl-PL" altLang="pl-PL" sz="1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public</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rPr>
              <a:t>static</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Mock</a:t>
            </a:r>
            <a:r>
              <a:rPr kumimoji="0" lang="pl-PL" altLang="pl-PL" sz="1200" b="0" i="0" u="none" strike="noStrike" cap="none" normalizeH="0" baseline="0" dirty="0" smtClean="0">
                <a:ln>
                  <a:noFill/>
                </a:ln>
                <a:solidFill>
                  <a:srgbClr val="000000"/>
                </a:solidFill>
                <a:effectLst/>
                <a:latin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rPr>
              <a:t>T</a:t>
            </a:r>
            <a:r>
              <a:rPr kumimoji="0" lang="pl-PL" altLang="pl-PL" sz="1200" b="0" i="0" u="none" strike="noStrike" cap="none" normalizeH="0" baseline="0" dirty="0" smtClean="0">
                <a:ln>
                  <a:noFill/>
                </a:ln>
                <a:solidFill>
                  <a:srgbClr val="000000"/>
                </a:solidFill>
                <a:effectLst/>
                <a:latin typeface="Consolas" panose="020B0609020204030204" pitchFamily="49" charset="0"/>
              </a:rPr>
              <a:t>&gt; FreezeMoq&lt;</a:t>
            </a:r>
            <a:r>
              <a:rPr kumimoji="0" lang="pl-PL" altLang="pl-PL" sz="1200" b="0" i="0" u="none" strike="noStrike" cap="none" normalizeH="0" baseline="0" dirty="0" smtClean="0">
                <a:ln>
                  <a:noFill/>
                </a:ln>
                <a:solidFill>
                  <a:srgbClr val="2B91AF"/>
                </a:solidFill>
                <a:effectLst/>
                <a:latin typeface="Consolas" panose="020B0609020204030204" pitchFamily="49" charset="0"/>
              </a:rPr>
              <a:t>T</a:t>
            </a:r>
            <a:r>
              <a:rPr kumimoji="0" lang="pl-PL" altLang="pl-PL" sz="1200" b="0" i="0" u="none" strike="noStrike" cap="none" normalizeH="0" baseline="0" dirty="0" smtClean="0">
                <a:ln>
                  <a:noFill/>
                </a:ln>
                <a:solidFill>
                  <a:srgbClr val="000000"/>
                </a:solidFill>
                <a:effectLst/>
                <a:latin typeface="Consolas" panose="020B0609020204030204" pitchFamily="49" charset="0"/>
              </a:rPr>
              <a:t>&gt;(</a:t>
            </a:r>
            <a:r>
              <a:rPr kumimoji="0" lang="pl-PL" altLang="pl-PL" sz="1200" b="0" i="0" u="none" strike="noStrike" cap="none" normalizeH="0" baseline="0" dirty="0" smtClean="0">
                <a:ln>
                  <a:noFill/>
                </a:ln>
                <a:solidFill>
                  <a:srgbClr val="0000FF"/>
                </a:solidFill>
                <a:effectLst/>
                <a:latin typeface="Consolas" panose="020B0609020204030204" pitchFamily="49" charset="0"/>
              </a:rPr>
              <a:t>this</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lang="pl-PL" altLang="pl-PL" sz="1200" dirty="0">
                <a:solidFill>
                  <a:srgbClr val="2B91AF"/>
                </a:solidFill>
                <a:latin typeface="Consolas" panose="020B0609020204030204" pitchFamily="49" charset="0"/>
              </a:rPr>
              <a:t>I</a:t>
            </a:r>
            <a:r>
              <a:rPr kumimoji="0" lang="pl-PL" altLang="pl-PL" sz="1200" b="0" i="0" u="none" strike="noStrike" cap="none" normalizeH="0" baseline="0" dirty="0" smtClean="0">
                <a:ln>
                  <a:noFill/>
                </a:ln>
                <a:solidFill>
                  <a:srgbClr val="2B91AF"/>
                </a:solidFill>
                <a:effectLst/>
                <a:latin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rPr>
              <a:t> fixture) </a:t>
            </a:r>
            <a:r>
              <a:rPr kumimoji="0" lang="pl-PL" altLang="pl-PL" sz="1200" b="0" i="0" u="none" strike="noStrike" cap="none" normalizeH="0" baseline="0" dirty="0" smtClean="0">
                <a:ln>
                  <a:noFill/>
                </a:ln>
                <a:solidFill>
                  <a:srgbClr val="0000FF"/>
                </a:solidFill>
                <a:effectLst/>
                <a:latin typeface="Consolas" panose="020B0609020204030204" pitchFamily="49" charset="0"/>
              </a:rPr>
              <a:t>where</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T</a:t>
            </a:r>
            <a:r>
              <a:rPr kumimoji="0" lang="pl-PL" altLang="pl-PL" sz="1200" b="0" i="0" u="none" strike="noStrike" cap="none" normalizeH="0" baseline="0" dirty="0" smtClean="0">
                <a:ln>
                  <a:noFill/>
                </a:ln>
                <a:solidFill>
                  <a:srgbClr val="000000"/>
                </a:solidFill>
                <a:effectLst/>
                <a:latin typeface="Consolas" panose="020B0609020204030204" pitchFamily="49" charset="0"/>
              </a:rPr>
              <a:t> : </a:t>
            </a:r>
            <a:r>
              <a:rPr kumimoji="0" lang="pl-PL" altLang="pl-PL" sz="1200" b="0" i="0" u="none" strike="noStrike" cap="none" normalizeH="0" baseline="0" dirty="0" smtClean="0">
                <a:ln>
                  <a:noFill/>
                </a:ln>
                <a:solidFill>
                  <a:srgbClr val="0000FF"/>
                </a:solidFill>
                <a:effectLst/>
                <a:latin typeface="Consolas" panose="020B0609020204030204" pitchFamily="49" charset="0"/>
              </a:rPr>
              <a:t>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rPr>
              <a:t> </a:t>
            </a:r>
            <a:r>
              <a:rPr lang="pl-PL" altLang="pl-PL" sz="1200" dirty="0" smtClean="0">
                <a:solidFill>
                  <a:srgbClr val="000000"/>
                </a:solidFill>
                <a:latin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rPr>
              <a:t> mock = </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Mock</a:t>
            </a:r>
            <a:r>
              <a:rPr kumimoji="0" lang="pl-PL" altLang="pl-PL" sz="1200" b="0" i="0" u="none" strike="noStrike" cap="none" normalizeH="0" baseline="0" dirty="0" smtClean="0">
                <a:ln>
                  <a:noFill/>
                </a:ln>
                <a:solidFill>
                  <a:srgbClr val="000000"/>
                </a:solidFill>
                <a:effectLst/>
                <a:latin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rPr>
              <a:t>T</a:t>
            </a:r>
            <a:r>
              <a:rPr kumimoji="0" lang="pl-PL" altLang="pl-PL" sz="1200" b="0" i="0" u="none" strike="noStrike" cap="none" normalizeH="0" baseline="0" dirty="0" smtClean="0">
                <a:ln>
                  <a:noFill/>
                </a:ln>
                <a:solidFill>
                  <a:srgbClr val="00000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fixture.Register(() =&gt; mock.Object);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rPr>
              <a:t>return</a:t>
            </a:r>
            <a:r>
              <a:rPr kumimoji="0" lang="pl-PL" altLang="pl-PL" sz="1200" b="0" i="0" u="none" strike="noStrike" cap="none" normalizeH="0" baseline="0" dirty="0" smtClean="0">
                <a:ln>
                  <a:noFill/>
                </a:ln>
                <a:solidFill>
                  <a:srgbClr val="000000"/>
                </a:solidFill>
                <a:effectLst/>
                <a:latin typeface="Consolas" panose="020B0609020204030204" pitchFamily="49" charset="0"/>
              </a:rPr>
              <a:t> mock;</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endParaRPr>
          </a:p>
          <a:p>
            <a:pPr eaLnBrk="0" fontAlgn="base" hangingPunct="0">
              <a:spcBef>
                <a:spcPct val="0"/>
              </a:spcBef>
              <a:spcAft>
                <a:spcPct val="0"/>
              </a:spcAft>
            </a:pPr>
            <a:r>
              <a:rPr lang="pl-PL" altLang="pl-PL" sz="1200" b="1" dirty="0">
                <a:solidFill>
                  <a:srgbClr val="0000FF"/>
                </a:solidFill>
                <a:latin typeface="Consolas" panose="020B0609020204030204" pitchFamily="49" charset="0"/>
              </a:rPr>
              <a:t>var</a:t>
            </a:r>
            <a:r>
              <a:rPr lang="pl-PL" altLang="pl-PL" sz="1200" b="1" dirty="0">
                <a:solidFill>
                  <a:srgbClr val="000000"/>
                </a:solidFill>
                <a:latin typeface="Consolas" panose="020B0609020204030204" pitchFamily="49" charset="0"/>
              </a:rPr>
              <a:t> employeesManagerMock = fixture.FreezeMoq&lt;</a:t>
            </a:r>
            <a:r>
              <a:rPr lang="pl-PL" altLang="pl-PL" sz="1200" b="1" dirty="0">
                <a:solidFill>
                  <a:srgbClr val="2B91AF"/>
                </a:solidFill>
                <a:latin typeface="Consolas" panose="020B0609020204030204" pitchFamily="49" charset="0"/>
              </a:rPr>
              <a:t>IEmployeesManager</a:t>
            </a:r>
            <a:r>
              <a:rPr lang="pl-PL" altLang="pl-PL" sz="1200" b="1" dirty="0">
                <a:solidFill>
                  <a:srgbClr val="000000"/>
                </a:solidFill>
                <a:latin typeface="Consolas" panose="020B0609020204030204" pitchFamily="49" charset="0"/>
              </a:rPr>
              <a:t>&gt;(); </a:t>
            </a:r>
            <a:endParaRPr lang="pl-PL" altLang="pl-PL" sz="1200" b="1" dirty="0">
              <a:latin typeface="Arial" panose="020B0604020202020204" pitchFamily="34" charset="0"/>
            </a:endParaRPr>
          </a:p>
        </p:txBody>
      </p:sp>
      <p:sp>
        <p:nvSpPr>
          <p:cNvPr id="3" name="Symbol zastępczy stopki 2"/>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4263730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heme_Objectivity">
  <a:themeElements>
    <a:clrScheme name="Custom 5">
      <a:dk1>
        <a:srgbClr val="283480"/>
      </a:dk1>
      <a:lt1>
        <a:sysClr val="window" lastClr="FFFFFF"/>
      </a:lt1>
      <a:dk2>
        <a:srgbClr val="017DBB"/>
      </a:dk2>
      <a:lt2>
        <a:srgbClr val="FFFFFF"/>
      </a:lt2>
      <a:accent1>
        <a:srgbClr val="0081E2"/>
      </a:accent1>
      <a:accent2>
        <a:srgbClr val="002060"/>
      </a:accent2>
      <a:accent3>
        <a:srgbClr val="7030A0"/>
      </a:accent3>
      <a:accent4>
        <a:srgbClr val="FF43AA"/>
      </a:accent4>
      <a:accent5>
        <a:srgbClr val="FFED00"/>
      </a:accent5>
      <a:accent6>
        <a:srgbClr val="984807"/>
      </a:accent6>
      <a:hlink>
        <a:srgbClr val="007DBA"/>
      </a:hlink>
      <a:folHlink>
        <a:srgbClr val="800080"/>
      </a:folHlink>
    </a:clrScheme>
    <a:fontScheme name="Objectivity-SystemFonts">
      <a:majorFont>
        <a:latin typeface="Arial Narrow"/>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bjectivity PowerPoint Template [Read-Only]" id="{D6C99ACA-29F7-41C4-9BA7-530882420A63}" vid="{FA2253E8-86F4-49BA-B9CE-C5DDECF1F2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proved_x0020_by xmlns="5dd3191a-cb4c-49ff-b444-ed92889b1301">
      <UserInfo>
        <DisplayName/>
        <AccountId xsi:nil="true"/>
        <AccountType/>
      </UserInfo>
    </Approved_x0020_by>
    <Reviewed_x0020_by xmlns="5dd3191a-cb4c-49ff-b444-ed92889b1301">
      <UserInfo>
        <DisplayName/>
        <AccountId xsi:nil="true"/>
        <AccountType/>
      </UserInfo>
    </Reviewed_x0020_by>
    <Process_x0020_Owner_x003a_ xmlns="5dd3191a-cb4c-49ff-b444-ed92889b1301">
      <UserInfo>
        <DisplayName/>
        <AccountId xsi:nil="true"/>
        <AccountType/>
      </UserInfo>
    </Process_x0020_Owner_x003a_>
    <Ver_x002e_ xmlns="5dd3191a-cb4c-49ff-b444-ed92889b1301" xsi:nil="true"/>
    <Expiration_x0020_Date0 xmlns="5dd3191a-cb4c-49ff-b444-ed92889b130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E580AF4EF215D4FBBCC43FDEC2DD460" ma:contentTypeVersion="5" ma:contentTypeDescription="Create a new document." ma:contentTypeScope="" ma:versionID="c7dfdb9e1756956d38b0cfebd5102a10">
  <xsd:schema xmlns:xsd="http://www.w3.org/2001/XMLSchema" xmlns:xs="http://www.w3.org/2001/XMLSchema" xmlns:p="http://schemas.microsoft.com/office/2006/metadata/properties" xmlns:ns2="5dd3191a-cb4c-49ff-b444-ed92889b1301" targetNamespace="http://schemas.microsoft.com/office/2006/metadata/properties" ma:root="true" ma:fieldsID="b6167dda1626573ed6ce1e789fa3f596" ns2:_="">
    <xsd:import namespace="5dd3191a-cb4c-49ff-b444-ed92889b1301"/>
    <xsd:element name="properties">
      <xsd:complexType>
        <xsd:sequence>
          <xsd:element name="documentManagement">
            <xsd:complexType>
              <xsd:all>
                <xsd:element ref="ns2:Expiration_x0020_Date0" minOccurs="0"/>
                <xsd:element ref="ns2:Reviewed_x0020_by" minOccurs="0"/>
                <xsd:element ref="ns2:Approved_x0020_by" minOccurs="0"/>
                <xsd:element ref="ns2:Process_x0020_Owner_x003a_" minOccurs="0"/>
                <xsd:element ref="ns2:Ver_x002e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d3191a-cb4c-49ff-b444-ed92889b1301" elementFormDefault="qualified">
    <xsd:import namespace="http://schemas.microsoft.com/office/2006/documentManagement/types"/>
    <xsd:import namespace="http://schemas.microsoft.com/office/infopath/2007/PartnerControls"/>
    <xsd:element name="Expiration_x0020_Date0" ma:index="8" nillable="true" ma:displayName="Expiration Date" ma:format="DateOnly" ma:internalName="Expiration_x0020_Date0">
      <xsd:simpleType>
        <xsd:restriction base="dms:DateTime"/>
      </xsd:simpleType>
    </xsd:element>
    <xsd:element name="Reviewed_x0020_by" ma:index="9" nillable="true" ma:displayName="Reviewed by" ma:list="UserInfo" ma:SharePointGroup="0" ma:internalName="Review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pproved_x0020_by" ma:index="10" nillable="true" ma:displayName="Approved by" ma:list="UserInfo" ma:SharePointGroup="0" ma:internalName="Approv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cess_x0020_Owner_x003a_" ma:index="11" nillable="true" ma:displayName="Process Owner:" ma:list="UserInfo" ma:SharePointGroup="0" ma:internalName="Process_x0020_Owner_x003a_"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Ver_x002e_" ma:index="12" nillable="true" ma:displayName="Ver." ma:internalName="Ver_x002e_">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2F14B6-0560-42CB-ABE2-4AF83C58B94C}">
  <ds:schemaRefs>
    <ds:schemaRef ds:uri="http://purl.org/dc/elements/1.1/"/>
    <ds:schemaRef ds:uri="http://schemas.openxmlformats.org/package/2006/metadata/core-properties"/>
    <ds:schemaRef ds:uri="5dd3191a-cb4c-49ff-b444-ed92889b1301"/>
    <ds:schemaRef ds:uri="http://schemas.microsoft.com/office/2006/metadata/properties"/>
    <ds:schemaRef ds:uri="http://purl.org/dc/terms/"/>
    <ds:schemaRef ds:uri="http://purl.org/dc/dcmitype/"/>
    <ds:schemaRef ds:uri="http://schemas.microsoft.com/office/infopath/2007/PartnerControl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4F33D784-6CAB-430D-ABF6-23CB7DEA62B3}">
  <ds:schemaRefs>
    <ds:schemaRef ds:uri="http://schemas.microsoft.com/sharepoint/v3/contenttype/forms"/>
  </ds:schemaRefs>
</ds:datastoreItem>
</file>

<file path=customXml/itemProps3.xml><?xml version="1.0" encoding="utf-8"?>
<ds:datastoreItem xmlns:ds="http://schemas.openxmlformats.org/officeDocument/2006/customXml" ds:itemID="{02EEAC9C-DE85-4ED6-875C-AC3E82780B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d3191a-cb4c-49ff-b444-ed92889b1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AutoFixture_LightningTalk</Template>
  <TotalTime>5073</TotalTime>
  <Words>640</Words>
  <Application>Microsoft Office PowerPoint</Application>
  <PresentationFormat>On-screen Show (4:3)</PresentationFormat>
  <Paragraphs>327</Paragraphs>
  <Slides>21</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Arial Narrow</vt:lpstr>
      <vt:lpstr>Calibri</vt:lpstr>
      <vt:lpstr>Consolas</vt:lpstr>
      <vt:lpstr>Wingdings</vt:lpstr>
      <vt:lpstr>Theme_Objectivity</vt:lpstr>
      <vt:lpstr>Packager Shell Object</vt:lpstr>
      <vt:lpstr>AutoFixture</vt:lpstr>
      <vt:lpstr>AutoFixture</vt:lpstr>
      <vt:lpstr>ExAMPLE</vt:lpstr>
      <vt:lpstr>In other way</vt:lpstr>
      <vt:lpstr>Object creation</vt:lpstr>
      <vt:lpstr>Customisation Creation </vt:lpstr>
      <vt:lpstr>MOCKS Creation</vt:lpstr>
      <vt:lpstr>REAL DATA</vt:lpstr>
      <vt:lpstr>Freeze</vt:lpstr>
      <vt:lpstr>Circular Path</vt:lpstr>
      <vt:lpstr>Circular Path - Solution</vt:lpstr>
      <vt:lpstr>AutoData</vt:lpstr>
      <vt:lpstr>MOQ + AUTOFIXTURE</vt:lpstr>
      <vt:lpstr>NOT ONLY FOR TESTING</vt:lpstr>
      <vt:lpstr>Pros aND CONS OF AUTOFIXTURE</vt:lpstr>
      <vt:lpstr>OTHER Libraries - Bogus</vt:lpstr>
      <vt:lpstr>OTHER Libraries - Nbulider</vt:lpstr>
      <vt:lpstr>OTHER Libraries - AutoPoco</vt:lpstr>
      <vt:lpstr>OTHER Libraries - Hydrator</vt:lpstr>
      <vt:lpstr>OTHER Libraries – NOT RECOMMENDED </vt:lpstr>
      <vt:lpstr>Thank You</vt:lpstr>
    </vt:vector>
  </TitlesOfParts>
  <Company>Objectivity Bespoke Software Specialists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AutoFixture</dc:title>
  <dc:creator>Michal Jankowski</dc:creator>
  <cp:lastModifiedBy>Michal Jankowski</cp:lastModifiedBy>
  <cp:revision>76</cp:revision>
  <dcterms:created xsi:type="dcterms:W3CDTF">2016-01-29T07:08:40Z</dcterms:created>
  <dcterms:modified xsi:type="dcterms:W3CDTF">2016-03-14T06:08:05Z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0x0101000E580AF4EF215D4FBBCC43FDEC2DD460</vt:lpwstr>
  </property>
</Properties>
</file>