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12" name="Tytuł prezentacji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10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1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ytuł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109" name="Podtytuł program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programu</a:t>
            </a:r>
          </a:p>
        </p:txBody>
      </p:sp>
      <p:sp>
        <p:nvSpPr>
          <p:cNvPr id="11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eść - poziom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eść - poziom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je dotyczące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2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znanie autorstw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Uznanie autorstwa</a:t>
            </a:r>
          </a:p>
        </p:txBody>
      </p:sp>
      <p:sp>
        <p:nvSpPr>
          <p:cNvPr id="136" name="Treść - poziom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łatki ze smażonym ryżem, gotowanymi jajkami i pałecz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iska z ciasteczkami z łososia, sałatką i hum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iska z makaronem pappardelle, masłem pietruszkowym, prażonymi orzechami oraz tartym parmeza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łatki ze smażonym ryżem, gotowanymi jajkami i pałecz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wokado i limonki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ytuł prezentacji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iska z ciasteczkami z łososia, sałatką i hum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61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iska z makaronem pappardelle, masłem pietruszkowym, prażonymi orzechami oraz tartym parmeza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7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8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tuł sekcji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92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Komunikacja sieciowa i asynchroniczność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 i asynchroniczność</a:t>
            </a:r>
          </a:p>
        </p:txBody>
      </p:sp>
      <p:sp>
        <p:nvSpPr>
          <p:cNvPr id="17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207" name="interface ApiService {…"/>
          <p:cNvSpPr txBox="1"/>
          <p:nvPr>
            <p:ph type="body" idx="1"/>
          </p:nvPr>
        </p:nvSpPr>
        <p:spPr>
          <a:xfrm>
            <a:off x="1206500" y="2754472"/>
            <a:ext cx="21971000" cy="9750044"/>
          </a:xfrm>
          <a:prstGeom prst="rect">
            <a:avLst/>
          </a:prstGeom>
        </p:spPr>
        <p:txBody>
          <a:bodyPr/>
          <a:lstStyle/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interface ApiService {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@GET("data")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fun getData(): Call&lt;DataModel&gt;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val retrofit = Retrofit.Builder()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.baseUrl("https://example.com/api/")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.addConverterFactory(GsonConverterFactory.create())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.build()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val apiService = retrofit.create(ApiService::class.java)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// Wywołanie zapytania w oddzielnym wątku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val call = apiService.getData()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call.enqueue(object : Callback&lt;DataModel&gt; {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override fun onResponse(call: Call&lt;DataModel&gt;, response: Response&lt;DataModel&gt;) {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if (response.isSuccessful) {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    val data = response.body()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    // Obsługa danych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} else {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    // Obsługa błędu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override fun onFailure(call: Call&lt;DataModel&gt;, t: Throwable) {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// Obsługa błędu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1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Programowanie asynchroniczne w Androidzie umożliwia wykonywanie operacji, które mogą potencjalnie zajmować dużo czasu, bez blokowania interfejsu użytkownika. Wykorzystuje się do tego m.in. tzw. wątki robocze (background threads) lub mechanizmy oparte na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Programowanie asynchroniczne w Androidzie umożliwia wykonywanie operacji, które mogą potencjalnie zajmować dużo czasu, bez blokowania interfejsu użytkownika. Wykorzystuje się do tego m.in. tzw. wątki robocze (background threads) lub mechanizmy oparte na promise/deferred. Dzięki temu aplikacje są responsywne, a operacje takie jak pobieranie danych z internetu czy przetwarzanie plików nie wpływają negatywnie na płynność interakcji z użytkownikiem.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14" name="Czego się używa do pracy z asynchroniczności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Czego się używa do pracy z asynchronicznością</a:t>
            </a:r>
          </a:p>
        </p:txBody>
      </p:sp>
      <p:sp>
        <p:nvSpPr>
          <p:cNvPr id="215" name="AsyncTask(decepraced) jest to klasa służąca do wykonywania działań na głównym wątku. Pozwalała ona na implementacje metod pozwalających zarządzać cyklem życia zapytania asynchroniczneg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AsyncTask(decepraced) jest to klasa służąca do wykonywania działań na głównym wątku. Pozwalała ona na implementacje metod pozwalających zarządzać cyklem życia zapytania asynchronicznego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rPr b="1"/>
              <a:t>onPreExecute</a:t>
            </a:r>
            <a:r>
              <a:t>(): Wywoływana przed rozpoczęciem operacji w tle. Zazwyczaj służy do przygotowania do operacji.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rPr b="1"/>
              <a:t>doInBackground</a:t>
            </a:r>
            <a:r>
              <a:t>(Params...): Tutaj umieszczamy kod operacji, które mają być wykonane w tle. Nie ma dostępu do wątku interfejsu użytkownika, więc operacje te nie blokują interakcji użytkownika.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rPr b="1"/>
              <a:t>onPostExecute</a:t>
            </a:r>
            <a:r>
              <a:t>(Result): Wywoływana po zakończeniu operacji w tle. Wynik przekazany jest do tej metody, a może być używany do aktualizacji interfejsu użytkownika.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18" name="Czego się używa do pracy z asynchroniczności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Czego się używa do pracy z asynchronicznością</a:t>
            </a:r>
          </a:p>
        </p:txBody>
      </p:sp>
      <p:sp>
        <p:nvSpPr>
          <p:cNvPr id="219" name="RxJava to biblioteka reaktywnego programowania (Reactive Programming) dla języka Java, a także innych języków programowania, takich jak Kotlin. RxJava jest często używana w programowaniu na platformie Android. Głównym celem biblioteki jest ułatwienie ob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RxJava</a:t>
            </a:r>
            <a:r>
              <a:t> to biblioteka reaktywnego programowania (Reactive Programming) dla języka Java, a także innych języków programowania, takich jak Kotlin. RxJava jest często używana w programowaniu na platformie Android. Głównym celem biblioteki jest ułatwienie obsługi strumieni danych i zdarzeń asynchronicznych poprzez wprowadzenie reaktywnego podejścia do programowania.</a:t>
            </a:r>
          </a:p>
          <a:p>
            <a:pPr/>
            <a:r>
              <a:t>RxJava jest często stosowana w połączeniu z architekturą MVVM (Model-View-ViewModel) na platformie Android, co pozwala na efektywne zarządzanie danymi, asynchronicznością i cyklem życia komponentów interfejsu użytkownika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22" name="Corouti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Coroutines</a:t>
            </a:r>
          </a:p>
        </p:txBody>
      </p:sp>
      <p:sp>
        <p:nvSpPr>
          <p:cNvPr id="223" name="Korutyny to biblioteka programowania asynchronicznego w języku Kotlin, wprowadzona w celu ułatwienia i usprawnienia zarządzania asynchronicznymi operacjami. Korutyny umożliwiają wykonywanie operacji w tle bez konieczności korzystania z tradycyjnych wątkó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Korutyny to biblioteka programowania asynchronicznego w języku Kotlin, wprowadzona w celu ułatwienia i usprawnienia zarządzania asynchronicznymi operacjami. Korutyny umożliwiają wykonywanie operacji w tle bez konieczności korzystania z tradycyjnych wątków, co czyni kod bardziej czytelnym i zwięzłym.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26" name="Słowo Kluczowe suspe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Słowo Kluczowe suspend</a:t>
            </a:r>
          </a:p>
        </p:txBody>
      </p:sp>
      <p:sp>
        <p:nvSpPr>
          <p:cNvPr id="227" name="Funkcje korutyn są oznaczane słowem kluczowym suspend. Oznacza to, że funkcja może być zawieszona bez blokowania wątku, co umożliwia inne operacje do wykonania w międzyczasi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Funkcje korutyn są oznaczane słowem kluczowym suspend. Oznacza to, że funkcja może być zawieszona bez blokowania wątku, co umożliwia inne operacje do wykonania w międzyczasie.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suspend fun fetchData(): String {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operacje asynchroniczne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return "Got the data!"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30" name="Korutynowy Blok launch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Korutynowy Blok launch:</a:t>
            </a:r>
          </a:p>
        </p:txBody>
      </p:sp>
      <p:sp>
        <p:nvSpPr>
          <p:cNvPr id="231" name="Do uruchamiania nowych korutyn używamy korutynowego bloku launch. Umożliwia on rozpoczęcie nowej korutyny, która działa równolegle do bieżącej funkcj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Do uruchamiania nowych korutyn używamy korutynowego bloku launch. Umożliwia on rozpoczęcie nowej korutyny, która działa równolegle do bieżącej funkcji.</a:t>
            </a:r>
          </a:p>
          <a:p>
            <a:pPr/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CoroutineScope.launch {</a:t>
            </a:r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kod korutyny</a:t>
            </a:r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34" name="Funkcje async i awa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Funkcje async i await</a:t>
            </a:r>
          </a:p>
        </p:txBody>
      </p:sp>
      <p:sp>
        <p:nvSpPr>
          <p:cNvPr id="235" name="Funkcja async służy do rozpoczęcia nowej korutyny, która zwraca wartość. Funkcja await używana jest do oczekiwania na zakończenie korutyny i uzyskania jej wynik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Funkcja async służy do rozpoczęcia nowej korutyny, która zwraca wartość. Funkcja await używana jest do oczekiwania na zakończenie korutyny i uzyskania jej wyniku.</a:t>
            </a:r>
          </a:p>
          <a:p>
            <a:pPr/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val result: Deferred&lt;String&gt; = async {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operacje asynchroniczne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"Got the data!"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4" marL="0" indent="1828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val data: String = result.await()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38" name="Struktury CoroutineScope i GlobalScope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Struktury </a:t>
            </a:r>
            <a:r>
              <a:rPr i="1"/>
              <a:t>CoroutineScope</a:t>
            </a:r>
            <a:r>
              <a:t> i </a:t>
            </a:r>
            <a:r>
              <a:rPr i="1"/>
              <a:t>GlobalScope</a:t>
            </a:r>
            <a:r>
              <a:t>:</a:t>
            </a:r>
          </a:p>
        </p:txBody>
      </p:sp>
      <p:sp>
        <p:nvSpPr>
          <p:cNvPr id="239" name="CoroutineScope definiuje zakres korutyny, czyli miejsce, w którym są tworzone i zarządzane korutyny. GlobalScope to zakres globalny, który może być używany do korutyn globalnych. Dodatkowo Android zapewnia również viewModelScope dla ViewModel i lifecyc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i="1"/>
              <a:t>CoroutineScope</a:t>
            </a:r>
            <a:r>
              <a:t> definiuje zakres korutyny, czyli miejsce, w którym są tworzone i zarządzane korutyny. </a:t>
            </a:r>
            <a:r>
              <a:rPr i="1"/>
              <a:t>GlobalScope</a:t>
            </a:r>
            <a:r>
              <a:t> to zakres globalny, który może być używany do korutyn globalnych. Dodatkowo Android zapewnia również </a:t>
            </a:r>
            <a:r>
              <a:rPr i="1"/>
              <a:t>viewModelScope</a:t>
            </a:r>
            <a:r>
              <a:t> dla </a:t>
            </a:r>
            <a:r>
              <a:rPr i="1"/>
              <a:t>ViewModel</a:t>
            </a:r>
            <a:r>
              <a:t> i </a:t>
            </a:r>
            <a:r>
              <a:rPr i="1"/>
              <a:t>lifecycleScope</a:t>
            </a:r>
            <a:r>
              <a:t> dla </a:t>
            </a:r>
            <a:r>
              <a:rPr i="1"/>
              <a:t>Activity</a:t>
            </a:r>
            <a:r>
              <a:t> i </a:t>
            </a:r>
            <a:r>
              <a:rPr i="1"/>
              <a:t>Fragmentów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val scope = CoroutineScope(Dispatchers.Main)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scope.launch {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kod korutyny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42" name="Koncepcja CoroutineContext i Dispatcher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Koncepcja </a:t>
            </a:r>
            <a:r>
              <a:rPr i="1"/>
              <a:t>CoroutineContext</a:t>
            </a:r>
            <a:r>
              <a:t> i </a:t>
            </a:r>
            <a:r>
              <a:rPr i="1"/>
              <a:t>Dispatcher</a:t>
            </a:r>
            <a:r>
              <a:t>:</a:t>
            </a:r>
          </a:p>
        </p:txBody>
      </p:sp>
      <p:sp>
        <p:nvSpPr>
          <p:cNvPr id="243" name="CoroutineContext zawiera informacje o kontekście wykonania korutyny, takie jak wątek, na którym korutyna jest uruchamiana. Dispatcher definiuje strategię wykonania korutyny, np. czy ma być uruchamiana na wątku głównym czy w t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63168" indent="-481584" defTabSz="1926287">
              <a:spcBef>
                <a:spcPts val="3500"/>
              </a:spcBef>
              <a:defRPr sz="3792"/>
            </a:pPr>
            <a:r>
              <a:rPr i="1"/>
              <a:t>CoroutineContext</a:t>
            </a:r>
            <a:r>
              <a:t> zawiera informacje o kontekście wykonania korutyny, takie jak wątek, na którym korutyna jest uruchamiana. Dispatcher definiuje strategię wykonania korutyny, np. czy ma być uruchamiana na wątku głównym czy w tle. 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rPr i="1"/>
              <a:t>Dispatchers.Main</a:t>
            </a:r>
            <a:r>
              <a:t> jest używany do uruchamiania korutyn na wątku głównym, co jest konieczne do aktualizacji interfejsu użytkownika (UI) w aplikacjach Androida.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rPr i="1"/>
              <a:t>Dispatchers.IO</a:t>
            </a:r>
            <a:r>
              <a:t> jest przeznaczony do operacji wejścia/wyjścia, takich jak operacje sieciowe czy operacje na plikach. Jest odpowiedni do wykonywania operacji, które mogą zajmować więcej czasu.</a:t>
            </a:r>
          </a:p>
          <a:p>
            <a:pPr lvl="2" marL="1444752" indent="-481584" defTabSz="1926287">
              <a:spcBef>
                <a:spcPts val="3500"/>
              </a:spcBef>
              <a:defRPr sz="3792"/>
            </a:pPr>
            <a:r>
              <a:rPr i="1"/>
              <a:t>Dispatchers.Default</a:t>
            </a:r>
            <a:r>
              <a:t> jest odpowiedni do obliczeń, które nie blokują interfejsu użytkownika ani nie są operacjami wejścia/wyjścia. Jest to domyślny dispatcher dla korutyn, jeśli nie zostanie podany inny.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17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Komunikacja sieciowa odgrywa kluczową rolę w aplikacjach mobilnych na platformie Android, umożliwiając wymianę danych pomiędzy urządzeniem a zdalnym serwerem. Implementacja tego procesu jest nieodzowna w sytuacjach, gdzie aplikacja wymaga pobierania lub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 odgrywa kluczową rolę w aplikacjach mobilnych na platformie Android, umożliwiając wymianę danych pomiędzy urządzeniem a zdalnym serwerem. Implementacja tego procesu jest nieodzowna w sytuacjach, gdzie aplikacja wymaga pobierania lub wysyłania informacji online, takich jak aktualizacje treści, logowanie, czy interakcje z usługami sieciowymi.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46" name="Operator withCon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Operator </a:t>
            </a:r>
            <a:r>
              <a:rPr i="1"/>
              <a:t>withContext</a:t>
            </a:r>
          </a:p>
        </p:txBody>
      </p:sp>
      <p:sp>
        <p:nvSpPr>
          <p:cNvPr id="247" name="Funkcja withContext w języku Kotlin umożliwia przełączanie dispatcherów (wątków) w kontekście korutyny, umożliwiając bezpieczne wykonywanie operacji na różnych wątk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43484" defTabSz="2365188">
              <a:spcBef>
                <a:spcPts val="4300"/>
              </a:spcBef>
              <a:buSzTx/>
              <a:buNone/>
              <a:defRPr sz="4656"/>
            </a:pPr>
            <a:r>
              <a:t>Funkcja </a:t>
            </a:r>
            <a:r>
              <a:rPr i="1"/>
              <a:t>withContext</a:t>
            </a:r>
            <a:r>
              <a:t> w języku Kotlin umożliwia przełączanie dispatcherów (wątków) w kontekście korutyny, umożliwiając bezpieczne wykonywanie operacji na różnych wątkach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suspend fun fetchData(): String = withContext(Dispatchers.IO) {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// Kod uruchamiany na wątku IO (operacje wejścia/wyjścia)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// na przykład pobieranie danych z internetu, operacje na plikach itp.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delay(1000) // symulacja opóźnienia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    "Got the data!"</a:t>
            </a:r>
          </a:p>
          <a:p>
            <a:pPr lvl="3" marL="0" indent="1330452" defTabSz="443484">
              <a:lnSpc>
                <a:spcPct val="100000"/>
              </a:lnSpc>
              <a:spcBef>
                <a:spcPts val="0"/>
              </a:spcBef>
              <a:buSzTx/>
              <a:buNone/>
              <a:defRPr sz="4268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50" name="Operator 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Operator </a:t>
            </a:r>
            <a:r>
              <a:rPr i="1"/>
              <a:t>Flow</a:t>
            </a:r>
          </a:p>
        </p:txBody>
      </p:sp>
      <p:sp>
        <p:nvSpPr>
          <p:cNvPr id="251" name="Koncepcja Flow reprezentuje strumień asynchronicznych wartości. Umożliwia deklaratywne definiowanie operacji na strumieniu dany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</a:pPr>
            <a:r>
              <a:t>Koncepcja </a:t>
            </a:r>
            <a:r>
              <a:rPr i="1"/>
              <a:t>Flow</a:t>
            </a:r>
            <a:r>
              <a:t> reprezentuje strumień asynchronicznych wartości. Umożliwia deklaratywne definiowanie operacji na strumieniu danych.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fun fetchDataAsFlow(): Flow&lt;String&gt; = flow {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// emitowanie danych asynchronicznie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    emit("Got the data!")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54" name="Klasa Mut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Klasa </a:t>
            </a:r>
            <a:r>
              <a:rPr i="1"/>
              <a:t>Mutex</a:t>
            </a:r>
          </a:p>
        </p:txBody>
      </p:sp>
      <p:sp>
        <p:nvSpPr>
          <p:cNvPr id="255" name="Klasa Mutex w języku Kotlin służy do synchronizacji dostępu do współdzielonych zasobów w kontekście wielowątkowości, zapewniając bezpieczeństwo w dostępie do tych zasobów poprzez blokowanie dostępu innym wątkom, gdy jeden z nich już zaczyna operację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</a:pPr>
            <a:r>
              <a:t>Klasa Mutex w języku Kotlin służy do synchronizacji dostępu do współdzielonych zasobów w kontekście wielowątkowości, zapewniając bezpieczeństwo w dostępie do tych zasobów poprzez blokowanie dostępu innym wątkom, gdy jeden z nich już zaczyna operację.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synchronicznoś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Asynchroniczność</a:t>
            </a:r>
          </a:p>
        </p:txBody>
      </p:sp>
      <p:sp>
        <p:nvSpPr>
          <p:cNvPr id="258" name="Klasa Mut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Klasa </a:t>
            </a:r>
            <a:r>
              <a:rPr i="1"/>
              <a:t>Mutex</a:t>
            </a:r>
          </a:p>
        </p:txBody>
      </p:sp>
      <p:sp>
        <p:nvSpPr>
          <p:cNvPr id="259" name="val sharedResource = mutableListOf&lt;Int&gt;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val sharedResource = mutableListOf&lt;Int&gt;()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val mutex = Mutex()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suspend fun modifySharedResource(value: Int) {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mutex.withLock {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    // Blokujemy dostęp do współdzielonego zasobu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    sharedResource.add(value)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    delay(1000) // Symulacja długotrwałej operacji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    // Po opuszczeniu bloku, dostęp jest odblokowywany dla innych wątków</a:t>
            </a:r>
          </a:p>
          <a:p>
            <a:pPr lvl="1" marL="0" indent="429768" defTabSz="429768">
              <a:lnSpc>
                <a:spcPct val="100000"/>
              </a:lnSpc>
              <a:spcBef>
                <a:spcPts val="0"/>
              </a:spcBef>
              <a:buSzTx/>
              <a:buNone/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180" name="Jak się komunikujem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Jak się komunikujemy</a:t>
            </a:r>
          </a:p>
        </p:txBody>
      </p:sp>
      <p:sp>
        <p:nvSpPr>
          <p:cNvPr id="181" name="W celu nawiązania połączenia sieciowego musimy dodać wpis do pliku AndroidManifest.xml Informujący że aplikacja potrzebuje uprawnień do interne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 celu nawiązania połączenia sieciowego musimy dodać wpis do pliku </a:t>
            </a:r>
            <a:r>
              <a:rPr i="1"/>
              <a:t>AndroidManifest.xml </a:t>
            </a:r>
            <a:r>
              <a:t>Informujący że aplikacja potrzebuje uprawnień do internetu </a:t>
            </a:r>
          </a:p>
          <a:p>
            <a:pPr>
              <a:defRPr i="1"/>
            </a:pPr>
            <a:r>
              <a:t>&lt;uses-permission android:name="android.permission.INTERNET" /&gt;</a:t>
            </a:r>
          </a:p>
          <a:p>
            <a:pPr/>
            <a:r>
              <a:rPr b="1"/>
              <a:t>Ważne!</a:t>
            </a:r>
            <a:r>
              <a:t> Od androida 4.0 wykonanie jakichkolwiek zapytań sieciowych na wątku głównym aplikacji spowoduje zwróceniem błędu </a:t>
            </a:r>
            <a:r>
              <a:rPr i="1"/>
              <a:t>NetworkOnMainThreadException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184" name="Jak się komunikujemy RE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Jak się komunikujemy REST</a:t>
            </a:r>
          </a:p>
        </p:txBody>
      </p:sp>
      <p:sp>
        <p:nvSpPr>
          <p:cNvPr id="185" name="Większość współczesnej komunikacji sieciowej jest tworzona w oparciu o architekturę RE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Większość współczesnej komunikacji sieciowej jest tworzona w oparciu o architekturę REST. </a:t>
            </a:r>
          </a:p>
          <a:p>
            <a:pPr/>
            <a:r>
              <a:t>REST (Representational State Transfer) to styl architektoniczny dla systemów rozproszonych, który opiera się na kilku kluczowych zasadach. Komunikacja w REST opiera się na zasobach, które są identyfikowane za pomocą URI. Zasoby posiadają różne reprezentacje, takie jak JSON czy XML, a dostęp do nich odbywa się za pomocą standardowych metod protokołu HTTP, takich jak GET, POST, PUT i DELETE.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188" name="RE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REST</a:t>
            </a:r>
          </a:p>
        </p:txBody>
      </p:sp>
      <p:sp>
        <p:nvSpPr>
          <p:cNvPr id="189" name="Metody HTTP (Hypertext Transfer Protocol) określają, jakie działanie ma zostać wykonane na zasobie identyfikowanym przez UR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Metody HTTP (Hypertext Transfer Protocol) określają, jakie działanie ma zostać wykonane na zasobie identyfikowanym przez URI.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Metoda GET służy do pobierania danych z określonego zasobu. Jest to operacja bezpieczna i bezstanowa, co oznacza, że nie powinna modyfikować stanu zasobu ani serwera. Parametry żądania są często przekazywane w URI.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Metoda POST jest używana do wysyłania danych do serwera w celu utworzenia nowego zasobu. Jest to operacja, która może modyfikować stan serwera. Ciało żądania zawiera dane, które mają być przetworzone przez serwer.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Metoda PUT służy do aktualizowania lub tworzenia zasobu pod określonym URI. Podobnie jak POST, może modyfikować stan serwera. W przypadku użycia PUT do aktualizacji, klient wysyła pełne dane zasobu.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192" name="RE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REST</a:t>
            </a:r>
          </a:p>
        </p:txBody>
      </p:sp>
      <p:sp>
        <p:nvSpPr>
          <p:cNvPr id="193" name="Metoda DELETE służy do usuwania określonego zasobu podanego w URI. Operacja ta powinna być idempotentna, co oznacza, że powtórne jej wykonanie nie spowoduje zmiany stanu serwer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Metoda DELETE służy do usuwania określonego zasobu podanego w URI. Operacja ta powinna być idempotentna, co oznacza, że powtórne jej wykonanie nie spowoduje zmiany stanu serwera.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Metoda PATCH jest używana do zastosowania częściowych zmian do zasobu. W przeciwieństwie do PUT, gdzie klient wysyła pełne dane zasobu, w przypadku PATCH przesyła się jedynie te dane, które mają zostać zmienione.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Metoda HEAD jest identyczna z metodą GET, z wyjątkiem tego, że serwer nie wysyła z powrotem treści odpowiedzi. Jest używana głównie do sprawdzenia nagłówków odpowiedzi, takich jak status odpowiedzi czy informacje o serwerze, bez konieczności przesyłania całej zawartości.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Metoda OPTIONS służy do uzyskania informacji o komunikatach, które są obsługiwane przez zasób pod określonym URI. Może również dostarczać informacje o dostępnych metodach HTTP i nagłówkach.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196" name="Biblioteki używane do komunikacji sieciowej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Biblioteki używane do komunikacji sieciowej</a:t>
            </a:r>
          </a:p>
        </p:txBody>
      </p:sp>
      <p:sp>
        <p:nvSpPr>
          <p:cNvPr id="197" name="HttpURLConnection to klasa dostępna w standardowej bibliotece Android, umożliwiająca proste korzystanie z protokołu HTTP. Choć może być trochę bardziej skomplikowana niż niektóre biblioteki zewnętrzne, jest wystarczająca do prostych zastosowań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rPr i="1"/>
              <a:t>HttpURLConnection</a:t>
            </a:r>
            <a:r>
              <a:t> to klasa dostępna w standardowej bibliotece Android, umożliwiająca proste korzystanie z protokołu HTTP. Choć może być trochę bardziej skomplikowana niż niektóre biblioteki zewnętrzne, jest wystarczająca do prostych zastosowań.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val url = URL("https://example.com/api/data")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val urlConnection = url.openConnection() as HttpURLConnection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try {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    val inputStream = urlConnection.inputStream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    // Odczytaj dane wejściowe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} finally {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    urlConnection.disconnect()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2" marL="0" indent="795527" defTabSz="397763">
              <a:lnSpc>
                <a:spcPct val="100000"/>
              </a:lnSpc>
              <a:spcBef>
                <a:spcPts val="0"/>
              </a:spcBef>
              <a:buSzTx/>
              <a:buNone/>
              <a:defRPr sz="3828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200" name="Biblioteki używane do komunikacji sieciowej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Biblioteki używane do komunikacji sieciowej</a:t>
            </a:r>
          </a:p>
        </p:txBody>
      </p:sp>
      <p:sp>
        <p:nvSpPr>
          <p:cNvPr id="201" name="Volley to biblioteka stworzona przez Google, która jest łatwa w użyciu i oferuje automatyczne zarządzanie wątkami oraz pamięcią podręczną. Jest często stosowana do wykonywania zapytań HTTP i pobierania obrazó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295" indent="-463295" defTabSz="1853137">
              <a:spcBef>
                <a:spcPts val="3400"/>
              </a:spcBef>
              <a:defRPr sz="3648"/>
            </a:pPr>
            <a:r>
              <a:t>Volley to biblioteka stworzona przez Google, która jest łatwa w użyciu i oferuje automatyczne zarządzanie wątkami oraz pamięcią podręczną. Jest często stosowana do wykonywania zapytań HTTP i pobierania obrazów.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val queue = Volley.newRequestQueue(context)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val url = "https://example.com/api/data"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val stringRequest = StringRequest(Request.Method.GET, url,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    Response.Listener&lt;String&gt; { response -&gt;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        // Odpowiedź z serwera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    },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    Response.ErrorListener { error -&gt;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        // Obsługa błędu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    })</a:t>
            </a: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694944" defTabSz="347472">
              <a:lnSpc>
                <a:spcPct val="100000"/>
              </a:lnSpc>
              <a:spcBef>
                <a:spcPts val="0"/>
              </a:spcBef>
              <a:buSzTx/>
              <a:buNone/>
              <a:defRPr sz="3343">
                <a:latin typeface="Courier"/>
                <a:ea typeface="Courier"/>
                <a:cs typeface="Courier"/>
                <a:sym typeface="Courier"/>
              </a:defRPr>
            </a:pPr>
            <a:r>
              <a:t>queue.add(stringRequest)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Komunikacja siecio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Komunikacja sieciowa</a:t>
            </a:r>
          </a:p>
        </p:txBody>
      </p:sp>
      <p:sp>
        <p:nvSpPr>
          <p:cNvPr id="204" name="Retrofit to wygodna i potężna biblioteka do komunikacji sieciowej w języku Kotlin. Opiera się na interfejsach i wykorzystuje adnotacje do definiowania zapytań.…"/>
          <p:cNvSpPr txBox="1"/>
          <p:nvPr>
            <p:ph type="body" idx="1"/>
          </p:nvPr>
        </p:nvSpPr>
        <p:spPr>
          <a:xfrm>
            <a:off x="1206500" y="2754472"/>
            <a:ext cx="21971000" cy="9750044"/>
          </a:xfrm>
          <a:prstGeom prst="rect">
            <a:avLst/>
          </a:prstGeom>
        </p:spPr>
        <p:txBody>
          <a:bodyPr/>
          <a:lstStyle/>
          <a:p>
            <a:pPr marL="365760" indent="-365760" defTabSz="1463003">
              <a:spcBef>
                <a:spcPts val="2700"/>
              </a:spcBef>
              <a:defRPr sz="2880"/>
            </a:pPr>
            <a:r>
              <a:t>Retrofit to wygodna i potężna biblioteka do komunikacji sieciowej w języku Kotlin. Opiera się na interfejsach i wykorzystuje adnotacje do definiowania zapytań.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interface ApiService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@GET("data")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suspend fun getData(): Response&lt;DataModel&gt;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val retrofit = Retrofit.Builder()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.baseUrl("https://example.com/api/")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.addConverterFactory(GsonConverterFactory.create())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.build()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val apiService = retrofit.create(ApiService::class.java)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// Użycie w koroutynie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GlobalScope.launch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val response = apiService.getData()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if (response.isSuccessful)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    val data = response.body()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    // Obsługa danych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} else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    // Obsługa błędu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SzTx/>
              <a:buNone/>
              <a:defRPr sz="264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