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ytuł">
    <p:spTree>
      <p:nvGrpSpPr>
        <p:cNvPr id="1" name=""/>
        <p:cNvGrpSpPr/>
        <p:nvPr/>
      </p:nvGrpSpPr>
      <p:grpSpPr>
        <a:xfrm>
          <a:off x="0" y="0"/>
          <a:ext cx="0" cy="0"/>
          <a:chOff x="0" y="0"/>
          <a:chExt cx="0" cy="0"/>
        </a:xfrm>
      </p:grpSpPr>
      <p:sp>
        <p:nvSpPr>
          <p:cNvPr id="11" name="Autor i data"/>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Autor i data</a:t>
            </a:r>
          </a:p>
        </p:txBody>
      </p:sp>
      <p:sp>
        <p:nvSpPr>
          <p:cNvPr id="12" name="Tytuł prezentacji"/>
          <p:cNvSpPr txBox="1"/>
          <p:nvPr>
            <p:ph type="title" hasCustomPrompt="1"/>
          </p:nvPr>
        </p:nvSpPr>
        <p:spPr>
          <a:xfrm>
            <a:off x="1206496" y="2574991"/>
            <a:ext cx="21971004" cy="4648201"/>
          </a:xfrm>
          <a:prstGeom prst="rect">
            <a:avLst/>
          </a:prstGeom>
        </p:spPr>
        <p:txBody>
          <a:bodyPr anchor="b"/>
          <a:lstStyle>
            <a:lvl1pPr>
              <a:defRPr spc="-232" sz="11600"/>
            </a:lvl1pPr>
          </a:lstStyle>
          <a:p>
            <a:pPr/>
            <a:r>
              <a:t>Tytuł prezentacji</a:t>
            </a:r>
          </a:p>
        </p:txBody>
      </p:sp>
      <p:sp>
        <p:nvSpPr>
          <p:cNvPr id="13" name="Treść - poziom 1…"/>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Podtytuł prezentacji</a:t>
            </a:r>
          </a:p>
          <a:p>
            <a:pPr lvl="1"/>
            <a:r>
              <a:t/>
            </a:r>
          </a:p>
          <a:p>
            <a:pPr lvl="2"/>
            <a:r>
              <a:t/>
            </a:r>
          </a:p>
          <a:p>
            <a:pPr lvl="3"/>
            <a:r>
              <a:t/>
            </a:r>
          </a:p>
          <a:p>
            <a:pPr lvl="4"/>
            <a:r>
              <a:t/>
            </a:r>
          </a:p>
        </p:txBody>
      </p:sp>
      <p:sp>
        <p:nvSpPr>
          <p:cNvPr id="14"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lko tytuł">
    <p:spTree>
      <p:nvGrpSpPr>
        <p:cNvPr id="1" name=""/>
        <p:cNvGrpSpPr/>
        <p:nvPr/>
      </p:nvGrpSpPr>
      <p:grpSpPr>
        <a:xfrm>
          <a:off x="0" y="0"/>
          <a:ext cx="0" cy="0"/>
          <a:chOff x="0" y="0"/>
          <a:chExt cx="0" cy="0"/>
        </a:xfrm>
      </p:grpSpPr>
      <p:sp>
        <p:nvSpPr>
          <p:cNvPr id="99" name="Tytuł slajdu"/>
          <p:cNvSpPr txBox="1"/>
          <p:nvPr>
            <p:ph type="title" hasCustomPrompt="1"/>
          </p:nvPr>
        </p:nvSpPr>
        <p:spPr>
          <a:xfrm>
            <a:off x="1206500" y="1079500"/>
            <a:ext cx="21971000" cy="1434949"/>
          </a:xfrm>
          <a:prstGeom prst="rect">
            <a:avLst/>
          </a:prstGeom>
        </p:spPr>
        <p:txBody>
          <a:bodyPr/>
          <a:lstStyle/>
          <a:p>
            <a:pPr/>
            <a:r>
              <a:t>Tytuł slajdu</a:t>
            </a:r>
          </a:p>
        </p:txBody>
      </p:sp>
      <p:sp>
        <p:nvSpPr>
          <p:cNvPr id="100" name="Podtytuł slajdu"/>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Podtytuł slajdu</a:t>
            </a:r>
          </a:p>
        </p:txBody>
      </p:sp>
      <p:sp>
        <p:nvSpPr>
          <p:cNvPr id="101"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rogram">
    <p:spTree>
      <p:nvGrpSpPr>
        <p:cNvPr id="1" name=""/>
        <p:cNvGrpSpPr/>
        <p:nvPr/>
      </p:nvGrpSpPr>
      <p:grpSpPr>
        <a:xfrm>
          <a:off x="0" y="0"/>
          <a:ext cx="0" cy="0"/>
          <a:chOff x="0" y="0"/>
          <a:chExt cx="0" cy="0"/>
        </a:xfrm>
      </p:grpSpPr>
      <p:sp>
        <p:nvSpPr>
          <p:cNvPr id="108" name="Tytuł programu"/>
          <p:cNvSpPr txBox="1"/>
          <p:nvPr>
            <p:ph type="title" hasCustomPrompt="1"/>
          </p:nvPr>
        </p:nvSpPr>
        <p:spPr>
          <a:xfrm>
            <a:off x="1206500" y="1079500"/>
            <a:ext cx="21971000" cy="1435100"/>
          </a:xfrm>
          <a:prstGeom prst="rect">
            <a:avLst/>
          </a:prstGeom>
        </p:spPr>
        <p:txBody>
          <a:bodyPr/>
          <a:lstStyle/>
          <a:p>
            <a:pPr/>
            <a:r>
              <a:t>Tytuł programu</a:t>
            </a:r>
          </a:p>
        </p:txBody>
      </p:sp>
      <p:sp>
        <p:nvSpPr>
          <p:cNvPr id="109" name="Podtytuł programu"/>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Podtytuł programu</a:t>
            </a:r>
          </a:p>
        </p:txBody>
      </p:sp>
      <p:sp>
        <p:nvSpPr>
          <p:cNvPr id="110" name="Treść - poziom 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Tematy programu</a:t>
            </a:r>
          </a:p>
          <a:p>
            <a:pPr lvl="1"/>
            <a:r>
              <a:t/>
            </a:r>
          </a:p>
          <a:p>
            <a:pPr lvl="2"/>
            <a:r>
              <a:t/>
            </a:r>
          </a:p>
          <a:p>
            <a:pPr lvl="3"/>
            <a:r>
              <a:t/>
            </a:r>
          </a:p>
          <a:p>
            <a:pPr lvl="4"/>
            <a:r>
              <a:t/>
            </a:r>
          </a:p>
        </p:txBody>
      </p:sp>
      <p:sp>
        <p:nvSpPr>
          <p:cNvPr id="111"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świadczenie">
    <p:spTree>
      <p:nvGrpSpPr>
        <p:cNvPr id="1" name=""/>
        <p:cNvGrpSpPr/>
        <p:nvPr/>
      </p:nvGrpSpPr>
      <p:grpSpPr>
        <a:xfrm>
          <a:off x="0" y="0"/>
          <a:ext cx="0" cy="0"/>
          <a:chOff x="0" y="0"/>
          <a:chExt cx="0" cy="0"/>
        </a:xfrm>
      </p:grpSpPr>
      <p:sp>
        <p:nvSpPr>
          <p:cNvPr id="118" name="Treść - poziom 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Oświadczenie</a:t>
            </a:r>
          </a:p>
          <a:p>
            <a:pPr lvl="1"/>
            <a:r>
              <a:t/>
            </a:r>
          </a:p>
          <a:p>
            <a:pPr lvl="2"/>
            <a:r>
              <a:t/>
            </a:r>
          </a:p>
          <a:p>
            <a:pPr lvl="3"/>
            <a:r>
              <a:t/>
            </a:r>
          </a:p>
          <a:p>
            <a:pPr lvl="4"/>
            <a:r>
              <a:t/>
            </a:r>
          </a:p>
        </p:txBody>
      </p:sp>
      <p:sp>
        <p:nvSpPr>
          <p:cNvPr id="119"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Ważny fakt">
    <p:spTree>
      <p:nvGrpSpPr>
        <p:cNvPr id="1" name=""/>
        <p:cNvGrpSpPr/>
        <p:nvPr/>
      </p:nvGrpSpPr>
      <p:grpSpPr>
        <a:xfrm>
          <a:off x="0" y="0"/>
          <a:ext cx="0" cy="0"/>
          <a:chOff x="0" y="0"/>
          <a:chExt cx="0" cy="0"/>
        </a:xfrm>
      </p:grpSpPr>
      <p:sp>
        <p:nvSpPr>
          <p:cNvPr id="126" name="Treść - poziom 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Informacje dotyczące faktu"/>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Informacje dotyczące faktu</a:t>
            </a:r>
          </a:p>
        </p:txBody>
      </p:sp>
      <p:sp>
        <p:nvSpPr>
          <p:cNvPr id="128"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ytat">
    <p:spTree>
      <p:nvGrpSpPr>
        <p:cNvPr id="1" name=""/>
        <p:cNvGrpSpPr/>
        <p:nvPr/>
      </p:nvGrpSpPr>
      <p:grpSpPr>
        <a:xfrm>
          <a:off x="0" y="0"/>
          <a:ext cx="0" cy="0"/>
          <a:chOff x="0" y="0"/>
          <a:chExt cx="0" cy="0"/>
        </a:xfrm>
      </p:grpSpPr>
      <p:sp>
        <p:nvSpPr>
          <p:cNvPr id="135" name="Uznanie autorstwa"/>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Uznanie autorstwa</a:t>
            </a:r>
          </a:p>
        </p:txBody>
      </p:sp>
      <p:sp>
        <p:nvSpPr>
          <p:cNvPr id="136" name="Treść - poziom 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„Cytat godny uwagi”</a:t>
            </a:r>
          </a:p>
          <a:p>
            <a:pPr lvl="1"/>
            <a:r>
              <a:t/>
            </a:r>
          </a:p>
          <a:p>
            <a:pPr lvl="2"/>
            <a:r>
              <a:t/>
            </a:r>
          </a:p>
          <a:p>
            <a:pPr lvl="3"/>
            <a:r>
              <a:t/>
            </a:r>
          </a:p>
          <a:p>
            <a:pPr lvl="4"/>
            <a:r>
              <a:t/>
            </a:r>
          </a:p>
        </p:txBody>
      </p:sp>
      <p:sp>
        <p:nvSpPr>
          <p:cNvPr id="137"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djęcie (3 sztuki)">
    <p:spTree>
      <p:nvGrpSpPr>
        <p:cNvPr id="1" name=""/>
        <p:cNvGrpSpPr/>
        <p:nvPr/>
      </p:nvGrpSpPr>
      <p:grpSpPr>
        <a:xfrm>
          <a:off x="0" y="0"/>
          <a:ext cx="0" cy="0"/>
          <a:chOff x="0" y="0"/>
          <a:chExt cx="0" cy="0"/>
        </a:xfrm>
      </p:grpSpPr>
      <p:sp>
        <p:nvSpPr>
          <p:cNvPr id="144" name="Miska sałatki ze smażonym ryżem, gotowanymi jajkami i pałeczkami"/>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Miska z ciasteczkami z łososia, sałatką i hummusem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Miska z makaronem pappardelle, masłem pietruszkowym, prażonymi orzechami oraz tartym parmezanem"/>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djęcie">
    <p:spTree>
      <p:nvGrpSpPr>
        <p:cNvPr id="1" name=""/>
        <p:cNvGrpSpPr/>
        <p:nvPr/>
      </p:nvGrpSpPr>
      <p:grpSpPr>
        <a:xfrm>
          <a:off x="0" y="0"/>
          <a:ext cx="0" cy="0"/>
          <a:chOff x="0" y="0"/>
          <a:chExt cx="0" cy="0"/>
        </a:xfrm>
      </p:grpSpPr>
      <p:sp>
        <p:nvSpPr>
          <p:cNvPr id="154" name="miska sałatki ze smażonym ryżem, gotowanymi jajkami i pałeczkami"/>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Numer slajdu"/>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sty">
    <p:spTree>
      <p:nvGrpSpPr>
        <p:cNvPr id="1" name=""/>
        <p:cNvGrpSpPr/>
        <p:nvPr/>
      </p:nvGrpSpPr>
      <p:grpSpPr>
        <a:xfrm>
          <a:off x="0" y="0"/>
          <a:ext cx="0" cy="0"/>
          <a:chOff x="0" y="0"/>
          <a:chExt cx="0" cy="0"/>
        </a:xfrm>
      </p:grpSpPr>
      <p:sp>
        <p:nvSpPr>
          <p:cNvPr id="162"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i zdjęcie">
    <p:spTree>
      <p:nvGrpSpPr>
        <p:cNvPr id="1" name=""/>
        <p:cNvGrpSpPr/>
        <p:nvPr/>
      </p:nvGrpSpPr>
      <p:grpSpPr>
        <a:xfrm>
          <a:off x="0" y="0"/>
          <a:ext cx="0" cy="0"/>
          <a:chOff x="0" y="0"/>
          <a:chExt cx="0" cy="0"/>
        </a:xfrm>
      </p:grpSpPr>
      <p:sp>
        <p:nvSpPr>
          <p:cNvPr id="21" name="Awokado i limonki"/>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Tytuł prezentacji"/>
          <p:cNvSpPr txBox="1"/>
          <p:nvPr>
            <p:ph type="title" hasCustomPrompt="1"/>
          </p:nvPr>
        </p:nvSpPr>
        <p:spPr>
          <a:xfrm>
            <a:off x="1206500" y="7124700"/>
            <a:ext cx="21971000" cy="4648200"/>
          </a:xfrm>
          <a:prstGeom prst="rect">
            <a:avLst/>
          </a:prstGeom>
        </p:spPr>
        <p:txBody>
          <a:bodyPr anchor="b"/>
          <a:lstStyle>
            <a:lvl1pPr>
              <a:defRPr spc="-232" sz="11600"/>
            </a:lvl1pPr>
          </a:lstStyle>
          <a:p>
            <a:pPr/>
            <a:r>
              <a:t>Tytuł prezentacji</a:t>
            </a:r>
          </a:p>
        </p:txBody>
      </p:sp>
      <p:sp>
        <p:nvSpPr>
          <p:cNvPr id="23" name="Autor i data"/>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Autor i data</a:t>
            </a:r>
          </a:p>
        </p:txBody>
      </p:sp>
      <p:sp>
        <p:nvSpPr>
          <p:cNvPr id="24" name="Treść - poziom 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Podtytuł prezentacji</a:t>
            </a:r>
          </a:p>
          <a:p>
            <a:pPr lvl="1"/>
            <a:r>
              <a:t/>
            </a:r>
          </a:p>
          <a:p>
            <a:pPr lvl="2"/>
            <a:r>
              <a:t/>
            </a:r>
          </a:p>
          <a:p>
            <a:pPr lvl="3"/>
            <a:r>
              <a:t/>
            </a:r>
          </a:p>
          <a:p>
            <a:pPr lvl="4"/>
            <a:r>
              <a:t/>
            </a:r>
          </a:p>
        </p:txBody>
      </p:sp>
      <p:sp>
        <p:nvSpPr>
          <p:cNvPr id="25"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i zdjęcie (zamienny)">
    <p:spTree>
      <p:nvGrpSpPr>
        <p:cNvPr id="1" name=""/>
        <p:cNvGrpSpPr/>
        <p:nvPr/>
      </p:nvGrpSpPr>
      <p:grpSpPr>
        <a:xfrm>
          <a:off x="0" y="0"/>
          <a:ext cx="0" cy="0"/>
          <a:chOff x="0" y="0"/>
          <a:chExt cx="0" cy="0"/>
        </a:xfrm>
      </p:grpSpPr>
      <p:sp>
        <p:nvSpPr>
          <p:cNvPr id="32" name="Miska z ciasteczkami z łososia, sałatką i hummusem"/>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Tytuł slajdu"/>
          <p:cNvSpPr txBox="1"/>
          <p:nvPr>
            <p:ph type="title" hasCustomPrompt="1"/>
          </p:nvPr>
        </p:nvSpPr>
        <p:spPr>
          <a:xfrm>
            <a:off x="1206500" y="1270000"/>
            <a:ext cx="9779000" cy="5882273"/>
          </a:xfrm>
          <a:prstGeom prst="rect">
            <a:avLst/>
          </a:prstGeom>
        </p:spPr>
        <p:txBody>
          <a:bodyPr anchor="b"/>
          <a:lstStyle/>
          <a:p>
            <a:pPr/>
            <a:r>
              <a:t>Tytuł slajdu</a:t>
            </a:r>
          </a:p>
        </p:txBody>
      </p:sp>
      <p:sp>
        <p:nvSpPr>
          <p:cNvPr id="34" name="Treść - poziom 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Podtytuł slajdu</a:t>
            </a:r>
          </a:p>
          <a:p>
            <a:pPr lvl="1"/>
            <a:r>
              <a:t/>
            </a:r>
          </a:p>
          <a:p>
            <a:pPr lvl="2"/>
            <a:r>
              <a:t/>
            </a:r>
          </a:p>
          <a:p>
            <a:pPr lvl="3"/>
            <a:r>
              <a:t/>
            </a:r>
          </a:p>
          <a:p>
            <a:pPr lvl="4"/>
            <a:r>
              <a:t/>
            </a:r>
          </a:p>
        </p:txBody>
      </p:sp>
      <p:sp>
        <p:nvSpPr>
          <p:cNvPr id="35" name="Numer slajdu"/>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i punktory">
    <p:spTree>
      <p:nvGrpSpPr>
        <p:cNvPr id="1" name=""/>
        <p:cNvGrpSpPr/>
        <p:nvPr/>
      </p:nvGrpSpPr>
      <p:grpSpPr>
        <a:xfrm>
          <a:off x="0" y="0"/>
          <a:ext cx="0" cy="0"/>
          <a:chOff x="0" y="0"/>
          <a:chExt cx="0" cy="0"/>
        </a:xfrm>
      </p:grpSpPr>
      <p:sp>
        <p:nvSpPr>
          <p:cNvPr id="42" name="Tytuł slajdu"/>
          <p:cNvSpPr txBox="1"/>
          <p:nvPr>
            <p:ph type="title" hasCustomPrompt="1"/>
          </p:nvPr>
        </p:nvSpPr>
        <p:spPr>
          <a:prstGeom prst="rect">
            <a:avLst/>
          </a:prstGeom>
        </p:spPr>
        <p:txBody>
          <a:bodyPr/>
          <a:lstStyle/>
          <a:p>
            <a:pPr/>
            <a:r>
              <a:t>Tytuł slajdu</a:t>
            </a:r>
          </a:p>
        </p:txBody>
      </p:sp>
      <p:sp>
        <p:nvSpPr>
          <p:cNvPr id="43" name="Podtytuł slajdu"/>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Podtytuł slajdu</a:t>
            </a:r>
          </a:p>
        </p:txBody>
      </p:sp>
      <p:sp>
        <p:nvSpPr>
          <p:cNvPr id="44" name="Treść - poziom 1…"/>
          <p:cNvSpPr txBox="1"/>
          <p:nvPr>
            <p:ph type="body" idx="1" hasCustomPrompt="1"/>
          </p:nvPr>
        </p:nvSpPr>
        <p:spPr>
          <a:prstGeom prst="rect">
            <a:avLst/>
          </a:prstGeom>
        </p:spPr>
        <p:txBody>
          <a:bodyPr/>
          <a:lstStyle/>
          <a:p>
            <a:pPr/>
            <a:r>
              <a:t>Tekst punktora na slajdzie</a:t>
            </a:r>
          </a:p>
          <a:p>
            <a:pPr lvl="1"/>
            <a:r>
              <a:t/>
            </a:r>
          </a:p>
          <a:p>
            <a:pPr lvl="2"/>
            <a:r>
              <a:t/>
            </a:r>
          </a:p>
          <a:p>
            <a:pPr lvl="3"/>
            <a:r>
              <a:t/>
            </a:r>
          </a:p>
          <a:p>
            <a:pPr lvl="4"/>
            <a:r>
              <a:t/>
            </a:r>
          </a:p>
        </p:txBody>
      </p:sp>
      <p:sp>
        <p:nvSpPr>
          <p:cNvPr id="45"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nktory">
    <p:spTree>
      <p:nvGrpSpPr>
        <p:cNvPr id="1" name=""/>
        <p:cNvGrpSpPr/>
        <p:nvPr/>
      </p:nvGrpSpPr>
      <p:grpSpPr>
        <a:xfrm>
          <a:off x="0" y="0"/>
          <a:ext cx="0" cy="0"/>
          <a:chOff x="0" y="0"/>
          <a:chExt cx="0" cy="0"/>
        </a:xfrm>
      </p:grpSpPr>
      <p:sp>
        <p:nvSpPr>
          <p:cNvPr id="52" name="Treść - poziom 1…"/>
          <p:cNvSpPr txBox="1"/>
          <p:nvPr>
            <p:ph type="body" idx="1" hasCustomPrompt="1"/>
          </p:nvPr>
        </p:nvSpPr>
        <p:spPr>
          <a:prstGeom prst="rect">
            <a:avLst/>
          </a:prstGeom>
        </p:spPr>
        <p:txBody>
          <a:bodyPr numCol="2" spcCol="1098550"/>
          <a:lstStyle/>
          <a:p>
            <a:pPr/>
            <a:r>
              <a:t>Tekst punktora na slajdzie</a:t>
            </a:r>
          </a:p>
          <a:p>
            <a:pPr lvl="1"/>
            <a:r>
              <a:t/>
            </a:r>
          </a:p>
          <a:p>
            <a:pPr lvl="2"/>
            <a:r>
              <a:t/>
            </a:r>
          </a:p>
          <a:p>
            <a:pPr lvl="3"/>
            <a:r>
              <a:t/>
            </a:r>
          </a:p>
          <a:p>
            <a:pPr lvl="4"/>
            <a:r>
              <a:t/>
            </a:r>
          </a:p>
        </p:txBody>
      </p:sp>
      <p:sp>
        <p:nvSpPr>
          <p:cNvPr id="53"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i punktory ze zdjęciem">
    <p:spTree>
      <p:nvGrpSpPr>
        <p:cNvPr id="1" name=""/>
        <p:cNvGrpSpPr/>
        <p:nvPr/>
      </p:nvGrpSpPr>
      <p:grpSpPr>
        <a:xfrm>
          <a:off x="0" y="0"/>
          <a:ext cx="0" cy="0"/>
          <a:chOff x="0" y="0"/>
          <a:chExt cx="0" cy="0"/>
        </a:xfrm>
      </p:grpSpPr>
      <p:sp>
        <p:nvSpPr>
          <p:cNvPr id="60" name="Podtytuł slajdu"/>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Podtytuł slajdu</a:t>
            </a:r>
          </a:p>
        </p:txBody>
      </p:sp>
      <p:sp>
        <p:nvSpPr>
          <p:cNvPr id="61" name="Treść - poziom 1…"/>
          <p:cNvSpPr txBox="1"/>
          <p:nvPr>
            <p:ph type="body" sz="half" idx="1" hasCustomPrompt="1"/>
          </p:nvPr>
        </p:nvSpPr>
        <p:spPr>
          <a:xfrm>
            <a:off x="1206500" y="4248504"/>
            <a:ext cx="9779000" cy="8256630"/>
          </a:xfrm>
          <a:prstGeom prst="rect">
            <a:avLst/>
          </a:prstGeom>
        </p:spPr>
        <p:txBody>
          <a:bodyPr/>
          <a:lstStyle/>
          <a:p>
            <a:pPr/>
            <a:r>
              <a:t>Tekst punktora na slajdzie</a:t>
            </a:r>
          </a:p>
          <a:p>
            <a:pPr lvl="1"/>
            <a:r>
              <a:t/>
            </a:r>
          </a:p>
          <a:p>
            <a:pPr lvl="2"/>
            <a:r>
              <a:t/>
            </a:r>
          </a:p>
          <a:p>
            <a:pPr lvl="3"/>
            <a:r>
              <a:t/>
            </a:r>
          </a:p>
          <a:p>
            <a:pPr lvl="4"/>
            <a:r>
              <a:t/>
            </a:r>
          </a:p>
        </p:txBody>
      </p:sp>
      <p:sp>
        <p:nvSpPr>
          <p:cNvPr id="62" name="Miska z makaronem pappardelle, masłem pietruszkowym, prażonymi orzechami oraz tartym parmezanem"/>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Tytuł slajdu"/>
          <p:cNvSpPr txBox="1"/>
          <p:nvPr>
            <p:ph type="title" hasCustomPrompt="1"/>
          </p:nvPr>
        </p:nvSpPr>
        <p:spPr>
          <a:xfrm>
            <a:off x="1206500" y="1079500"/>
            <a:ext cx="9779000" cy="1435100"/>
          </a:xfrm>
          <a:prstGeom prst="rect">
            <a:avLst/>
          </a:prstGeom>
        </p:spPr>
        <p:txBody>
          <a:bodyPr/>
          <a:lstStyle/>
          <a:p>
            <a:pPr/>
            <a:r>
              <a:t>Tytuł slajdu</a:t>
            </a:r>
          </a:p>
        </p:txBody>
      </p:sp>
      <p:sp>
        <p:nvSpPr>
          <p:cNvPr id="64"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punktory, małe wideo na żywo">
    <p:spTree>
      <p:nvGrpSpPr>
        <p:cNvPr id="1" name=""/>
        <p:cNvGrpSpPr/>
        <p:nvPr/>
      </p:nvGrpSpPr>
      <p:grpSpPr>
        <a:xfrm>
          <a:off x="0" y="0"/>
          <a:ext cx="0" cy="0"/>
          <a:chOff x="0" y="0"/>
          <a:chExt cx="0" cy="0"/>
        </a:xfrm>
      </p:grpSpPr>
      <p:sp>
        <p:nvSpPr>
          <p:cNvPr id="71" name="Podtytuł slajdu"/>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Podtytuł slajdu</a:t>
            </a:r>
          </a:p>
        </p:txBody>
      </p:sp>
      <p:sp>
        <p:nvSpPr>
          <p:cNvPr id="72" name="Treść - poziom 1…"/>
          <p:cNvSpPr txBox="1"/>
          <p:nvPr>
            <p:ph type="body" sz="half" idx="1" hasCustomPrompt="1"/>
          </p:nvPr>
        </p:nvSpPr>
        <p:spPr>
          <a:xfrm>
            <a:off x="1206500" y="4248504"/>
            <a:ext cx="9779000" cy="8256630"/>
          </a:xfrm>
          <a:prstGeom prst="rect">
            <a:avLst/>
          </a:prstGeom>
        </p:spPr>
        <p:txBody>
          <a:bodyPr/>
          <a:lstStyle/>
          <a:p>
            <a:pPr/>
            <a:r>
              <a:t>Tekst punktora na slajdzie</a:t>
            </a:r>
          </a:p>
          <a:p>
            <a:pPr lvl="1"/>
            <a:r>
              <a:t/>
            </a:r>
          </a:p>
          <a:p>
            <a:pPr lvl="2"/>
            <a:r>
              <a:t/>
            </a:r>
          </a:p>
          <a:p>
            <a:pPr lvl="3"/>
            <a:r>
              <a:t/>
            </a:r>
          </a:p>
          <a:p>
            <a:pPr lvl="4"/>
            <a:r>
              <a:t/>
            </a:r>
          </a:p>
        </p:txBody>
      </p:sp>
      <p:sp>
        <p:nvSpPr>
          <p:cNvPr id="73" name="Tytuł slajdu"/>
          <p:cNvSpPr txBox="1"/>
          <p:nvPr>
            <p:ph type="title" hasCustomPrompt="1"/>
          </p:nvPr>
        </p:nvSpPr>
        <p:spPr>
          <a:xfrm>
            <a:off x="1206500" y="1079500"/>
            <a:ext cx="9779000" cy="1435100"/>
          </a:xfrm>
          <a:prstGeom prst="rect">
            <a:avLst/>
          </a:prstGeom>
        </p:spPr>
        <p:txBody>
          <a:bodyPr/>
          <a:lstStyle/>
          <a:p>
            <a:pPr/>
            <a:r>
              <a:t>Tytuł slajdu</a:t>
            </a:r>
          </a:p>
        </p:txBody>
      </p:sp>
      <p:sp>
        <p:nvSpPr>
          <p:cNvPr id="74"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tuł, punktory, duże wideo na żywo">
    <p:spTree>
      <p:nvGrpSpPr>
        <p:cNvPr id="1" name=""/>
        <p:cNvGrpSpPr/>
        <p:nvPr/>
      </p:nvGrpSpPr>
      <p:grpSpPr>
        <a:xfrm>
          <a:off x="0" y="0"/>
          <a:ext cx="0" cy="0"/>
          <a:chOff x="0" y="0"/>
          <a:chExt cx="0" cy="0"/>
        </a:xfrm>
      </p:grpSpPr>
      <p:sp>
        <p:nvSpPr>
          <p:cNvPr id="81" name="Podtytuł slajdu"/>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Podtytuł slajdu</a:t>
            </a:r>
          </a:p>
        </p:txBody>
      </p:sp>
      <p:sp>
        <p:nvSpPr>
          <p:cNvPr id="82" name="Treść - poziom 1…"/>
          <p:cNvSpPr txBox="1"/>
          <p:nvPr>
            <p:ph type="body" sz="half" idx="1" hasCustomPrompt="1"/>
          </p:nvPr>
        </p:nvSpPr>
        <p:spPr>
          <a:xfrm>
            <a:off x="1206500" y="4248504"/>
            <a:ext cx="9779000" cy="8256630"/>
          </a:xfrm>
          <a:prstGeom prst="rect">
            <a:avLst/>
          </a:prstGeom>
        </p:spPr>
        <p:txBody>
          <a:bodyPr/>
          <a:lstStyle/>
          <a:p>
            <a:pPr/>
            <a:r>
              <a:t>Tekst punktora na slajdzie</a:t>
            </a:r>
          </a:p>
          <a:p>
            <a:pPr lvl="1"/>
            <a:r>
              <a:t/>
            </a:r>
          </a:p>
          <a:p>
            <a:pPr lvl="2"/>
            <a:r>
              <a:t/>
            </a:r>
          </a:p>
          <a:p>
            <a:pPr lvl="3"/>
            <a:r>
              <a:t/>
            </a:r>
          </a:p>
          <a:p>
            <a:pPr lvl="4"/>
            <a:r>
              <a:t/>
            </a:r>
          </a:p>
        </p:txBody>
      </p:sp>
      <p:sp>
        <p:nvSpPr>
          <p:cNvPr id="83" name="Tytuł slajdu"/>
          <p:cNvSpPr txBox="1"/>
          <p:nvPr>
            <p:ph type="title" hasCustomPrompt="1"/>
          </p:nvPr>
        </p:nvSpPr>
        <p:spPr>
          <a:xfrm>
            <a:off x="1206500" y="1079500"/>
            <a:ext cx="9779000" cy="1435100"/>
          </a:xfrm>
          <a:prstGeom prst="rect">
            <a:avLst/>
          </a:prstGeom>
        </p:spPr>
        <p:txBody>
          <a:bodyPr/>
          <a:lstStyle/>
          <a:p>
            <a:pPr/>
            <a:r>
              <a:t>Tytuł slajdu</a:t>
            </a:r>
          </a:p>
        </p:txBody>
      </p:sp>
      <p:sp>
        <p:nvSpPr>
          <p:cNvPr id="84" name="Numer slajdu"/>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kcja">
    <p:spTree>
      <p:nvGrpSpPr>
        <p:cNvPr id="1" name=""/>
        <p:cNvGrpSpPr/>
        <p:nvPr/>
      </p:nvGrpSpPr>
      <p:grpSpPr>
        <a:xfrm>
          <a:off x="0" y="0"/>
          <a:ext cx="0" cy="0"/>
          <a:chOff x="0" y="0"/>
          <a:chExt cx="0" cy="0"/>
        </a:xfrm>
      </p:grpSpPr>
      <p:sp>
        <p:nvSpPr>
          <p:cNvPr id="91" name="Tytuł sekcji"/>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Tytuł sekcji</a:t>
            </a:r>
          </a:p>
        </p:txBody>
      </p:sp>
      <p:sp>
        <p:nvSpPr>
          <p:cNvPr id="92" name="Numer slajdu"/>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ytuł slajdu"/>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Tytuł slajdu</a:t>
            </a:r>
          </a:p>
        </p:txBody>
      </p:sp>
      <p:sp>
        <p:nvSpPr>
          <p:cNvPr id="3" name="Treść - poziom 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Tekst punktora na slajdzie</a:t>
            </a:r>
          </a:p>
          <a:p>
            <a:pPr lvl="1"/>
            <a:r>
              <a:t/>
            </a:r>
          </a:p>
          <a:p>
            <a:pPr lvl="2"/>
            <a:r>
              <a:t/>
            </a:r>
          </a:p>
          <a:p>
            <a:pPr lvl="3"/>
            <a:r>
              <a:t/>
            </a:r>
          </a:p>
          <a:p>
            <a:pPr lvl="4"/>
            <a:r>
              <a:t/>
            </a:r>
          </a:p>
        </p:txBody>
      </p:sp>
      <p:sp>
        <p:nvSpPr>
          <p:cNvPr id="4" name="Numer slajdu"/>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utor i data"/>
          <p:cNvSpPr txBox="1"/>
          <p:nvPr>
            <p:ph type="body" idx="21"/>
          </p:nvPr>
        </p:nvSpPr>
        <p:spPr>
          <a:prstGeom prst="rect">
            <a:avLst/>
          </a:prstGeom>
        </p:spPr>
        <p:txBody>
          <a:bodyPr/>
          <a:lstStyle/>
          <a:p>
            <a:pPr/>
          </a:p>
        </p:txBody>
      </p:sp>
      <p:sp>
        <p:nvSpPr>
          <p:cNvPr id="172" name="Struktura projektu i Dependecy Injection"/>
          <p:cNvSpPr txBox="1"/>
          <p:nvPr>
            <p:ph type="ctrTitle"/>
          </p:nvPr>
        </p:nvSpPr>
        <p:spPr>
          <a:prstGeom prst="rect">
            <a:avLst/>
          </a:prstGeom>
        </p:spPr>
        <p:txBody>
          <a:bodyPr/>
          <a:lstStyle/>
          <a:p>
            <a:pPr/>
            <a:r>
              <a:t>Struktura projektu i Dependecy Injection</a:t>
            </a:r>
          </a:p>
        </p:txBody>
      </p:sp>
      <p:sp>
        <p:nvSpPr>
          <p:cNvPr id="173" name="Podtytuł prezentacji"/>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Dependency Injection z Hilt"/>
          <p:cNvSpPr txBox="1"/>
          <p:nvPr>
            <p:ph type="title"/>
          </p:nvPr>
        </p:nvSpPr>
        <p:spPr>
          <a:prstGeom prst="rect">
            <a:avLst/>
          </a:prstGeom>
        </p:spPr>
        <p:txBody>
          <a:bodyPr/>
          <a:lstStyle/>
          <a:p>
            <a:pPr/>
            <a:r>
              <a:t>Dependency Injection z Hilt</a:t>
            </a:r>
          </a:p>
        </p:txBody>
      </p:sp>
      <p:sp>
        <p:nvSpPr>
          <p:cNvPr id="208" name="Podtytuł slajdu"/>
          <p:cNvSpPr txBox="1"/>
          <p:nvPr>
            <p:ph type="body" idx="21"/>
          </p:nvPr>
        </p:nvSpPr>
        <p:spPr>
          <a:prstGeom prst="rect">
            <a:avLst/>
          </a:prstGeom>
        </p:spPr>
        <p:txBody>
          <a:bodyPr/>
          <a:lstStyle/>
          <a:p>
            <a:pPr/>
          </a:p>
        </p:txBody>
      </p:sp>
      <p:sp>
        <p:nvSpPr>
          <p:cNvPr id="209" name="Dependency Injection (DI) to wzorzec projektowy, który wspiera zasadę odwrócenia zależności (Dependency Inversion Principle) w programowaniu obiektowym. W kontekście aplikacji, Dependency Injection polega na dostarczaniu obiektom zależności (takich jak i"/>
          <p:cNvSpPr txBox="1"/>
          <p:nvPr>
            <p:ph type="body" idx="1"/>
          </p:nvPr>
        </p:nvSpPr>
        <p:spPr>
          <a:prstGeom prst="rect">
            <a:avLst/>
          </a:prstGeom>
        </p:spPr>
        <p:txBody>
          <a:bodyPr/>
          <a:lstStyle/>
          <a:p>
            <a:pPr/>
            <a:r>
              <a:t>Dependency Injection (DI) to wzorzec projektowy, który wspiera zasadę odwrócenia zależności (Dependency Inversion Principle) w programowaniu obiektowym. W kontekście aplikacji, Dependency Injection polega na dostarczaniu obiektom zależności (takich jak inne obiekty, serwisy czy konfiguracje) z zewnątrz, zamiast pozostawiania im obowiązku tworzenia tych zależności samodzielnie.</a:t>
            </a:r>
          </a:p>
          <a:p>
            <a:pPr/>
            <a:r>
              <a:t>W praktyce, DI eliminuje silne związki między komponentami aplikacji, co sprawia, że kod staje się bardziej elastyczny, testowalny i łatwiejszy w utrzymaniu</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Dependency Injection z Hilt"/>
          <p:cNvSpPr txBox="1"/>
          <p:nvPr>
            <p:ph type="title"/>
          </p:nvPr>
        </p:nvSpPr>
        <p:spPr>
          <a:prstGeom prst="rect">
            <a:avLst/>
          </a:prstGeom>
        </p:spPr>
        <p:txBody>
          <a:bodyPr/>
          <a:lstStyle/>
          <a:p>
            <a:pPr/>
            <a:r>
              <a:t>Dependency Injection z Hilt</a:t>
            </a:r>
          </a:p>
        </p:txBody>
      </p:sp>
      <p:sp>
        <p:nvSpPr>
          <p:cNvPr id="212" name="Podtytuł slajdu"/>
          <p:cNvSpPr txBox="1"/>
          <p:nvPr>
            <p:ph type="body" idx="21"/>
          </p:nvPr>
        </p:nvSpPr>
        <p:spPr>
          <a:prstGeom prst="rect">
            <a:avLst/>
          </a:prstGeom>
        </p:spPr>
        <p:txBody>
          <a:bodyPr/>
          <a:lstStyle/>
          <a:p>
            <a:pPr/>
          </a:p>
        </p:txBody>
      </p:sp>
      <p:sp>
        <p:nvSpPr>
          <p:cNvPr id="213" name="Dependency Injection (DI) to wzorzec projektowy, który wspiera zasadę odwrócenia zależności (Dependency Inversion Principle) w programowaniu obiektowym. W kontekście aplikacji, Dependency Injection polega na dostarczaniu obiektom zależności (takich jak i"/>
          <p:cNvSpPr txBox="1"/>
          <p:nvPr>
            <p:ph type="body" idx="1"/>
          </p:nvPr>
        </p:nvSpPr>
        <p:spPr>
          <a:prstGeom prst="rect">
            <a:avLst/>
          </a:prstGeom>
        </p:spPr>
        <p:txBody>
          <a:bodyPr/>
          <a:lstStyle/>
          <a:p>
            <a:pPr/>
            <a:r>
              <a:t>Dependency Injection (DI) to wzorzec projektowy, który wspiera zasadę odwrócenia zależności (Dependency Inversion Principle) w programowaniu obiektowym. W kontekście aplikacji, Dependency Injection polega na dostarczaniu obiektom zależności (takich jak inne obiekty, serwisy czy konfiguracje) z zewnątrz, zamiast pozostawiania im obowiązku tworzenia tych zależności samodzielnie.</a:t>
            </a:r>
          </a:p>
          <a:p>
            <a:pPr/>
            <a:r>
              <a:t>W praktyce, DI eliminuje silne związki między komponentami aplikacji, co sprawia, że kod staje się bardziej elastyczny, testowalny i łatwiejszy w utrzymaniu</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Dependency Injection z Hilt"/>
          <p:cNvSpPr txBox="1"/>
          <p:nvPr>
            <p:ph type="title"/>
          </p:nvPr>
        </p:nvSpPr>
        <p:spPr>
          <a:prstGeom prst="rect">
            <a:avLst/>
          </a:prstGeom>
        </p:spPr>
        <p:txBody>
          <a:bodyPr/>
          <a:lstStyle/>
          <a:p>
            <a:pPr/>
            <a:r>
              <a:t>Dependency Injection z Hilt</a:t>
            </a:r>
          </a:p>
        </p:txBody>
      </p:sp>
      <p:sp>
        <p:nvSpPr>
          <p:cNvPr id="216" name="Podtytuł slajdu"/>
          <p:cNvSpPr txBox="1"/>
          <p:nvPr>
            <p:ph type="body" idx="21"/>
          </p:nvPr>
        </p:nvSpPr>
        <p:spPr>
          <a:prstGeom prst="rect">
            <a:avLst/>
          </a:prstGeom>
        </p:spPr>
        <p:txBody>
          <a:bodyPr/>
          <a:lstStyle/>
          <a:p>
            <a:pPr/>
          </a:p>
        </p:txBody>
      </p:sp>
      <p:sp>
        <p:nvSpPr>
          <p:cNvPr id="217" name="Przy użyciu bibliotek do Dependency Injection, takich jak Dagger czy Hilt, proces wstrzykiwania zależności jest automatyzowany, co oznacza, że nie trzeba ręcznie inicjować wszystkich zależności. Biblioteki te skanują strukturę projektu i samodzielnie zar"/>
          <p:cNvSpPr txBox="1"/>
          <p:nvPr>
            <p:ph type="body" idx="1"/>
          </p:nvPr>
        </p:nvSpPr>
        <p:spPr>
          <a:prstGeom prst="rect">
            <a:avLst/>
          </a:prstGeom>
        </p:spPr>
        <p:txBody>
          <a:bodyPr/>
          <a:lstStyle/>
          <a:p>
            <a:pPr/>
            <a:r>
              <a:t>Przy użyciu bibliotek do Dependency Injection, takich jak Dagger czy Hilt, proces wstrzykiwania zależności jest automatyzowany, co oznacza, że nie trzeba ręcznie inicjować wszystkich zależności. Biblioteki te skanują strukturę projektu i samodzielnie zarządzają wstrzykiwaniem zależności zgodnie z zdefiniowanymi regułami.</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Dependency Injection z Hilt"/>
          <p:cNvSpPr txBox="1"/>
          <p:nvPr>
            <p:ph type="title"/>
          </p:nvPr>
        </p:nvSpPr>
        <p:spPr>
          <a:prstGeom prst="rect">
            <a:avLst/>
          </a:prstGeom>
        </p:spPr>
        <p:txBody>
          <a:bodyPr/>
          <a:lstStyle/>
          <a:p>
            <a:pPr/>
            <a:r>
              <a:t>Dependency Injection z Hilt</a:t>
            </a:r>
          </a:p>
        </p:txBody>
      </p:sp>
      <p:sp>
        <p:nvSpPr>
          <p:cNvPr id="220" name="Podtytuł slajdu"/>
          <p:cNvSpPr txBox="1"/>
          <p:nvPr>
            <p:ph type="body" idx="21"/>
          </p:nvPr>
        </p:nvSpPr>
        <p:spPr>
          <a:prstGeom prst="rect">
            <a:avLst/>
          </a:prstGeom>
        </p:spPr>
        <p:txBody>
          <a:bodyPr/>
          <a:lstStyle/>
          <a:p>
            <a:pPr/>
          </a:p>
        </p:txBody>
      </p:sp>
      <p:sp>
        <p:nvSpPr>
          <p:cNvPr id="221" name="Hilt to biblioteka stworzona przez Google, która ułatwia wstrzykiwanie zależności (DI - Dependency Injection) w aplikacjach Android. Jest ona zintegrowana z architekturą Jetpack i jest oficjalnie zalecana przez Google jako narzędzie do wstrzykiwania zale"/>
          <p:cNvSpPr txBox="1"/>
          <p:nvPr>
            <p:ph type="body" idx="1"/>
          </p:nvPr>
        </p:nvSpPr>
        <p:spPr>
          <a:prstGeom prst="rect">
            <a:avLst/>
          </a:prstGeom>
        </p:spPr>
        <p:txBody>
          <a:bodyPr/>
          <a:lstStyle/>
          <a:p>
            <a:pPr/>
            <a:r>
              <a:t>Hilt to biblioteka stworzona przez Google, która ułatwia wstrzykiwanie zależności (DI - Dependency Injection) w aplikacjach Android. Jest ona zintegrowana z architekturą Jetpack i jest oficjalnie zalecana przez Google jako narzędzie do wstrzykiwania zależności w aplikacjach Android. Hilt automatyzuje wiele aspektów wstrzykiwania zależności, co upraszcza konfigurację i zarządzanie zależnościami w aplikacjach. Umożliwia to tworzenie bardziej modułowych, testowalnych i skalowalnych aplikacji. Hilt opiera się na silniku wstrzykiwania zależności Dagger, dzięki czemu korzysta z jego zaawansowanych funkcji i wydajności.</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Dependency Injection z Hilt"/>
          <p:cNvSpPr txBox="1"/>
          <p:nvPr>
            <p:ph type="title"/>
          </p:nvPr>
        </p:nvSpPr>
        <p:spPr>
          <a:prstGeom prst="rect">
            <a:avLst/>
          </a:prstGeom>
        </p:spPr>
        <p:txBody>
          <a:bodyPr/>
          <a:lstStyle/>
          <a:p>
            <a:pPr/>
            <a:r>
              <a:t>Dependency Injection z Hilt</a:t>
            </a:r>
          </a:p>
        </p:txBody>
      </p:sp>
      <p:sp>
        <p:nvSpPr>
          <p:cNvPr id="224" name="Podtytuł slajdu"/>
          <p:cNvSpPr txBox="1"/>
          <p:nvPr>
            <p:ph type="body" idx="21"/>
          </p:nvPr>
        </p:nvSpPr>
        <p:spPr>
          <a:prstGeom prst="rect">
            <a:avLst/>
          </a:prstGeom>
        </p:spPr>
        <p:txBody>
          <a:bodyPr/>
          <a:lstStyle/>
          <a:p>
            <a:pPr/>
          </a:p>
        </p:txBody>
      </p:sp>
      <p:sp>
        <p:nvSpPr>
          <p:cNvPr id="225" name="Dodanie Hilta do App…"/>
          <p:cNvSpPr txBox="1"/>
          <p:nvPr>
            <p:ph type="body" idx="1"/>
          </p:nvPr>
        </p:nvSpPr>
        <p:spPr>
          <a:prstGeom prst="rect">
            <a:avLst/>
          </a:prstGeom>
        </p:spPr>
        <p:txBody>
          <a:bodyPr/>
          <a:lstStyle/>
          <a:p>
            <a:pPr marL="0" indent="0" defTabSz="457200">
              <a:lnSpc>
                <a:spcPct val="100000"/>
              </a:lnSpc>
              <a:spcBef>
                <a:spcPts val="0"/>
              </a:spcBef>
              <a:buSzTx/>
              <a:buNone/>
            </a:pPr>
            <a:r>
              <a:t>Dodanie Hilta do App</a:t>
            </a:r>
          </a:p>
          <a:p>
            <a:pPr marL="0" indent="0" defTabSz="457200">
              <a:lnSpc>
                <a:spcPct val="100000"/>
              </a:lnSpc>
              <a:spcBef>
                <a:spcPts val="0"/>
              </a:spcBef>
              <a:buSzTx/>
              <a:buNone/>
            </a:pPr>
          </a:p>
          <a:p>
            <a:pPr marL="0" indent="0" defTabSz="457200">
              <a:lnSpc>
                <a:spcPct val="100000"/>
              </a:lnSpc>
              <a:spcBef>
                <a:spcPts val="0"/>
              </a:spcBef>
              <a:buSzTx/>
              <a:buNone/>
              <a:defRPr>
                <a:latin typeface="Courier"/>
                <a:ea typeface="Courier"/>
                <a:cs typeface="Courier"/>
                <a:sym typeface="Courier"/>
              </a:defRPr>
            </a:pPr>
            <a:r>
              <a:t>@HiltAndroidApp</a:t>
            </a:r>
          </a:p>
          <a:p>
            <a:pPr marL="0" indent="0" defTabSz="457200">
              <a:lnSpc>
                <a:spcPct val="100000"/>
              </a:lnSpc>
              <a:spcBef>
                <a:spcPts val="0"/>
              </a:spcBef>
              <a:buSzTx/>
              <a:buNone/>
              <a:defRPr>
                <a:latin typeface="Courier"/>
                <a:ea typeface="Courier"/>
                <a:cs typeface="Courier"/>
                <a:sym typeface="Courier"/>
              </a:defRPr>
            </a:pPr>
            <a:r>
              <a:t>class ExampleApplication : Application() { ...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Dependency Injection z Hilt"/>
          <p:cNvSpPr txBox="1"/>
          <p:nvPr>
            <p:ph type="title"/>
          </p:nvPr>
        </p:nvSpPr>
        <p:spPr>
          <a:prstGeom prst="rect">
            <a:avLst/>
          </a:prstGeom>
        </p:spPr>
        <p:txBody>
          <a:bodyPr/>
          <a:lstStyle/>
          <a:p>
            <a:pPr/>
            <a:r>
              <a:t>Dependency Injection z Hilt</a:t>
            </a:r>
          </a:p>
        </p:txBody>
      </p:sp>
      <p:sp>
        <p:nvSpPr>
          <p:cNvPr id="228" name="Podtytuł slajdu"/>
          <p:cNvSpPr txBox="1"/>
          <p:nvPr>
            <p:ph type="body" idx="21"/>
          </p:nvPr>
        </p:nvSpPr>
        <p:spPr>
          <a:prstGeom prst="rect">
            <a:avLst/>
          </a:prstGeom>
        </p:spPr>
        <p:txBody>
          <a:bodyPr/>
          <a:lstStyle/>
          <a:p>
            <a:pPr/>
          </a:p>
        </p:txBody>
      </p:sp>
      <p:sp>
        <p:nvSpPr>
          <p:cNvPr id="229" name="Wstrzykiwanie zależności do Activity…"/>
          <p:cNvSpPr txBox="1"/>
          <p:nvPr>
            <p:ph type="body" idx="1"/>
          </p:nvPr>
        </p:nvSpPr>
        <p:spPr>
          <a:prstGeom prst="rect">
            <a:avLst/>
          </a:prstGeom>
        </p:spPr>
        <p:txBody>
          <a:bodyPr/>
          <a:lstStyle/>
          <a:p>
            <a:pPr marL="0" indent="0" defTabSz="457200">
              <a:lnSpc>
                <a:spcPct val="100000"/>
              </a:lnSpc>
              <a:spcBef>
                <a:spcPts val="0"/>
              </a:spcBef>
              <a:buSzTx/>
              <a:buNone/>
            </a:pPr>
            <a:r>
              <a:t>Wstrzykiwanie zależności do Activity</a:t>
            </a:r>
          </a:p>
          <a:p>
            <a:pPr marL="0" indent="0" defTabSz="457200">
              <a:lnSpc>
                <a:spcPct val="100000"/>
              </a:lnSpc>
              <a:spcBef>
                <a:spcPts val="0"/>
              </a:spcBef>
              <a:buSzTx/>
              <a:buNone/>
              <a:defRPr>
                <a:latin typeface="Courier"/>
                <a:ea typeface="Courier"/>
                <a:cs typeface="Courier"/>
                <a:sym typeface="Courier"/>
              </a:defRPr>
            </a:pPr>
            <a:r>
              <a:t>@AndroidEntryPoint</a:t>
            </a:r>
          </a:p>
          <a:p>
            <a:pPr marL="0" indent="0" defTabSz="457200">
              <a:lnSpc>
                <a:spcPct val="100000"/>
              </a:lnSpc>
              <a:spcBef>
                <a:spcPts val="0"/>
              </a:spcBef>
              <a:buSzTx/>
              <a:buNone/>
              <a:defRPr>
                <a:latin typeface="Courier"/>
                <a:ea typeface="Courier"/>
                <a:cs typeface="Courier"/>
                <a:sym typeface="Courier"/>
              </a:defRPr>
            </a:pPr>
            <a:r>
              <a:t>class ExampleActivity : AppCompatActivity() {</a:t>
            </a:r>
          </a:p>
          <a:p>
            <a:pPr marL="0" indent="0" defTabSz="457200">
              <a:lnSpc>
                <a:spcPct val="100000"/>
              </a:lnSpc>
              <a:spcBef>
                <a:spcPts val="0"/>
              </a:spcBef>
              <a:buSzTx/>
              <a:buNone/>
              <a:defRPr>
                <a:latin typeface="Courier"/>
                <a:ea typeface="Courier"/>
                <a:cs typeface="Courier"/>
                <a:sym typeface="Courier"/>
              </a:defRPr>
            </a:pPr>
          </a:p>
          <a:p>
            <a:pPr marL="0" indent="0" defTabSz="457200">
              <a:lnSpc>
                <a:spcPct val="100000"/>
              </a:lnSpc>
              <a:spcBef>
                <a:spcPts val="0"/>
              </a:spcBef>
              <a:buSzTx/>
              <a:buNone/>
              <a:defRPr>
                <a:latin typeface="Courier"/>
                <a:ea typeface="Courier"/>
                <a:cs typeface="Courier"/>
                <a:sym typeface="Courier"/>
              </a:defRPr>
            </a:pPr>
            <a:r>
              <a:t>  @Inject lateinit var analytics: AnalyticsAdapter</a:t>
            </a:r>
          </a:p>
          <a:p>
            <a:pPr marL="0" indent="0" defTabSz="457200">
              <a:lnSpc>
                <a:spcPct val="100000"/>
              </a:lnSpc>
              <a:spcBef>
                <a:spcPts val="0"/>
              </a:spcBef>
              <a:buSzTx/>
              <a:buNone/>
              <a:defRPr>
                <a:latin typeface="Courier"/>
                <a:ea typeface="Courier"/>
                <a:cs typeface="Courier"/>
                <a:sym typeface="Courier"/>
              </a:defRPr>
            </a:pPr>
            <a:r>
              <a:t>  ...</a:t>
            </a:r>
          </a:p>
          <a:p>
            <a:pPr marL="0" indent="0" defTabSz="457200">
              <a:lnSpc>
                <a:spcPct val="100000"/>
              </a:lnSpc>
              <a:spcBef>
                <a:spcPts val="0"/>
              </a:spcBef>
              <a:buSzTx/>
              <a:buNone/>
              <a:defRPr>
                <a:latin typeface="Courier"/>
                <a:ea typeface="Courier"/>
                <a:cs typeface="Courier"/>
                <a:sym typeface="Courier"/>
              </a:defRPr>
            </a:pPr>
            <a:r>
              <a:t>}</a:t>
            </a:r>
          </a:p>
          <a:p>
            <a:pPr marL="0" indent="0" defTabSz="457200">
              <a:lnSpc>
                <a:spcPct val="100000"/>
              </a:lnSpc>
              <a:spcBef>
                <a:spcPts val="0"/>
              </a:spcBef>
              <a:buSzTx/>
              <a:buNone/>
              <a:defRPr>
                <a:latin typeface="Courier"/>
                <a:ea typeface="Courier"/>
                <a:cs typeface="Courier"/>
                <a:sym typeface="Courier"/>
              </a:defRPr>
            </a:pPr>
          </a:p>
          <a:p>
            <a:pPr marL="0" indent="0" defTabSz="457200">
              <a:lnSpc>
                <a:spcPct val="100000"/>
              </a:lnSpc>
              <a:spcBef>
                <a:spcPts val="0"/>
              </a:spcBef>
              <a:buSzTx/>
              <a:buNone/>
            </a:pPr>
            <a:r>
              <a:t>Dla ViewModelu stosujemy adnotacje @HiltViewModel</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Dependency Injection z Hilt"/>
          <p:cNvSpPr txBox="1"/>
          <p:nvPr>
            <p:ph type="title"/>
          </p:nvPr>
        </p:nvSpPr>
        <p:spPr>
          <a:prstGeom prst="rect">
            <a:avLst/>
          </a:prstGeom>
        </p:spPr>
        <p:txBody>
          <a:bodyPr/>
          <a:lstStyle/>
          <a:p>
            <a:pPr/>
            <a:r>
              <a:t>Dependency Injection z Hilt</a:t>
            </a:r>
          </a:p>
        </p:txBody>
      </p:sp>
      <p:sp>
        <p:nvSpPr>
          <p:cNvPr id="232" name="Podtytuł slajdu"/>
          <p:cNvSpPr txBox="1"/>
          <p:nvPr>
            <p:ph type="body" idx="21"/>
          </p:nvPr>
        </p:nvSpPr>
        <p:spPr>
          <a:prstGeom prst="rect">
            <a:avLst/>
          </a:prstGeom>
        </p:spPr>
        <p:txBody>
          <a:bodyPr/>
          <a:lstStyle/>
          <a:p>
            <a:pPr/>
          </a:p>
        </p:txBody>
      </p:sp>
      <p:sp>
        <p:nvSpPr>
          <p:cNvPr id="233" name="Deklarowanie klas do wstrzykiwania…"/>
          <p:cNvSpPr txBox="1"/>
          <p:nvPr>
            <p:ph type="body" idx="1"/>
          </p:nvPr>
        </p:nvSpPr>
        <p:spPr>
          <a:prstGeom prst="rect">
            <a:avLst/>
          </a:prstGeom>
        </p:spPr>
        <p:txBody>
          <a:bodyPr/>
          <a:lstStyle/>
          <a:p>
            <a:pPr marL="0" indent="0" defTabSz="457200">
              <a:lnSpc>
                <a:spcPct val="100000"/>
              </a:lnSpc>
              <a:spcBef>
                <a:spcPts val="0"/>
              </a:spcBef>
              <a:buSzTx/>
              <a:buNone/>
            </a:pPr>
            <a:r>
              <a:t>Deklarowanie klas do wstrzykiwania</a:t>
            </a:r>
          </a:p>
          <a:p>
            <a:pPr marL="0" indent="0" defTabSz="457200">
              <a:lnSpc>
                <a:spcPct val="100000"/>
              </a:lnSpc>
              <a:spcBef>
                <a:spcPts val="0"/>
              </a:spcBef>
              <a:buSzTx/>
              <a:buNone/>
            </a:pPr>
          </a:p>
          <a:p>
            <a:pPr marL="0" indent="0" defTabSz="457200">
              <a:lnSpc>
                <a:spcPct val="100000"/>
              </a:lnSpc>
              <a:spcBef>
                <a:spcPts val="0"/>
              </a:spcBef>
              <a:buSzTx/>
              <a:buNone/>
              <a:defRPr>
                <a:latin typeface="Courier"/>
                <a:ea typeface="Courier"/>
                <a:cs typeface="Courier"/>
                <a:sym typeface="Courier"/>
              </a:defRPr>
            </a:pPr>
            <a:r>
              <a:t>class AnalyticsAdapter @Inject constructor(</a:t>
            </a:r>
          </a:p>
          <a:p>
            <a:pPr marL="0" indent="0" defTabSz="457200">
              <a:lnSpc>
                <a:spcPct val="100000"/>
              </a:lnSpc>
              <a:spcBef>
                <a:spcPts val="0"/>
              </a:spcBef>
              <a:buSzTx/>
              <a:buNone/>
              <a:defRPr>
                <a:latin typeface="Courier"/>
                <a:ea typeface="Courier"/>
                <a:cs typeface="Courier"/>
                <a:sym typeface="Courier"/>
              </a:defRPr>
            </a:pPr>
            <a:r>
              <a:t>  private val service: AnalyticsService</a:t>
            </a:r>
          </a:p>
          <a:p>
            <a:pPr marL="0" indent="0" defTabSz="457200">
              <a:lnSpc>
                <a:spcPct val="100000"/>
              </a:lnSpc>
              <a:spcBef>
                <a:spcPts val="0"/>
              </a:spcBef>
              <a:buSzTx/>
              <a:buNone/>
              <a:defRPr>
                <a:latin typeface="Courier"/>
                <a:ea typeface="Courier"/>
                <a:cs typeface="Courier"/>
                <a:sym typeface="Courier"/>
              </a:defRPr>
            </a:pPr>
            <a:r>
              <a:t>) { ... }</a:t>
            </a:r>
          </a:p>
          <a:p>
            <a:pPr marL="0" indent="0" defTabSz="457200">
              <a:lnSpc>
                <a:spcPct val="100000"/>
              </a:lnSpc>
              <a:spcBef>
                <a:spcPts val="0"/>
              </a:spcBef>
              <a:buSzTx/>
              <a:buNone/>
              <a:defRPr>
                <a:latin typeface="Courier"/>
                <a:ea typeface="Courier"/>
                <a:cs typeface="Courier"/>
                <a:sym typeface="Courier"/>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truktura projektu"/>
          <p:cNvSpPr txBox="1"/>
          <p:nvPr>
            <p:ph type="title"/>
          </p:nvPr>
        </p:nvSpPr>
        <p:spPr>
          <a:prstGeom prst="rect">
            <a:avLst/>
          </a:prstGeom>
        </p:spPr>
        <p:txBody>
          <a:bodyPr/>
          <a:lstStyle/>
          <a:p>
            <a:pPr/>
            <a:r>
              <a:t>Struktura projektu</a:t>
            </a:r>
          </a:p>
        </p:txBody>
      </p:sp>
      <p:sp>
        <p:nvSpPr>
          <p:cNvPr id="176" name="Podtytuł slajdu"/>
          <p:cNvSpPr txBox="1"/>
          <p:nvPr>
            <p:ph type="body" idx="21"/>
          </p:nvPr>
        </p:nvSpPr>
        <p:spPr>
          <a:prstGeom prst="rect">
            <a:avLst/>
          </a:prstGeom>
        </p:spPr>
        <p:txBody>
          <a:bodyPr/>
          <a:lstStyle/>
          <a:p>
            <a:pPr/>
          </a:p>
        </p:txBody>
      </p:sp>
      <p:sp>
        <p:nvSpPr>
          <p:cNvPr id="177" name="Struktura projektu w programowaniu odnosi się do organizacji plików, folderów oraz zależności między nimi w projekcie. Ustala ona hierarchię katalogów i plików w sposób logiczny, który ułatwia zarządzanie kodem źródłowym. Dobrze zaprojektowana struktura "/>
          <p:cNvSpPr txBox="1"/>
          <p:nvPr>
            <p:ph type="body" idx="1"/>
          </p:nvPr>
        </p:nvSpPr>
        <p:spPr>
          <a:prstGeom prst="rect">
            <a:avLst/>
          </a:prstGeom>
        </p:spPr>
        <p:txBody>
          <a:bodyPr/>
          <a:lstStyle/>
          <a:p>
            <a:pPr/>
            <a:r>
              <a:t>Struktura projektu w programowaniu odnosi się do organizacji plików, folderów oraz zależności między nimi w projekcie. Ustala ona hierarchię katalogów i plików w sposób logiczny, który ułatwia zarządzanie kodem źródłowym. Dobrze zaprojektowana struktura projektu pomaga w łatwiejszym rozwoju, testowaniu i utrzymaniu oprogramowania. Składa się ona z różnych komponentów, takich jak moduły, klasy, funkcje czy interfejsy. Organizując kod w spójny sposób, struktura projektu wspomaga także współpracę w zespołach programistycznych.</a:t>
            </a:r>
          </a:p>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truktura projektu"/>
          <p:cNvSpPr txBox="1"/>
          <p:nvPr>
            <p:ph type="title"/>
          </p:nvPr>
        </p:nvSpPr>
        <p:spPr>
          <a:prstGeom prst="rect">
            <a:avLst/>
          </a:prstGeom>
        </p:spPr>
        <p:txBody>
          <a:bodyPr/>
          <a:lstStyle/>
          <a:p>
            <a:pPr/>
            <a:r>
              <a:t>Struktura projektu</a:t>
            </a:r>
          </a:p>
        </p:txBody>
      </p:sp>
      <p:sp>
        <p:nvSpPr>
          <p:cNvPr id="180" name="Podtytuł slajdu"/>
          <p:cNvSpPr txBox="1"/>
          <p:nvPr>
            <p:ph type="body" idx="21"/>
          </p:nvPr>
        </p:nvSpPr>
        <p:spPr>
          <a:prstGeom prst="rect">
            <a:avLst/>
          </a:prstGeom>
        </p:spPr>
        <p:txBody>
          <a:bodyPr/>
          <a:lstStyle/>
          <a:p>
            <a:pPr/>
          </a:p>
        </p:txBody>
      </p:sp>
      <p:sp>
        <p:nvSpPr>
          <p:cNvPr id="181" name="Przykład struktury folderów wykonywalnych:…"/>
          <p:cNvSpPr txBox="1"/>
          <p:nvPr>
            <p:ph type="body" idx="1"/>
          </p:nvPr>
        </p:nvSpPr>
        <p:spPr>
          <a:prstGeom prst="rect">
            <a:avLst/>
          </a:prstGeom>
        </p:spPr>
        <p:txBody>
          <a:bodyPr/>
          <a:lstStyle/>
          <a:p>
            <a:pPr marL="0" indent="0" defTabSz="457200">
              <a:lnSpc>
                <a:spcPct val="100000"/>
              </a:lnSpc>
              <a:spcBef>
                <a:spcPts val="0"/>
              </a:spcBef>
              <a:buSzTx/>
              <a:buNone/>
              <a:defRPr sz="3300"/>
            </a:pPr>
            <a:r>
              <a:t>Przykład struktury folderów wykonywalnych:</a:t>
            </a:r>
          </a:p>
          <a:p>
            <a:pPr marL="0" indent="0" defTabSz="457200">
              <a:lnSpc>
                <a:spcPct val="100000"/>
              </a:lnSpc>
              <a:spcBef>
                <a:spcPts val="0"/>
              </a:spcBef>
              <a:buSzTx/>
              <a:buNone/>
              <a:defRPr b="1" sz="3300">
                <a:latin typeface="Times Roman"/>
                <a:ea typeface="Times Roman"/>
                <a:cs typeface="Times Roman"/>
                <a:sym typeface="Times Roman"/>
              </a:defRPr>
            </a:pPr>
            <a:r>
              <a:t>app</a:t>
            </a:r>
            <a:r>
              <a:rPr b="0"/>
              <a:t>:</a:t>
            </a:r>
            <a:endParaRPr b="0"/>
          </a:p>
          <a:p>
            <a:pPr lvl="1" marL="914400" indent="-317500" defTabSz="457200">
              <a:lnSpc>
                <a:spcPct val="100000"/>
              </a:lnSpc>
              <a:spcBef>
                <a:spcPts val="0"/>
              </a:spcBef>
              <a:buFont typeface="Times Roman"/>
              <a:buChar char="◦"/>
              <a:defRPr b="1" sz="3300">
                <a:latin typeface="Times Roman"/>
                <a:ea typeface="Times Roman"/>
                <a:cs typeface="Times Roman"/>
                <a:sym typeface="Times Roman"/>
              </a:defRPr>
            </a:pPr>
            <a:r>
              <a:t>src</a:t>
            </a:r>
            <a:r>
              <a:rPr b="0"/>
              <a:t>:</a:t>
            </a:r>
            <a:endParaRPr b="0"/>
          </a:p>
          <a:p>
            <a:pPr lvl="2" marL="1371600" indent="-317500" defTabSz="457200">
              <a:lnSpc>
                <a:spcPct val="100000"/>
              </a:lnSpc>
              <a:spcBef>
                <a:spcPts val="0"/>
              </a:spcBef>
              <a:buFont typeface="Times Roman"/>
              <a:buChar char="▪"/>
              <a:defRPr b="1" sz="3300">
                <a:latin typeface="Times Roman"/>
                <a:ea typeface="Times Roman"/>
                <a:cs typeface="Times Roman"/>
                <a:sym typeface="Times Roman"/>
              </a:defRPr>
            </a:pPr>
            <a:r>
              <a:t>main</a:t>
            </a:r>
            <a:r>
              <a:rPr b="0"/>
              <a:t>:</a:t>
            </a:r>
            <a:endParaRPr b="0"/>
          </a:p>
          <a:p>
            <a:pPr lvl="3" marL="1828800" indent="-317500" defTabSz="457200">
              <a:lnSpc>
                <a:spcPct val="100000"/>
              </a:lnSpc>
              <a:spcBef>
                <a:spcPts val="0"/>
              </a:spcBef>
              <a:buFont typeface="Times Roman"/>
              <a:buChar char="▪"/>
              <a:defRPr b="1" sz="3300">
                <a:latin typeface="Times Roman"/>
                <a:ea typeface="Times Roman"/>
                <a:cs typeface="Times Roman"/>
                <a:sym typeface="Times Roman"/>
              </a:defRPr>
            </a:pPr>
            <a:r>
              <a:t>java</a:t>
            </a:r>
            <a:r>
              <a:rPr b="0"/>
              <a:t>:</a:t>
            </a:r>
            <a:endParaRPr b="0"/>
          </a:p>
          <a:p>
            <a:pPr lvl="4" marL="2286000" indent="-317500" defTabSz="457200">
              <a:lnSpc>
                <a:spcPct val="100000"/>
              </a:lnSpc>
              <a:spcBef>
                <a:spcPts val="0"/>
              </a:spcBef>
              <a:buFont typeface="Times Roman"/>
              <a:buChar char="▪"/>
              <a:defRPr b="1" sz="3300">
                <a:latin typeface="Times Roman"/>
                <a:ea typeface="Times Roman"/>
                <a:cs typeface="Times Roman"/>
                <a:sym typeface="Times Roman"/>
              </a:defRPr>
            </a:pPr>
            <a:r>
              <a:t>com.example.myapp</a:t>
            </a:r>
            <a:r>
              <a:rPr b="0"/>
              <a:t>:</a:t>
            </a:r>
            <a:endParaRPr b="0"/>
          </a:p>
          <a:p>
            <a:pPr lvl="5" marL="2743200" indent="-317500" defTabSz="457200">
              <a:lnSpc>
                <a:spcPct val="100000"/>
              </a:lnSpc>
              <a:spcBef>
                <a:spcPts val="0"/>
              </a:spcBef>
              <a:buFont typeface="Times Roman"/>
              <a:buChar char="▪"/>
              <a:defRPr sz="3300">
                <a:latin typeface="Times Roman"/>
                <a:ea typeface="Times Roman"/>
                <a:cs typeface="Times Roman"/>
                <a:sym typeface="Times Roman"/>
              </a:defRPr>
            </a:pPr>
            <a:r>
              <a:rPr b="1"/>
              <a:t>model</a:t>
            </a:r>
            <a:r>
              <a:t>: Katalog zawierający klasy modeli danych.</a:t>
            </a:r>
          </a:p>
          <a:p>
            <a:pPr lvl="5" marL="2743200" indent="-317500" defTabSz="457200">
              <a:lnSpc>
                <a:spcPct val="100000"/>
              </a:lnSpc>
              <a:spcBef>
                <a:spcPts val="0"/>
              </a:spcBef>
              <a:buFont typeface="Times Roman"/>
              <a:buChar char="▪"/>
              <a:defRPr sz="3300">
                <a:latin typeface="Times Roman"/>
                <a:ea typeface="Times Roman"/>
                <a:cs typeface="Times Roman"/>
                <a:sym typeface="Times Roman"/>
              </a:defRPr>
            </a:pPr>
            <a:r>
              <a:rPr b="1"/>
              <a:t>view</a:t>
            </a:r>
            <a:r>
              <a:t>: Katalog związany z warstwą widoku, zawierający aktywności (Activities), fragmenty (Fragments) oraz inne komponenty interfejsu użytkownika.</a:t>
            </a:r>
          </a:p>
          <a:p>
            <a:pPr lvl="5" marL="2743200" indent="-317500" defTabSz="457200">
              <a:lnSpc>
                <a:spcPct val="100000"/>
              </a:lnSpc>
              <a:spcBef>
                <a:spcPts val="0"/>
              </a:spcBef>
              <a:buFont typeface="Times Roman"/>
              <a:buChar char="▪"/>
              <a:defRPr sz="3300">
                <a:latin typeface="Times Roman"/>
                <a:ea typeface="Times Roman"/>
                <a:cs typeface="Times Roman"/>
                <a:sym typeface="Times Roman"/>
              </a:defRPr>
            </a:pPr>
            <a:r>
              <a:rPr b="1"/>
              <a:t>viewmodel</a:t>
            </a:r>
            <a:r>
              <a:t>: Katalog zawierający klasy ViewModel.</a:t>
            </a:r>
          </a:p>
          <a:p>
            <a:pPr lvl="5" marL="2743200" indent="-317500" defTabSz="457200">
              <a:lnSpc>
                <a:spcPct val="100000"/>
              </a:lnSpc>
              <a:spcBef>
                <a:spcPts val="0"/>
              </a:spcBef>
              <a:buFont typeface="Times Roman"/>
              <a:buChar char="▪"/>
              <a:defRPr sz="3300">
                <a:latin typeface="Times Roman"/>
                <a:ea typeface="Times Roman"/>
                <a:cs typeface="Times Roman"/>
                <a:sym typeface="Times Roman"/>
              </a:defRPr>
            </a:pPr>
            <a:r>
              <a:rPr b="1"/>
              <a:t>repository</a:t>
            </a:r>
            <a:r>
              <a:t>: Katalog zawierający klasy repozytorium, które zarządzają danymi - pobierają je z różnych źródeł (np. baza danych, sieć).</a:t>
            </a:r>
          </a:p>
          <a:p>
            <a:pPr lvl="5" marL="2743200" indent="-317500" defTabSz="457200">
              <a:lnSpc>
                <a:spcPct val="100000"/>
              </a:lnSpc>
              <a:spcBef>
                <a:spcPts val="0"/>
              </a:spcBef>
              <a:buFont typeface="Times Roman"/>
              <a:buChar char="▪"/>
              <a:defRPr sz="3300">
                <a:latin typeface="Times Roman"/>
                <a:ea typeface="Times Roman"/>
                <a:cs typeface="Times Roman"/>
                <a:sym typeface="Times Roman"/>
              </a:defRPr>
            </a:pPr>
            <a:r>
              <a:rPr b="1"/>
              <a:t>di</a:t>
            </a:r>
            <a:r>
              <a:t>: Katalog związany z wstrzykiwaniem zależności (Dependency Injection), zawierający moduły i komponenty Dagger/Hilt.</a:t>
            </a:r>
          </a:p>
          <a:p>
            <a:pPr lvl="5" marL="2743200" indent="-317500" defTabSz="457200">
              <a:lnSpc>
                <a:spcPct val="100000"/>
              </a:lnSpc>
              <a:spcBef>
                <a:spcPts val="0"/>
              </a:spcBef>
              <a:buFont typeface="Times Roman"/>
              <a:buChar char="▪"/>
              <a:defRPr sz="3300">
                <a:latin typeface="Times Roman"/>
                <a:ea typeface="Times Roman"/>
                <a:cs typeface="Times Roman"/>
                <a:sym typeface="Times Roman"/>
              </a:defRPr>
            </a:pPr>
            <a:r>
              <a:rPr b="1"/>
              <a:t>utils</a:t>
            </a:r>
            <a:r>
              <a:t>: Katalog z pomocniczymi narzędziami i funkcjami pomocniczymi.</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truktura projektu"/>
          <p:cNvSpPr txBox="1"/>
          <p:nvPr>
            <p:ph type="title"/>
          </p:nvPr>
        </p:nvSpPr>
        <p:spPr>
          <a:prstGeom prst="rect">
            <a:avLst/>
          </a:prstGeom>
        </p:spPr>
        <p:txBody>
          <a:bodyPr/>
          <a:lstStyle/>
          <a:p>
            <a:pPr/>
            <a:r>
              <a:t>Struktura projektu</a:t>
            </a:r>
          </a:p>
        </p:txBody>
      </p:sp>
      <p:sp>
        <p:nvSpPr>
          <p:cNvPr id="184" name="Podtytuł slajdu"/>
          <p:cNvSpPr txBox="1"/>
          <p:nvPr>
            <p:ph type="body" idx="21"/>
          </p:nvPr>
        </p:nvSpPr>
        <p:spPr>
          <a:prstGeom prst="rect">
            <a:avLst/>
          </a:prstGeom>
        </p:spPr>
        <p:txBody>
          <a:bodyPr/>
          <a:lstStyle/>
          <a:p>
            <a:pPr/>
          </a:p>
        </p:txBody>
      </p:sp>
      <p:sp>
        <p:nvSpPr>
          <p:cNvPr id="185" name="Nazewnictwo plików źródłowych w projekcie programistycznym powinno być konsekwentne, czytelne i odzwierciedlać zawartość danego pliku. Oto najważniejsze zasady nazywania plików:…"/>
          <p:cNvSpPr txBox="1"/>
          <p:nvPr>
            <p:ph type="body" idx="1"/>
          </p:nvPr>
        </p:nvSpPr>
        <p:spPr>
          <a:prstGeom prst="rect">
            <a:avLst/>
          </a:prstGeom>
        </p:spPr>
        <p:txBody>
          <a:bodyPr/>
          <a:lstStyle/>
          <a:p>
            <a:pPr marL="0" indent="0" defTabSz="2218888">
              <a:spcBef>
                <a:spcPts val="4000"/>
              </a:spcBef>
              <a:buSzTx/>
              <a:buNone/>
              <a:defRPr sz="4368"/>
            </a:pPr>
            <a:r>
              <a:t>Nazewnictwo plików źródłowych w projekcie programistycznym powinno być konsekwentne, czytelne i odzwierciedlać zawartość danego pliku. Oto najważniejsze zasady nazywania plików:</a:t>
            </a:r>
          </a:p>
          <a:p>
            <a:pPr marL="554736" indent="-554736" defTabSz="2218888">
              <a:spcBef>
                <a:spcPts val="4000"/>
              </a:spcBef>
              <a:defRPr sz="4368"/>
            </a:pPr>
            <a:r>
              <a:t>Konsekwencja: Wybierz konwencję nazewnictwa i stosuj ją spójnie w całym projekcie. Może to być na przykład konwencja CamelCase dla klas w językach Java lub C#.</a:t>
            </a:r>
          </a:p>
          <a:p>
            <a:pPr marL="554736" indent="-554736" defTabSz="2218888">
              <a:spcBef>
                <a:spcPts val="4000"/>
              </a:spcBef>
              <a:defRPr sz="4368"/>
            </a:pPr>
            <a:r>
              <a:t>Opisowość: Nazwy plików powinny jasno opisywać ich zawartość lub funkcjonalność. Na przykład, jeśli plik zawiera klasę modelu dla użytkownika, nazwa może być UserModel.cs lub UserModel.java.</a:t>
            </a:r>
          </a:p>
          <a:p>
            <a:pPr marL="554736" indent="-554736" defTabSz="2218888">
              <a:spcBef>
                <a:spcPts val="4000"/>
              </a:spcBef>
              <a:defRPr sz="4368"/>
            </a:pPr>
            <a:r>
              <a:t>Unikaj skrótów: Unikaj stosowania skrótów, chyba że są one powszechnie rozpoznawane i akceptowane w branży.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truktura projektu"/>
          <p:cNvSpPr txBox="1"/>
          <p:nvPr>
            <p:ph type="title"/>
          </p:nvPr>
        </p:nvSpPr>
        <p:spPr>
          <a:prstGeom prst="rect">
            <a:avLst/>
          </a:prstGeom>
        </p:spPr>
        <p:txBody>
          <a:bodyPr/>
          <a:lstStyle/>
          <a:p>
            <a:pPr/>
            <a:r>
              <a:t>Struktura projektu</a:t>
            </a:r>
          </a:p>
        </p:txBody>
      </p:sp>
      <p:sp>
        <p:nvSpPr>
          <p:cNvPr id="188" name="Podtytuł slajdu"/>
          <p:cNvSpPr txBox="1"/>
          <p:nvPr>
            <p:ph type="body" idx="21"/>
          </p:nvPr>
        </p:nvSpPr>
        <p:spPr>
          <a:prstGeom prst="rect">
            <a:avLst/>
          </a:prstGeom>
        </p:spPr>
        <p:txBody>
          <a:bodyPr/>
          <a:lstStyle/>
          <a:p>
            <a:pPr/>
          </a:p>
        </p:txBody>
      </p:sp>
      <p:sp>
        <p:nvSpPr>
          <p:cNvPr id="189" name="Zrozumiałość: Nazwa pliku powinna być zrozumiała dla innych członków zespołu. Jeśli ktoś spoza zespołu nie rozumie, co robi dany plik na podstawie jego nazwy, może to być sygnałem, że nazwa powinna zostać zmieniona na bardziej opisową.…"/>
          <p:cNvSpPr txBox="1"/>
          <p:nvPr>
            <p:ph type="body" idx="1"/>
          </p:nvPr>
        </p:nvSpPr>
        <p:spPr>
          <a:prstGeom prst="rect">
            <a:avLst/>
          </a:prstGeom>
        </p:spPr>
        <p:txBody>
          <a:bodyPr/>
          <a:lstStyle/>
          <a:p>
            <a:pPr/>
            <a:r>
              <a:t>Zrozumiałość: Nazwa pliku powinna być zrozumiała dla innych członków zespołu. Jeśli ktoś spoza zespołu nie rozumie, co robi dany plik na podstawie jego nazwy, może to być sygnałem, że nazwa powinna zostać zmieniona na bardziej opisową.</a:t>
            </a:r>
          </a:p>
          <a:p>
            <a:pPr/>
            <a:r>
              <a:t>Struktura katalogów: Organizuj pliki w katalogach zgodnie z ich funkcją lub modułem. Na przykład, wszystkie klasy modelu mogą być przechowywane w katalogu Models, a klasy pomocnicze w katalogu Helpers lub Utils.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truktura projektu"/>
          <p:cNvSpPr txBox="1"/>
          <p:nvPr>
            <p:ph type="title"/>
          </p:nvPr>
        </p:nvSpPr>
        <p:spPr>
          <a:prstGeom prst="rect">
            <a:avLst/>
          </a:prstGeom>
        </p:spPr>
        <p:txBody>
          <a:bodyPr/>
          <a:lstStyle/>
          <a:p>
            <a:pPr/>
            <a:r>
              <a:t>Struktura projektu</a:t>
            </a:r>
          </a:p>
        </p:txBody>
      </p:sp>
      <p:sp>
        <p:nvSpPr>
          <p:cNvPr id="192" name="Podtytuł slajdu"/>
          <p:cNvSpPr txBox="1"/>
          <p:nvPr>
            <p:ph type="body" idx="21"/>
          </p:nvPr>
        </p:nvSpPr>
        <p:spPr>
          <a:prstGeom prst="rect">
            <a:avLst/>
          </a:prstGeom>
        </p:spPr>
        <p:txBody>
          <a:bodyPr/>
          <a:lstStyle/>
          <a:p>
            <a:pPr/>
          </a:p>
        </p:txBody>
      </p:sp>
      <p:sp>
        <p:nvSpPr>
          <p:cNvPr id="193" name="W Androidzie, w folderze res (skrócona forma od &quot;resources&quot;), struktura nazewnictwa plików jest ściśle związana z ich typem i przeznaczeniem. Android używa nazw zasobów do dynamicznego odnajdywania odpowiednich plików w czasie wykonywania.…"/>
          <p:cNvSpPr txBox="1"/>
          <p:nvPr>
            <p:ph type="body" idx="1"/>
          </p:nvPr>
        </p:nvSpPr>
        <p:spPr>
          <a:prstGeom prst="rect">
            <a:avLst/>
          </a:prstGeom>
        </p:spPr>
        <p:txBody>
          <a:bodyPr/>
          <a:lstStyle/>
          <a:p>
            <a:pPr marL="0" indent="0" defTabSz="333756">
              <a:lnSpc>
                <a:spcPct val="100000"/>
              </a:lnSpc>
              <a:spcBef>
                <a:spcPts val="0"/>
              </a:spcBef>
              <a:buSzTx/>
              <a:buNone/>
              <a:defRPr sz="3504"/>
            </a:pPr>
            <a:r>
              <a:t>W Androidzie, w folderze </a:t>
            </a:r>
            <a:r>
              <a:rPr b="1"/>
              <a:t>res</a:t>
            </a:r>
            <a:r>
              <a:t> (skrócona forma od "resources"), struktura nazewnictwa plików jest ściśle związana z ich typem i przeznaczeniem. Android używa nazw zasobów do dynamicznego odnajdywania odpowiednich plików w czasie wykonywania.</a:t>
            </a:r>
          </a:p>
          <a:p>
            <a:pPr marL="0" indent="0" defTabSz="333756">
              <a:lnSpc>
                <a:spcPct val="100000"/>
              </a:lnSpc>
              <a:spcBef>
                <a:spcPts val="0"/>
              </a:spcBef>
              <a:buSzTx/>
              <a:buNone/>
              <a:defRPr sz="3504"/>
            </a:pPr>
          </a:p>
          <a:p>
            <a:pPr marL="445008" indent="-445008" defTabSz="333756">
              <a:lnSpc>
                <a:spcPct val="100000"/>
              </a:lnSpc>
              <a:spcBef>
                <a:spcPts val="800"/>
              </a:spcBef>
              <a:defRPr sz="3504"/>
            </a:pPr>
            <a:r>
              <a:rPr b="1"/>
              <a:t>Nazwy plików</a:t>
            </a:r>
            <a:r>
              <a:t>: Nazwy plików powinny być opisowe i odzwierciedlać ich zawartość lub przeznaczenie. Android używa pewnych konwencji nazewnictwa dla różnych typów zasobów. Na przykład:</a:t>
            </a:r>
          </a:p>
          <a:p>
            <a:pPr lvl="5" marL="843661" indent="-231775" defTabSz="333756">
              <a:lnSpc>
                <a:spcPct val="100000"/>
              </a:lnSpc>
              <a:spcBef>
                <a:spcPts val="0"/>
              </a:spcBef>
              <a:buFont typeface="Times Roman"/>
              <a:defRPr sz="3504"/>
            </a:pPr>
            <a:r>
              <a:t>Grafiki: Powinny być nazwane zgodnie z ich zawartością, bez rozszerzenia. Na przykład, jeśli to jest ikona użytkownika, nazwa pliku może być user_icon.png.</a:t>
            </a:r>
          </a:p>
          <a:p>
            <a:pPr lvl="5" marL="843661" indent="-231775" defTabSz="333756">
              <a:lnSpc>
                <a:spcPct val="100000"/>
              </a:lnSpc>
              <a:spcBef>
                <a:spcPts val="0"/>
              </a:spcBef>
              <a:buFont typeface="Times Roman"/>
              <a:defRPr sz="3504"/>
            </a:pPr>
            <a:r>
              <a:t>Pliki układu (layout): Powinny zaczynać się od prefiksu activity_, fragment_, item_ itp., w zależności od ich przeznaczenia. Na przykład, układ dla aktywności głównej może być nazwany activity_main.xml.</a:t>
            </a:r>
          </a:p>
          <a:p>
            <a:pPr lvl="5" marL="843661" indent="-231775" defTabSz="333756">
              <a:lnSpc>
                <a:spcPct val="100000"/>
              </a:lnSpc>
              <a:spcBef>
                <a:spcPts val="0"/>
              </a:spcBef>
              <a:buFont typeface="Times Roman"/>
              <a:defRPr sz="3504"/>
            </a:pPr>
            <a:r>
              <a:t>Zasoby wartości (values): Nazwy plików mogą odzwierciedlać ich zawartość, na przykład colors.xml, strings.xml czy dimens.xml.</a:t>
            </a:r>
          </a:p>
          <a:p>
            <a:pPr marL="445008" indent="-445008" defTabSz="333756">
              <a:lnSpc>
                <a:spcPct val="100000"/>
              </a:lnSpc>
              <a:spcBef>
                <a:spcPts val="800"/>
              </a:spcBef>
              <a:defRPr sz="3504"/>
            </a:pPr>
            <a:r>
              <a:rPr b="1"/>
              <a:t>Unikaj dużych liter i znaków specjalnych</a:t>
            </a:r>
            <a:r>
              <a:t>: Nazwy plików w Androidzie powinny być zapisane małymi literami i nie zawierać znaków specjalnych lub spacji. Zamiast spacji, używaj podkreślników _.</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Podział aplikacji na moduły"/>
          <p:cNvSpPr txBox="1"/>
          <p:nvPr>
            <p:ph type="title"/>
          </p:nvPr>
        </p:nvSpPr>
        <p:spPr>
          <a:prstGeom prst="rect">
            <a:avLst/>
          </a:prstGeom>
        </p:spPr>
        <p:txBody>
          <a:bodyPr/>
          <a:lstStyle/>
          <a:p>
            <a:pPr/>
            <a:r>
              <a:t>Podział aplikacji na moduły</a:t>
            </a:r>
          </a:p>
        </p:txBody>
      </p:sp>
      <p:sp>
        <p:nvSpPr>
          <p:cNvPr id="196" name="Podtytuł slajdu"/>
          <p:cNvSpPr txBox="1"/>
          <p:nvPr>
            <p:ph type="body" idx="21"/>
          </p:nvPr>
        </p:nvSpPr>
        <p:spPr>
          <a:prstGeom prst="rect">
            <a:avLst/>
          </a:prstGeom>
        </p:spPr>
        <p:txBody>
          <a:bodyPr/>
          <a:lstStyle/>
          <a:p>
            <a:pPr/>
          </a:p>
        </p:txBody>
      </p:sp>
      <p:sp>
        <p:nvSpPr>
          <p:cNvPr id="197" name="Podział aplikacji Androidowej na moduły to technika architektoniczna polegająca na rozbiciu monolitycznej aplikacji na mniejsze, niezależne jednostki, które współpracują ze sobą w celu budowy pełnej funkcjonalności aplikacji. Modularyzacja ułatwia zarząd"/>
          <p:cNvSpPr txBox="1"/>
          <p:nvPr>
            <p:ph type="body" idx="1"/>
          </p:nvPr>
        </p:nvSpPr>
        <p:spPr>
          <a:prstGeom prst="rect">
            <a:avLst/>
          </a:prstGeom>
        </p:spPr>
        <p:txBody>
          <a:bodyPr/>
          <a:lstStyle/>
          <a:p>
            <a:pPr/>
            <a:r>
              <a:t>Podział aplikacji Androidowej na moduły to technika architektoniczna polegająca na rozbiciu monolitycznej aplikacji na mniejsze, niezależne jednostki, które współpracują ze sobą w celu budowy pełnej funkcjonalności aplikacji. Modularyzacja ułatwia zarządzanie kodem, ułatwia współpracę w zespołach programistycznych i zwiększa przenośność kodu.</a:t>
            </a:r>
          </a:p>
          <a:p>
            <a:pPr/>
            <a:r>
              <a:t>Korzystanie z modułowej struktury aplikacji Androidowej może przynieść wiele korzyści, takich jak zwiększona przejrzystość kodu, ułatwienie testowania, szybsze iteracje w procesie deweloperskim oraz lepsza skalowalność i utrzymanie aplikacji w dłuższej perspektywie czasowej.</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Podział aplikacji na moduły"/>
          <p:cNvSpPr txBox="1"/>
          <p:nvPr>
            <p:ph type="title"/>
          </p:nvPr>
        </p:nvSpPr>
        <p:spPr>
          <a:prstGeom prst="rect">
            <a:avLst/>
          </a:prstGeom>
        </p:spPr>
        <p:txBody>
          <a:bodyPr/>
          <a:lstStyle/>
          <a:p>
            <a:pPr/>
            <a:r>
              <a:t>Podział aplikacji na moduły</a:t>
            </a:r>
          </a:p>
        </p:txBody>
      </p:sp>
      <p:sp>
        <p:nvSpPr>
          <p:cNvPr id="200" name="Podtytuł slajdu"/>
          <p:cNvSpPr txBox="1"/>
          <p:nvPr>
            <p:ph type="body" idx="21"/>
          </p:nvPr>
        </p:nvSpPr>
        <p:spPr>
          <a:prstGeom prst="rect">
            <a:avLst/>
          </a:prstGeom>
        </p:spPr>
        <p:txBody>
          <a:bodyPr/>
          <a:lstStyle/>
          <a:p>
            <a:pPr/>
          </a:p>
        </p:txBody>
      </p:sp>
      <p:sp>
        <p:nvSpPr>
          <p:cNvPr id="201" name="Oto kilka kluczowych aspektów podziału aplikacji Androidowej na moduły:…"/>
          <p:cNvSpPr txBox="1"/>
          <p:nvPr>
            <p:ph type="body" idx="1"/>
          </p:nvPr>
        </p:nvSpPr>
        <p:spPr>
          <a:prstGeom prst="rect">
            <a:avLst/>
          </a:prstGeom>
        </p:spPr>
        <p:txBody>
          <a:bodyPr/>
          <a:lstStyle/>
          <a:p>
            <a:pPr marL="0" indent="0" defTabSz="1706837">
              <a:spcBef>
                <a:spcPts val="3100"/>
              </a:spcBef>
              <a:buSzTx/>
              <a:buNone/>
              <a:defRPr sz="3359"/>
            </a:pPr>
            <a:r>
              <a:t>Oto kilka kluczowych aspektów podziału aplikacji Androidowej na moduły:</a:t>
            </a:r>
          </a:p>
          <a:p>
            <a:pPr marL="426719" indent="-426719" defTabSz="1706837">
              <a:spcBef>
                <a:spcPts val="3100"/>
              </a:spcBef>
              <a:defRPr sz="3359"/>
            </a:pPr>
            <a:r>
              <a:t>Niepodzielne moduły: Każdy moduł powinien reprezentować jednoznaczną funkcjonalność lub komponent aplikacji, na przykład moduł odpowiedzialny za logowanie, zarządzanie użytkownikami, interfejs użytkownika itp.</a:t>
            </a:r>
          </a:p>
          <a:p>
            <a:pPr marL="426719" indent="-426719" defTabSz="1706837">
              <a:spcBef>
                <a:spcPts val="3100"/>
              </a:spcBef>
              <a:defRPr sz="3359"/>
            </a:pPr>
            <a:r>
              <a:t>Zależności między modułami: Moduły mogą mieć zależności od siebie nawzajem. Ważne jest, aby zdefiniować te zależności w odpowiedni sposób, aby uniknąć cyklicznych zależności i zachować klarowność struktury aplikacji.</a:t>
            </a:r>
          </a:p>
          <a:p>
            <a:pPr marL="426719" indent="-426719" defTabSz="1706837">
              <a:spcBef>
                <a:spcPts val="3100"/>
              </a:spcBef>
              <a:defRPr sz="3359"/>
            </a:pPr>
            <a:r>
              <a:t>Moduły bibliotek: Często moduły mogą być rozdzielane również na biblioteki, które zawierają współdzielony kod, zasoby, komponenty UI lub inne elementy, które można ponownie wykorzystać w różnych częściach aplikacji lub w innych projektach.</a:t>
            </a:r>
          </a:p>
          <a:p>
            <a:pPr marL="426719" indent="-426719" defTabSz="1706837">
              <a:spcBef>
                <a:spcPts val="3100"/>
              </a:spcBef>
              <a:defRPr sz="3359"/>
            </a:pPr>
            <a:r>
              <a:t>Wspólne zasoby i zależności: Wspólne zasoby, takie jak style, ciągi tekstowe, kolory czy grafiki, mogą być przechowywane w odpowiednich modułach lub bibliotekach, które są dostępne dla innych modułów.</a:t>
            </a:r>
          </a:p>
          <a:p>
            <a:pPr marL="426719" indent="-426719" defTabSz="1706837">
              <a:spcBef>
                <a:spcPts val="3100"/>
              </a:spcBef>
              <a:defRPr sz="3359"/>
            </a:pPr>
            <a:r>
              <a:t>Wstrzykiwanie zależności: Podział na moduły ułatwia implementację wstrzykiwania zależności, co pozwala na elastyczne zarządzanie zależnościami między komponentami aplikacji.</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Podział aplikacji na moduły"/>
          <p:cNvSpPr txBox="1"/>
          <p:nvPr>
            <p:ph type="title"/>
          </p:nvPr>
        </p:nvSpPr>
        <p:spPr>
          <a:prstGeom prst="rect">
            <a:avLst/>
          </a:prstGeom>
        </p:spPr>
        <p:txBody>
          <a:bodyPr/>
          <a:lstStyle/>
          <a:p>
            <a:pPr/>
            <a:r>
              <a:t>Podział aplikacji na moduły</a:t>
            </a:r>
          </a:p>
        </p:txBody>
      </p:sp>
      <p:sp>
        <p:nvSpPr>
          <p:cNvPr id="204" name="Tekst punktora na slajdzie"/>
          <p:cNvSpPr txBox="1"/>
          <p:nvPr>
            <p:ph type="body" idx="1"/>
          </p:nvPr>
        </p:nvSpPr>
        <p:spPr>
          <a:xfrm>
            <a:off x="1206500" y="2828792"/>
            <a:ext cx="21971000" cy="9675724"/>
          </a:xfrm>
          <a:prstGeom prst="rect">
            <a:avLst/>
          </a:prstGeom>
        </p:spPr>
        <p:txBody>
          <a:bodyPr/>
          <a:lstStyle/>
          <a:p>
            <a:pPr marL="0" indent="0">
              <a:buSzTx/>
              <a:buNone/>
            </a:pPr>
          </a:p>
        </p:txBody>
      </p:sp>
      <p:pic>
        <p:nvPicPr>
          <p:cNvPr id="205" name="wklejony-film.png" descr="wklejony-film.png"/>
          <p:cNvPicPr>
            <a:picLocks noChangeAspect="1"/>
          </p:cNvPicPr>
          <p:nvPr/>
        </p:nvPicPr>
        <p:blipFill>
          <a:blip r:embed="rId2">
            <a:extLst/>
          </a:blip>
          <a:stretch>
            <a:fillRect/>
          </a:stretch>
        </p:blipFill>
        <p:spPr>
          <a:xfrm>
            <a:off x="1206500" y="2828792"/>
            <a:ext cx="18065138" cy="934039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