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12" name="Tytuł prezentacji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10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10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ytuł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109" name="Podtytuł program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programu</a:t>
            </a:r>
          </a:p>
        </p:txBody>
      </p:sp>
      <p:sp>
        <p:nvSpPr>
          <p:cNvPr id="11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eść - poziom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Oświadczenie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eść - poziom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je dotyczące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2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znanie autorstwa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Uznanie autorstwa</a:t>
            </a:r>
          </a:p>
        </p:txBody>
      </p:sp>
      <p:sp>
        <p:nvSpPr>
          <p:cNvPr id="136" name="Treść - poziom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łatki ze smażonym ryżem, gotowanymi jajkami i pałecz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iska z ciasteczkami z łososia, sałatką i hum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iska z makaronem pappardelle, masłem pietruszkowym, prażonymi orzechami oraz tartym parmeza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łatki ze smażonym ryżem, gotowanymi jajkami i pałecz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wokado i limonki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ytuł prezentacji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iska z ciasteczkami z łososia, sałatką i hum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61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iska z makaronem pappardelle, masłem pietruszkowym, prażonymi orzechami oraz tartym parmeza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7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8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ytuł sekcji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92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Asynchroniczność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173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08" name="Koncepcja CoroutineContext i Dispatcher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Koncepcja </a:t>
            </a:r>
            <a:r>
              <a:rPr i="1"/>
              <a:t>CoroutineContext</a:t>
            </a:r>
            <a:r>
              <a:t> i </a:t>
            </a:r>
            <a:r>
              <a:rPr i="1"/>
              <a:t>Dispatcher</a:t>
            </a:r>
            <a:r>
              <a:t>:</a:t>
            </a:r>
          </a:p>
        </p:txBody>
      </p:sp>
      <p:sp>
        <p:nvSpPr>
          <p:cNvPr id="209" name="CoroutineContext zawiera informacje o kontekście wykonania korutyny, takie jak wątek, na którym korutyna jest uruchamiana. Dispatcher definiuje strategię wykonania korutyny, np. czy ma być uruchamiana na wątku głównym czy w t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63168" indent="-481584" defTabSz="1926287">
              <a:spcBef>
                <a:spcPts val="3500"/>
              </a:spcBef>
              <a:defRPr sz="3792"/>
            </a:pPr>
            <a:r>
              <a:rPr i="1"/>
              <a:t>CoroutineContext</a:t>
            </a:r>
            <a:r>
              <a:t> zawiera informacje o kontekście wykonania korutyny, takie jak wątek, na którym korutyna jest uruchamiana. Dispatcher definiuje strategię wykonania korutyny, np. czy ma być uruchamiana na wątku głównym czy w tle. 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rPr i="1"/>
              <a:t>Dispatchers.Main</a:t>
            </a:r>
            <a:r>
              <a:t> jest używany do uruchamiania korutyn na wątku głównym, co jest konieczne do aktualizacji interfejsu użytkownika (UI) w aplikacjach Androida.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rPr i="1"/>
              <a:t>Dispatchers.IO</a:t>
            </a:r>
            <a:r>
              <a:t> jest przeznaczony do operacji wejścia/wyjścia, takich jak operacje sieciowe czy operacje na plikach. Jest odpowiedni do wykonywania operacji, które mogą zajmować więcej czasu.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rPr i="1"/>
              <a:t>Dispatchers.Default</a:t>
            </a:r>
            <a:r>
              <a:t> jest odpowiedni do obliczeń, które nie blokują interfejsu użytkownika ani nie są operacjami wejścia/wyjścia. Jest to domyślny dispatcher dla korutyn, jeśli nie zostanie podany inny.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12" name="Operator withCon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Operator </a:t>
            </a:r>
            <a:r>
              <a:rPr i="1"/>
              <a:t>withContext</a:t>
            </a:r>
          </a:p>
        </p:txBody>
      </p:sp>
      <p:sp>
        <p:nvSpPr>
          <p:cNvPr id="213" name="Funkcja withContext w języku Kotlin umożliwia przełączanie dispatcherów (wątków) w kontekście korutyny, umożliwiając bezpieczne wykonywanie operacji na różnych wątk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43484" defTabSz="2365188">
              <a:spcBef>
                <a:spcPts val="4300"/>
              </a:spcBef>
              <a:buSzTx/>
              <a:buNone/>
              <a:defRPr sz="4656"/>
            </a:pPr>
            <a:r>
              <a:t>Funkcja </a:t>
            </a:r>
            <a:r>
              <a:rPr i="1"/>
              <a:t>withContext</a:t>
            </a:r>
            <a:r>
              <a:t> w języku Kotlin umożliwia przełączanie dispatcherów (wątków) w kontekście korutyny, umożliwiając bezpieczne wykonywanie operacji na różnych wątkach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suspend fun fetchData(): String = withContext(Dispatchers.IO) {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// Kod uruchamiany na wątku IO (operacje wejścia/wyjścia)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// na przykład pobieranie danych z internetu, operacje na plikach itp.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delay(1000) // symulacja opóźnienia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"Got the data!"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16" name="Operator 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Operator </a:t>
            </a:r>
            <a:r>
              <a:rPr i="1"/>
              <a:t>Flow</a:t>
            </a:r>
          </a:p>
        </p:txBody>
      </p:sp>
      <p:sp>
        <p:nvSpPr>
          <p:cNvPr id="217" name="Koncepcja Flow reprezentuje strumień asynchronicznych wartości. Umożliwia deklaratywne definiowanie operacji na strumieniu dany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57200">
              <a:buSzTx/>
              <a:buNone/>
            </a:pPr>
            <a:r>
              <a:t>Koncepcja </a:t>
            </a:r>
            <a:r>
              <a:rPr i="1"/>
              <a:t>Flow</a:t>
            </a:r>
            <a:r>
              <a:t> reprezentuje strumień asynchronicznych wartości. Umożliwia deklaratywne definiowanie operacji na strumieniu danych.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fun fetchDataAsFlow(): Flow&lt;String&gt; = flow {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emitowanie danych asynchronicznie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emit("Got the data!")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20" name="Klasa Mut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Klasa </a:t>
            </a:r>
            <a:r>
              <a:rPr i="1"/>
              <a:t>Mutex</a:t>
            </a:r>
          </a:p>
        </p:txBody>
      </p:sp>
      <p:sp>
        <p:nvSpPr>
          <p:cNvPr id="221" name="Klasa Mutex w języku Kotlin służy do synchronizacji dostępu do współdzielonych zasobów w kontekście wielowątkowości, zapewniając bezpieczeństwo w dostępie do tych zasobów poprzez blokowanie dostępu innym wątkom, gdy jeden z nich już zaczyna operację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57200">
              <a:buSzTx/>
              <a:buNone/>
            </a:pPr>
            <a:r>
              <a:t>Klasa Mutex w języku Kotlin służy do synchronizacji dostępu do współdzielonych zasobów w kontekście wielowątkowości, zapewniając bezpieczeństwo w dostępie do tych zasobów poprzez blokowanie dostępu innym wątkom, gdy jeden z nich już zaczyna operację.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24" name="Klasa Mut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Klasa </a:t>
            </a:r>
            <a:r>
              <a:rPr i="1"/>
              <a:t>Mutex</a:t>
            </a:r>
          </a:p>
        </p:txBody>
      </p:sp>
      <p:sp>
        <p:nvSpPr>
          <p:cNvPr id="225" name="val sharedResource = mutableListOf&lt;Int&gt;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val sharedResource = mutableListOf&lt;Int&gt;()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val mutex = Mutex()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suspend fun modifySharedResource(value: Int) {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mutex.withLock {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    // Blokujemy dostęp do współdzielonego zasobu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    sharedResource.add(value)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    delay(1000) // Symulacja długotrwałej operacji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// Po opuszczeniu bloku, dostęp jest odblokowywany dla innych wątków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17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Programowanie asynchroniczne w Androidzie umożliwia wykonywanie operacji, które mogą potencjalnie zajmować dużo czasu, bez blokowania interfejsu użytkownika. Wykorzystuje się do tego m.in. tzw. wątki robocze (background threads) lub mechanizmy oparte na 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Programowanie asynchroniczne w Androidzie umożliwia wykonywanie operacji, które mogą potencjalnie zajmować dużo czasu, bez blokowania interfejsu użytkownika. Wykorzystuje się do tego m.in. tzw. wątki robocze (background threads) lub mechanizmy oparte na promise/deferred. Dzięki temu aplikacje są responsywne, a operacje takie jak pobieranie danych z internetu czy przetwarzanie plików nie wpływają negatywnie na płynność interakcji z użytkownikiem.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180" name="Czego się używa do pracy z asynchroniczności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Czego się używa do pracy z asynchronicznością</a:t>
            </a:r>
          </a:p>
        </p:txBody>
      </p:sp>
      <p:sp>
        <p:nvSpPr>
          <p:cNvPr id="181" name="AsyncTask(decepraced) jest to klasa służąca do wykonywania działań na głównym wątku. Pozwalała ona na implementacje metod pozwalających zarządzać cyklem życia zapytania asynchroniczneg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AsyncTask(decepraced) jest to klasa służąca do wykonywania działań na głównym wątku. Pozwalała ona na implementacje metod pozwalających zarządzać cyklem życia zapytania asynchronicznego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rPr b="1"/>
              <a:t>onPreExecute</a:t>
            </a:r>
            <a:r>
              <a:t>(): Wywoływana przed rozpoczęciem operacji w tle. Zazwyczaj służy do przygotowania do operacji.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rPr b="1"/>
              <a:t>doInBackground</a:t>
            </a:r>
            <a:r>
              <a:t>(Params...): Tutaj umieszczamy kod operacji, które mają być wykonane w tle. Nie ma dostępu do wątku interfejsu użytkownika, więc operacje te nie blokują interakcji użytkownika.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rPr b="1"/>
              <a:t>onPostExecute</a:t>
            </a:r>
            <a:r>
              <a:t>(Result): Wywoływana po zakończeniu operacji w tle. Wynik przekazany jest do tej metody, a może być używany do aktualizacji interfejsu użytkownika.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184" name="Czego się używa do pracy z asynchroniczności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Czego się używa do pracy z asynchronicznością</a:t>
            </a:r>
          </a:p>
        </p:txBody>
      </p:sp>
      <p:sp>
        <p:nvSpPr>
          <p:cNvPr id="185" name="RxJava to biblioteka reaktywnego programowania (Reactive Programming) dla języka Java, a także innych języków programowania, takich jak Kotlin. RxJava jest często używana w programowaniu na platformie Android. Głównym celem biblioteki jest ułatwienie ob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RxJava</a:t>
            </a:r>
            <a:r>
              <a:t> to biblioteka reaktywnego programowania (Reactive Programming) dla języka Java, a także innych języków programowania, takich jak Kotlin. RxJava jest często używana w programowaniu na platformie Android. Głównym celem biblioteki jest ułatwienie obsługi strumieni danych i zdarzeń asynchronicznych poprzez wprowadzenie reaktywnego podejścia do programowania.</a:t>
            </a:r>
          </a:p>
          <a:p>
            <a:pPr/>
            <a:r>
              <a:t>RxJava jest często stosowana w połączeniu z architekturą MVVM (Model-View-ViewModel) na platformie Android, co pozwala na efektywne zarządzanie danymi, asynchronicznością i cyklem życia komponentów interfejsu użytkownika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188" name="Corouti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Coroutines</a:t>
            </a:r>
          </a:p>
        </p:txBody>
      </p:sp>
      <p:sp>
        <p:nvSpPr>
          <p:cNvPr id="189" name="Korutyny to biblioteka programowania asynchronicznego w języku Kotlin, wprowadzona w celu ułatwienia i usprawnienia zarządzania asynchronicznymi operacjami. Korutyny umożliwiają wykonywanie operacji w tle bez konieczności korzystania z tradycyjnych wątkó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Korutyny to biblioteka programowania asynchronicznego w języku Kotlin, wprowadzona w celu ułatwienia i usprawnienia zarządzania asynchronicznymi operacjami. Korutyny umożliwiają wykonywanie operacji w tle bez konieczności korzystania z tradycyjnych wątków, co czyni kod bardziej czytelnym i zwięzłym.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192" name="Słowo Kluczowe suspe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Słowo Kluczowe suspend</a:t>
            </a:r>
          </a:p>
        </p:txBody>
      </p:sp>
      <p:sp>
        <p:nvSpPr>
          <p:cNvPr id="193" name="Funkcje korutyn są oznaczane słowem kluczowym suspend. Oznacza to, że funkcja może być zawieszona bez blokowania wątku, co umożliwia inne operacje do wykonania w międzyczasi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Funkcje korutyn są oznaczane słowem kluczowym suspend. Oznacza to, że funkcja może być zawieszona bez blokowania wątku, co umożliwia inne operacje do wykonania w międzyczasie.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suspend fun fetchData(): String {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operacje asynchroniczne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return "Got the data!"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196" name="Korutynowy Blok launch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Korutynowy Blok launch:</a:t>
            </a:r>
          </a:p>
        </p:txBody>
      </p:sp>
      <p:sp>
        <p:nvSpPr>
          <p:cNvPr id="197" name="Do uruchamiania nowych korutyn używamy korutynowego bloku launch. Umożliwia on rozpoczęcie nowej korutyny, która działa równolegle do bieżącej funkcj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Do uruchamiania nowych korutyn używamy korutynowego bloku launch. Umożliwia on rozpoczęcie nowej korutyny, która działa równolegle do bieżącej funkcji.</a:t>
            </a:r>
          </a:p>
          <a:p>
            <a:pPr/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CoroutineScope.launch {</a:t>
            </a:r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kod korutyny</a:t>
            </a:r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00" name="Funkcje async i awa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Funkcje async i await</a:t>
            </a:r>
          </a:p>
        </p:txBody>
      </p:sp>
      <p:sp>
        <p:nvSpPr>
          <p:cNvPr id="201" name="Funkcja async służy do rozpoczęcia nowej korutyny, która zwraca wartość. Funkcja await używana jest do oczekiwania na zakończenie korutyny i uzyskania jej wynik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Funkcja async służy do rozpoczęcia nowej korutyny, która zwraca wartość. Funkcja await używana jest do oczekiwania na zakończenie korutyny i uzyskania jej wyniku.</a:t>
            </a:r>
          </a:p>
          <a:p>
            <a:pPr/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val result: Deferred&lt;String&gt; = async {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operacje asynchroniczne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"Got the data!"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val data: String = result.await()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04" name="Struktury CoroutineScope i GlobalScope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Struktury </a:t>
            </a:r>
            <a:r>
              <a:rPr i="1"/>
              <a:t>CoroutineScope</a:t>
            </a:r>
            <a:r>
              <a:t> i </a:t>
            </a:r>
            <a:r>
              <a:rPr i="1"/>
              <a:t>GlobalScope</a:t>
            </a:r>
            <a:r>
              <a:t>:</a:t>
            </a:r>
          </a:p>
        </p:txBody>
      </p:sp>
      <p:sp>
        <p:nvSpPr>
          <p:cNvPr id="205" name="CoroutineScope definiuje zakres korutyny, czyli miejsce, w którym są tworzone i zarządzane korutyny. GlobalScope to zakres globalny, który może być używany do korutyn globalnych. Dodatkowo Android zapewnia również viewModelScope dla ViewModel i lifecyc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i="1"/>
              <a:t>CoroutineScope</a:t>
            </a:r>
            <a:r>
              <a:t> definiuje zakres korutyny, czyli miejsce, w którym są tworzone i zarządzane korutyny. </a:t>
            </a:r>
            <a:r>
              <a:rPr i="1"/>
              <a:t>GlobalScope</a:t>
            </a:r>
            <a:r>
              <a:t> to zakres globalny, który może być używany do korutyn globalnych. Dodatkowo Android zapewnia również </a:t>
            </a:r>
            <a:r>
              <a:rPr i="1"/>
              <a:t>viewModelScope</a:t>
            </a:r>
            <a:r>
              <a:t> dla </a:t>
            </a:r>
            <a:r>
              <a:rPr i="1"/>
              <a:t>ViewModel</a:t>
            </a:r>
            <a:r>
              <a:t> i </a:t>
            </a:r>
            <a:r>
              <a:rPr i="1"/>
              <a:t>lifecycleScope</a:t>
            </a:r>
            <a:r>
              <a:t> dla </a:t>
            </a:r>
            <a:r>
              <a:rPr i="1"/>
              <a:t>Activity</a:t>
            </a:r>
            <a:r>
              <a:t> i </a:t>
            </a:r>
            <a:r>
              <a:rPr i="1"/>
              <a:t>Fragmentów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val scope = CoroutineScope(Dispatchers.Main)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scope.launch {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kod korutyny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