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72B2-904B-3B49-BB1C-BEC064431516}" type="datetimeFigureOut">
              <a:rPr lang="en-US" smtClean="0"/>
              <a:t>12/20/15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E093-2EC0-134B-B882-0B5B7CBE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947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Prezentace k programu</a:t>
            </a:r>
            <a:b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Maticové operace</a:t>
            </a:r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17077"/>
            <a:ext cx="6858000" cy="1655762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Michal Kalita, zadání č. 4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20. 12. 2015</a:t>
            </a:r>
            <a:endParaRPr lang="cs-CZ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KAL0199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184" y="239149"/>
            <a:ext cx="2773631" cy="32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Zadání</a:t>
            </a:r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Vypočítat hodnoty matice pomocí Gaussovy eliminační metody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Načítat matici ze souboru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Načítat validovanou matici od uživatele</a:t>
            </a:r>
            <a:endParaRPr lang="cs-CZ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Ukládat výsledky do souboru HTML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Dynamické dvourozměrné pole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Vypočítat determinant</a:t>
            </a:r>
            <a:endParaRPr lang="cs-CZ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Co program umí?</a:t>
            </a:r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Optimalizovat pořadí řádků matice, aby nebyla  nula na hlavní diagonále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Počítat velké matice (více jak 100x101)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Ověřovat při zápisu výsledku, zda-</a:t>
            </a:r>
            <a:r>
              <a:rPr lang="cs-CZ" dirty="0" err="1" smtClean="0">
                <a:latin typeface="Helvetica Light" charset="0"/>
                <a:ea typeface="Helvetica Light" charset="0"/>
                <a:cs typeface="Helvetica Light" charset="0"/>
              </a:rPr>
              <a:t>li</a:t>
            </a:r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 soubor již existuje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Vypočítat matici, jenž obsahuje hodně nul</a:t>
            </a:r>
            <a:endParaRPr lang="cs-CZ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Speciální funkce v programu</a:t>
            </a:r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Funkce </a:t>
            </a:r>
            <a:r>
              <a:rPr lang="cs-CZ" i="1" dirty="0" err="1" smtClean="0">
                <a:ea typeface="Helvetica Light" charset="0"/>
                <a:cs typeface="Helvetica Light" charset="0"/>
              </a:rPr>
              <a:t>solve_zero_problem</a:t>
            </a:r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 zpřehází řádky tak, aby na hlavní diagonále nebyly nuly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Název </a:t>
            </a:r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zdrojového souboru lze zadat jako cestu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Název výstupního souboru se validuje pomocí regulárního výrazu</a:t>
            </a:r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Výstup</a:t>
            </a:r>
            <a:endParaRPr lang="cs-CZ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Soubor HTML verze 5</a:t>
            </a:r>
          </a:p>
          <a:p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Ověřování, aby soubor</a:t>
            </a:r>
            <a:r>
              <a:rPr lang="cs-CZ" dirty="0">
                <a:latin typeface="Helvetica Light" charset="0"/>
                <a:ea typeface="Helvetica Light" charset="0"/>
                <a:cs typeface="Helvetica Light" charset="0"/>
              </a:rPr>
              <a:t/>
            </a:r>
            <a:br>
              <a:rPr lang="cs-CZ" dirty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cs-CZ" dirty="0" smtClean="0">
                <a:latin typeface="Helvetica Light" charset="0"/>
                <a:ea typeface="Helvetica Light" charset="0"/>
                <a:cs typeface="Helvetica Light" charset="0"/>
              </a:rPr>
              <a:t>nebyl přepsat</a:t>
            </a:r>
            <a:endParaRPr lang="cs-CZ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9" y="1027907"/>
            <a:ext cx="2667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122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 Light</vt:lpstr>
      <vt:lpstr>Arial</vt:lpstr>
      <vt:lpstr>Office Theme</vt:lpstr>
      <vt:lpstr>Prezentace k programu Maticové operace</vt:lpstr>
      <vt:lpstr>Zadání</vt:lpstr>
      <vt:lpstr>Co program umí?</vt:lpstr>
      <vt:lpstr>Speciální funkce v programu</vt:lpstr>
      <vt:lpstr>Výstup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k programu Maticové operace</dc:title>
  <dc:creator>Kalita Michal</dc:creator>
  <cp:lastModifiedBy>Kalita Michal</cp:lastModifiedBy>
  <cp:revision>8</cp:revision>
  <dcterms:created xsi:type="dcterms:W3CDTF">2015-12-20T22:00:23Z</dcterms:created>
  <dcterms:modified xsi:type="dcterms:W3CDTF">2015-12-20T22:44:37Z</dcterms:modified>
</cp:coreProperties>
</file>