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2B2-904B-3B49-BB1C-BEC06443151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E093-2EC0-134B-B882-0B5B7CBE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4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2B2-904B-3B49-BB1C-BEC06443151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E093-2EC0-134B-B882-0B5B7CBE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2B2-904B-3B49-BB1C-BEC06443151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E093-2EC0-134B-B882-0B5B7CBE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9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2B2-904B-3B49-BB1C-BEC06443151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E093-2EC0-134B-B882-0B5B7CBE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2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2B2-904B-3B49-BB1C-BEC06443151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E093-2EC0-134B-B882-0B5B7CBE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6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2B2-904B-3B49-BB1C-BEC06443151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E093-2EC0-134B-B882-0B5B7CBE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0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2B2-904B-3B49-BB1C-BEC06443151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E093-2EC0-134B-B882-0B5B7CBE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5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2B2-904B-3B49-BB1C-BEC06443151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E093-2EC0-134B-B882-0B5B7CBE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2B2-904B-3B49-BB1C-BEC06443151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E093-2EC0-134B-B882-0B5B7CBE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0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2B2-904B-3B49-BB1C-BEC06443151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E093-2EC0-134B-B882-0B5B7CBE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2B2-904B-3B49-BB1C-BEC06443151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E093-2EC0-134B-B882-0B5B7CBE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1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B72B2-904B-3B49-BB1C-BEC06443151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E093-2EC0-134B-B882-0B5B7CBE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Prezentace k programu</a:t>
            </a:r>
            <a:b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</a:br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Maticové operace</a:t>
            </a:r>
            <a:endParaRPr lang="cs-CZ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Michal Kalita, zadání č. 4</a:t>
            </a:r>
          </a:p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KAL0199</a:t>
            </a:r>
            <a:endParaRPr lang="cs-CZ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288" y="3509963"/>
            <a:ext cx="2615540" cy="303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2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Speciální funkce v programu</a:t>
            </a:r>
            <a:endParaRPr lang="cs-CZ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Funkce </a:t>
            </a:r>
            <a:r>
              <a:rPr lang="cs-CZ" i="1" dirty="0" err="1" smtClean="0">
                <a:ea typeface="Helvetica Light" charset="0"/>
                <a:cs typeface="Helvetica Light" charset="0"/>
              </a:rPr>
              <a:t>solve_zero_problem</a:t>
            </a:r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 zpřehází řádky tak, aby na hlavní diagonále nebyly nuly</a:t>
            </a:r>
          </a:p>
          <a:p>
            <a:endParaRPr lang="cs-CZ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27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Light</vt:lpstr>
      <vt:lpstr>Office Theme</vt:lpstr>
      <vt:lpstr>Prezentace k programu Maticové operace</vt:lpstr>
      <vt:lpstr>Speciální funkce v programu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k programu Maticové operace</dc:title>
  <dc:creator>Kalita Michal</dc:creator>
  <cp:lastModifiedBy>Kalita Michal</cp:lastModifiedBy>
  <cp:revision>2</cp:revision>
  <dcterms:created xsi:type="dcterms:W3CDTF">2015-12-20T22:00:23Z</dcterms:created>
  <dcterms:modified xsi:type="dcterms:W3CDTF">2015-12-20T22:12:56Z</dcterms:modified>
</cp:coreProperties>
</file>