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28.xml" ContentType="application/vnd.openxmlformats-officedocument.theme+xml"/>
  <Override PartName="/ppt/theme/theme16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2.jpeg" ContentType="image/jpeg"/>
  <Override PartName="/ppt/media/image4.png" ContentType="image/png"/>
  <Override PartName="/ppt/media/image3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</p:sldMasterIdLst>
  <p:sldIdLst>
    <p:sldId id="256" r:id="rId30"/>
    <p:sldId id="257" r:id="rId31"/>
    <p:sldId id="258" r:id="rId32"/>
    <p:sldId id="259" r:id="rId3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" Target="slides/slide1.xml"/><Relationship Id="rId31" Type="http://schemas.openxmlformats.org/officeDocument/2006/relationships/slide" Target="slides/slide2.xml"/><Relationship Id="rId32" Type="http://schemas.openxmlformats.org/officeDocument/2006/relationships/slide" Target="slides/slide3.xml"/><Relationship Id="rId33" Type="http://schemas.openxmlformats.org/officeDocument/2006/relationships/slide" Target="slides/slide4.xml"/><Relationship Id="rId3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_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_1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_1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9;p2"/>
          <p:cNvSpPr/>
          <p:nvPr/>
        </p:nvSpPr>
        <p:spPr>
          <a:xfrm rot="10800000">
            <a:off x="8563320" y="172080"/>
            <a:ext cx="687240" cy="644040"/>
          </a:xfrm>
          <a:custGeom>
            <a:avLst/>
            <a:gdLst>
              <a:gd name="textAreaLeft" fmla="*/ 0 w 687240"/>
              <a:gd name="textAreaRight" fmla="*/ 687600 w 687240"/>
              <a:gd name="textAreaTop" fmla="*/ 0 h 644040"/>
              <a:gd name="textAreaBottom" fmla="*/ 644400 h 644040"/>
            </a:gdLst>
            <a:ahLst/>
            <a:rect l="textAreaLeft" t="textAreaTop" r="textAreaRight" b="textAreaBottom"/>
            <a:pathLst>
              <a:path w="18594" h="17423">
                <a:moveTo>
                  <a:pt x="17543" y="0"/>
                </a:moveTo>
                <a:cubicBezTo>
                  <a:pt x="16219" y="0"/>
                  <a:pt x="14492" y="2057"/>
                  <a:pt x="13951" y="2747"/>
                </a:cubicBezTo>
                <a:cubicBezTo>
                  <a:pt x="13143" y="3236"/>
                  <a:pt x="12353" y="3756"/>
                  <a:pt x="11579" y="4308"/>
                </a:cubicBezTo>
                <a:cubicBezTo>
                  <a:pt x="12460" y="3529"/>
                  <a:pt x="13287" y="2838"/>
                  <a:pt x="13428" y="2139"/>
                </a:cubicBezTo>
                <a:cubicBezTo>
                  <a:pt x="13504" y="1759"/>
                  <a:pt x="13344" y="1306"/>
                  <a:pt x="12982" y="1172"/>
                </a:cubicBezTo>
                <a:cubicBezTo>
                  <a:pt x="12908" y="1144"/>
                  <a:pt x="12830" y="1132"/>
                  <a:pt x="12753" y="1132"/>
                </a:cubicBezTo>
                <a:cubicBezTo>
                  <a:pt x="12559" y="1132"/>
                  <a:pt x="12363" y="1209"/>
                  <a:pt x="12206" y="1327"/>
                </a:cubicBezTo>
                <a:cubicBezTo>
                  <a:pt x="11247" y="2056"/>
                  <a:pt x="10891" y="4253"/>
                  <a:pt x="10808" y="4872"/>
                </a:cubicBezTo>
                <a:cubicBezTo>
                  <a:pt x="10657" y="4986"/>
                  <a:pt x="10507" y="5101"/>
                  <a:pt x="10357" y="5217"/>
                </a:cubicBezTo>
                <a:cubicBezTo>
                  <a:pt x="10065" y="5444"/>
                  <a:pt x="9775" y="5675"/>
                  <a:pt x="9488" y="5911"/>
                </a:cubicBezTo>
                <a:cubicBezTo>
                  <a:pt x="9757" y="5569"/>
                  <a:pt x="10060" y="5112"/>
                  <a:pt x="10290" y="4555"/>
                </a:cubicBezTo>
                <a:cubicBezTo>
                  <a:pt x="10736" y="3479"/>
                  <a:pt x="10274" y="2922"/>
                  <a:pt x="9823" y="2863"/>
                </a:cubicBezTo>
                <a:cubicBezTo>
                  <a:pt x="9799" y="2860"/>
                  <a:pt x="9771" y="2858"/>
                  <a:pt x="9739" y="2858"/>
                </a:cubicBezTo>
                <a:cubicBezTo>
                  <a:pt x="9402" y="2858"/>
                  <a:pt x="8630" y="3061"/>
                  <a:pt x="8636" y="4278"/>
                </a:cubicBezTo>
                <a:cubicBezTo>
                  <a:pt x="8644" y="5653"/>
                  <a:pt x="8739" y="6264"/>
                  <a:pt x="8792" y="6497"/>
                </a:cubicBezTo>
                <a:cubicBezTo>
                  <a:pt x="8069" y="7121"/>
                  <a:pt x="7369" y="7770"/>
                  <a:pt x="6691" y="8447"/>
                </a:cubicBezTo>
                <a:cubicBezTo>
                  <a:pt x="7402" y="7397"/>
                  <a:pt x="7928" y="6448"/>
                  <a:pt x="7865" y="5675"/>
                </a:cubicBezTo>
                <a:cubicBezTo>
                  <a:pt x="7833" y="5285"/>
                  <a:pt x="7551" y="4891"/>
                  <a:pt x="7160" y="4861"/>
                </a:cubicBezTo>
                <a:cubicBezTo>
                  <a:pt x="7144" y="4860"/>
                  <a:pt x="7127" y="4859"/>
                  <a:pt x="7111" y="4859"/>
                </a:cubicBezTo>
                <a:cubicBezTo>
                  <a:pt x="6853" y="4859"/>
                  <a:pt x="6607" y="5018"/>
                  <a:pt x="6450" y="5226"/>
                </a:cubicBezTo>
                <a:cubicBezTo>
                  <a:pt x="5720" y="6198"/>
                  <a:pt x="6076" y="8347"/>
                  <a:pt x="6194" y="8952"/>
                </a:cubicBezTo>
                <a:cubicBezTo>
                  <a:pt x="5874" y="9285"/>
                  <a:pt x="5558" y="9623"/>
                  <a:pt x="5249" y="9967"/>
                </a:cubicBezTo>
                <a:cubicBezTo>
                  <a:pt x="4980" y="10266"/>
                  <a:pt x="4715" y="10570"/>
                  <a:pt x="4455" y="10877"/>
                </a:cubicBezTo>
                <a:cubicBezTo>
                  <a:pt x="4890" y="10122"/>
                  <a:pt x="5478" y="8976"/>
                  <a:pt x="5427" y="8369"/>
                </a:cubicBezTo>
                <a:cubicBezTo>
                  <a:pt x="5394" y="7971"/>
                  <a:pt x="5106" y="7568"/>
                  <a:pt x="4708" y="7538"/>
                </a:cubicBezTo>
                <a:cubicBezTo>
                  <a:pt x="4691" y="7537"/>
                  <a:pt x="4675" y="7536"/>
                  <a:pt x="4659" y="7536"/>
                </a:cubicBezTo>
                <a:cubicBezTo>
                  <a:pt x="4394" y="7536"/>
                  <a:pt x="4143" y="7698"/>
                  <a:pt x="3983" y="7911"/>
                </a:cubicBezTo>
                <a:cubicBezTo>
                  <a:pt x="3234" y="8909"/>
                  <a:pt x="3791" y="10925"/>
                  <a:pt x="3963" y="11473"/>
                </a:cubicBezTo>
                <a:cubicBezTo>
                  <a:pt x="3368" y="12205"/>
                  <a:pt x="2802" y="12958"/>
                  <a:pt x="2263" y="13730"/>
                </a:cubicBezTo>
                <a:cubicBezTo>
                  <a:pt x="2681" y="12763"/>
                  <a:pt x="3260" y="11239"/>
                  <a:pt x="3109" y="10497"/>
                </a:cubicBezTo>
                <a:cubicBezTo>
                  <a:pt x="3014" y="10035"/>
                  <a:pt x="2626" y="9600"/>
                  <a:pt x="2156" y="9600"/>
                </a:cubicBezTo>
                <a:cubicBezTo>
                  <a:pt x="2146" y="9600"/>
                  <a:pt x="2136" y="9600"/>
                  <a:pt x="2125" y="9601"/>
                </a:cubicBezTo>
                <a:cubicBezTo>
                  <a:pt x="1783" y="9615"/>
                  <a:pt x="1479" y="9856"/>
                  <a:pt x="1308" y="10153"/>
                </a:cubicBezTo>
                <a:cubicBezTo>
                  <a:pt x="552" y="11454"/>
                  <a:pt x="1500" y="13785"/>
                  <a:pt x="1789" y="14427"/>
                </a:cubicBezTo>
                <a:cubicBezTo>
                  <a:pt x="1543" y="14796"/>
                  <a:pt x="1303" y="15169"/>
                  <a:pt x="1072" y="15546"/>
                </a:cubicBezTo>
                <a:cubicBezTo>
                  <a:pt x="697" y="16153"/>
                  <a:pt x="340" y="16770"/>
                  <a:pt x="0" y="17396"/>
                </a:cubicBezTo>
                <a:lnTo>
                  <a:pt x="4" y="17396"/>
                </a:lnTo>
                <a:cubicBezTo>
                  <a:pt x="77" y="17399"/>
                  <a:pt x="149" y="17408"/>
                  <a:pt x="220" y="17422"/>
                </a:cubicBezTo>
                <a:cubicBezTo>
                  <a:pt x="750" y="16450"/>
                  <a:pt x="1322" y="15502"/>
                  <a:pt x="1937" y="14577"/>
                </a:cubicBezTo>
                <a:cubicBezTo>
                  <a:pt x="2141" y="14609"/>
                  <a:pt x="2495" y="14654"/>
                  <a:pt x="2940" y="14654"/>
                </a:cubicBezTo>
                <a:cubicBezTo>
                  <a:pt x="3388" y="14654"/>
                  <a:pt x="3929" y="14609"/>
                  <a:pt x="4504" y="14459"/>
                </a:cubicBezTo>
                <a:cubicBezTo>
                  <a:pt x="5735" y="14139"/>
                  <a:pt x="5922" y="13372"/>
                  <a:pt x="5681" y="12942"/>
                </a:cubicBezTo>
                <a:cubicBezTo>
                  <a:pt x="5588" y="12778"/>
                  <a:pt x="5264" y="12418"/>
                  <a:pt x="4734" y="12418"/>
                </a:cubicBezTo>
                <a:cubicBezTo>
                  <a:pt x="4441" y="12418"/>
                  <a:pt x="4086" y="12528"/>
                  <a:pt x="3673" y="12842"/>
                </a:cubicBezTo>
                <a:cubicBezTo>
                  <a:pt x="3208" y="13194"/>
                  <a:pt x="2719" y="13627"/>
                  <a:pt x="2350" y="13969"/>
                </a:cubicBezTo>
                <a:cubicBezTo>
                  <a:pt x="2887" y="13193"/>
                  <a:pt x="3453" y="12436"/>
                  <a:pt x="4047" y="11700"/>
                </a:cubicBezTo>
                <a:cubicBezTo>
                  <a:pt x="4354" y="11797"/>
                  <a:pt x="5007" y="11970"/>
                  <a:pt x="5818" y="11970"/>
                </a:cubicBezTo>
                <a:cubicBezTo>
                  <a:pt x="6006" y="11970"/>
                  <a:pt x="6201" y="11961"/>
                  <a:pt x="6403" y="11939"/>
                </a:cubicBezTo>
                <a:cubicBezTo>
                  <a:pt x="7578" y="11814"/>
                  <a:pt x="7857" y="11135"/>
                  <a:pt x="7694" y="10705"/>
                </a:cubicBezTo>
                <a:cubicBezTo>
                  <a:pt x="7625" y="10524"/>
                  <a:pt x="7327" y="10081"/>
                  <a:pt x="6728" y="10081"/>
                </a:cubicBezTo>
                <a:cubicBezTo>
                  <a:pt x="6489" y="10081"/>
                  <a:pt x="6202" y="10151"/>
                  <a:pt x="5863" y="10337"/>
                </a:cubicBezTo>
                <a:cubicBezTo>
                  <a:pt x="5361" y="10611"/>
                  <a:pt x="4821" y="10966"/>
                  <a:pt x="4427" y="11236"/>
                </a:cubicBezTo>
                <a:cubicBezTo>
                  <a:pt x="5005" y="10542"/>
                  <a:pt x="5605" y="9868"/>
                  <a:pt x="6231" y="9215"/>
                </a:cubicBezTo>
                <a:cubicBezTo>
                  <a:pt x="6515" y="9306"/>
                  <a:pt x="7166" y="9487"/>
                  <a:pt x="7983" y="9487"/>
                </a:cubicBezTo>
                <a:cubicBezTo>
                  <a:pt x="8165" y="9487"/>
                  <a:pt x="8355" y="9478"/>
                  <a:pt x="8551" y="9457"/>
                </a:cubicBezTo>
                <a:cubicBezTo>
                  <a:pt x="9693" y="9335"/>
                  <a:pt x="9964" y="8674"/>
                  <a:pt x="9807" y="8258"/>
                </a:cubicBezTo>
                <a:cubicBezTo>
                  <a:pt x="9740" y="8081"/>
                  <a:pt x="9449" y="7650"/>
                  <a:pt x="8867" y="7650"/>
                </a:cubicBezTo>
                <a:cubicBezTo>
                  <a:pt x="8635" y="7650"/>
                  <a:pt x="8356" y="7719"/>
                  <a:pt x="8027" y="7899"/>
                </a:cubicBezTo>
                <a:cubicBezTo>
                  <a:pt x="7576" y="8146"/>
                  <a:pt x="7094" y="8459"/>
                  <a:pt x="6721" y="8712"/>
                </a:cubicBezTo>
                <a:cubicBezTo>
                  <a:pt x="7260" y="8169"/>
                  <a:pt x="7814" y="7642"/>
                  <a:pt x="8384" y="7133"/>
                </a:cubicBezTo>
                <a:cubicBezTo>
                  <a:pt x="9221" y="7286"/>
                  <a:pt x="9997" y="7451"/>
                  <a:pt x="10631" y="7451"/>
                </a:cubicBezTo>
                <a:cubicBezTo>
                  <a:pt x="10946" y="7451"/>
                  <a:pt x="11225" y="7411"/>
                  <a:pt x="11459" y="7307"/>
                </a:cubicBezTo>
                <a:cubicBezTo>
                  <a:pt x="11765" y="7171"/>
                  <a:pt x="12008" y="6833"/>
                  <a:pt x="11924" y="6511"/>
                </a:cubicBezTo>
                <a:cubicBezTo>
                  <a:pt x="11865" y="6282"/>
                  <a:pt x="11658" y="6115"/>
                  <a:pt x="11432" y="6044"/>
                </a:cubicBezTo>
                <a:cubicBezTo>
                  <a:pt x="11301" y="6003"/>
                  <a:pt x="11158" y="5985"/>
                  <a:pt x="11008" y="5985"/>
                </a:cubicBezTo>
                <a:cubicBezTo>
                  <a:pt x="10309" y="5985"/>
                  <a:pt x="9452" y="6381"/>
                  <a:pt x="8872" y="6701"/>
                </a:cubicBezTo>
                <a:cubicBezTo>
                  <a:pt x="9429" y="6220"/>
                  <a:pt x="10000" y="5754"/>
                  <a:pt x="10582" y="5304"/>
                </a:cubicBezTo>
                <a:cubicBezTo>
                  <a:pt x="11428" y="5365"/>
                  <a:pt x="12266" y="5512"/>
                  <a:pt x="12945" y="5512"/>
                </a:cubicBezTo>
                <a:cubicBezTo>
                  <a:pt x="13348" y="5512"/>
                  <a:pt x="13695" y="5460"/>
                  <a:pt x="13954" y="5307"/>
                </a:cubicBezTo>
                <a:cubicBezTo>
                  <a:pt x="14254" y="5129"/>
                  <a:pt x="14463" y="4749"/>
                  <a:pt x="14336" y="4427"/>
                </a:cubicBezTo>
                <a:cubicBezTo>
                  <a:pt x="14247" y="4198"/>
                  <a:pt x="14012" y="4050"/>
                  <a:pt x="13769" y="4005"/>
                </a:cubicBezTo>
                <a:cubicBezTo>
                  <a:pt x="13681" y="3988"/>
                  <a:pt x="13588" y="3980"/>
                  <a:pt x="13492" y="3980"/>
                </a:cubicBezTo>
                <a:cubicBezTo>
                  <a:pt x="12842" y="3980"/>
                  <a:pt x="12042" y="4335"/>
                  <a:pt x="11423" y="4676"/>
                </a:cubicBezTo>
                <a:cubicBezTo>
                  <a:pt x="12294" y="4041"/>
                  <a:pt x="13191" y="3445"/>
                  <a:pt x="14114" y="2888"/>
                </a:cubicBezTo>
                <a:cubicBezTo>
                  <a:pt x="15793" y="2486"/>
                  <a:pt x="17507" y="2326"/>
                  <a:pt x="18186" y="1552"/>
                </a:cubicBezTo>
                <a:cubicBezTo>
                  <a:pt x="18488" y="1207"/>
                  <a:pt x="18593" y="649"/>
                  <a:pt x="18302" y="298"/>
                </a:cubicBezTo>
                <a:cubicBezTo>
                  <a:pt x="18076" y="89"/>
                  <a:pt x="17818" y="0"/>
                  <a:pt x="17543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" name="Google Shape;10;p2"/>
          <p:cNvSpPr/>
          <p:nvPr/>
        </p:nvSpPr>
        <p:spPr>
          <a:xfrm rot="20991000">
            <a:off x="-86400" y="4489200"/>
            <a:ext cx="687240" cy="644040"/>
          </a:xfrm>
          <a:custGeom>
            <a:avLst/>
            <a:gdLst>
              <a:gd name="textAreaLeft" fmla="*/ 0 w 687240"/>
              <a:gd name="textAreaRight" fmla="*/ 687600 w 687240"/>
              <a:gd name="textAreaTop" fmla="*/ 0 h 644040"/>
              <a:gd name="textAreaBottom" fmla="*/ 644400 h 644040"/>
            </a:gdLst>
            <a:ahLst/>
            <a:rect l="textAreaLeft" t="textAreaTop" r="textAreaRight" b="textAreaBottom"/>
            <a:pathLst>
              <a:path w="18594" h="17423">
                <a:moveTo>
                  <a:pt x="17543" y="0"/>
                </a:moveTo>
                <a:cubicBezTo>
                  <a:pt x="16219" y="0"/>
                  <a:pt x="14492" y="2057"/>
                  <a:pt x="13951" y="2747"/>
                </a:cubicBezTo>
                <a:cubicBezTo>
                  <a:pt x="13143" y="3236"/>
                  <a:pt x="12353" y="3756"/>
                  <a:pt x="11579" y="4308"/>
                </a:cubicBezTo>
                <a:cubicBezTo>
                  <a:pt x="12460" y="3529"/>
                  <a:pt x="13287" y="2838"/>
                  <a:pt x="13428" y="2139"/>
                </a:cubicBezTo>
                <a:cubicBezTo>
                  <a:pt x="13504" y="1759"/>
                  <a:pt x="13344" y="1306"/>
                  <a:pt x="12982" y="1172"/>
                </a:cubicBezTo>
                <a:cubicBezTo>
                  <a:pt x="12908" y="1144"/>
                  <a:pt x="12830" y="1132"/>
                  <a:pt x="12753" y="1132"/>
                </a:cubicBezTo>
                <a:cubicBezTo>
                  <a:pt x="12559" y="1132"/>
                  <a:pt x="12363" y="1209"/>
                  <a:pt x="12206" y="1327"/>
                </a:cubicBezTo>
                <a:cubicBezTo>
                  <a:pt x="11247" y="2056"/>
                  <a:pt x="10891" y="4253"/>
                  <a:pt x="10808" y="4872"/>
                </a:cubicBezTo>
                <a:cubicBezTo>
                  <a:pt x="10657" y="4986"/>
                  <a:pt x="10507" y="5101"/>
                  <a:pt x="10357" y="5217"/>
                </a:cubicBezTo>
                <a:cubicBezTo>
                  <a:pt x="10065" y="5444"/>
                  <a:pt x="9775" y="5675"/>
                  <a:pt x="9488" y="5911"/>
                </a:cubicBezTo>
                <a:cubicBezTo>
                  <a:pt x="9757" y="5569"/>
                  <a:pt x="10060" y="5112"/>
                  <a:pt x="10290" y="4555"/>
                </a:cubicBezTo>
                <a:cubicBezTo>
                  <a:pt x="10736" y="3479"/>
                  <a:pt x="10274" y="2922"/>
                  <a:pt x="9823" y="2863"/>
                </a:cubicBezTo>
                <a:cubicBezTo>
                  <a:pt x="9799" y="2860"/>
                  <a:pt x="9771" y="2858"/>
                  <a:pt x="9739" y="2858"/>
                </a:cubicBezTo>
                <a:cubicBezTo>
                  <a:pt x="9402" y="2858"/>
                  <a:pt x="8630" y="3061"/>
                  <a:pt x="8636" y="4278"/>
                </a:cubicBezTo>
                <a:cubicBezTo>
                  <a:pt x="8644" y="5653"/>
                  <a:pt x="8739" y="6264"/>
                  <a:pt x="8792" y="6497"/>
                </a:cubicBezTo>
                <a:cubicBezTo>
                  <a:pt x="8069" y="7121"/>
                  <a:pt x="7369" y="7770"/>
                  <a:pt x="6691" y="8447"/>
                </a:cubicBezTo>
                <a:cubicBezTo>
                  <a:pt x="7402" y="7397"/>
                  <a:pt x="7928" y="6448"/>
                  <a:pt x="7865" y="5675"/>
                </a:cubicBezTo>
                <a:cubicBezTo>
                  <a:pt x="7833" y="5285"/>
                  <a:pt x="7551" y="4891"/>
                  <a:pt x="7160" y="4861"/>
                </a:cubicBezTo>
                <a:cubicBezTo>
                  <a:pt x="7144" y="4860"/>
                  <a:pt x="7127" y="4859"/>
                  <a:pt x="7111" y="4859"/>
                </a:cubicBezTo>
                <a:cubicBezTo>
                  <a:pt x="6853" y="4859"/>
                  <a:pt x="6607" y="5018"/>
                  <a:pt x="6450" y="5226"/>
                </a:cubicBezTo>
                <a:cubicBezTo>
                  <a:pt x="5720" y="6198"/>
                  <a:pt x="6076" y="8347"/>
                  <a:pt x="6194" y="8952"/>
                </a:cubicBezTo>
                <a:cubicBezTo>
                  <a:pt x="5874" y="9285"/>
                  <a:pt x="5558" y="9623"/>
                  <a:pt x="5249" y="9967"/>
                </a:cubicBezTo>
                <a:cubicBezTo>
                  <a:pt x="4980" y="10266"/>
                  <a:pt x="4715" y="10570"/>
                  <a:pt x="4455" y="10877"/>
                </a:cubicBezTo>
                <a:cubicBezTo>
                  <a:pt x="4890" y="10122"/>
                  <a:pt x="5478" y="8976"/>
                  <a:pt x="5427" y="8369"/>
                </a:cubicBezTo>
                <a:cubicBezTo>
                  <a:pt x="5394" y="7971"/>
                  <a:pt x="5106" y="7568"/>
                  <a:pt x="4708" y="7538"/>
                </a:cubicBezTo>
                <a:cubicBezTo>
                  <a:pt x="4691" y="7537"/>
                  <a:pt x="4675" y="7536"/>
                  <a:pt x="4659" y="7536"/>
                </a:cubicBezTo>
                <a:cubicBezTo>
                  <a:pt x="4394" y="7536"/>
                  <a:pt x="4143" y="7698"/>
                  <a:pt x="3983" y="7911"/>
                </a:cubicBezTo>
                <a:cubicBezTo>
                  <a:pt x="3234" y="8909"/>
                  <a:pt x="3791" y="10925"/>
                  <a:pt x="3963" y="11473"/>
                </a:cubicBezTo>
                <a:cubicBezTo>
                  <a:pt x="3368" y="12205"/>
                  <a:pt x="2802" y="12958"/>
                  <a:pt x="2263" y="13730"/>
                </a:cubicBezTo>
                <a:cubicBezTo>
                  <a:pt x="2681" y="12763"/>
                  <a:pt x="3260" y="11239"/>
                  <a:pt x="3109" y="10497"/>
                </a:cubicBezTo>
                <a:cubicBezTo>
                  <a:pt x="3014" y="10035"/>
                  <a:pt x="2626" y="9600"/>
                  <a:pt x="2156" y="9600"/>
                </a:cubicBezTo>
                <a:cubicBezTo>
                  <a:pt x="2146" y="9600"/>
                  <a:pt x="2136" y="9600"/>
                  <a:pt x="2125" y="9601"/>
                </a:cubicBezTo>
                <a:cubicBezTo>
                  <a:pt x="1783" y="9615"/>
                  <a:pt x="1479" y="9856"/>
                  <a:pt x="1308" y="10153"/>
                </a:cubicBezTo>
                <a:cubicBezTo>
                  <a:pt x="552" y="11454"/>
                  <a:pt x="1500" y="13785"/>
                  <a:pt x="1789" y="14427"/>
                </a:cubicBezTo>
                <a:cubicBezTo>
                  <a:pt x="1543" y="14796"/>
                  <a:pt x="1303" y="15169"/>
                  <a:pt x="1072" y="15546"/>
                </a:cubicBezTo>
                <a:cubicBezTo>
                  <a:pt x="697" y="16153"/>
                  <a:pt x="340" y="16770"/>
                  <a:pt x="0" y="17396"/>
                </a:cubicBezTo>
                <a:lnTo>
                  <a:pt x="4" y="17396"/>
                </a:lnTo>
                <a:cubicBezTo>
                  <a:pt x="77" y="17399"/>
                  <a:pt x="149" y="17408"/>
                  <a:pt x="220" y="17422"/>
                </a:cubicBezTo>
                <a:cubicBezTo>
                  <a:pt x="750" y="16450"/>
                  <a:pt x="1322" y="15502"/>
                  <a:pt x="1937" y="14577"/>
                </a:cubicBezTo>
                <a:cubicBezTo>
                  <a:pt x="2141" y="14609"/>
                  <a:pt x="2495" y="14654"/>
                  <a:pt x="2940" y="14654"/>
                </a:cubicBezTo>
                <a:cubicBezTo>
                  <a:pt x="3388" y="14654"/>
                  <a:pt x="3929" y="14609"/>
                  <a:pt x="4504" y="14459"/>
                </a:cubicBezTo>
                <a:cubicBezTo>
                  <a:pt x="5735" y="14139"/>
                  <a:pt x="5922" y="13372"/>
                  <a:pt x="5681" y="12942"/>
                </a:cubicBezTo>
                <a:cubicBezTo>
                  <a:pt x="5588" y="12778"/>
                  <a:pt x="5264" y="12418"/>
                  <a:pt x="4734" y="12418"/>
                </a:cubicBezTo>
                <a:cubicBezTo>
                  <a:pt x="4441" y="12418"/>
                  <a:pt x="4086" y="12528"/>
                  <a:pt x="3673" y="12842"/>
                </a:cubicBezTo>
                <a:cubicBezTo>
                  <a:pt x="3208" y="13194"/>
                  <a:pt x="2719" y="13627"/>
                  <a:pt x="2350" y="13969"/>
                </a:cubicBezTo>
                <a:cubicBezTo>
                  <a:pt x="2887" y="13193"/>
                  <a:pt x="3453" y="12436"/>
                  <a:pt x="4047" y="11700"/>
                </a:cubicBezTo>
                <a:cubicBezTo>
                  <a:pt x="4354" y="11797"/>
                  <a:pt x="5007" y="11970"/>
                  <a:pt x="5818" y="11970"/>
                </a:cubicBezTo>
                <a:cubicBezTo>
                  <a:pt x="6006" y="11970"/>
                  <a:pt x="6201" y="11961"/>
                  <a:pt x="6403" y="11939"/>
                </a:cubicBezTo>
                <a:cubicBezTo>
                  <a:pt x="7578" y="11814"/>
                  <a:pt x="7857" y="11135"/>
                  <a:pt x="7694" y="10705"/>
                </a:cubicBezTo>
                <a:cubicBezTo>
                  <a:pt x="7625" y="10524"/>
                  <a:pt x="7327" y="10081"/>
                  <a:pt x="6728" y="10081"/>
                </a:cubicBezTo>
                <a:cubicBezTo>
                  <a:pt x="6489" y="10081"/>
                  <a:pt x="6202" y="10151"/>
                  <a:pt x="5863" y="10337"/>
                </a:cubicBezTo>
                <a:cubicBezTo>
                  <a:pt x="5361" y="10611"/>
                  <a:pt x="4821" y="10966"/>
                  <a:pt x="4427" y="11236"/>
                </a:cubicBezTo>
                <a:cubicBezTo>
                  <a:pt x="5005" y="10542"/>
                  <a:pt x="5605" y="9868"/>
                  <a:pt x="6231" y="9215"/>
                </a:cubicBezTo>
                <a:cubicBezTo>
                  <a:pt x="6515" y="9306"/>
                  <a:pt x="7166" y="9487"/>
                  <a:pt x="7983" y="9487"/>
                </a:cubicBezTo>
                <a:cubicBezTo>
                  <a:pt x="8165" y="9487"/>
                  <a:pt x="8355" y="9478"/>
                  <a:pt x="8551" y="9457"/>
                </a:cubicBezTo>
                <a:cubicBezTo>
                  <a:pt x="9693" y="9335"/>
                  <a:pt x="9964" y="8674"/>
                  <a:pt x="9807" y="8258"/>
                </a:cubicBezTo>
                <a:cubicBezTo>
                  <a:pt x="9740" y="8081"/>
                  <a:pt x="9449" y="7650"/>
                  <a:pt x="8867" y="7650"/>
                </a:cubicBezTo>
                <a:cubicBezTo>
                  <a:pt x="8635" y="7650"/>
                  <a:pt x="8356" y="7719"/>
                  <a:pt x="8027" y="7899"/>
                </a:cubicBezTo>
                <a:cubicBezTo>
                  <a:pt x="7576" y="8146"/>
                  <a:pt x="7094" y="8459"/>
                  <a:pt x="6721" y="8712"/>
                </a:cubicBezTo>
                <a:cubicBezTo>
                  <a:pt x="7260" y="8169"/>
                  <a:pt x="7814" y="7642"/>
                  <a:pt x="8384" y="7133"/>
                </a:cubicBezTo>
                <a:cubicBezTo>
                  <a:pt x="9221" y="7286"/>
                  <a:pt x="9997" y="7451"/>
                  <a:pt x="10631" y="7451"/>
                </a:cubicBezTo>
                <a:cubicBezTo>
                  <a:pt x="10946" y="7451"/>
                  <a:pt x="11225" y="7411"/>
                  <a:pt x="11459" y="7307"/>
                </a:cubicBezTo>
                <a:cubicBezTo>
                  <a:pt x="11765" y="7171"/>
                  <a:pt x="12008" y="6833"/>
                  <a:pt x="11924" y="6511"/>
                </a:cubicBezTo>
                <a:cubicBezTo>
                  <a:pt x="11865" y="6282"/>
                  <a:pt x="11658" y="6115"/>
                  <a:pt x="11432" y="6044"/>
                </a:cubicBezTo>
                <a:cubicBezTo>
                  <a:pt x="11301" y="6003"/>
                  <a:pt x="11158" y="5985"/>
                  <a:pt x="11008" y="5985"/>
                </a:cubicBezTo>
                <a:cubicBezTo>
                  <a:pt x="10309" y="5985"/>
                  <a:pt x="9452" y="6381"/>
                  <a:pt x="8872" y="6701"/>
                </a:cubicBezTo>
                <a:cubicBezTo>
                  <a:pt x="9429" y="6220"/>
                  <a:pt x="10000" y="5754"/>
                  <a:pt x="10582" y="5304"/>
                </a:cubicBezTo>
                <a:cubicBezTo>
                  <a:pt x="11428" y="5365"/>
                  <a:pt x="12266" y="5512"/>
                  <a:pt x="12945" y="5512"/>
                </a:cubicBezTo>
                <a:cubicBezTo>
                  <a:pt x="13348" y="5512"/>
                  <a:pt x="13695" y="5460"/>
                  <a:pt x="13954" y="5307"/>
                </a:cubicBezTo>
                <a:cubicBezTo>
                  <a:pt x="14254" y="5129"/>
                  <a:pt x="14463" y="4749"/>
                  <a:pt x="14336" y="4427"/>
                </a:cubicBezTo>
                <a:cubicBezTo>
                  <a:pt x="14247" y="4198"/>
                  <a:pt x="14012" y="4050"/>
                  <a:pt x="13769" y="4005"/>
                </a:cubicBezTo>
                <a:cubicBezTo>
                  <a:pt x="13681" y="3988"/>
                  <a:pt x="13588" y="3980"/>
                  <a:pt x="13492" y="3980"/>
                </a:cubicBezTo>
                <a:cubicBezTo>
                  <a:pt x="12842" y="3980"/>
                  <a:pt x="12042" y="4335"/>
                  <a:pt x="11423" y="4676"/>
                </a:cubicBezTo>
                <a:cubicBezTo>
                  <a:pt x="12294" y="4041"/>
                  <a:pt x="13191" y="3445"/>
                  <a:pt x="14114" y="2888"/>
                </a:cubicBezTo>
                <a:cubicBezTo>
                  <a:pt x="15793" y="2486"/>
                  <a:pt x="17507" y="2326"/>
                  <a:pt x="18186" y="1552"/>
                </a:cubicBezTo>
                <a:cubicBezTo>
                  <a:pt x="18488" y="1207"/>
                  <a:pt x="18593" y="649"/>
                  <a:pt x="18302" y="298"/>
                </a:cubicBezTo>
                <a:cubicBezTo>
                  <a:pt x="18076" y="89"/>
                  <a:pt x="17818" y="0"/>
                  <a:pt x="17543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2" name="Google Shape;11;p2"/>
          <p:cNvGrpSpPr/>
          <p:nvPr/>
        </p:nvGrpSpPr>
        <p:grpSpPr>
          <a:xfrm>
            <a:off x="8335800" y="97560"/>
            <a:ext cx="886320" cy="537840"/>
            <a:chOff x="8335800" y="97560"/>
            <a:chExt cx="886320" cy="537840"/>
          </a:xfrm>
        </p:grpSpPr>
        <p:sp>
          <p:nvSpPr>
            <p:cNvPr id="3" name="Google Shape;12;p2"/>
            <p:cNvSpPr/>
            <p:nvPr/>
          </p:nvSpPr>
          <p:spPr>
            <a:xfrm rot="10800000">
              <a:off x="8335800" y="97200"/>
              <a:ext cx="886320" cy="537840"/>
            </a:xfrm>
            <a:custGeom>
              <a:avLst/>
              <a:gdLst>
                <a:gd name="textAreaLeft" fmla="*/ 0 w 886320"/>
                <a:gd name="textAreaRight" fmla="*/ 886680 w 886320"/>
                <a:gd name="textAreaTop" fmla="*/ 0 h 537840"/>
                <a:gd name="textAreaBottom" fmla="*/ 538200 h 537840"/>
              </a:gdLst>
              <a:ahLst/>
              <a:rect l="textAreaLeft" t="textAreaTop" r="textAreaRight" b="textAreaBottom"/>
              <a:pathLst>
                <a:path w="22124" h="13427">
                  <a:moveTo>
                    <a:pt x="20245" y="0"/>
                  </a:moveTo>
                  <a:cubicBezTo>
                    <a:pt x="19052" y="0"/>
                    <a:pt x="17059" y="921"/>
                    <a:pt x="15152" y="2640"/>
                  </a:cubicBezTo>
                  <a:cubicBezTo>
                    <a:pt x="15518" y="2151"/>
                    <a:pt x="15090" y="1326"/>
                    <a:pt x="14181" y="1326"/>
                  </a:cubicBezTo>
                  <a:cubicBezTo>
                    <a:pt x="14104" y="1326"/>
                    <a:pt x="14025" y="1332"/>
                    <a:pt x="13941" y="1344"/>
                  </a:cubicBezTo>
                  <a:cubicBezTo>
                    <a:pt x="13009" y="1483"/>
                    <a:pt x="11220" y="2751"/>
                    <a:pt x="10050" y="4409"/>
                  </a:cubicBezTo>
                  <a:cubicBezTo>
                    <a:pt x="10153" y="3911"/>
                    <a:pt x="9833" y="3133"/>
                    <a:pt x="8985" y="3133"/>
                  </a:cubicBezTo>
                  <a:cubicBezTo>
                    <a:pt x="8889" y="3133"/>
                    <a:pt x="8786" y="3143"/>
                    <a:pt x="8677" y="3164"/>
                  </a:cubicBezTo>
                  <a:cubicBezTo>
                    <a:pt x="7561" y="3383"/>
                    <a:pt x="6103" y="5112"/>
                    <a:pt x="5240" y="6203"/>
                  </a:cubicBezTo>
                  <a:cubicBezTo>
                    <a:pt x="5305" y="5935"/>
                    <a:pt x="5275" y="5619"/>
                    <a:pt x="5139" y="5434"/>
                  </a:cubicBezTo>
                  <a:cubicBezTo>
                    <a:pt x="4944" y="5170"/>
                    <a:pt x="4685" y="5046"/>
                    <a:pt x="4385" y="5046"/>
                  </a:cubicBezTo>
                  <a:cubicBezTo>
                    <a:pt x="2813" y="5046"/>
                    <a:pt x="144" y="8476"/>
                    <a:pt x="0" y="13155"/>
                  </a:cubicBezTo>
                  <a:cubicBezTo>
                    <a:pt x="713" y="13228"/>
                    <a:pt x="2151" y="13427"/>
                    <a:pt x="3476" y="13427"/>
                  </a:cubicBezTo>
                  <a:cubicBezTo>
                    <a:pt x="4937" y="13427"/>
                    <a:pt x="6259" y="13186"/>
                    <a:pt x="6321" y="12272"/>
                  </a:cubicBezTo>
                  <a:cubicBezTo>
                    <a:pt x="6354" y="11776"/>
                    <a:pt x="6054" y="11501"/>
                    <a:pt x="5681" y="11345"/>
                  </a:cubicBezTo>
                  <a:lnTo>
                    <a:pt x="5681" y="11345"/>
                  </a:lnTo>
                  <a:cubicBezTo>
                    <a:pt x="6574" y="11495"/>
                    <a:pt x="7661" y="11629"/>
                    <a:pt x="8637" y="11629"/>
                  </a:cubicBezTo>
                  <a:cubicBezTo>
                    <a:pt x="10027" y="11629"/>
                    <a:pt x="11190" y="11357"/>
                    <a:pt x="11248" y="10470"/>
                  </a:cubicBezTo>
                  <a:cubicBezTo>
                    <a:pt x="11292" y="9809"/>
                    <a:pt x="10677" y="9465"/>
                    <a:pt x="9975" y="9320"/>
                  </a:cubicBezTo>
                  <a:lnTo>
                    <a:pt x="9975" y="9320"/>
                  </a:lnTo>
                  <a:cubicBezTo>
                    <a:pt x="10600" y="9389"/>
                    <a:pt x="11337" y="9444"/>
                    <a:pt x="12079" y="9444"/>
                  </a:cubicBezTo>
                  <a:cubicBezTo>
                    <a:pt x="13488" y="9444"/>
                    <a:pt x="14915" y="9244"/>
                    <a:pt x="15630" y="8552"/>
                  </a:cubicBezTo>
                  <a:cubicBezTo>
                    <a:pt x="16258" y="7943"/>
                    <a:pt x="16010" y="7239"/>
                    <a:pt x="15590" y="6953"/>
                  </a:cubicBezTo>
                  <a:lnTo>
                    <a:pt x="15590" y="6953"/>
                  </a:lnTo>
                  <a:cubicBezTo>
                    <a:pt x="15862" y="7005"/>
                    <a:pt x="16120" y="7029"/>
                    <a:pt x="16360" y="7029"/>
                  </a:cubicBezTo>
                  <a:cubicBezTo>
                    <a:pt x="17538" y="7029"/>
                    <a:pt x="18297" y="6453"/>
                    <a:pt x="18264" y="5801"/>
                  </a:cubicBezTo>
                  <a:cubicBezTo>
                    <a:pt x="18231" y="5119"/>
                    <a:pt x="17403" y="4685"/>
                    <a:pt x="16548" y="4685"/>
                  </a:cubicBezTo>
                  <a:cubicBezTo>
                    <a:pt x="16469" y="4685"/>
                    <a:pt x="16389" y="4688"/>
                    <a:pt x="16310" y="4696"/>
                  </a:cubicBezTo>
                  <a:cubicBezTo>
                    <a:pt x="19483" y="4308"/>
                    <a:pt x="22123" y="1382"/>
                    <a:pt x="21132" y="304"/>
                  </a:cubicBezTo>
                  <a:cubicBezTo>
                    <a:pt x="20944" y="100"/>
                    <a:pt x="20638" y="0"/>
                    <a:pt x="20245" y="0"/>
                  </a:cubicBezTo>
                  <a:close/>
                </a:path>
              </a:pathLst>
            </a:custGeom>
            <a:solidFill>
              <a:srgbClr val="6b49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" name="Google Shape;13;p2"/>
            <p:cNvSpPr/>
            <p:nvPr/>
          </p:nvSpPr>
          <p:spPr>
            <a:xfrm rot="10800000">
              <a:off x="8422560" y="155520"/>
              <a:ext cx="768240" cy="425520"/>
            </a:xfrm>
            <a:custGeom>
              <a:avLst/>
              <a:gdLst>
                <a:gd name="textAreaLeft" fmla="*/ 0 w 768240"/>
                <a:gd name="textAreaRight" fmla="*/ 768600 w 768240"/>
                <a:gd name="textAreaTop" fmla="*/ 0 h 425520"/>
                <a:gd name="textAreaBottom" fmla="*/ 425880 h 425520"/>
              </a:gdLst>
              <a:ahLst/>
              <a:rect l="textAreaLeft" t="textAreaTop" r="textAreaRight" b="textAreaBottom"/>
              <a:pathLst>
                <a:path w="19174" h="10628">
                  <a:moveTo>
                    <a:pt x="19078" y="0"/>
                  </a:moveTo>
                  <a:cubicBezTo>
                    <a:pt x="19063" y="0"/>
                    <a:pt x="19048" y="4"/>
                    <a:pt x="19034" y="13"/>
                  </a:cubicBezTo>
                  <a:cubicBezTo>
                    <a:pt x="15270" y="2538"/>
                    <a:pt x="12221" y="3807"/>
                    <a:pt x="9529" y="4927"/>
                  </a:cubicBezTo>
                  <a:cubicBezTo>
                    <a:pt x="6235" y="6297"/>
                    <a:pt x="3389" y="7481"/>
                    <a:pt x="58" y="10480"/>
                  </a:cubicBezTo>
                  <a:cubicBezTo>
                    <a:pt x="1" y="10532"/>
                    <a:pt x="37" y="10627"/>
                    <a:pt x="115" y="10627"/>
                  </a:cubicBezTo>
                  <a:cubicBezTo>
                    <a:pt x="135" y="10627"/>
                    <a:pt x="155" y="10619"/>
                    <a:pt x="171" y="10605"/>
                  </a:cubicBezTo>
                  <a:cubicBezTo>
                    <a:pt x="3480" y="7626"/>
                    <a:pt x="6313" y="6447"/>
                    <a:pt x="9594" y="5082"/>
                  </a:cubicBezTo>
                  <a:cubicBezTo>
                    <a:pt x="12292" y="3959"/>
                    <a:pt x="15351" y="2687"/>
                    <a:pt x="19127" y="154"/>
                  </a:cubicBezTo>
                  <a:cubicBezTo>
                    <a:pt x="19164" y="127"/>
                    <a:pt x="19174" y="75"/>
                    <a:pt x="19149" y="38"/>
                  </a:cubicBezTo>
                  <a:cubicBezTo>
                    <a:pt x="19132" y="13"/>
                    <a:pt x="19105" y="0"/>
                    <a:pt x="1907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" name="Google Shape;14;p2"/>
            <p:cNvSpPr/>
            <p:nvPr/>
          </p:nvSpPr>
          <p:spPr>
            <a:xfrm rot="10800000">
              <a:off x="8659800" y="451440"/>
              <a:ext cx="93960" cy="93600"/>
            </a:xfrm>
            <a:custGeom>
              <a:avLst/>
              <a:gdLst>
                <a:gd name="textAreaLeft" fmla="*/ 0 w 93960"/>
                <a:gd name="textAreaRight" fmla="*/ 94320 w 93960"/>
                <a:gd name="textAreaTop" fmla="*/ 0 h 93600"/>
                <a:gd name="textAreaBottom" fmla="*/ 93960 h 93600"/>
              </a:gdLst>
              <a:ahLst/>
              <a:rect l="textAreaLeft" t="textAreaTop" r="textAreaRight" b="textAreaBottom"/>
              <a:pathLst>
                <a:path w="2353" h="2347">
                  <a:moveTo>
                    <a:pt x="2259" y="1"/>
                  </a:moveTo>
                  <a:cubicBezTo>
                    <a:pt x="2237" y="1"/>
                    <a:pt x="2214" y="10"/>
                    <a:pt x="2197" y="28"/>
                  </a:cubicBezTo>
                  <a:lnTo>
                    <a:pt x="54" y="2203"/>
                  </a:lnTo>
                  <a:cubicBezTo>
                    <a:pt x="1" y="2257"/>
                    <a:pt x="39" y="2347"/>
                    <a:pt x="114" y="2347"/>
                  </a:cubicBezTo>
                  <a:cubicBezTo>
                    <a:pt x="136" y="2347"/>
                    <a:pt x="158" y="2337"/>
                    <a:pt x="174" y="2322"/>
                  </a:cubicBezTo>
                  <a:lnTo>
                    <a:pt x="2318" y="146"/>
                  </a:lnTo>
                  <a:cubicBezTo>
                    <a:pt x="2352" y="114"/>
                    <a:pt x="2353" y="59"/>
                    <a:pt x="2319" y="25"/>
                  </a:cubicBezTo>
                  <a:cubicBezTo>
                    <a:pt x="2302" y="9"/>
                    <a:pt x="2281" y="1"/>
                    <a:pt x="225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" name="Google Shape;15;p2"/>
            <p:cNvSpPr/>
            <p:nvPr/>
          </p:nvSpPr>
          <p:spPr>
            <a:xfrm rot="10800000">
              <a:off x="8864640" y="371160"/>
              <a:ext cx="87840" cy="93240"/>
            </a:xfrm>
            <a:custGeom>
              <a:avLst/>
              <a:gdLst>
                <a:gd name="textAreaLeft" fmla="*/ 0 w 87840"/>
                <a:gd name="textAreaRight" fmla="*/ 88200 w 87840"/>
                <a:gd name="textAreaTop" fmla="*/ 0 h 93240"/>
                <a:gd name="textAreaBottom" fmla="*/ 93600 h 93240"/>
              </a:gdLst>
              <a:ahLst/>
              <a:rect l="textAreaLeft" t="textAreaTop" r="textAreaRight" b="textAreaBottom"/>
              <a:pathLst>
                <a:path w="2202" h="2334">
                  <a:moveTo>
                    <a:pt x="2081" y="0"/>
                  </a:moveTo>
                  <a:cubicBezTo>
                    <a:pt x="2063" y="0"/>
                    <a:pt x="2043" y="7"/>
                    <a:pt x="2025" y="23"/>
                  </a:cubicBezTo>
                  <a:cubicBezTo>
                    <a:pt x="1310" y="696"/>
                    <a:pt x="648" y="1423"/>
                    <a:pt x="43" y="2198"/>
                  </a:cubicBezTo>
                  <a:cubicBezTo>
                    <a:pt x="1" y="2253"/>
                    <a:pt x="40" y="2334"/>
                    <a:pt x="110" y="2334"/>
                  </a:cubicBezTo>
                  <a:cubicBezTo>
                    <a:pt x="136" y="2334"/>
                    <a:pt x="160" y="2322"/>
                    <a:pt x="177" y="2301"/>
                  </a:cubicBezTo>
                  <a:cubicBezTo>
                    <a:pt x="775" y="1533"/>
                    <a:pt x="1431" y="813"/>
                    <a:pt x="2140" y="146"/>
                  </a:cubicBezTo>
                  <a:cubicBezTo>
                    <a:pt x="2201" y="86"/>
                    <a:pt x="2147" y="0"/>
                    <a:pt x="208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" name="Google Shape;16;p2"/>
            <p:cNvSpPr/>
            <p:nvPr/>
          </p:nvSpPr>
          <p:spPr>
            <a:xfrm rot="10800000">
              <a:off x="9062280" y="242280"/>
              <a:ext cx="65160" cy="135360"/>
            </a:xfrm>
            <a:custGeom>
              <a:avLst/>
              <a:gdLst>
                <a:gd name="textAreaLeft" fmla="*/ 0 w 65160"/>
                <a:gd name="textAreaRight" fmla="*/ 65520 w 65160"/>
                <a:gd name="textAreaTop" fmla="*/ 0 h 135360"/>
                <a:gd name="textAreaBottom" fmla="*/ 135720 h 135360"/>
              </a:gdLst>
              <a:ahLst/>
              <a:rect l="textAreaLeft" t="textAreaTop" r="textAreaRight" b="textAreaBottom"/>
              <a:pathLst>
                <a:path w="1631" h="3383">
                  <a:moveTo>
                    <a:pt x="1514" y="1"/>
                  </a:moveTo>
                  <a:cubicBezTo>
                    <a:pt x="1492" y="1"/>
                    <a:pt x="1469" y="10"/>
                    <a:pt x="1450" y="33"/>
                  </a:cubicBezTo>
                  <a:cubicBezTo>
                    <a:pt x="723" y="990"/>
                    <a:pt x="229" y="2102"/>
                    <a:pt x="9" y="3283"/>
                  </a:cubicBezTo>
                  <a:cubicBezTo>
                    <a:pt x="0" y="3329"/>
                    <a:pt x="30" y="3372"/>
                    <a:pt x="76" y="3382"/>
                  </a:cubicBezTo>
                  <a:cubicBezTo>
                    <a:pt x="81" y="3382"/>
                    <a:pt x="86" y="3383"/>
                    <a:pt x="91" y="3383"/>
                  </a:cubicBezTo>
                  <a:cubicBezTo>
                    <a:pt x="132" y="3383"/>
                    <a:pt x="166" y="3353"/>
                    <a:pt x="173" y="3313"/>
                  </a:cubicBezTo>
                  <a:cubicBezTo>
                    <a:pt x="389" y="2158"/>
                    <a:pt x="873" y="1070"/>
                    <a:pt x="1584" y="135"/>
                  </a:cubicBezTo>
                  <a:cubicBezTo>
                    <a:pt x="1630" y="70"/>
                    <a:pt x="1574" y="1"/>
                    <a:pt x="151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7680" bIns="67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" name="Google Shape;17;p2"/>
            <p:cNvSpPr/>
            <p:nvPr/>
          </p:nvSpPr>
          <p:spPr>
            <a:xfrm rot="10800000">
              <a:off x="8545680" y="398160"/>
              <a:ext cx="123480" cy="13320"/>
            </a:xfrm>
            <a:custGeom>
              <a:avLst/>
              <a:gdLst>
                <a:gd name="textAreaLeft" fmla="*/ 0 w 123480"/>
                <a:gd name="textAreaRight" fmla="*/ 123840 w 123480"/>
                <a:gd name="textAreaTop" fmla="*/ 0 h 13320"/>
                <a:gd name="textAreaBottom" fmla="*/ 13680 h 13320"/>
              </a:gdLst>
              <a:ahLst/>
              <a:rect l="textAreaLeft" t="textAreaTop" r="textAreaRight" b="textAreaBottom"/>
              <a:pathLst>
                <a:path w="3092" h="337">
                  <a:moveTo>
                    <a:pt x="87" y="0"/>
                  </a:moveTo>
                  <a:cubicBezTo>
                    <a:pt x="43" y="0"/>
                    <a:pt x="6" y="35"/>
                    <a:pt x="4" y="80"/>
                  </a:cubicBezTo>
                  <a:cubicBezTo>
                    <a:pt x="1" y="126"/>
                    <a:pt x="37" y="166"/>
                    <a:pt x="82" y="169"/>
                  </a:cubicBezTo>
                  <a:lnTo>
                    <a:pt x="3007" y="337"/>
                  </a:lnTo>
                  <a:lnTo>
                    <a:pt x="3008" y="337"/>
                  </a:lnTo>
                  <a:cubicBezTo>
                    <a:pt x="3052" y="336"/>
                    <a:pt x="3088" y="299"/>
                    <a:pt x="3089" y="255"/>
                  </a:cubicBezTo>
                  <a:cubicBezTo>
                    <a:pt x="3091" y="210"/>
                    <a:pt x="3056" y="172"/>
                    <a:pt x="3012" y="169"/>
                  </a:cubicBezTo>
                  <a:lnTo>
                    <a:pt x="93" y="0"/>
                  </a:lnTo>
                  <a:cubicBezTo>
                    <a:pt x="91" y="0"/>
                    <a:pt x="89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840" bIns="6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" name="Google Shape;18;p2"/>
            <p:cNvSpPr/>
            <p:nvPr/>
          </p:nvSpPr>
          <p:spPr>
            <a:xfrm rot="10800000">
              <a:off x="8645040" y="321480"/>
              <a:ext cx="164160" cy="12600"/>
            </a:xfrm>
            <a:custGeom>
              <a:avLst/>
              <a:gdLst>
                <a:gd name="textAreaLeft" fmla="*/ 0 w 164160"/>
                <a:gd name="textAreaRight" fmla="*/ 164520 w 164160"/>
                <a:gd name="textAreaTop" fmla="*/ 0 h 12600"/>
                <a:gd name="textAreaBottom" fmla="*/ 12960 h 12600"/>
              </a:gdLst>
              <a:ahLst/>
              <a:rect l="textAreaLeft" t="textAreaTop" r="textAreaRight" b="textAreaBottom"/>
              <a:pathLst>
                <a:path w="4106" h="322">
                  <a:moveTo>
                    <a:pt x="87" y="1"/>
                  </a:moveTo>
                  <a:cubicBezTo>
                    <a:pt x="41" y="1"/>
                    <a:pt x="4" y="37"/>
                    <a:pt x="3" y="81"/>
                  </a:cubicBezTo>
                  <a:cubicBezTo>
                    <a:pt x="1" y="127"/>
                    <a:pt x="35" y="165"/>
                    <a:pt x="80" y="169"/>
                  </a:cubicBezTo>
                  <a:lnTo>
                    <a:pt x="4023" y="322"/>
                  </a:lnTo>
                  <a:cubicBezTo>
                    <a:pt x="4068" y="320"/>
                    <a:pt x="4104" y="283"/>
                    <a:pt x="4104" y="239"/>
                  </a:cubicBezTo>
                  <a:cubicBezTo>
                    <a:pt x="4105" y="194"/>
                    <a:pt x="4071" y="156"/>
                    <a:pt x="4026" y="153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480" bIns="6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" name="Google Shape;19;p2"/>
            <p:cNvSpPr/>
            <p:nvPr/>
          </p:nvSpPr>
          <p:spPr>
            <a:xfrm rot="10800000">
              <a:off x="8831160" y="216720"/>
              <a:ext cx="126000" cy="38160"/>
            </a:xfrm>
            <a:custGeom>
              <a:avLst/>
              <a:gdLst>
                <a:gd name="textAreaLeft" fmla="*/ 0 w 126000"/>
                <a:gd name="textAreaRight" fmla="*/ 126360 w 126000"/>
                <a:gd name="textAreaTop" fmla="*/ 0 h 38160"/>
                <a:gd name="textAreaBottom" fmla="*/ 38520 h 38160"/>
              </a:gdLst>
              <a:ahLst/>
              <a:rect l="textAreaLeft" t="textAreaTop" r="textAreaRight" b="textAreaBottom"/>
              <a:pathLst>
                <a:path w="3152" h="959">
                  <a:moveTo>
                    <a:pt x="95" y="0"/>
                  </a:moveTo>
                  <a:cubicBezTo>
                    <a:pt x="59" y="0"/>
                    <a:pt x="25" y="24"/>
                    <a:pt x="14" y="60"/>
                  </a:cubicBezTo>
                  <a:cubicBezTo>
                    <a:pt x="1" y="103"/>
                    <a:pt x="24" y="149"/>
                    <a:pt x="67" y="165"/>
                  </a:cubicBezTo>
                  <a:cubicBezTo>
                    <a:pt x="1037" y="465"/>
                    <a:pt x="2029" y="731"/>
                    <a:pt x="3017" y="956"/>
                  </a:cubicBezTo>
                  <a:cubicBezTo>
                    <a:pt x="3023" y="957"/>
                    <a:pt x="3029" y="958"/>
                    <a:pt x="3036" y="958"/>
                  </a:cubicBezTo>
                  <a:cubicBezTo>
                    <a:pt x="3135" y="957"/>
                    <a:pt x="3152" y="815"/>
                    <a:pt x="3054" y="792"/>
                  </a:cubicBezTo>
                  <a:cubicBezTo>
                    <a:pt x="2071" y="568"/>
                    <a:pt x="1082" y="302"/>
                    <a:pt x="117" y="3"/>
                  </a:cubicBezTo>
                  <a:cubicBezTo>
                    <a:pt x="109" y="1"/>
                    <a:pt x="102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080" bIns="19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" name="Google Shape;20;p2"/>
            <p:cNvSpPr/>
            <p:nvPr/>
          </p:nvSpPr>
          <p:spPr>
            <a:xfrm rot="10800000">
              <a:off x="9026280" y="140400"/>
              <a:ext cx="96840" cy="32760"/>
            </a:xfrm>
            <a:custGeom>
              <a:avLst/>
              <a:gdLst>
                <a:gd name="textAreaLeft" fmla="*/ 0 w 96840"/>
                <a:gd name="textAreaRight" fmla="*/ 97200 w 96840"/>
                <a:gd name="textAreaTop" fmla="*/ 0 h 32760"/>
                <a:gd name="textAreaBottom" fmla="*/ 33120 h 32760"/>
              </a:gdLst>
              <a:ahLst/>
              <a:rect l="textAreaLeft" t="textAreaTop" r="textAreaRight" b="textAreaBottom"/>
              <a:pathLst>
                <a:path w="2426" h="825">
                  <a:moveTo>
                    <a:pt x="91" y="0"/>
                  </a:moveTo>
                  <a:cubicBezTo>
                    <a:pt x="52" y="0"/>
                    <a:pt x="16" y="28"/>
                    <a:pt x="8" y="69"/>
                  </a:cubicBezTo>
                  <a:cubicBezTo>
                    <a:pt x="0" y="116"/>
                    <a:pt x="31" y="161"/>
                    <a:pt x="79" y="168"/>
                  </a:cubicBezTo>
                  <a:cubicBezTo>
                    <a:pt x="830" y="313"/>
                    <a:pt x="1567" y="530"/>
                    <a:pt x="2277" y="818"/>
                  </a:cubicBezTo>
                  <a:cubicBezTo>
                    <a:pt x="2287" y="822"/>
                    <a:pt x="2298" y="824"/>
                    <a:pt x="2308" y="824"/>
                  </a:cubicBezTo>
                  <a:cubicBezTo>
                    <a:pt x="2401" y="824"/>
                    <a:pt x="2425" y="697"/>
                    <a:pt x="2340" y="662"/>
                  </a:cubicBezTo>
                  <a:cubicBezTo>
                    <a:pt x="1620" y="371"/>
                    <a:pt x="873" y="149"/>
                    <a:pt x="110" y="2"/>
                  </a:cubicBezTo>
                  <a:cubicBezTo>
                    <a:pt x="104" y="1"/>
                    <a:pt x="97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560" bIns="16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2" name="Google Shape;21;p2"/>
          <p:cNvGrpSpPr/>
          <p:nvPr/>
        </p:nvGrpSpPr>
        <p:grpSpPr>
          <a:xfrm>
            <a:off x="-24120" y="4552200"/>
            <a:ext cx="1098360" cy="666360"/>
            <a:chOff x="-24120" y="4552200"/>
            <a:chExt cx="1098360" cy="666360"/>
          </a:xfrm>
        </p:grpSpPr>
        <p:sp>
          <p:nvSpPr>
            <p:cNvPr id="13" name="Google Shape;22;p2"/>
            <p:cNvSpPr/>
            <p:nvPr/>
          </p:nvSpPr>
          <p:spPr>
            <a:xfrm>
              <a:off x="-24120" y="4552200"/>
              <a:ext cx="1098360" cy="666360"/>
            </a:xfrm>
            <a:custGeom>
              <a:avLst/>
              <a:gdLst>
                <a:gd name="textAreaLeft" fmla="*/ 0 w 1098360"/>
                <a:gd name="textAreaRight" fmla="*/ 1098720 w 1098360"/>
                <a:gd name="textAreaTop" fmla="*/ 0 h 666360"/>
                <a:gd name="textAreaBottom" fmla="*/ 666720 h 666360"/>
              </a:gdLst>
              <a:ahLst/>
              <a:rect l="textAreaLeft" t="textAreaTop" r="textAreaRight" b="textAreaBottom"/>
              <a:pathLst>
                <a:path w="22124" h="13427">
                  <a:moveTo>
                    <a:pt x="20245" y="0"/>
                  </a:moveTo>
                  <a:cubicBezTo>
                    <a:pt x="19052" y="0"/>
                    <a:pt x="17059" y="921"/>
                    <a:pt x="15152" y="2640"/>
                  </a:cubicBezTo>
                  <a:cubicBezTo>
                    <a:pt x="15518" y="2151"/>
                    <a:pt x="15090" y="1326"/>
                    <a:pt x="14181" y="1326"/>
                  </a:cubicBezTo>
                  <a:cubicBezTo>
                    <a:pt x="14104" y="1326"/>
                    <a:pt x="14025" y="1332"/>
                    <a:pt x="13941" y="1344"/>
                  </a:cubicBezTo>
                  <a:cubicBezTo>
                    <a:pt x="13009" y="1483"/>
                    <a:pt x="11220" y="2751"/>
                    <a:pt x="10050" y="4409"/>
                  </a:cubicBezTo>
                  <a:cubicBezTo>
                    <a:pt x="10153" y="3911"/>
                    <a:pt x="9833" y="3133"/>
                    <a:pt x="8985" y="3133"/>
                  </a:cubicBezTo>
                  <a:cubicBezTo>
                    <a:pt x="8889" y="3133"/>
                    <a:pt x="8786" y="3143"/>
                    <a:pt x="8677" y="3164"/>
                  </a:cubicBezTo>
                  <a:cubicBezTo>
                    <a:pt x="7561" y="3383"/>
                    <a:pt x="6103" y="5112"/>
                    <a:pt x="5240" y="6203"/>
                  </a:cubicBezTo>
                  <a:cubicBezTo>
                    <a:pt x="5305" y="5935"/>
                    <a:pt x="5275" y="5619"/>
                    <a:pt x="5139" y="5434"/>
                  </a:cubicBezTo>
                  <a:cubicBezTo>
                    <a:pt x="4944" y="5170"/>
                    <a:pt x="4685" y="5046"/>
                    <a:pt x="4385" y="5046"/>
                  </a:cubicBezTo>
                  <a:cubicBezTo>
                    <a:pt x="2813" y="5046"/>
                    <a:pt x="144" y="8476"/>
                    <a:pt x="0" y="13155"/>
                  </a:cubicBezTo>
                  <a:cubicBezTo>
                    <a:pt x="713" y="13228"/>
                    <a:pt x="2151" y="13427"/>
                    <a:pt x="3476" y="13427"/>
                  </a:cubicBezTo>
                  <a:cubicBezTo>
                    <a:pt x="4937" y="13427"/>
                    <a:pt x="6259" y="13186"/>
                    <a:pt x="6321" y="12272"/>
                  </a:cubicBezTo>
                  <a:cubicBezTo>
                    <a:pt x="6354" y="11776"/>
                    <a:pt x="6054" y="11501"/>
                    <a:pt x="5681" y="11345"/>
                  </a:cubicBezTo>
                  <a:lnTo>
                    <a:pt x="5681" y="11345"/>
                  </a:lnTo>
                  <a:cubicBezTo>
                    <a:pt x="6574" y="11495"/>
                    <a:pt x="7661" y="11629"/>
                    <a:pt x="8637" y="11629"/>
                  </a:cubicBezTo>
                  <a:cubicBezTo>
                    <a:pt x="10027" y="11629"/>
                    <a:pt x="11190" y="11357"/>
                    <a:pt x="11248" y="10470"/>
                  </a:cubicBezTo>
                  <a:cubicBezTo>
                    <a:pt x="11292" y="9809"/>
                    <a:pt x="10677" y="9465"/>
                    <a:pt x="9975" y="9320"/>
                  </a:cubicBezTo>
                  <a:lnTo>
                    <a:pt x="9975" y="9320"/>
                  </a:lnTo>
                  <a:cubicBezTo>
                    <a:pt x="10600" y="9389"/>
                    <a:pt x="11337" y="9444"/>
                    <a:pt x="12079" y="9444"/>
                  </a:cubicBezTo>
                  <a:cubicBezTo>
                    <a:pt x="13488" y="9444"/>
                    <a:pt x="14915" y="9244"/>
                    <a:pt x="15630" y="8552"/>
                  </a:cubicBezTo>
                  <a:cubicBezTo>
                    <a:pt x="16258" y="7943"/>
                    <a:pt x="16010" y="7239"/>
                    <a:pt x="15590" y="6953"/>
                  </a:cubicBezTo>
                  <a:lnTo>
                    <a:pt x="15590" y="6953"/>
                  </a:lnTo>
                  <a:cubicBezTo>
                    <a:pt x="15862" y="7005"/>
                    <a:pt x="16120" y="7029"/>
                    <a:pt x="16360" y="7029"/>
                  </a:cubicBezTo>
                  <a:cubicBezTo>
                    <a:pt x="17538" y="7029"/>
                    <a:pt x="18297" y="6453"/>
                    <a:pt x="18264" y="5801"/>
                  </a:cubicBezTo>
                  <a:cubicBezTo>
                    <a:pt x="18231" y="5119"/>
                    <a:pt x="17403" y="4685"/>
                    <a:pt x="16548" y="4685"/>
                  </a:cubicBezTo>
                  <a:cubicBezTo>
                    <a:pt x="16469" y="4685"/>
                    <a:pt x="16389" y="4688"/>
                    <a:pt x="16310" y="4696"/>
                  </a:cubicBezTo>
                  <a:cubicBezTo>
                    <a:pt x="19483" y="4308"/>
                    <a:pt x="22123" y="1382"/>
                    <a:pt x="21132" y="304"/>
                  </a:cubicBezTo>
                  <a:cubicBezTo>
                    <a:pt x="20944" y="100"/>
                    <a:pt x="20638" y="0"/>
                    <a:pt x="2024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" name="Google Shape;23;p2"/>
            <p:cNvSpPr/>
            <p:nvPr/>
          </p:nvSpPr>
          <p:spPr>
            <a:xfrm>
              <a:off x="14760" y="4619160"/>
              <a:ext cx="951840" cy="527400"/>
            </a:xfrm>
            <a:custGeom>
              <a:avLst/>
              <a:gdLst>
                <a:gd name="textAreaLeft" fmla="*/ 0 w 951840"/>
                <a:gd name="textAreaRight" fmla="*/ 952200 w 951840"/>
                <a:gd name="textAreaTop" fmla="*/ 0 h 527400"/>
                <a:gd name="textAreaBottom" fmla="*/ 527760 h 527400"/>
              </a:gdLst>
              <a:ahLst/>
              <a:rect l="textAreaLeft" t="textAreaTop" r="textAreaRight" b="textAreaBottom"/>
              <a:pathLst>
                <a:path w="19174" h="10628">
                  <a:moveTo>
                    <a:pt x="19078" y="0"/>
                  </a:moveTo>
                  <a:cubicBezTo>
                    <a:pt x="19063" y="0"/>
                    <a:pt x="19048" y="4"/>
                    <a:pt x="19034" y="13"/>
                  </a:cubicBezTo>
                  <a:cubicBezTo>
                    <a:pt x="15270" y="2538"/>
                    <a:pt x="12221" y="3807"/>
                    <a:pt x="9529" y="4927"/>
                  </a:cubicBezTo>
                  <a:cubicBezTo>
                    <a:pt x="6235" y="6297"/>
                    <a:pt x="3389" y="7481"/>
                    <a:pt x="58" y="10480"/>
                  </a:cubicBezTo>
                  <a:cubicBezTo>
                    <a:pt x="1" y="10532"/>
                    <a:pt x="37" y="10627"/>
                    <a:pt x="115" y="10627"/>
                  </a:cubicBezTo>
                  <a:cubicBezTo>
                    <a:pt x="135" y="10627"/>
                    <a:pt x="155" y="10619"/>
                    <a:pt x="171" y="10605"/>
                  </a:cubicBezTo>
                  <a:cubicBezTo>
                    <a:pt x="3480" y="7626"/>
                    <a:pt x="6313" y="6447"/>
                    <a:pt x="9594" y="5082"/>
                  </a:cubicBezTo>
                  <a:cubicBezTo>
                    <a:pt x="12292" y="3959"/>
                    <a:pt x="15351" y="2687"/>
                    <a:pt x="19127" y="154"/>
                  </a:cubicBezTo>
                  <a:cubicBezTo>
                    <a:pt x="19164" y="127"/>
                    <a:pt x="19174" y="75"/>
                    <a:pt x="19149" y="38"/>
                  </a:cubicBezTo>
                  <a:cubicBezTo>
                    <a:pt x="19132" y="13"/>
                    <a:pt x="19105" y="0"/>
                    <a:pt x="1907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" name="Google Shape;24;p2"/>
            <p:cNvSpPr/>
            <p:nvPr/>
          </p:nvSpPr>
          <p:spPr>
            <a:xfrm>
              <a:off x="556200" y="4663800"/>
              <a:ext cx="116640" cy="116280"/>
            </a:xfrm>
            <a:custGeom>
              <a:avLst/>
              <a:gdLst>
                <a:gd name="textAreaLeft" fmla="*/ 0 w 116640"/>
                <a:gd name="textAreaRight" fmla="*/ 117000 w 116640"/>
                <a:gd name="textAreaTop" fmla="*/ 0 h 116280"/>
                <a:gd name="textAreaBottom" fmla="*/ 116640 h 116280"/>
              </a:gdLst>
              <a:ahLst/>
              <a:rect l="textAreaLeft" t="textAreaTop" r="textAreaRight" b="textAreaBottom"/>
              <a:pathLst>
                <a:path w="2353" h="2347">
                  <a:moveTo>
                    <a:pt x="2259" y="1"/>
                  </a:moveTo>
                  <a:cubicBezTo>
                    <a:pt x="2237" y="1"/>
                    <a:pt x="2214" y="10"/>
                    <a:pt x="2197" y="28"/>
                  </a:cubicBezTo>
                  <a:lnTo>
                    <a:pt x="54" y="2203"/>
                  </a:lnTo>
                  <a:cubicBezTo>
                    <a:pt x="1" y="2257"/>
                    <a:pt x="39" y="2347"/>
                    <a:pt x="114" y="2347"/>
                  </a:cubicBezTo>
                  <a:cubicBezTo>
                    <a:pt x="136" y="2347"/>
                    <a:pt x="158" y="2337"/>
                    <a:pt x="174" y="2322"/>
                  </a:cubicBezTo>
                  <a:lnTo>
                    <a:pt x="2318" y="146"/>
                  </a:lnTo>
                  <a:cubicBezTo>
                    <a:pt x="2352" y="114"/>
                    <a:pt x="2353" y="59"/>
                    <a:pt x="2319" y="25"/>
                  </a:cubicBezTo>
                  <a:cubicBezTo>
                    <a:pt x="2302" y="9"/>
                    <a:pt x="2281" y="1"/>
                    <a:pt x="225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8320" bIns="58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" name="Google Shape;25;p2"/>
            <p:cNvSpPr/>
            <p:nvPr/>
          </p:nvSpPr>
          <p:spPr>
            <a:xfrm>
              <a:off x="309960" y="4763880"/>
              <a:ext cx="109080" cy="115560"/>
            </a:xfrm>
            <a:custGeom>
              <a:avLst/>
              <a:gdLst>
                <a:gd name="textAreaLeft" fmla="*/ 0 w 109080"/>
                <a:gd name="textAreaRight" fmla="*/ 109440 w 109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202" h="2334">
                  <a:moveTo>
                    <a:pt x="2081" y="0"/>
                  </a:moveTo>
                  <a:cubicBezTo>
                    <a:pt x="2063" y="0"/>
                    <a:pt x="2043" y="7"/>
                    <a:pt x="2025" y="23"/>
                  </a:cubicBezTo>
                  <a:cubicBezTo>
                    <a:pt x="1310" y="696"/>
                    <a:pt x="648" y="1423"/>
                    <a:pt x="43" y="2198"/>
                  </a:cubicBezTo>
                  <a:cubicBezTo>
                    <a:pt x="1" y="2253"/>
                    <a:pt x="40" y="2334"/>
                    <a:pt x="110" y="2334"/>
                  </a:cubicBezTo>
                  <a:cubicBezTo>
                    <a:pt x="136" y="2334"/>
                    <a:pt x="160" y="2322"/>
                    <a:pt x="177" y="2301"/>
                  </a:cubicBezTo>
                  <a:cubicBezTo>
                    <a:pt x="775" y="1533"/>
                    <a:pt x="1431" y="813"/>
                    <a:pt x="2140" y="146"/>
                  </a:cubicBezTo>
                  <a:cubicBezTo>
                    <a:pt x="2201" y="86"/>
                    <a:pt x="2147" y="0"/>
                    <a:pt x="208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7960" bIns="57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" name="Google Shape;26;p2"/>
            <p:cNvSpPr/>
            <p:nvPr/>
          </p:nvSpPr>
          <p:spPr>
            <a:xfrm>
              <a:off x="92880" y="4871520"/>
              <a:ext cx="80640" cy="167760"/>
            </a:xfrm>
            <a:custGeom>
              <a:avLst/>
              <a:gdLst>
                <a:gd name="textAreaLeft" fmla="*/ 0 w 80640"/>
                <a:gd name="textAreaRight" fmla="*/ 81000 w 80640"/>
                <a:gd name="textAreaTop" fmla="*/ 0 h 167760"/>
                <a:gd name="textAreaBottom" fmla="*/ 168120 h 167760"/>
              </a:gdLst>
              <a:ahLst/>
              <a:rect l="textAreaLeft" t="textAreaTop" r="textAreaRight" b="textAreaBottom"/>
              <a:pathLst>
                <a:path w="1631" h="3383">
                  <a:moveTo>
                    <a:pt x="1514" y="1"/>
                  </a:moveTo>
                  <a:cubicBezTo>
                    <a:pt x="1492" y="1"/>
                    <a:pt x="1469" y="10"/>
                    <a:pt x="1450" y="33"/>
                  </a:cubicBezTo>
                  <a:cubicBezTo>
                    <a:pt x="723" y="990"/>
                    <a:pt x="229" y="2102"/>
                    <a:pt x="9" y="3283"/>
                  </a:cubicBezTo>
                  <a:cubicBezTo>
                    <a:pt x="0" y="3329"/>
                    <a:pt x="30" y="3372"/>
                    <a:pt x="76" y="3382"/>
                  </a:cubicBezTo>
                  <a:cubicBezTo>
                    <a:pt x="81" y="3382"/>
                    <a:pt x="86" y="3383"/>
                    <a:pt x="91" y="3383"/>
                  </a:cubicBezTo>
                  <a:cubicBezTo>
                    <a:pt x="132" y="3383"/>
                    <a:pt x="166" y="3353"/>
                    <a:pt x="173" y="3313"/>
                  </a:cubicBezTo>
                  <a:cubicBezTo>
                    <a:pt x="389" y="2158"/>
                    <a:pt x="873" y="1070"/>
                    <a:pt x="1584" y="135"/>
                  </a:cubicBezTo>
                  <a:cubicBezTo>
                    <a:pt x="1630" y="70"/>
                    <a:pt x="1574" y="1"/>
                    <a:pt x="151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3880" bIns="83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" name="Google Shape;27;p2"/>
            <p:cNvSpPr/>
            <p:nvPr/>
          </p:nvSpPr>
          <p:spPr>
            <a:xfrm>
              <a:off x="660960" y="4829400"/>
              <a:ext cx="153360" cy="16200"/>
            </a:xfrm>
            <a:custGeom>
              <a:avLst/>
              <a:gdLst>
                <a:gd name="textAreaLeft" fmla="*/ 0 w 153360"/>
                <a:gd name="textAreaRight" fmla="*/ 153720 w 153360"/>
                <a:gd name="textAreaTop" fmla="*/ 0 h 16200"/>
                <a:gd name="textAreaBottom" fmla="*/ 16560 h 16200"/>
              </a:gdLst>
              <a:ahLst/>
              <a:rect l="textAreaLeft" t="textAreaTop" r="textAreaRight" b="textAreaBottom"/>
              <a:pathLst>
                <a:path w="3092" h="337">
                  <a:moveTo>
                    <a:pt x="87" y="0"/>
                  </a:moveTo>
                  <a:cubicBezTo>
                    <a:pt x="43" y="0"/>
                    <a:pt x="6" y="35"/>
                    <a:pt x="4" y="80"/>
                  </a:cubicBezTo>
                  <a:cubicBezTo>
                    <a:pt x="1" y="126"/>
                    <a:pt x="37" y="166"/>
                    <a:pt x="82" y="169"/>
                  </a:cubicBezTo>
                  <a:lnTo>
                    <a:pt x="3007" y="337"/>
                  </a:lnTo>
                  <a:lnTo>
                    <a:pt x="3008" y="337"/>
                  </a:lnTo>
                  <a:cubicBezTo>
                    <a:pt x="3052" y="336"/>
                    <a:pt x="3088" y="299"/>
                    <a:pt x="3089" y="255"/>
                  </a:cubicBezTo>
                  <a:cubicBezTo>
                    <a:pt x="3091" y="210"/>
                    <a:pt x="3056" y="172"/>
                    <a:pt x="3012" y="169"/>
                  </a:cubicBezTo>
                  <a:lnTo>
                    <a:pt x="93" y="0"/>
                  </a:lnTo>
                  <a:cubicBezTo>
                    <a:pt x="91" y="0"/>
                    <a:pt x="89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280" bIns="8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" name="Google Shape;28;p2"/>
            <p:cNvSpPr/>
            <p:nvPr/>
          </p:nvSpPr>
          <p:spPr>
            <a:xfrm>
              <a:off x="487080" y="4925160"/>
              <a:ext cx="203400" cy="15480"/>
            </a:xfrm>
            <a:custGeom>
              <a:avLst/>
              <a:gdLst>
                <a:gd name="textAreaLeft" fmla="*/ 0 w 203400"/>
                <a:gd name="textAreaRight" fmla="*/ 203760 w 203400"/>
                <a:gd name="textAreaTop" fmla="*/ 0 h 15480"/>
                <a:gd name="textAreaBottom" fmla="*/ 15840 h 15480"/>
              </a:gdLst>
              <a:ahLst/>
              <a:rect l="textAreaLeft" t="textAreaTop" r="textAreaRight" b="textAreaBottom"/>
              <a:pathLst>
                <a:path w="4106" h="322">
                  <a:moveTo>
                    <a:pt x="87" y="1"/>
                  </a:moveTo>
                  <a:cubicBezTo>
                    <a:pt x="41" y="1"/>
                    <a:pt x="4" y="37"/>
                    <a:pt x="3" y="81"/>
                  </a:cubicBezTo>
                  <a:cubicBezTo>
                    <a:pt x="1" y="127"/>
                    <a:pt x="35" y="165"/>
                    <a:pt x="80" y="169"/>
                  </a:cubicBezTo>
                  <a:lnTo>
                    <a:pt x="4023" y="322"/>
                  </a:lnTo>
                  <a:cubicBezTo>
                    <a:pt x="4068" y="320"/>
                    <a:pt x="4104" y="283"/>
                    <a:pt x="4104" y="239"/>
                  </a:cubicBezTo>
                  <a:cubicBezTo>
                    <a:pt x="4105" y="194"/>
                    <a:pt x="4071" y="156"/>
                    <a:pt x="4026" y="153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920" bIns="7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" name="Google Shape;29;p2"/>
            <p:cNvSpPr/>
            <p:nvPr/>
          </p:nvSpPr>
          <p:spPr>
            <a:xfrm>
              <a:off x="304200" y="5023800"/>
              <a:ext cx="156240" cy="47160"/>
            </a:xfrm>
            <a:custGeom>
              <a:avLst/>
              <a:gdLst>
                <a:gd name="textAreaLeft" fmla="*/ 0 w 156240"/>
                <a:gd name="textAreaRight" fmla="*/ 156600 w 156240"/>
                <a:gd name="textAreaTop" fmla="*/ 0 h 47160"/>
                <a:gd name="textAreaBottom" fmla="*/ 47520 h 47160"/>
              </a:gdLst>
              <a:ahLst/>
              <a:rect l="textAreaLeft" t="textAreaTop" r="textAreaRight" b="textAreaBottom"/>
              <a:pathLst>
                <a:path w="3152" h="959">
                  <a:moveTo>
                    <a:pt x="95" y="0"/>
                  </a:moveTo>
                  <a:cubicBezTo>
                    <a:pt x="59" y="0"/>
                    <a:pt x="25" y="24"/>
                    <a:pt x="14" y="60"/>
                  </a:cubicBezTo>
                  <a:cubicBezTo>
                    <a:pt x="1" y="103"/>
                    <a:pt x="24" y="149"/>
                    <a:pt x="67" y="165"/>
                  </a:cubicBezTo>
                  <a:cubicBezTo>
                    <a:pt x="1037" y="465"/>
                    <a:pt x="2029" y="731"/>
                    <a:pt x="3017" y="956"/>
                  </a:cubicBezTo>
                  <a:cubicBezTo>
                    <a:pt x="3023" y="957"/>
                    <a:pt x="3029" y="958"/>
                    <a:pt x="3036" y="958"/>
                  </a:cubicBezTo>
                  <a:cubicBezTo>
                    <a:pt x="3135" y="957"/>
                    <a:pt x="3152" y="815"/>
                    <a:pt x="3054" y="792"/>
                  </a:cubicBezTo>
                  <a:cubicBezTo>
                    <a:pt x="2071" y="568"/>
                    <a:pt x="1082" y="302"/>
                    <a:pt x="117" y="3"/>
                  </a:cubicBezTo>
                  <a:cubicBezTo>
                    <a:pt x="109" y="1"/>
                    <a:pt x="102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" name="Google Shape;30;p2"/>
            <p:cNvSpPr/>
            <p:nvPr/>
          </p:nvSpPr>
          <p:spPr>
            <a:xfrm>
              <a:off x="98280" y="5124960"/>
              <a:ext cx="120240" cy="4068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40680"/>
                <a:gd name="textAreaBottom" fmla="*/ 41040 h 40680"/>
              </a:gdLst>
              <a:ahLst/>
              <a:rect l="textAreaLeft" t="textAreaTop" r="textAreaRight" b="textAreaBottom"/>
              <a:pathLst>
                <a:path w="2426" h="825">
                  <a:moveTo>
                    <a:pt x="91" y="0"/>
                  </a:moveTo>
                  <a:cubicBezTo>
                    <a:pt x="52" y="0"/>
                    <a:pt x="16" y="28"/>
                    <a:pt x="8" y="69"/>
                  </a:cubicBezTo>
                  <a:cubicBezTo>
                    <a:pt x="0" y="116"/>
                    <a:pt x="31" y="161"/>
                    <a:pt x="79" y="168"/>
                  </a:cubicBezTo>
                  <a:cubicBezTo>
                    <a:pt x="830" y="313"/>
                    <a:pt x="1567" y="530"/>
                    <a:pt x="2277" y="818"/>
                  </a:cubicBezTo>
                  <a:cubicBezTo>
                    <a:pt x="2287" y="822"/>
                    <a:pt x="2298" y="824"/>
                    <a:pt x="2308" y="824"/>
                  </a:cubicBezTo>
                  <a:cubicBezTo>
                    <a:pt x="2401" y="824"/>
                    <a:pt x="2425" y="697"/>
                    <a:pt x="2340" y="662"/>
                  </a:cubicBezTo>
                  <a:cubicBezTo>
                    <a:pt x="1620" y="371"/>
                    <a:pt x="873" y="149"/>
                    <a:pt x="110" y="2"/>
                  </a:cubicBezTo>
                  <a:cubicBezTo>
                    <a:pt x="104" y="1"/>
                    <a:pt x="97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22" name="Google Shape;31;p2"/>
          <p:cNvGrpSpPr/>
          <p:nvPr/>
        </p:nvGrpSpPr>
        <p:grpSpPr>
          <a:xfrm>
            <a:off x="7523280" y="4005720"/>
            <a:ext cx="1814760" cy="1666080"/>
            <a:chOff x="7523280" y="4005720"/>
            <a:chExt cx="1814760" cy="1666080"/>
          </a:xfrm>
        </p:grpSpPr>
        <p:sp>
          <p:nvSpPr>
            <p:cNvPr id="23" name="Google Shape;32;p2"/>
            <p:cNvSpPr/>
            <p:nvPr/>
          </p:nvSpPr>
          <p:spPr>
            <a:xfrm>
              <a:off x="7523280" y="4005720"/>
              <a:ext cx="1814760" cy="153360"/>
            </a:xfrm>
            <a:custGeom>
              <a:avLst/>
              <a:gdLst>
                <a:gd name="textAreaLeft" fmla="*/ 0 w 1814760"/>
                <a:gd name="textAreaRight" fmla="*/ 1815120 w 1814760"/>
                <a:gd name="textAreaTop" fmla="*/ 0 h 153360"/>
                <a:gd name="textAreaBottom" fmla="*/ 153720 h 15336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9"/>
                    <a:pt x="198" y="1006"/>
                    <a:pt x="280" y="1006"/>
                  </a:cubicBezTo>
                  <a:cubicBezTo>
                    <a:pt x="324" y="1006"/>
                    <a:pt x="368" y="992"/>
                    <a:pt x="408" y="964"/>
                  </a:cubicBezTo>
                  <a:cubicBezTo>
                    <a:pt x="797" y="692"/>
                    <a:pt x="1233" y="556"/>
                    <a:pt x="1669" y="556"/>
                  </a:cubicBezTo>
                  <a:cubicBezTo>
                    <a:pt x="2105" y="556"/>
                    <a:pt x="2541" y="692"/>
                    <a:pt x="2930" y="964"/>
                  </a:cubicBezTo>
                  <a:lnTo>
                    <a:pt x="4179" y="1840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8"/>
                    <a:pt x="7216" y="1840"/>
                  </a:cubicBezTo>
                  <a:lnTo>
                    <a:pt x="8467" y="964"/>
                  </a:lnTo>
                  <a:cubicBezTo>
                    <a:pt x="8856" y="692"/>
                    <a:pt x="9291" y="556"/>
                    <a:pt x="9727" y="556"/>
                  </a:cubicBezTo>
                  <a:cubicBezTo>
                    <a:pt x="10163" y="556"/>
                    <a:pt x="10599" y="692"/>
                    <a:pt x="10987" y="964"/>
                  </a:cubicBezTo>
                  <a:lnTo>
                    <a:pt x="12237" y="1840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40"/>
                  </a:cubicBezTo>
                  <a:lnTo>
                    <a:pt x="16524" y="964"/>
                  </a:lnTo>
                  <a:cubicBezTo>
                    <a:pt x="16913" y="692"/>
                    <a:pt x="17349" y="556"/>
                    <a:pt x="17785" y="556"/>
                  </a:cubicBezTo>
                  <a:cubicBezTo>
                    <a:pt x="18220" y="556"/>
                    <a:pt x="18656" y="692"/>
                    <a:pt x="19045" y="964"/>
                  </a:cubicBezTo>
                  <a:lnTo>
                    <a:pt x="20295" y="1840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40"/>
                  </a:cubicBezTo>
                  <a:lnTo>
                    <a:pt x="24582" y="964"/>
                  </a:lnTo>
                  <a:cubicBezTo>
                    <a:pt x="24970" y="692"/>
                    <a:pt x="25406" y="556"/>
                    <a:pt x="25842" y="556"/>
                  </a:cubicBezTo>
                  <a:cubicBezTo>
                    <a:pt x="26278" y="556"/>
                    <a:pt x="26714" y="692"/>
                    <a:pt x="27102" y="964"/>
                  </a:cubicBezTo>
                  <a:cubicBezTo>
                    <a:pt x="27142" y="992"/>
                    <a:pt x="27187" y="1006"/>
                    <a:pt x="27231" y="1006"/>
                  </a:cubicBezTo>
                  <a:cubicBezTo>
                    <a:pt x="27313" y="1006"/>
                    <a:pt x="27393" y="959"/>
                    <a:pt x="27440" y="874"/>
                  </a:cubicBezTo>
                  <a:cubicBezTo>
                    <a:pt x="27511" y="744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6680" bIns="76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" name="Google Shape;33;p2"/>
            <p:cNvSpPr/>
            <p:nvPr/>
          </p:nvSpPr>
          <p:spPr>
            <a:xfrm>
              <a:off x="7523280" y="4156920"/>
              <a:ext cx="1814760" cy="153360"/>
            </a:xfrm>
            <a:custGeom>
              <a:avLst/>
              <a:gdLst>
                <a:gd name="textAreaLeft" fmla="*/ 0 w 1814760"/>
                <a:gd name="textAreaRight" fmla="*/ 1815120 w 1814760"/>
                <a:gd name="textAreaTop" fmla="*/ 0 h 153360"/>
                <a:gd name="textAreaBottom" fmla="*/ 153720 h 153360"/>
              </a:gdLst>
              <a:ahLst/>
              <a:rect l="textAreaLeft" t="textAreaTop" r="textAreaRight" b="textAreaBottom"/>
              <a:pathLst>
                <a:path w="27513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1"/>
                    <a:pt x="5698" y="2331"/>
                  </a:cubicBezTo>
                  <a:cubicBezTo>
                    <a:pt x="6223" y="2331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5"/>
                    <a:pt x="13231" y="2330"/>
                    <a:pt x="13755" y="2330"/>
                  </a:cubicBezTo>
                  <a:cubicBezTo>
                    <a:pt x="14281" y="2330"/>
                    <a:pt x="14806" y="2165"/>
                    <a:pt x="15275" y="1838"/>
                  </a:cubicBezTo>
                  <a:lnTo>
                    <a:pt x="16525" y="963"/>
                  </a:lnTo>
                  <a:cubicBezTo>
                    <a:pt x="16914" y="690"/>
                    <a:pt x="17350" y="554"/>
                    <a:pt x="17786" y="554"/>
                  </a:cubicBezTo>
                  <a:cubicBezTo>
                    <a:pt x="18221" y="554"/>
                    <a:pt x="18657" y="690"/>
                    <a:pt x="19046" y="963"/>
                  </a:cubicBezTo>
                  <a:lnTo>
                    <a:pt x="20295" y="1838"/>
                  </a:lnTo>
                  <a:cubicBezTo>
                    <a:pt x="20764" y="2166"/>
                    <a:pt x="21289" y="2331"/>
                    <a:pt x="21814" y="2331"/>
                  </a:cubicBezTo>
                  <a:cubicBezTo>
                    <a:pt x="22339" y="2331"/>
                    <a:pt x="22864" y="2166"/>
                    <a:pt x="23332" y="1838"/>
                  </a:cubicBezTo>
                  <a:lnTo>
                    <a:pt x="24583" y="963"/>
                  </a:lnTo>
                  <a:cubicBezTo>
                    <a:pt x="24971" y="690"/>
                    <a:pt x="25407" y="554"/>
                    <a:pt x="25843" y="554"/>
                  </a:cubicBezTo>
                  <a:cubicBezTo>
                    <a:pt x="26279" y="554"/>
                    <a:pt x="26715" y="690"/>
                    <a:pt x="27103" y="963"/>
                  </a:cubicBezTo>
                  <a:cubicBezTo>
                    <a:pt x="27143" y="991"/>
                    <a:pt x="27188" y="1004"/>
                    <a:pt x="27232" y="1004"/>
                  </a:cubicBezTo>
                  <a:cubicBezTo>
                    <a:pt x="27314" y="1004"/>
                    <a:pt x="27394" y="958"/>
                    <a:pt x="27441" y="874"/>
                  </a:cubicBezTo>
                  <a:cubicBezTo>
                    <a:pt x="27512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5" y="1368"/>
                  </a:lnTo>
                  <a:cubicBezTo>
                    <a:pt x="22686" y="1640"/>
                    <a:pt x="22250" y="1776"/>
                    <a:pt x="21814" y="1776"/>
                  </a:cubicBezTo>
                  <a:cubicBezTo>
                    <a:pt x="21378" y="1776"/>
                    <a:pt x="20943" y="1641"/>
                    <a:pt x="20554" y="1368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8"/>
                  </a:cubicBezTo>
                  <a:lnTo>
                    <a:pt x="11246" y="493"/>
                  </a:lnTo>
                  <a:cubicBezTo>
                    <a:pt x="10778" y="165"/>
                    <a:pt x="10253" y="0"/>
                    <a:pt x="9728" y="0"/>
                  </a:cubicBezTo>
                  <a:cubicBezTo>
                    <a:pt x="9203" y="0"/>
                    <a:pt x="8677" y="165"/>
                    <a:pt x="8209" y="493"/>
                  </a:cubicBezTo>
                  <a:lnTo>
                    <a:pt x="6959" y="1368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6680" bIns="76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" name="Google Shape;34;p2"/>
            <p:cNvSpPr/>
            <p:nvPr/>
          </p:nvSpPr>
          <p:spPr>
            <a:xfrm>
              <a:off x="7523280" y="4307760"/>
              <a:ext cx="1814760" cy="153360"/>
            </a:xfrm>
            <a:custGeom>
              <a:avLst/>
              <a:gdLst>
                <a:gd name="textAreaLeft" fmla="*/ 0 w 1814760"/>
                <a:gd name="textAreaRight" fmla="*/ 1815120 w 1814760"/>
                <a:gd name="textAreaTop" fmla="*/ 0 h 153360"/>
                <a:gd name="textAreaBottom" fmla="*/ 153720 h 15336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6680" bIns="76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6" name="Google Shape;35;p2"/>
            <p:cNvSpPr/>
            <p:nvPr/>
          </p:nvSpPr>
          <p:spPr>
            <a:xfrm>
              <a:off x="7523280" y="4458600"/>
              <a:ext cx="1814760" cy="153360"/>
            </a:xfrm>
            <a:custGeom>
              <a:avLst/>
              <a:gdLst>
                <a:gd name="textAreaLeft" fmla="*/ 0 w 1814760"/>
                <a:gd name="textAreaRight" fmla="*/ 1815120 w 1814760"/>
                <a:gd name="textAreaTop" fmla="*/ 0 h 153360"/>
                <a:gd name="textAreaBottom" fmla="*/ 153720 h 15336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4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6680" bIns="76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7" name="Google Shape;36;p2"/>
            <p:cNvSpPr/>
            <p:nvPr/>
          </p:nvSpPr>
          <p:spPr>
            <a:xfrm>
              <a:off x="7523280" y="4609800"/>
              <a:ext cx="1814760" cy="153360"/>
            </a:xfrm>
            <a:custGeom>
              <a:avLst/>
              <a:gdLst>
                <a:gd name="textAreaLeft" fmla="*/ 0 w 1814760"/>
                <a:gd name="textAreaRight" fmla="*/ 1815120 w 1814760"/>
                <a:gd name="textAreaTop" fmla="*/ 0 h 153360"/>
                <a:gd name="textAreaBottom" fmla="*/ 153720 h 15336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5"/>
                    <a:pt x="151" y="493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8"/>
                  </a:cubicBezTo>
                  <a:lnTo>
                    <a:pt x="16524" y="963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3"/>
                  </a:cubicBezTo>
                  <a:lnTo>
                    <a:pt x="20295" y="1838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8"/>
                  </a:cubicBezTo>
                  <a:lnTo>
                    <a:pt x="24582" y="963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4" y="1367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7" y="1776"/>
                    <a:pt x="20942" y="1640"/>
                    <a:pt x="20553" y="1367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7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7"/>
                  </a:cubicBezTo>
                  <a:lnTo>
                    <a:pt x="11245" y="493"/>
                  </a:lnTo>
                  <a:cubicBezTo>
                    <a:pt x="10777" y="165"/>
                    <a:pt x="10252" y="0"/>
                    <a:pt x="9727" y="0"/>
                  </a:cubicBezTo>
                  <a:cubicBezTo>
                    <a:pt x="9202" y="0"/>
                    <a:pt x="8676" y="165"/>
                    <a:pt x="8208" y="493"/>
                  </a:cubicBezTo>
                  <a:lnTo>
                    <a:pt x="6959" y="1367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7"/>
                  </a:cubicBezTo>
                  <a:lnTo>
                    <a:pt x="3188" y="493"/>
                  </a:lnTo>
                  <a:cubicBezTo>
                    <a:pt x="2719" y="165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6680" bIns="76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8" name="Google Shape;37;p2"/>
            <p:cNvSpPr/>
            <p:nvPr/>
          </p:nvSpPr>
          <p:spPr>
            <a:xfrm>
              <a:off x="7523280" y="4760640"/>
              <a:ext cx="1814760" cy="153360"/>
            </a:xfrm>
            <a:custGeom>
              <a:avLst/>
              <a:gdLst>
                <a:gd name="textAreaLeft" fmla="*/ 0 w 1814760"/>
                <a:gd name="textAreaRight" fmla="*/ 1815120 w 1814760"/>
                <a:gd name="textAreaTop" fmla="*/ 0 h 153360"/>
                <a:gd name="textAreaBottom" fmla="*/ 153720 h 15336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6680" bIns="76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9" name="Google Shape;38;p2"/>
            <p:cNvSpPr/>
            <p:nvPr/>
          </p:nvSpPr>
          <p:spPr>
            <a:xfrm>
              <a:off x="7523280" y="4914360"/>
              <a:ext cx="1814760" cy="153360"/>
            </a:xfrm>
            <a:custGeom>
              <a:avLst/>
              <a:gdLst>
                <a:gd name="textAreaLeft" fmla="*/ 0 w 1814760"/>
                <a:gd name="textAreaRight" fmla="*/ 1815120 w 1814760"/>
                <a:gd name="textAreaTop" fmla="*/ 0 h 153360"/>
                <a:gd name="textAreaBottom" fmla="*/ 153720 h 15336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7"/>
                    <a:pt x="21813" y="1777"/>
                  </a:cubicBezTo>
                  <a:cubicBezTo>
                    <a:pt x="21378" y="1777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6680" bIns="76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0" name="Google Shape;39;p2"/>
            <p:cNvSpPr/>
            <p:nvPr/>
          </p:nvSpPr>
          <p:spPr>
            <a:xfrm>
              <a:off x="7523280" y="5065560"/>
              <a:ext cx="1814760" cy="153360"/>
            </a:xfrm>
            <a:custGeom>
              <a:avLst/>
              <a:gdLst>
                <a:gd name="textAreaLeft" fmla="*/ 0 w 1814760"/>
                <a:gd name="textAreaRight" fmla="*/ 1815120 w 1814760"/>
                <a:gd name="textAreaTop" fmla="*/ 0 h 153360"/>
                <a:gd name="textAreaBottom" fmla="*/ 153720 h 153360"/>
              </a:gdLst>
              <a:ahLst/>
              <a:rect l="textAreaLeft" t="textAreaTop" r="textAreaRight" b="textAreaBottom"/>
              <a:pathLst>
                <a:path w="27512" h="2332">
                  <a:moveTo>
                    <a:pt x="9726" y="0"/>
                  </a:moveTo>
                  <a:cubicBezTo>
                    <a:pt x="9201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4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1" y="0"/>
                    <a:pt x="9726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6680" bIns="76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1" name="Google Shape;40;p2"/>
            <p:cNvSpPr/>
            <p:nvPr/>
          </p:nvSpPr>
          <p:spPr>
            <a:xfrm>
              <a:off x="7523280" y="5216400"/>
              <a:ext cx="1814760" cy="153360"/>
            </a:xfrm>
            <a:custGeom>
              <a:avLst/>
              <a:gdLst>
                <a:gd name="textAreaLeft" fmla="*/ 0 w 1814760"/>
                <a:gd name="textAreaRight" fmla="*/ 1815120 w 1814760"/>
                <a:gd name="textAreaTop" fmla="*/ 0 h 153360"/>
                <a:gd name="textAreaBottom" fmla="*/ 153720 h 15336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3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1"/>
                    <a:pt x="1233" y="554"/>
                    <a:pt x="1669" y="554"/>
                  </a:cubicBezTo>
                  <a:cubicBezTo>
                    <a:pt x="2105" y="554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4"/>
                    <a:pt x="9727" y="554"/>
                  </a:cubicBezTo>
                  <a:cubicBezTo>
                    <a:pt x="10163" y="554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4"/>
                    <a:pt x="17785" y="554"/>
                  </a:cubicBezTo>
                  <a:cubicBezTo>
                    <a:pt x="18220" y="554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4"/>
                    <a:pt x="25842" y="554"/>
                  </a:cubicBezTo>
                  <a:cubicBezTo>
                    <a:pt x="26278" y="554"/>
                    <a:pt x="26714" y="691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6680" bIns="76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2" name="Google Shape;41;p2"/>
            <p:cNvSpPr/>
            <p:nvPr/>
          </p:nvSpPr>
          <p:spPr>
            <a:xfrm>
              <a:off x="7523280" y="5367600"/>
              <a:ext cx="1814760" cy="153360"/>
            </a:xfrm>
            <a:custGeom>
              <a:avLst/>
              <a:gdLst>
                <a:gd name="textAreaLeft" fmla="*/ 0 w 1814760"/>
                <a:gd name="textAreaRight" fmla="*/ 1815120 w 1814760"/>
                <a:gd name="textAreaTop" fmla="*/ 0 h 153360"/>
                <a:gd name="textAreaBottom" fmla="*/ 153720 h 15336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1"/>
                  </a:cubicBezTo>
                  <a:cubicBezTo>
                    <a:pt x="36" y="572"/>
                    <a:pt x="0" y="743"/>
                    <a:pt x="72" y="873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2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2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2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2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2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2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2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2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3"/>
                  </a:cubicBezTo>
                  <a:cubicBezTo>
                    <a:pt x="27511" y="743"/>
                    <a:pt x="27476" y="572"/>
                    <a:pt x="27361" y="491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1"/>
                  </a:cubicBezTo>
                  <a:lnTo>
                    <a:pt x="23074" y="1367"/>
                  </a:lnTo>
                  <a:cubicBezTo>
                    <a:pt x="22685" y="1639"/>
                    <a:pt x="22249" y="1776"/>
                    <a:pt x="21813" y="1776"/>
                  </a:cubicBezTo>
                  <a:cubicBezTo>
                    <a:pt x="21378" y="1776"/>
                    <a:pt x="20942" y="1639"/>
                    <a:pt x="20553" y="1367"/>
                  </a:cubicBezTo>
                  <a:lnTo>
                    <a:pt x="19304" y="491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4" y="164"/>
                    <a:pt x="16267" y="491"/>
                  </a:cubicBezTo>
                  <a:lnTo>
                    <a:pt x="15016" y="1367"/>
                  </a:lnTo>
                  <a:cubicBezTo>
                    <a:pt x="14627" y="1639"/>
                    <a:pt x="14192" y="1776"/>
                    <a:pt x="13756" y="1776"/>
                  </a:cubicBezTo>
                  <a:cubicBezTo>
                    <a:pt x="13320" y="1776"/>
                    <a:pt x="12884" y="1639"/>
                    <a:pt x="12496" y="1367"/>
                  </a:cubicBezTo>
                  <a:lnTo>
                    <a:pt x="11245" y="491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1"/>
                  </a:cubicBezTo>
                  <a:lnTo>
                    <a:pt x="6959" y="1367"/>
                  </a:lnTo>
                  <a:cubicBezTo>
                    <a:pt x="6570" y="1639"/>
                    <a:pt x="6134" y="1776"/>
                    <a:pt x="5698" y="1776"/>
                  </a:cubicBezTo>
                  <a:cubicBezTo>
                    <a:pt x="5263" y="1776"/>
                    <a:pt x="4827" y="1639"/>
                    <a:pt x="4438" y="1367"/>
                  </a:cubicBezTo>
                  <a:lnTo>
                    <a:pt x="3188" y="491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6680" bIns="76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3" name="Google Shape;42;p2"/>
            <p:cNvSpPr/>
            <p:nvPr/>
          </p:nvSpPr>
          <p:spPr>
            <a:xfrm>
              <a:off x="7523280" y="5518440"/>
              <a:ext cx="1814760" cy="153360"/>
            </a:xfrm>
            <a:custGeom>
              <a:avLst/>
              <a:gdLst>
                <a:gd name="textAreaLeft" fmla="*/ 0 w 1814760"/>
                <a:gd name="textAreaRight" fmla="*/ 1815120 w 1814760"/>
                <a:gd name="textAreaTop" fmla="*/ 0 h 153360"/>
                <a:gd name="textAreaBottom" fmla="*/ 153720 h 15336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5"/>
                    <a:pt x="72" y="874"/>
                  </a:cubicBezTo>
                  <a:cubicBezTo>
                    <a:pt x="118" y="959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4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4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4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4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4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4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4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4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9"/>
                    <a:pt x="27440" y="874"/>
                  </a:cubicBezTo>
                  <a:cubicBezTo>
                    <a:pt x="27511" y="745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6680" bIns="76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34" name="Google Shape;43;p2"/>
          <p:cNvSpPr/>
          <p:nvPr/>
        </p:nvSpPr>
        <p:spPr>
          <a:xfrm>
            <a:off x="-90000" y="135000"/>
            <a:ext cx="1098360" cy="1140480"/>
          </a:xfrm>
          <a:custGeom>
            <a:avLst/>
            <a:gdLst>
              <a:gd name="textAreaLeft" fmla="*/ 0 w 1098360"/>
              <a:gd name="textAreaRight" fmla="*/ 1098720 w 1098360"/>
              <a:gd name="textAreaTop" fmla="*/ 0 h 1140480"/>
              <a:gd name="textAreaBottom" fmla="*/ 1140840 h 1140480"/>
            </a:gdLst>
            <a:ahLst/>
            <a:rect l="textAreaLeft" t="textAreaTop" r="textAreaRight" b="textAreaBottom"/>
            <a:pathLst>
              <a:path w="23597" h="24498">
                <a:moveTo>
                  <a:pt x="617" y="2"/>
                </a:moveTo>
                <a:cubicBezTo>
                  <a:pt x="468" y="2"/>
                  <a:pt x="323" y="60"/>
                  <a:pt x="213" y="169"/>
                </a:cubicBezTo>
                <a:cubicBezTo>
                  <a:pt x="50" y="332"/>
                  <a:pt x="1" y="578"/>
                  <a:pt x="89" y="791"/>
                </a:cubicBezTo>
                <a:cubicBezTo>
                  <a:pt x="178" y="1004"/>
                  <a:pt x="386" y="1144"/>
                  <a:pt x="617" y="1144"/>
                </a:cubicBezTo>
                <a:cubicBezTo>
                  <a:pt x="931" y="1144"/>
                  <a:pt x="1187" y="888"/>
                  <a:pt x="1187" y="574"/>
                </a:cubicBezTo>
                <a:cubicBezTo>
                  <a:pt x="1187" y="342"/>
                  <a:pt x="1048" y="134"/>
                  <a:pt x="835" y="46"/>
                </a:cubicBezTo>
                <a:cubicBezTo>
                  <a:pt x="765" y="17"/>
                  <a:pt x="690" y="2"/>
                  <a:pt x="617" y="2"/>
                </a:cubicBezTo>
                <a:close/>
                <a:moveTo>
                  <a:pt x="3819" y="1"/>
                </a:moveTo>
                <a:cubicBezTo>
                  <a:pt x="3670" y="1"/>
                  <a:pt x="3524" y="59"/>
                  <a:pt x="3415" y="169"/>
                </a:cubicBezTo>
                <a:cubicBezTo>
                  <a:pt x="3251" y="332"/>
                  <a:pt x="3202" y="578"/>
                  <a:pt x="3291" y="791"/>
                </a:cubicBezTo>
                <a:cubicBezTo>
                  <a:pt x="3379" y="1004"/>
                  <a:pt x="3588" y="1144"/>
                  <a:pt x="3818" y="1144"/>
                </a:cubicBezTo>
                <a:cubicBezTo>
                  <a:pt x="4133" y="1143"/>
                  <a:pt x="4389" y="888"/>
                  <a:pt x="4389" y="574"/>
                </a:cubicBezTo>
                <a:cubicBezTo>
                  <a:pt x="4389" y="342"/>
                  <a:pt x="4250" y="134"/>
                  <a:pt x="4037" y="45"/>
                </a:cubicBezTo>
                <a:cubicBezTo>
                  <a:pt x="3966" y="16"/>
                  <a:pt x="3892" y="1"/>
                  <a:pt x="3819" y="1"/>
                </a:cubicBezTo>
                <a:close/>
                <a:moveTo>
                  <a:pt x="7018" y="1"/>
                </a:moveTo>
                <a:cubicBezTo>
                  <a:pt x="6870" y="1"/>
                  <a:pt x="6725" y="59"/>
                  <a:pt x="6615" y="168"/>
                </a:cubicBezTo>
                <a:cubicBezTo>
                  <a:pt x="6452" y="331"/>
                  <a:pt x="6402" y="577"/>
                  <a:pt x="6491" y="791"/>
                </a:cubicBezTo>
                <a:cubicBezTo>
                  <a:pt x="6579" y="1004"/>
                  <a:pt x="6787" y="1143"/>
                  <a:pt x="7019" y="1144"/>
                </a:cubicBezTo>
                <a:cubicBezTo>
                  <a:pt x="7334" y="1143"/>
                  <a:pt x="7589" y="888"/>
                  <a:pt x="7590" y="574"/>
                </a:cubicBezTo>
                <a:cubicBezTo>
                  <a:pt x="7590" y="342"/>
                  <a:pt x="7452" y="134"/>
                  <a:pt x="7238" y="45"/>
                </a:cubicBezTo>
                <a:cubicBezTo>
                  <a:pt x="7167" y="15"/>
                  <a:pt x="7092" y="1"/>
                  <a:pt x="7018" y="1"/>
                </a:cubicBezTo>
                <a:close/>
                <a:moveTo>
                  <a:pt x="10221" y="2"/>
                </a:moveTo>
                <a:cubicBezTo>
                  <a:pt x="10072" y="2"/>
                  <a:pt x="9926" y="60"/>
                  <a:pt x="9817" y="169"/>
                </a:cubicBezTo>
                <a:cubicBezTo>
                  <a:pt x="9654" y="332"/>
                  <a:pt x="9605" y="578"/>
                  <a:pt x="9693" y="791"/>
                </a:cubicBezTo>
                <a:cubicBezTo>
                  <a:pt x="9782" y="1005"/>
                  <a:pt x="9990" y="1144"/>
                  <a:pt x="10221" y="1144"/>
                </a:cubicBezTo>
                <a:cubicBezTo>
                  <a:pt x="10535" y="1143"/>
                  <a:pt x="10791" y="887"/>
                  <a:pt x="10791" y="574"/>
                </a:cubicBezTo>
                <a:cubicBezTo>
                  <a:pt x="10791" y="342"/>
                  <a:pt x="10652" y="134"/>
                  <a:pt x="10439" y="46"/>
                </a:cubicBezTo>
                <a:cubicBezTo>
                  <a:pt x="10369" y="16"/>
                  <a:pt x="10294" y="2"/>
                  <a:pt x="10221" y="2"/>
                </a:cubicBezTo>
                <a:close/>
                <a:moveTo>
                  <a:pt x="13423" y="2"/>
                </a:moveTo>
                <a:cubicBezTo>
                  <a:pt x="13274" y="2"/>
                  <a:pt x="13128" y="60"/>
                  <a:pt x="13019" y="169"/>
                </a:cubicBezTo>
                <a:cubicBezTo>
                  <a:pt x="12855" y="332"/>
                  <a:pt x="12807" y="578"/>
                  <a:pt x="12894" y="791"/>
                </a:cubicBezTo>
                <a:cubicBezTo>
                  <a:pt x="12982" y="1004"/>
                  <a:pt x="13191" y="1143"/>
                  <a:pt x="13421" y="1144"/>
                </a:cubicBezTo>
                <a:cubicBezTo>
                  <a:pt x="13736" y="1143"/>
                  <a:pt x="13992" y="888"/>
                  <a:pt x="13993" y="574"/>
                </a:cubicBezTo>
                <a:cubicBezTo>
                  <a:pt x="13993" y="343"/>
                  <a:pt x="13854" y="134"/>
                  <a:pt x="13641" y="46"/>
                </a:cubicBezTo>
                <a:cubicBezTo>
                  <a:pt x="13570" y="17"/>
                  <a:pt x="13496" y="2"/>
                  <a:pt x="13423" y="2"/>
                </a:cubicBezTo>
                <a:close/>
                <a:moveTo>
                  <a:pt x="16623" y="1"/>
                </a:moveTo>
                <a:cubicBezTo>
                  <a:pt x="16475" y="1"/>
                  <a:pt x="16329" y="59"/>
                  <a:pt x="16219" y="168"/>
                </a:cubicBezTo>
                <a:cubicBezTo>
                  <a:pt x="16056" y="331"/>
                  <a:pt x="16007" y="577"/>
                  <a:pt x="16095" y="791"/>
                </a:cubicBezTo>
                <a:cubicBezTo>
                  <a:pt x="16184" y="1004"/>
                  <a:pt x="16392" y="1143"/>
                  <a:pt x="16623" y="1144"/>
                </a:cubicBezTo>
                <a:cubicBezTo>
                  <a:pt x="16939" y="1143"/>
                  <a:pt x="17193" y="888"/>
                  <a:pt x="17194" y="574"/>
                </a:cubicBezTo>
                <a:cubicBezTo>
                  <a:pt x="17194" y="342"/>
                  <a:pt x="17056" y="134"/>
                  <a:pt x="16842" y="45"/>
                </a:cubicBezTo>
                <a:cubicBezTo>
                  <a:pt x="16772" y="15"/>
                  <a:pt x="16697" y="1"/>
                  <a:pt x="16623" y="1"/>
                </a:cubicBezTo>
                <a:close/>
                <a:moveTo>
                  <a:pt x="19826" y="1"/>
                </a:moveTo>
                <a:cubicBezTo>
                  <a:pt x="19677" y="1"/>
                  <a:pt x="19530" y="59"/>
                  <a:pt x="19421" y="168"/>
                </a:cubicBezTo>
                <a:cubicBezTo>
                  <a:pt x="19257" y="331"/>
                  <a:pt x="19209" y="577"/>
                  <a:pt x="19297" y="791"/>
                </a:cubicBezTo>
                <a:cubicBezTo>
                  <a:pt x="19385" y="1004"/>
                  <a:pt x="19594" y="1143"/>
                  <a:pt x="19825" y="1144"/>
                </a:cubicBezTo>
                <a:cubicBezTo>
                  <a:pt x="20139" y="1143"/>
                  <a:pt x="20395" y="888"/>
                  <a:pt x="20396" y="574"/>
                </a:cubicBezTo>
                <a:cubicBezTo>
                  <a:pt x="20396" y="342"/>
                  <a:pt x="20257" y="134"/>
                  <a:pt x="20044" y="45"/>
                </a:cubicBezTo>
                <a:cubicBezTo>
                  <a:pt x="19974" y="16"/>
                  <a:pt x="19899" y="1"/>
                  <a:pt x="19826" y="1"/>
                </a:cubicBezTo>
                <a:close/>
                <a:moveTo>
                  <a:pt x="23026" y="2"/>
                </a:moveTo>
                <a:cubicBezTo>
                  <a:pt x="22878" y="2"/>
                  <a:pt x="22731" y="60"/>
                  <a:pt x="22623" y="169"/>
                </a:cubicBezTo>
                <a:cubicBezTo>
                  <a:pt x="22459" y="332"/>
                  <a:pt x="22410" y="578"/>
                  <a:pt x="22498" y="791"/>
                </a:cubicBezTo>
                <a:cubicBezTo>
                  <a:pt x="22587" y="1005"/>
                  <a:pt x="22796" y="1144"/>
                  <a:pt x="23026" y="1144"/>
                </a:cubicBezTo>
                <a:cubicBezTo>
                  <a:pt x="23341" y="1143"/>
                  <a:pt x="23596" y="887"/>
                  <a:pt x="23597" y="574"/>
                </a:cubicBezTo>
                <a:cubicBezTo>
                  <a:pt x="23597" y="342"/>
                  <a:pt x="23458" y="134"/>
                  <a:pt x="23245" y="46"/>
                </a:cubicBezTo>
                <a:cubicBezTo>
                  <a:pt x="23174" y="16"/>
                  <a:pt x="23100" y="2"/>
                  <a:pt x="23026" y="2"/>
                </a:cubicBezTo>
                <a:close/>
                <a:moveTo>
                  <a:pt x="617" y="2922"/>
                </a:moveTo>
                <a:cubicBezTo>
                  <a:pt x="469" y="2922"/>
                  <a:pt x="323" y="2980"/>
                  <a:pt x="213" y="3089"/>
                </a:cubicBezTo>
                <a:cubicBezTo>
                  <a:pt x="50" y="3252"/>
                  <a:pt x="1" y="3498"/>
                  <a:pt x="89" y="3711"/>
                </a:cubicBezTo>
                <a:cubicBezTo>
                  <a:pt x="178" y="3924"/>
                  <a:pt x="386" y="4063"/>
                  <a:pt x="617" y="4063"/>
                </a:cubicBezTo>
                <a:cubicBezTo>
                  <a:pt x="931" y="4063"/>
                  <a:pt x="1187" y="3807"/>
                  <a:pt x="1187" y="3493"/>
                </a:cubicBezTo>
                <a:cubicBezTo>
                  <a:pt x="1187" y="3262"/>
                  <a:pt x="1048" y="3054"/>
                  <a:pt x="835" y="2965"/>
                </a:cubicBezTo>
                <a:cubicBezTo>
                  <a:pt x="765" y="2936"/>
                  <a:pt x="691" y="2922"/>
                  <a:pt x="617" y="2922"/>
                </a:cubicBezTo>
                <a:close/>
                <a:moveTo>
                  <a:pt x="3817" y="2921"/>
                </a:moveTo>
                <a:cubicBezTo>
                  <a:pt x="3669" y="2921"/>
                  <a:pt x="3523" y="2979"/>
                  <a:pt x="3414" y="3088"/>
                </a:cubicBezTo>
                <a:cubicBezTo>
                  <a:pt x="3251" y="3252"/>
                  <a:pt x="3202" y="3498"/>
                  <a:pt x="3291" y="3711"/>
                </a:cubicBezTo>
                <a:cubicBezTo>
                  <a:pt x="3380" y="3924"/>
                  <a:pt x="3588" y="4063"/>
                  <a:pt x="3818" y="4063"/>
                </a:cubicBezTo>
                <a:cubicBezTo>
                  <a:pt x="4133" y="4062"/>
                  <a:pt x="4388" y="3807"/>
                  <a:pt x="4389" y="3493"/>
                </a:cubicBezTo>
                <a:cubicBezTo>
                  <a:pt x="4389" y="3261"/>
                  <a:pt x="4250" y="3053"/>
                  <a:pt x="4037" y="2965"/>
                </a:cubicBezTo>
                <a:cubicBezTo>
                  <a:pt x="3966" y="2935"/>
                  <a:pt x="3891" y="2921"/>
                  <a:pt x="3817" y="2921"/>
                </a:cubicBezTo>
                <a:close/>
                <a:moveTo>
                  <a:pt x="7020" y="2920"/>
                </a:moveTo>
                <a:cubicBezTo>
                  <a:pt x="6871" y="2920"/>
                  <a:pt x="6725" y="2978"/>
                  <a:pt x="6615" y="3088"/>
                </a:cubicBezTo>
                <a:cubicBezTo>
                  <a:pt x="6452" y="3250"/>
                  <a:pt x="6402" y="3497"/>
                  <a:pt x="6491" y="3710"/>
                </a:cubicBezTo>
                <a:cubicBezTo>
                  <a:pt x="6579" y="3923"/>
                  <a:pt x="6787" y="4063"/>
                  <a:pt x="7019" y="4063"/>
                </a:cubicBezTo>
                <a:cubicBezTo>
                  <a:pt x="7334" y="4063"/>
                  <a:pt x="7589" y="3807"/>
                  <a:pt x="7590" y="3493"/>
                </a:cubicBezTo>
                <a:cubicBezTo>
                  <a:pt x="7590" y="3261"/>
                  <a:pt x="7451" y="3053"/>
                  <a:pt x="7238" y="2964"/>
                </a:cubicBezTo>
                <a:cubicBezTo>
                  <a:pt x="7167" y="2935"/>
                  <a:pt x="7093" y="2920"/>
                  <a:pt x="7020" y="2920"/>
                </a:cubicBezTo>
                <a:close/>
                <a:moveTo>
                  <a:pt x="10221" y="2922"/>
                </a:moveTo>
                <a:cubicBezTo>
                  <a:pt x="10072" y="2922"/>
                  <a:pt x="9926" y="2980"/>
                  <a:pt x="9817" y="3089"/>
                </a:cubicBezTo>
                <a:cubicBezTo>
                  <a:pt x="9654" y="3253"/>
                  <a:pt x="9605" y="3498"/>
                  <a:pt x="9694" y="3711"/>
                </a:cubicBezTo>
                <a:cubicBezTo>
                  <a:pt x="9782" y="3924"/>
                  <a:pt x="9990" y="4063"/>
                  <a:pt x="10221" y="4063"/>
                </a:cubicBezTo>
                <a:cubicBezTo>
                  <a:pt x="10535" y="4062"/>
                  <a:pt x="10790" y="3807"/>
                  <a:pt x="10791" y="3493"/>
                </a:cubicBezTo>
                <a:cubicBezTo>
                  <a:pt x="10791" y="3261"/>
                  <a:pt x="10652" y="3053"/>
                  <a:pt x="10439" y="2965"/>
                </a:cubicBezTo>
                <a:cubicBezTo>
                  <a:pt x="10369" y="2936"/>
                  <a:pt x="10295" y="2922"/>
                  <a:pt x="10221" y="2922"/>
                </a:cubicBezTo>
                <a:close/>
                <a:moveTo>
                  <a:pt x="13422" y="2922"/>
                </a:moveTo>
                <a:cubicBezTo>
                  <a:pt x="13273" y="2922"/>
                  <a:pt x="13127" y="2980"/>
                  <a:pt x="13019" y="3089"/>
                </a:cubicBezTo>
                <a:cubicBezTo>
                  <a:pt x="12855" y="3252"/>
                  <a:pt x="12807" y="3497"/>
                  <a:pt x="12894" y="3710"/>
                </a:cubicBezTo>
                <a:cubicBezTo>
                  <a:pt x="12982" y="3923"/>
                  <a:pt x="13191" y="4063"/>
                  <a:pt x="13421" y="4063"/>
                </a:cubicBezTo>
                <a:cubicBezTo>
                  <a:pt x="13736" y="4062"/>
                  <a:pt x="13992" y="3807"/>
                  <a:pt x="13993" y="3493"/>
                </a:cubicBezTo>
                <a:cubicBezTo>
                  <a:pt x="13993" y="3262"/>
                  <a:pt x="13853" y="3054"/>
                  <a:pt x="13640" y="2965"/>
                </a:cubicBezTo>
                <a:cubicBezTo>
                  <a:pt x="13569" y="2936"/>
                  <a:pt x="13495" y="2922"/>
                  <a:pt x="13422" y="2922"/>
                </a:cubicBezTo>
                <a:close/>
                <a:moveTo>
                  <a:pt x="16624" y="2920"/>
                </a:moveTo>
                <a:cubicBezTo>
                  <a:pt x="16475" y="2920"/>
                  <a:pt x="16329" y="2978"/>
                  <a:pt x="16219" y="3088"/>
                </a:cubicBezTo>
                <a:cubicBezTo>
                  <a:pt x="16056" y="3250"/>
                  <a:pt x="16007" y="3497"/>
                  <a:pt x="16095" y="3710"/>
                </a:cubicBezTo>
                <a:cubicBezTo>
                  <a:pt x="16184" y="3923"/>
                  <a:pt x="16392" y="4063"/>
                  <a:pt x="16623" y="4063"/>
                </a:cubicBezTo>
                <a:cubicBezTo>
                  <a:pt x="16938" y="4063"/>
                  <a:pt x="17193" y="3807"/>
                  <a:pt x="17194" y="3493"/>
                </a:cubicBezTo>
                <a:cubicBezTo>
                  <a:pt x="17194" y="3261"/>
                  <a:pt x="17056" y="3053"/>
                  <a:pt x="16842" y="2964"/>
                </a:cubicBezTo>
                <a:cubicBezTo>
                  <a:pt x="16772" y="2935"/>
                  <a:pt x="16698" y="2920"/>
                  <a:pt x="16624" y="2920"/>
                </a:cubicBezTo>
                <a:close/>
                <a:moveTo>
                  <a:pt x="19825" y="2920"/>
                </a:moveTo>
                <a:cubicBezTo>
                  <a:pt x="19677" y="2920"/>
                  <a:pt x="19530" y="2978"/>
                  <a:pt x="19421" y="3088"/>
                </a:cubicBezTo>
                <a:cubicBezTo>
                  <a:pt x="19257" y="3252"/>
                  <a:pt x="19209" y="3497"/>
                  <a:pt x="19297" y="3710"/>
                </a:cubicBezTo>
                <a:cubicBezTo>
                  <a:pt x="19386" y="3923"/>
                  <a:pt x="19594" y="4063"/>
                  <a:pt x="19825" y="4063"/>
                </a:cubicBezTo>
                <a:cubicBezTo>
                  <a:pt x="20139" y="4063"/>
                  <a:pt x="20395" y="3807"/>
                  <a:pt x="20396" y="3493"/>
                </a:cubicBezTo>
                <a:cubicBezTo>
                  <a:pt x="20396" y="3261"/>
                  <a:pt x="20257" y="3053"/>
                  <a:pt x="20043" y="2964"/>
                </a:cubicBezTo>
                <a:cubicBezTo>
                  <a:pt x="19973" y="2935"/>
                  <a:pt x="19899" y="2920"/>
                  <a:pt x="19825" y="2920"/>
                </a:cubicBezTo>
                <a:close/>
                <a:moveTo>
                  <a:pt x="23026" y="2922"/>
                </a:moveTo>
                <a:cubicBezTo>
                  <a:pt x="22877" y="2922"/>
                  <a:pt x="22731" y="2980"/>
                  <a:pt x="22622" y="3089"/>
                </a:cubicBezTo>
                <a:cubicBezTo>
                  <a:pt x="22459" y="3253"/>
                  <a:pt x="22410" y="3498"/>
                  <a:pt x="22498" y="3711"/>
                </a:cubicBezTo>
                <a:cubicBezTo>
                  <a:pt x="22587" y="3924"/>
                  <a:pt x="22796" y="4063"/>
                  <a:pt x="23026" y="4063"/>
                </a:cubicBezTo>
                <a:cubicBezTo>
                  <a:pt x="23341" y="4062"/>
                  <a:pt x="23596" y="3807"/>
                  <a:pt x="23597" y="3493"/>
                </a:cubicBezTo>
                <a:cubicBezTo>
                  <a:pt x="23597" y="3261"/>
                  <a:pt x="23457" y="3053"/>
                  <a:pt x="23244" y="2965"/>
                </a:cubicBezTo>
                <a:cubicBezTo>
                  <a:pt x="23173" y="2936"/>
                  <a:pt x="23099" y="2922"/>
                  <a:pt x="23026" y="2922"/>
                </a:cubicBezTo>
                <a:close/>
                <a:moveTo>
                  <a:pt x="617" y="5841"/>
                </a:moveTo>
                <a:cubicBezTo>
                  <a:pt x="468" y="5841"/>
                  <a:pt x="323" y="5898"/>
                  <a:pt x="213" y="6007"/>
                </a:cubicBezTo>
                <a:cubicBezTo>
                  <a:pt x="50" y="6171"/>
                  <a:pt x="1" y="6416"/>
                  <a:pt x="89" y="6629"/>
                </a:cubicBezTo>
                <a:cubicBezTo>
                  <a:pt x="178" y="6842"/>
                  <a:pt x="386" y="6982"/>
                  <a:pt x="617" y="6982"/>
                </a:cubicBezTo>
                <a:cubicBezTo>
                  <a:pt x="931" y="6982"/>
                  <a:pt x="1187" y="6726"/>
                  <a:pt x="1187" y="6412"/>
                </a:cubicBezTo>
                <a:cubicBezTo>
                  <a:pt x="1187" y="6181"/>
                  <a:pt x="1048" y="5972"/>
                  <a:pt x="835" y="5884"/>
                </a:cubicBezTo>
                <a:cubicBezTo>
                  <a:pt x="765" y="5855"/>
                  <a:pt x="690" y="5841"/>
                  <a:pt x="617" y="5841"/>
                </a:cubicBezTo>
                <a:close/>
                <a:moveTo>
                  <a:pt x="3819" y="5840"/>
                </a:moveTo>
                <a:cubicBezTo>
                  <a:pt x="3670" y="5840"/>
                  <a:pt x="3523" y="5898"/>
                  <a:pt x="3414" y="6007"/>
                </a:cubicBezTo>
                <a:cubicBezTo>
                  <a:pt x="3251" y="6171"/>
                  <a:pt x="3202" y="6416"/>
                  <a:pt x="3291" y="6629"/>
                </a:cubicBezTo>
                <a:cubicBezTo>
                  <a:pt x="3379" y="6842"/>
                  <a:pt x="3588" y="6982"/>
                  <a:pt x="3818" y="6982"/>
                </a:cubicBezTo>
                <a:cubicBezTo>
                  <a:pt x="4133" y="6981"/>
                  <a:pt x="4389" y="6726"/>
                  <a:pt x="4389" y="6412"/>
                </a:cubicBezTo>
                <a:lnTo>
                  <a:pt x="4389" y="6411"/>
                </a:lnTo>
                <a:cubicBezTo>
                  <a:pt x="4389" y="6180"/>
                  <a:pt x="4250" y="5972"/>
                  <a:pt x="4037" y="5883"/>
                </a:cubicBezTo>
                <a:cubicBezTo>
                  <a:pt x="3966" y="5854"/>
                  <a:pt x="3892" y="5840"/>
                  <a:pt x="3819" y="5840"/>
                </a:cubicBezTo>
                <a:close/>
                <a:moveTo>
                  <a:pt x="7018" y="5839"/>
                </a:moveTo>
                <a:cubicBezTo>
                  <a:pt x="6870" y="5839"/>
                  <a:pt x="6725" y="5897"/>
                  <a:pt x="6615" y="6006"/>
                </a:cubicBezTo>
                <a:cubicBezTo>
                  <a:pt x="6452" y="6170"/>
                  <a:pt x="6402" y="6415"/>
                  <a:pt x="6491" y="6629"/>
                </a:cubicBezTo>
                <a:cubicBezTo>
                  <a:pt x="6579" y="6842"/>
                  <a:pt x="6787" y="6981"/>
                  <a:pt x="7019" y="6982"/>
                </a:cubicBezTo>
                <a:cubicBezTo>
                  <a:pt x="7334" y="6981"/>
                  <a:pt x="7589" y="6726"/>
                  <a:pt x="7590" y="6412"/>
                </a:cubicBezTo>
                <a:lnTo>
                  <a:pt x="7590" y="6411"/>
                </a:lnTo>
                <a:cubicBezTo>
                  <a:pt x="7590" y="6180"/>
                  <a:pt x="7451" y="5972"/>
                  <a:pt x="7238" y="5883"/>
                </a:cubicBezTo>
                <a:cubicBezTo>
                  <a:pt x="7167" y="5853"/>
                  <a:pt x="7092" y="5839"/>
                  <a:pt x="7018" y="5839"/>
                </a:cubicBezTo>
                <a:close/>
                <a:moveTo>
                  <a:pt x="10221" y="5840"/>
                </a:moveTo>
                <a:cubicBezTo>
                  <a:pt x="10072" y="5840"/>
                  <a:pt x="9926" y="5898"/>
                  <a:pt x="9817" y="6007"/>
                </a:cubicBezTo>
                <a:cubicBezTo>
                  <a:pt x="9654" y="6171"/>
                  <a:pt x="9605" y="6417"/>
                  <a:pt x="9694" y="6630"/>
                </a:cubicBezTo>
                <a:cubicBezTo>
                  <a:pt x="9782" y="6843"/>
                  <a:pt x="9990" y="6982"/>
                  <a:pt x="10221" y="6982"/>
                </a:cubicBezTo>
                <a:cubicBezTo>
                  <a:pt x="10535" y="6981"/>
                  <a:pt x="10791" y="6726"/>
                  <a:pt x="10791" y="6412"/>
                </a:cubicBezTo>
                <a:lnTo>
                  <a:pt x="10791" y="6411"/>
                </a:lnTo>
                <a:cubicBezTo>
                  <a:pt x="10791" y="6180"/>
                  <a:pt x="10652" y="5972"/>
                  <a:pt x="10439" y="5884"/>
                </a:cubicBezTo>
                <a:cubicBezTo>
                  <a:pt x="10369" y="5854"/>
                  <a:pt x="10294" y="5840"/>
                  <a:pt x="10221" y="5840"/>
                </a:cubicBezTo>
                <a:close/>
                <a:moveTo>
                  <a:pt x="13422" y="5841"/>
                </a:moveTo>
                <a:cubicBezTo>
                  <a:pt x="13273" y="5841"/>
                  <a:pt x="13127" y="5898"/>
                  <a:pt x="13019" y="6007"/>
                </a:cubicBezTo>
                <a:cubicBezTo>
                  <a:pt x="12855" y="6171"/>
                  <a:pt x="12807" y="6416"/>
                  <a:pt x="12894" y="6629"/>
                </a:cubicBezTo>
                <a:cubicBezTo>
                  <a:pt x="12982" y="6842"/>
                  <a:pt x="13191" y="6981"/>
                  <a:pt x="13421" y="6982"/>
                </a:cubicBezTo>
                <a:cubicBezTo>
                  <a:pt x="13736" y="6981"/>
                  <a:pt x="13992" y="6726"/>
                  <a:pt x="13993" y="6412"/>
                </a:cubicBezTo>
                <a:lnTo>
                  <a:pt x="13993" y="6411"/>
                </a:lnTo>
                <a:cubicBezTo>
                  <a:pt x="13993" y="6180"/>
                  <a:pt x="13853" y="5972"/>
                  <a:pt x="13640" y="5884"/>
                </a:cubicBezTo>
                <a:cubicBezTo>
                  <a:pt x="13569" y="5855"/>
                  <a:pt x="13495" y="5841"/>
                  <a:pt x="13422" y="5841"/>
                </a:cubicBezTo>
                <a:close/>
                <a:moveTo>
                  <a:pt x="16623" y="5839"/>
                </a:moveTo>
                <a:cubicBezTo>
                  <a:pt x="16475" y="5839"/>
                  <a:pt x="16329" y="5897"/>
                  <a:pt x="16219" y="6006"/>
                </a:cubicBezTo>
                <a:cubicBezTo>
                  <a:pt x="16056" y="6170"/>
                  <a:pt x="16007" y="6415"/>
                  <a:pt x="16095" y="6629"/>
                </a:cubicBezTo>
                <a:cubicBezTo>
                  <a:pt x="16184" y="6842"/>
                  <a:pt x="16392" y="6981"/>
                  <a:pt x="16623" y="6982"/>
                </a:cubicBezTo>
                <a:cubicBezTo>
                  <a:pt x="16938" y="6981"/>
                  <a:pt x="17193" y="6726"/>
                  <a:pt x="17194" y="6412"/>
                </a:cubicBezTo>
                <a:lnTo>
                  <a:pt x="17194" y="6411"/>
                </a:lnTo>
                <a:cubicBezTo>
                  <a:pt x="17194" y="6180"/>
                  <a:pt x="17056" y="5972"/>
                  <a:pt x="16842" y="5883"/>
                </a:cubicBezTo>
                <a:cubicBezTo>
                  <a:pt x="16772" y="5853"/>
                  <a:pt x="16697" y="5839"/>
                  <a:pt x="16623" y="5839"/>
                </a:cubicBezTo>
                <a:close/>
                <a:moveTo>
                  <a:pt x="19825" y="5840"/>
                </a:moveTo>
                <a:cubicBezTo>
                  <a:pt x="19676" y="5840"/>
                  <a:pt x="19530" y="5897"/>
                  <a:pt x="19421" y="6006"/>
                </a:cubicBezTo>
                <a:cubicBezTo>
                  <a:pt x="19257" y="6170"/>
                  <a:pt x="19209" y="6415"/>
                  <a:pt x="19297" y="6629"/>
                </a:cubicBezTo>
                <a:cubicBezTo>
                  <a:pt x="19385" y="6842"/>
                  <a:pt x="19594" y="6981"/>
                  <a:pt x="19825" y="6982"/>
                </a:cubicBezTo>
                <a:cubicBezTo>
                  <a:pt x="20139" y="6981"/>
                  <a:pt x="20395" y="6726"/>
                  <a:pt x="20396" y="6412"/>
                </a:cubicBezTo>
                <a:lnTo>
                  <a:pt x="20396" y="6411"/>
                </a:lnTo>
                <a:cubicBezTo>
                  <a:pt x="20396" y="6180"/>
                  <a:pt x="20257" y="5972"/>
                  <a:pt x="20044" y="5883"/>
                </a:cubicBezTo>
                <a:cubicBezTo>
                  <a:pt x="19973" y="5854"/>
                  <a:pt x="19899" y="5840"/>
                  <a:pt x="19825" y="5840"/>
                </a:cubicBezTo>
                <a:close/>
                <a:moveTo>
                  <a:pt x="23025" y="5840"/>
                </a:moveTo>
                <a:cubicBezTo>
                  <a:pt x="22877" y="5840"/>
                  <a:pt x="22731" y="5898"/>
                  <a:pt x="22622" y="6007"/>
                </a:cubicBezTo>
                <a:cubicBezTo>
                  <a:pt x="22459" y="6171"/>
                  <a:pt x="22410" y="6417"/>
                  <a:pt x="22498" y="6630"/>
                </a:cubicBezTo>
                <a:cubicBezTo>
                  <a:pt x="22587" y="6843"/>
                  <a:pt x="22796" y="6982"/>
                  <a:pt x="23026" y="6982"/>
                </a:cubicBezTo>
                <a:cubicBezTo>
                  <a:pt x="23341" y="6981"/>
                  <a:pt x="23596" y="6726"/>
                  <a:pt x="23597" y="6412"/>
                </a:cubicBezTo>
                <a:lnTo>
                  <a:pt x="23597" y="6411"/>
                </a:lnTo>
                <a:cubicBezTo>
                  <a:pt x="23597" y="6180"/>
                  <a:pt x="23458" y="5972"/>
                  <a:pt x="23244" y="5884"/>
                </a:cubicBezTo>
                <a:cubicBezTo>
                  <a:pt x="23173" y="5854"/>
                  <a:pt x="23099" y="5840"/>
                  <a:pt x="23025" y="5840"/>
                </a:cubicBezTo>
                <a:close/>
                <a:moveTo>
                  <a:pt x="617" y="8760"/>
                </a:moveTo>
                <a:cubicBezTo>
                  <a:pt x="468" y="8760"/>
                  <a:pt x="322" y="8818"/>
                  <a:pt x="213" y="8927"/>
                </a:cubicBezTo>
                <a:cubicBezTo>
                  <a:pt x="50" y="9091"/>
                  <a:pt x="1" y="9336"/>
                  <a:pt x="89" y="9549"/>
                </a:cubicBezTo>
                <a:cubicBezTo>
                  <a:pt x="178" y="9762"/>
                  <a:pt x="386" y="9901"/>
                  <a:pt x="617" y="9901"/>
                </a:cubicBezTo>
                <a:cubicBezTo>
                  <a:pt x="931" y="9901"/>
                  <a:pt x="1187" y="9646"/>
                  <a:pt x="1187" y="9330"/>
                </a:cubicBezTo>
                <a:cubicBezTo>
                  <a:pt x="1187" y="9099"/>
                  <a:pt x="1048" y="8891"/>
                  <a:pt x="835" y="8803"/>
                </a:cubicBezTo>
                <a:cubicBezTo>
                  <a:pt x="765" y="8774"/>
                  <a:pt x="691" y="8760"/>
                  <a:pt x="617" y="8760"/>
                </a:cubicBezTo>
                <a:close/>
                <a:moveTo>
                  <a:pt x="3819" y="8759"/>
                </a:moveTo>
                <a:cubicBezTo>
                  <a:pt x="3670" y="8759"/>
                  <a:pt x="3523" y="8817"/>
                  <a:pt x="3414" y="8927"/>
                </a:cubicBezTo>
                <a:cubicBezTo>
                  <a:pt x="3251" y="9090"/>
                  <a:pt x="3202" y="9336"/>
                  <a:pt x="3291" y="9549"/>
                </a:cubicBezTo>
                <a:cubicBezTo>
                  <a:pt x="3380" y="9762"/>
                  <a:pt x="3588" y="9901"/>
                  <a:pt x="3818" y="9901"/>
                </a:cubicBezTo>
                <a:cubicBezTo>
                  <a:pt x="4133" y="9901"/>
                  <a:pt x="4389" y="9646"/>
                  <a:pt x="4389" y="9330"/>
                </a:cubicBezTo>
                <a:cubicBezTo>
                  <a:pt x="4389" y="9099"/>
                  <a:pt x="4249" y="8891"/>
                  <a:pt x="4036" y="8802"/>
                </a:cubicBezTo>
                <a:cubicBezTo>
                  <a:pt x="3966" y="8773"/>
                  <a:pt x="3892" y="8759"/>
                  <a:pt x="3819" y="8759"/>
                </a:cubicBezTo>
                <a:close/>
                <a:moveTo>
                  <a:pt x="7019" y="8759"/>
                </a:moveTo>
                <a:cubicBezTo>
                  <a:pt x="6870" y="8759"/>
                  <a:pt x="6724" y="8817"/>
                  <a:pt x="6614" y="8926"/>
                </a:cubicBezTo>
                <a:cubicBezTo>
                  <a:pt x="6452" y="9090"/>
                  <a:pt x="6402" y="9335"/>
                  <a:pt x="6491" y="9548"/>
                </a:cubicBezTo>
                <a:cubicBezTo>
                  <a:pt x="6579" y="9761"/>
                  <a:pt x="6787" y="9901"/>
                  <a:pt x="7019" y="9901"/>
                </a:cubicBezTo>
                <a:cubicBezTo>
                  <a:pt x="7334" y="9901"/>
                  <a:pt x="7589" y="9646"/>
                  <a:pt x="7590" y="9330"/>
                </a:cubicBezTo>
                <a:cubicBezTo>
                  <a:pt x="7589" y="9099"/>
                  <a:pt x="7451" y="8890"/>
                  <a:pt x="7238" y="8802"/>
                </a:cubicBezTo>
                <a:cubicBezTo>
                  <a:pt x="7167" y="8773"/>
                  <a:pt x="7093" y="8759"/>
                  <a:pt x="7019" y="8759"/>
                </a:cubicBezTo>
                <a:close/>
                <a:moveTo>
                  <a:pt x="10220" y="8760"/>
                </a:moveTo>
                <a:cubicBezTo>
                  <a:pt x="10072" y="8760"/>
                  <a:pt x="9925" y="8818"/>
                  <a:pt x="9816" y="8927"/>
                </a:cubicBezTo>
                <a:cubicBezTo>
                  <a:pt x="9654" y="9091"/>
                  <a:pt x="9605" y="9336"/>
                  <a:pt x="9694" y="9549"/>
                </a:cubicBezTo>
                <a:cubicBezTo>
                  <a:pt x="9782" y="9762"/>
                  <a:pt x="9990" y="9901"/>
                  <a:pt x="10221" y="9901"/>
                </a:cubicBezTo>
                <a:cubicBezTo>
                  <a:pt x="10536" y="9900"/>
                  <a:pt x="10791" y="9646"/>
                  <a:pt x="10791" y="9330"/>
                </a:cubicBezTo>
                <a:cubicBezTo>
                  <a:pt x="10791" y="9099"/>
                  <a:pt x="10651" y="8891"/>
                  <a:pt x="10438" y="8803"/>
                </a:cubicBezTo>
                <a:cubicBezTo>
                  <a:pt x="10368" y="8774"/>
                  <a:pt x="10294" y="8760"/>
                  <a:pt x="10220" y="8760"/>
                </a:cubicBezTo>
                <a:close/>
                <a:moveTo>
                  <a:pt x="13422" y="8760"/>
                </a:moveTo>
                <a:cubicBezTo>
                  <a:pt x="13273" y="8760"/>
                  <a:pt x="13127" y="8818"/>
                  <a:pt x="13018" y="8927"/>
                </a:cubicBezTo>
                <a:cubicBezTo>
                  <a:pt x="12855" y="9091"/>
                  <a:pt x="12807" y="9336"/>
                  <a:pt x="12894" y="9548"/>
                </a:cubicBezTo>
                <a:cubicBezTo>
                  <a:pt x="12982" y="9761"/>
                  <a:pt x="13191" y="9901"/>
                  <a:pt x="13421" y="9901"/>
                </a:cubicBezTo>
                <a:cubicBezTo>
                  <a:pt x="13737" y="9901"/>
                  <a:pt x="13993" y="9646"/>
                  <a:pt x="13993" y="9330"/>
                </a:cubicBezTo>
                <a:cubicBezTo>
                  <a:pt x="13992" y="9099"/>
                  <a:pt x="13853" y="8891"/>
                  <a:pt x="13640" y="8803"/>
                </a:cubicBezTo>
                <a:cubicBezTo>
                  <a:pt x="13569" y="8774"/>
                  <a:pt x="13495" y="8760"/>
                  <a:pt x="13422" y="8760"/>
                </a:cubicBezTo>
                <a:close/>
                <a:moveTo>
                  <a:pt x="16624" y="8759"/>
                </a:moveTo>
                <a:cubicBezTo>
                  <a:pt x="16475" y="8759"/>
                  <a:pt x="16329" y="8817"/>
                  <a:pt x="16219" y="8926"/>
                </a:cubicBezTo>
                <a:cubicBezTo>
                  <a:pt x="16056" y="9090"/>
                  <a:pt x="16007" y="9335"/>
                  <a:pt x="16095" y="9548"/>
                </a:cubicBezTo>
                <a:cubicBezTo>
                  <a:pt x="16184" y="9761"/>
                  <a:pt x="16392" y="9901"/>
                  <a:pt x="16623" y="9901"/>
                </a:cubicBezTo>
                <a:cubicBezTo>
                  <a:pt x="16939" y="9901"/>
                  <a:pt x="17194" y="9646"/>
                  <a:pt x="17194" y="9330"/>
                </a:cubicBezTo>
                <a:cubicBezTo>
                  <a:pt x="17194" y="9099"/>
                  <a:pt x="17056" y="8890"/>
                  <a:pt x="16841" y="8802"/>
                </a:cubicBezTo>
                <a:cubicBezTo>
                  <a:pt x="16771" y="8773"/>
                  <a:pt x="16697" y="8759"/>
                  <a:pt x="16624" y="8759"/>
                </a:cubicBezTo>
                <a:close/>
                <a:moveTo>
                  <a:pt x="19825" y="8759"/>
                </a:moveTo>
                <a:cubicBezTo>
                  <a:pt x="19677" y="8759"/>
                  <a:pt x="19530" y="8817"/>
                  <a:pt x="19421" y="8926"/>
                </a:cubicBezTo>
                <a:cubicBezTo>
                  <a:pt x="19257" y="9090"/>
                  <a:pt x="19209" y="9335"/>
                  <a:pt x="19297" y="9548"/>
                </a:cubicBezTo>
                <a:cubicBezTo>
                  <a:pt x="19386" y="9761"/>
                  <a:pt x="19594" y="9901"/>
                  <a:pt x="19825" y="9901"/>
                </a:cubicBezTo>
                <a:cubicBezTo>
                  <a:pt x="20140" y="9901"/>
                  <a:pt x="20396" y="9646"/>
                  <a:pt x="20396" y="9330"/>
                </a:cubicBezTo>
                <a:cubicBezTo>
                  <a:pt x="20396" y="9099"/>
                  <a:pt x="20256" y="8891"/>
                  <a:pt x="20043" y="8802"/>
                </a:cubicBezTo>
                <a:cubicBezTo>
                  <a:pt x="19973" y="8773"/>
                  <a:pt x="19899" y="8759"/>
                  <a:pt x="19825" y="8759"/>
                </a:cubicBezTo>
                <a:close/>
                <a:moveTo>
                  <a:pt x="23026" y="8760"/>
                </a:moveTo>
                <a:cubicBezTo>
                  <a:pt x="22877" y="8760"/>
                  <a:pt x="22731" y="8818"/>
                  <a:pt x="22622" y="8927"/>
                </a:cubicBezTo>
                <a:cubicBezTo>
                  <a:pt x="22459" y="9091"/>
                  <a:pt x="22410" y="9336"/>
                  <a:pt x="22498" y="9549"/>
                </a:cubicBezTo>
                <a:cubicBezTo>
                  <a:pt x="22587" y="9762"/>
                  <a:pt x="22796" y="9901"/>
                  <a:pt x="23026" y="9901"/>
                </a:cubicBezTo>
                <a:cubicBezTo>
                  <a:pt x="23341" y="9900"/>
                  <a:pt x="23597" y="9646"/>
                  <a:pt x="23597" y="9330"/>
                </a:cubicBezTo>
                <a:cubicBezTo>
                  <a:pt x="23597" y="9099"/>
                  <a:pt x="23457" y="8891"/>
                  <a:pt x="23244" y="8803"/>
                </a:cubicBezTo>
                <a:cubicBezTo>
                  <a:pt x="23173" y="8774"/>
                  <a:pt x="23099" y="8760"/>
                  <a:pt x="23026" y="8760"/>
                </a:cubicBezTo>
                <a:close/>
                <a:moveTo>
                  <a:pt x="617" y="11679"/>
                </a:moveTo>
                <a:cubicBezTo>
                  <a:pt x="468" y="11679"/>
                  <a:pt x="322" y="11737"/>
                  <a:pt x="213" y="11846"/>
                </a:cubicBezTo>
                <a:cubicBezTo>
                  <a:pt x="50" y="12010"/>
                  <a:pt x="1" y="12255"/>
                  <a:pt x="89" y="12468"/>
                </a:cubicBezTo>
                <a:cubicBezTo>
                  <a:pt x="178" y="12682"/>
                  <a:pt x="386" y="12820"/>
                  <a:pt x="617" y="12820"/>
                </a:cubicBezTo>
                <a:cubicBezTo>
                  <a:pt x="931" y="12820"/>
                  <a:pt x="1187" y="12565"/>
                  <a:pt x="1187" y="12249"/>
                </a:cubicBezTo>
                <a:cubicBezTo>
                  <a:pt x="1187" y="12018"/>
                  <a:pt x="1048" y="11810"/>
                  <a:pt x="835" y="11722"/>
                </a:cubicBezTo>
                <a:cubicBezTo>
                  <a:pt x="765" y="11693"/>
                  <a:pt x="691" y="11679"/>
                  <a:pt x="617" y="11679"/>
                </a:cubicBezTo>
                <a:close/>
                <a:moveTo>
                  <a:pt x="3819" y="11678"/>
                </a:moveTo>
                <a:cubicBezTo>
                  <a:pt x="3670" y="11678"/>
                  <a:pt x="3523" y="11736"/>
                  <a:pt x="3414" y="11846"/>
                </a:cubicBezTo>
                <a:cubicBezTo>
                  <a:pt x="3251" y="12009"/>
                  <a:pt x="3202" y="12255"/>
                  <a:pt x="3291" y="12468"/>
                </a:cubicBezTo>
                <a:cubicBezTo>
                  <a:pt x="3380" y="12682"/>
                  <a:pt x="3588" y="12820"/>
                  <a:pt x="3818" y="12820"/>
                </a:cubicBezTo>
                <a:cubicBezTo>
                  <a:pt x="4134" y="12820"/>
                  <a:pt x="4389" y="12565"/>
                  <a:pt x="4389" y="12249"/>
                </a:cubicBezTo>
                <a:cubicBezTo>
                  <a:pt x="4389" y="12018"/>
                  <a:pt x="4249" y="11810"/>
                  <a:pt x="4036" y="11721"/>
                </a:cubicBezTo>
                <a:cubicBezTo>
                  <a:pt x="3966" y="11692"/>
                  <a:pt x="3892" y="11678"/>
                  <a:pt x="3819" y="11678"/>
                </a:cubicBezTo>
                <a:close/>
                <a:moveTo>
                  <a:pt x="7019" y="11678"/>
                </a:moveTo>
                <a:cubicBezTo>
                  <a:pt x="6870" y="11678"/>
                  <a:pt x="6724" y="11736"/>
                  <a:pt x="6614" y="11845"/>
                </a:cubicBezTo>
                <a:cubicBezTo>
                  <a:pt x="6452" y="12009"/>
                  <a:pt x="6402" y="12254"/>
                  <a:pt x="6491" y="12467"/>
                </a:cubicBezTo>
                <a:cubicBezTo>
                  <a:pt x="6579" y="12681"/>
                  <a:pt x="6787" y="12820"/>
                  <a:pt x="7019" y="12820"/>
                </a:cubicBezTo>
                <a:cubicBezTo>
                  <a:pt x="7334" y="12820"/>
                  <a:pt x="7589" y="12565"/>
                  <a:pt x="7590" y="12249"/>
                </a:cubicBezTo>
                <a:cubicBezTo>
                  <a:pt x="7589" y="12018"/>
                  <a:pt x="7451" y="11809"/>
                  <a:pt x="7238" y="11721"/>
                </a:cubicBezTo>
                <a:cubicBezTo>
                  <a:pt x="7167" y="11692"/>
                  <a:pt x="7093" y="11678"/>
                  <a:pt x="7019" y="11678"/>
                </a:cubicBezTo>
                <a:close/>
                <a:moveTo>
                  <a:pt x="10220" y="11679"/>
                </a:moveTo>
                <a:cubicBezTo>
                  <a:pt x="10072" y="11679"/>
                  <a:pt x="9925" y="11737"/>
                  <a:pt x="9816" y="11846"/>
                </a:cubicBezTo>
                <a:cubicBezTo>
                  <a:pt x="9654" y="12010"/>
                  <a:pt x="9605" y="12255"/>
                  <a:pt x="9694" y="12468"/>
                </a:cubicBezTo>
                <a:cubicBezTo>
                  <a:pt x="9782" y="12682"/>
                  <a:pt x="9990" y="12820"/>
                  <a:pt x="10221" y="12820"/>
                </a:cubicBezTo>
                <a:cubicBezTo>
                  <a:pt x="10536" y="12819"/>
                  <a:pt x="10791" y="12565"/>
                  <a:pt x="10791" y="12249"/>
                </a:cubicBezTo>
                <a:cubicBezTo>
                  <a:pt x="10791" y="12018"/>
                  <a:pt x="10651" y="11810"/>
                  <a:pt x="10438" y="11722"/>
                </a:cubicBezTo>
                <a:cubicBezTo>
                  <a:pt x="10368" y="11693"/>
                  <a:pt x="10294" y="11679"/>
                  <a:pt x="10220" y="11679"/>
                </a:cubicBezTo>
                <a:close/>
                <a:moveTo>
                  <a:pt x="13422" y="11679"/>
                </a:moveTo>
                <a:cubicBezTo>
                  <a:pt x="13273" y="11679"/>
                  <a:pt x="13127" y="11737"/>
                  <a:pt x="13018" y="11846"/>
                </a:cubicBezTo>
                <a:cubicBezTo>
                  <a:pt x="12855" y="12010"/>
                  <a:pt x="12807" y="12255"/>
                  <a:pt x="12894" y="12467"/>
                </a:cubicBezTo>
                <a:cubicBezTo>
                  <a:pt x="12982" y="12681"/>
                  <a:pt x="13191" y="12820"/>
                  <a:pt x="13421" y="12820"/>
                </a:cubicBezTo>
                <a:cubicBezTo>
                  <a:pt x="13737" y="12820"/>
                  <a:pt x="13993" y="12565"/>
                  <a:pt x="13993" y="12249"/>
                </a:cubicBezTo>
                <a:cubicBezTo>
                  <a:pt x="13992" y="12018"/>
                  <a:pt x="13853" y="11810"/>
                  <a:pt x="13640" y="11722"/>
                </a:cubicBezTo>
                <a:cubicBezTo>
                  <a:pt x="13569" y="11693"/>
                  <a:pt x="13495" y="11679"/>
                  <a:pt x="13422" y="11679"/>
                </a:cubicBezTo>
                <a:close/>
                <a:moveTo>
                  <a:pt x="16624" y="11678"/>
                </a:moveTo>
                <a:cubicBezTo>
                  <a:pt x="16475" y="11678"/>
                  <a:pt x="16329" y="11736"/>
                  <a:pt x="16219" y="11845"/>
                </a:cubicBezTo>
                <a:cubicBezTo>
                  <a:pt x="16056" y="12009"/>
                  <a:pt x="16007" y="12254"/>
                  <a:pt x="16095" y="12467"/>
                </a:cubicBezTo>
                <a:cubicBezTo>
                  <a:pt x="16184" y="12681"/>
                  <a:pt x="16392" y="12820"/>
                  <a:pt x="16623" y="12820"/>
                </a:cubicBezTo>
                <a:cubicBezTo>
                  <a:pt x="16939" y="12820"/>
                  <a:pt x="17194" y="12565"/>
                  <a:pt x="17194" y="12249"/>
                </a:cubicBezTo>
                <a:cubicBezTo>
                  <a:pt x="17194" y="12018"/>
                  <a:pt x="17056" y="11809"/>
                  <a:pt x="16841" y="11721"/>
                </a:cubicBezTo>
                <a:cubicBezTo>
                  <a:pt x="16771" y="11692"/>
                  <a:pt x="16697" y="11678"/>
                  <a:pt x="16624" y="11678"/>
                </a:cubicBezTo>
                <a:close/>
                <a:moveTo>
                  <a:pt x="19825" y="11678"/>
                </a:moveTo>
                <a:cubicBezTo>
                  <a:pt x="19677" y="11678"/>
                  <a:pt x="19530" y="11736"/>
                  <a:pt x="19421" y="11845"/>
                </a:cubicBezTo>
                <a:cubicBezTo>
                  <a:pt x="19257" y="12009"/>
                  <a:pt x="19209" y="12254"/>
                  <a:pt x="19297" y="12467"/>
                </a:cubicBezTo>
                <a:cubicBezTo>
                  <a:pt x="19386" y="12681"/>
                  <a:pt x="19594" y="12820"/>
                  <a:pt x="19825" y="12820"/>
                </a:cubicBezTo>
                <a:cubicBezTo>
                  <a:pt x="20140" y="12820"/>
                  <a:pt x="20396" y="12565"/>
                  <a:pt x="20396" y="12249"/>
                </a:cubicBezTo>
                <a:cubicBezTo>
                  <a:pt x="20396" y="12018"/>
                  <a:pt x="20256" y="11810"/>
                  <a:pt x="20043" y="11721"/>
                </a:cubicBezTo>
                <a:cubicBezTo>
                  <a:pt x="19973" y="11692"/>
                  <a:pt x="19899" y="11678"/>
                  <a:pt x="19825" y="11678"/>
                </a:cubicBezTo>
                <a:close/>
                <a:moveTo>
                  <a:pt x="23026" y="11679"/>
                </a:moveTo>
                <a:cubicBezTo>
                  <a:pt x="22877" y="11679"/>
                  <a:pt x="22731" y="11737"/>
                  <a:pt x="22622" y="11846"/>
                </a:cubicBezTo>
                <a:cubicBezTo>
                  <a:pt x="22459" y="12010"/>
                  <a:pt x="22410" y="12255"/>
                  <a:pt x="22498" y="12468"/>
                </a:cubicBezTo>
                <a:cubicBezTo>
                  <a:pt x="22587" y="12682"/>
                  <a:pt x="22796" y="12820"/>
                  <a:pt x="23026" y="12820"/>
                </a:cubicBezTo>
                <a:cubicBezTo>
                  <a:pt x="23341" y="12819"/>
                  <a:pt x="23597" y="12565"/>
                  <a:pt x="23597" y="12249"/>
                </a:cubicBezTo>
                <a:cubicBezTo>
                  <a:pt x="23597" y="12018"/>
                  <a:pt x="23457" y="11810"/>
                  <a:pt x="23244" y="11722"/>
                </a:cubicBezTo>
                <a:cubicBezTo>
                  <a:pt x="23173" y="11693"/>
                  <a:pt x="23099" y="11679"/>
                  <a:pt x="23026" y="11679"/>
                </a:cubicBezTo>
                <a:close/>
                <a:moveTo>
                  <a:pt x="617" y="14598"/>
                </a:moveTo>
                <a:cubicBezTo>
                  <a:pt x="469" y="14598"/>
                  <a:pt x="323" y="14656"/>
                  <a:pt x="213" y="14765"/>
                </a:cubicBezTo>
                <a:cubicBezTo>
                  <a:pt x="50" y="14928"/>
                  <a:pt x="1" y="15174"/>
                  <a:pt x="89" y="15387"/>
                </a:cubicBezTo>
                <a:cubicBezTo>
                  <a:pt x="178" y="15601"/>
                  <a:pt x="386" y="15739"/>
                  <a:pt x="617" y="15739"/>
                </a:cubicBezTo>
                <a:cubicBezTo>
                  <a:pt x="931" y="15739"/>
                  <a:pt x="1187" y="15484"/>
                  <a:pt x="1187" y="15169"/>
                </a:cubicBezTo>
                <a:cubicBezTo>
                  <a:pt x="1187" y="14938"/>
                  <a:pt x="1048" y="14730"/>
                  <a:pt x="835" y="14641"/>
                </a:cubicBezTo>
                <a:cubicBezTo>
                  <a:pt x="765" y="14612"/>
                  <a:pt x="691" y="14598"/>
                  <a:pt x="617" y="14598"/>
                </a:cubicBezTo>
                <a:close/>
                <a:moveTo>
                  <a:pt x="3817" y="14597"/>
                </a:moveTo>
                <a:cubicBezTo>
                  <a:pt x="3669" y="14597"/>
                  <a:pt x="3523" y="14655"/>
                  <a:pt x="3414" y="14764"/>
                </a:cubicBezTo>
                <a:cubicBezTo>
                  <a:pt x="3251" y="14928"/>
                  <a:pt x="3202" y="15174"/>
                  <a:pt x="3291" y="15387"/>
                </a:cubicBezTo>
                <a:cubicBezTo>
                  <a:pt x="3380" y="15601"/>
                  <a:pt x="3588" y="15739"/>
                  <a:pt x="3818" y="15739"/>
                </a:cubicBezTo>
                <a:cubicBezTo>
                  <a:pt x="4133" y="15738"/>
                  <a:pt x="4389" y="15484"/>
                  <a:pt x="4389" y="15169"/>
                </a:cubicBezTo>
                <a:cubicBezTo>
                  <a:pt x="4389" y="14937"/>
                  <a:pt x="4250" y="14729"/>
                  <a:pt x="4037" y="14641"/>
                </a:cubicBezTo>
                <a:cubicBezTo>
                  <a:pt x="3966" y="14611"/>
                  <a:pt x="3891" y="14597"/>
                  <a:pt x="3817" y="14597"/>
                </a:cubicBezTo>
                <a:close/>
                <a:moveTo>
                  <a:pt x="7020" y="14597"/>
                </a:moveTo>
                <a:cubicBezTo>
                  <a:pt x="6871" y="14597"/>
                  <a:pt x="6725" y="14655"/>
                  <a:pt x="6615" y="14764"/>
                </a:cubicBezTo>
                <a:cubicBezTo>
                  <a:pt x="6452" y="14927"/>
                  <a:pt x="6402" y="15173"/>
                  <a:pt x="6491" y="15386"/>
                </a:cubicBezTo>
                <a:cubicBezTo>
                  <a:pt x="6579" y="15600"/>
                  <a:pt x="6787" y="15739"/>
                  <a:pt x="7019" y="15739"/>
                </a:cubicBezTo>
                <a:cubicBezTo>
                  <a:pt x="7334" y="15739"/>
                  <a:pt x="7589" y="15484"/>
                  <a:pt x="7590" y="15169"/>
                </a:cubicBezTo>
                <a:cubicBezTo>
                  <a:pt x="7590" y="14937"/>
                  <a:pt x="7451" y="14729"/>
                  <a:pt x="7238" y="14640"/>
                </a:cubicBezTo>
                <a:cubicBezTo>
                  <a:pt x="7167" y="14611"/>
                  <a:pt x="7093" y="14597"/>
                  <a:pt x="7020" y="14597"/>
                </a:cubicBezTo>
                <a:close/>
                <a:moveTo>
                  <a:pt x="10221" y="14598"/>
                </a:moveTo>
                <a:cubicBezTo>
                  <a:pt x="10072" y="14598"/>
                  <a:pt x="9926" y="14656"/>
                  <a:pt x="9817" y="14765"/>
                </a:cubicBezTo>
                <a:cubicBezTo>
                  <a:pt x="9654" y="14929"/>
                  <a:pt x="9605" y="15174"/>
                  <a:pt x="9694" y="15387"/>
                </a:cubicBezTo>
                <a:cubicBezTo>
                  <a:pt x="9782" y="15601"/>
                  <a:pt x="9990" y="15739"/>
                  <a:pt x="10221" y="15739"/>
                </a:cubicBezTo>
                <a:cubicBezTo>
                  <a:pt x="10536" y="15738"/>
                  <a:pt x="10791" y="15484"/>
                  <a:pt x="10791" y="15169"/>
                </a:cubicBezTo>
                <a:cubicBezTo>
                  <a:pt x="10791" y="14937"/>
                  <a:pt x="10652" y="14729"/>
                  <a:pt x="10439" y="14641"/>
                </a:cubicBezTo>
                <a:cubicBezTo>
                  <a:pt x="10369" y="14612"/>
                  <a:pt x="10295" y="14598"/>
                  <a:pt x="10221" y="14598"/>
                </a:cubicBezTo>
                <a:close/>
                <a:moveTo>
                  <a:pt x="13422" y="14598"/>
                </a:moveTo>
                <a:cubicBezTo>
                  <a:pt x="13273" y="14598"/>
                  <a:pt x="13127" y="14656"/>
                  <a:pt x="13019" y="14765"/>
                </a:cubicBezTo>
                <a:cubicBezTo>
                  <a:pt x="12855" y="14928"/>
                  <a:pt x="12807" y="15173"/>
                  <a:pt x="12894" y="15386"/>
                </a:cubicBezTo>
                <a:cubicBezTo>
                  <a:pt x="12982" y="15600"/>
                  <a:pt x="13191" y="15739"/>
                  <a:pt x="13421" y="15739"/>
                </a:cubicBezTo>
                <a:cubicBezTo>
                  <a:pt x="13736" y="15739"/>
                  <a:pt x="13992" y="15484"/>
                  <a:pt x="13993" y="15169"/>
                </a:cubicBezTo>
                <a:cubicBezTo>
                  <a:pt x="13993" y="14938"/>
                  <a:pt x="13853" y="14730"/>
                  <a:pt x="13640" y="14641"/>
                </a:cubicBezTo>
                <a:cubicBezTo>
                  <a:pt x="13569" y="14612"/>
                  <a:pt x="13495" y="14598"/>
                  <a:pt x="13422" y="14598"/>
                </a:cubicBezTo>
                <a:close/>
                <a:moveTo>
                  <a:pt x="16624" y="14597"/>
                </a:moveTo>
                <a:cubicBezTo>
                  <a:pt x="16475" y="14597"/>
                  <a:pt x="16329" y="14655"/>
                  <a:pt x="16219" y="14764"/>
                </a:cubicBezTo>
                <a:cubicBezTo>
                  <a:pt x="16056" y="14927"/>
                  <a:pt x="16007" y="15173"/>
                  <a:pt x="16095" y="15386"/>
                </a:cubicBezTo>
                <a:cubicBezTo>
                  <a:pt x="16184" y="15600"/>
                  <a:pt x="16392" y="15739"/>
                  <a:pt x="16623" y="15739"/>
                </a:cubicBezTo>
                <a:cubicBezTo>
                  <a:pt x="16939" y="15739"/>
                  <a:pt x="17194" y="15484"/>
                  <a:pt x="17194" y="15169"/>
                </a:cubicBezTo>
                <a:cubicBezTo>
                  <a:pt x="17194" y="14937"/>
                  <a:pt x="17056" y="14729"/>
                  <a:pt x="16842" y="14640"/>
                </a:cubicBezTo>
                <a:cubicBezTo>
                  <a:pt x="16772" y="14611"/>
                  <a:pt x="16698" y="14597"/>
                  <a:pt x="16624" y="14597"/>
                </a:cubicBezTo>
                <a:close/>
                <a:moveTo>
                  <a:pt x="19825" y="14597"/>
                </a:moveTo>
                <a:cubicBezTo>
                  <a:pt x="19677" y="14597"/>
                  <a:pt x="19530" y="14655"/>
                  <a:pt x="19421" y="14764"/>
                </a:cubicBezTo>
                <a:cubicBezTo>
                  <a:pt x="19257" y="14928"/>
                  <a:pt x="19209" y="15173"/>
                  <a:pt x="19297" y="15386"/>
                </a:cubicBezTo>
                <a:cubicBezTo>
                  <a:pt x="19386" y="15600"/>
                  <a:pt x="19594" y="15739"/>
                  <a:pt x="19825" y="15739"/>
                </a:cubicBezTo>
                <a:cubicBezTo>
                  <a:pt x="20139" y="15739"/>
                  <a:pt x="20395" y="15484"/>
                  <a:pt x="20396" y="15169"/>
                </a:cubicBezTo>
                <a:cubicBezTo>
                  <a:pt x="20396" y="14937"/>
                  <a:pt x="20257" y="14729"/>
                  <a:pt x="20043" y="14640"/>
                </a:cubicBezTo>
                <a:cubicBezTo>
                  <a:pt x="19973" y="14611"/>
                  <a:pt x="19899" y="14597"/>
                  <a:pt x="19825" y="14597"/>
                </a:cubicBezTo>
                <a:close/>
                <a:moveTo>
                  <a:pt x="23026" y="14598"/>
                </a:moveTo>
                <a:cubicBezTo>
                  <a:pt x="22877" y="14598"/>
                  <a:pt x="22731" y="14656"/>
                  <a:pt x="22622" y="14765"/>
                </a:cubicBezTo>
                <a:cubicBezTo>
                  <a:pt x="22459" y="14929"/>
                  <a:pt x="22410" y="15174"/>
                  <a:pt x="22498" y="15387"/>
                </a:cubicBezTo>
                <a:cubicBezTo>
                  <a:pt x="22587" y="15601"/>
                  <a:pt x="22796" y="15739"/>
                  <a:pt x="23026" y="15739"/>
                </a:cubicBezTo>
                <a:cubicBezTo>
                  <a:pt x="23341" y="15738"/>
                  <a:pt x="23597" y="15484"/>
                  <a:pt x="23597" y="15169"/>
                </a:cubicBezTo>
                <a:cubicBezTo>
                  <a:pt x="23597" y="14937"/>
                  <a:pt x="23457" y="14729"/>
                  <a:pt x="23244" y="14641"/>
                </a:cubicBezTo>
                <a:cubicBezTo>
                  <a:pt x="23173" y="14612"/>
                  <a:pt x="23099" y="14598"/>
                  <a:pt x="23026" y="14598"/>
                </a:cubicBezTo>
                <a:close/>
                <a:moveTo>
                  <a:pt x="617" y="17517"/>
                </a:moveTo>
                <a:cubicBezTo>
                  <a:pt x="469" y="17517"/>
                  <a:pt x="323" y="17575"/>
                  <a:pt x="213" y="17684"/>
                </a:cubicBezTo>
                <a:cubicBezTo>
                  <a:pt x="50" y="17847"/>
                  <a:pt x="1" y="18093"/>
                  <a:pt x="89" y="18306"/>
                </a:cubicBezTo>
                <a:cubicBezTo>
                  <a:pt x="178" y="18520"/>
                  <a:pt x="386" y="18658"/>
                  <a:pt x="617" y="18658"/>
                </a:cubicBezTo>
                <a:cubicBezTo>
                  <a:pt x="931" y="18658"/>
                  <a:pt x="1187" y="18403"/>
                  <a:pt x="1187" y="18088"/>
                </a:cubicBezTo>
                <a:cubicBezTo>
                  <a:pt x="1187" y="17857"/>
                  <a:pt x="1048" y="17649"/>
                  <a:pt x="835" y="17560"/>
                </a:cubicBezTo>
                <a:cubicBezTo>
                  <a:pt x="765" y="17531"/>
                  <a:pt x="691" y="17517"/>
                  <a:pt x="617" y="17517"/>
                </a:cubicBezTo>
                <a:close/>
                <a:moveTo>
                  <a:pt x="3817" y="17516"/>
                </a:moveTo>
                <a:cubicBezTo>
                  <a:pt x="3669" y="17516"/>
                  <a:pt x="3523" y="17574"/>
                  <a:pt x="3414" y="17683"/>
                </a:cubicBezTo>
                <a:cubicBezTo>
                  <a:pt x="3251" y="17847"/>
                  <a:pt x="3202" y="18092"/>
                  <a:pt x="3291" y="18306"/>
                </a:cubicBezTo>
                <a:cubicBezTo>
                  <a:pt x="3379" y="18520"/>
                  <a:pt x="3588" y="18658"/>
                  <a:pt x="3818" y="18658"/>
                </a:cubicBezTo>
                <a:cubicBezTo>
                  <a:pt x="4133" y="18657"/>
                  <a:pt x="4389" y="18403"/>
                  <a:pt x="4389" y="18088"/>
                </a:cubicBezTo>
                <a:cubicBezTo>
                  <a:pt x="4389" y="17856"/>
                  <a:pt x="4250" y="17648"/>
                  <a:pt x="4037" y="17560"/>
                </a:cubicBezTo>
                <a:cubicBezTo>
                  <a:pt x="3966" y="17531"/>
                  <a:pt x="3891" y="17516"/>
                  <a:pt x="3817" y="17516"/>
                </a:cubicBezTo>
                <a:close/>
                <a:moveTo>
                  <a:pt x="7020" y="17516"/>
                </a:moveTo>
                <a:cubicBezTo>
                  <a:pt x="6871" y="17516"/>
                  <a:pt x="6725" y="17574"/>
                  <a:pt x="6615" y="17683"/>
                </a:cubicBezTo>
                <a:cubicBezTo>
                  <a:pt x="6452" y="17846"/>
                  <a:pt x="6402" y="18092"/>
                  <a:pt x="6491" y="18305"/>
                </a:cubicBezTo>
                <a:cubicBezTo>
                  <a:pt x="6579" y="18519"/>
                  <a:pt x="6787" y="18658"/>
                  <a:pt x="7019" y="18658"/>
                </a:cubicBezTo>
                <a:cubicBezTo>
                  <a:pt x="7334" y="18658"/>
                  <a:pt x="7589" y="18403"/>
                  <a:pt x="7590" y="18088"/>
                </a:cubicBezTo>
                <a:cubicBezTo>
                  <a:pt x="7590" y="17856"/>
                  <a:pt x="7451" y="17648"/>
                  <a:pt x="7238" y="17559"/>
                </a:cubicBezTo>
                <a:cubicBezTo>
                  <a:pt x="7167" y="17530"/>
                  <a:pt x="7093" y="17516"/>
                  <a:pt x="7020" y="17516"/>
                </a:cubicBezTo>
                <a:close/>
                <a:moveTo>
                  <a:pt x="10221" y="17517"/>
                </a:moveTo>
                <a:cubicBezTo>
                  <a:pt x="10072" y="17517"/>
                  <a:pt x="9926" y="17575"/>
                  <a:pt x="9817" y="17684"/>
                </a:cubicBezTo>
                <a:cubicBezTo>
                  <a:pt x="9654" y="17848"/>
                  <a:pt x="9605" y="18093"/>
                  <a:pt x="9694" y="18306"/>
                </a:cubicBezTo>
                <a:cubicBezTo>
                  <a:pt x="9782" y="18520"/>
                  <a:pt x="9990" y="18658"/>
                  <a:pt x="10221" y="18658"/>
                </a:cubicBezTo>
                <a:cubicBezTo>
                  <a:pt x="10535" y="18657"/>
                  <a:pt x="10791" y="18403"/>
                  <a:pt x="10791" y="18088"/>
                </a:cubicBezTo>
                <a:cubicBezTo>
                  <a:pt x="10791" y="17857"/>
                  <a:pt x="10652" y="17648"/>
                  <a:pt x="10439" y="17560"/>
                </a:cubicBezTo>
                <a:cubicBezTo>
                  <a:pt x="10369" y="17531"/>
                  <a:pt x="10295" y="17517"/>
                  <a:pt x="10221" y="17517"/>
                </a:cubicBezTo>
                <a:close/>
                <a:moveTo>
                  <a:pt x="13422" y="17517"/>
                </a:moveTo>
                <a:cubicBezTo>
                  <a:pt x="13273" y="17517"/>
                  <a:pt x="13127" y="17575"/>
                  <a:pt x="13019" y="17684"/>
                </a:cubicBezTo>
                <a:cubicBezTo>
                  <a:pt x="12855" y="17847"/>
                  <a:pt x="12807" y="18092"/>
                  <a:pt x="12894" y="18305"/>
                </a:cubicBezTo>
                <a:cubicBezTo>
                  <a:pt x="12982" y="18519"/>
                  <a:pt x="13191" y="18658"/>
                  <a:pt x="13421" y="18658"/>
                </a:cubicBezTo>
                <a:cubicBezTo>
                  <a:pt x="13736" y="18658"/>
                  <a:pt x="13992" y="18403"/>
                  <a:pt x="13993" y="18088"/>
                </a:cubicBezTo>
                <a:cubicBezTo>
                  <a:pt x="13993" y="17857"/>
                  <a:pt x="13853" y="17649"/>
                  <a:pt x="13640" y="17560"/>
                </a:cubicBezTo>
                <a:cubicBezTo>
                  <a:pt x="13569" y="17531"/>
                  <a:pt x="13495" y="17517"/>
                  <a:pt x="13422" y="17517"/>
                </a:cubicBezTo>
                <a:close/>
                <a:moveTo>
                  <a:pt x="16624" y="17516"/>
                </a:moveTo>
                <a:cubicBezTo>
                  <a:pt x="16475" y="17516"/>
                  <a:pt x="16329" y="17574"/>
                  <a:pt x="16219" y="17683"/>
                </a:cubicBezTo>
                <a:cubicBezTo>
                  <a:pt x="16056" y="17846"/>
                  <a:pt x="16007" y="18092"/>
                  <a:pt x="16095" y="18305"/>
                </a:cubicBezTo>
                <a:cubicBezTo>
                  <a:pt x="16184" y="18519"/>
                  <a:pt x="16392" y="18658"/>
                  <a:pt x="16623" y="18658"/>
                </a:cubicBezTo>
                <a:cubicBezTo>
                  <a:pt x="16938" y="18658"/>
                  <a:pt x="17193" y="18403"/>
                  <a:pt x="17194" y="18088"/>
                </a:cubicBezTo>
                <a:cubicBezTo>
                  <a:pt x="17194" y="17856"/>
                  <a:pt x="17056" y="17648"/>
                  <a:pt x="16842" y="17559"/>
                </a:cubicBezTo>
                <a:cubicBezTo>
                  <a:pt x="16772" y="17530"/>
                  <a:pt x="16698" y="17516"/>
                  <a:pt x="16624" y="17516"/>
                </a:cubicBezTo>
                <a:close/>
                <a:moveTo>
                  <a:pt x="19824" y="17516"/>
                </a:moveTo>
                <a:cubicBezTo>
                  <a:pt x="19676" y="17516"/>
                  <a:pt x="19530" y="17574"/>
                  <a:pt x="19421" y="17683"/>
                </a:cubicBezTo>
                <a:cubicBezTo>
                  <a:pt x="19257" y="17847"/>
                  <a:pt x="19209" y="18092"/>
                  <a:pt x="19297" y="18305"/>
                </a:cubicBezTo>
                <a:cubicBezTo>
                  <a:pt x="19385" y="18519"/>
                  <a:pt x="19594" y="18658"/>
                  <a:pt x="19825" y="18658"/>
                </a:cubicBezTo>
                <a:cubicBezTo>
                  <a:pt x="20139" y="18658"/>
                  <a:pt x="20395" y="18403"/>
                  <a:pt x="20396" y="18088"/>
                </a:cubicBezTo>
                <a:cubicBezTo>
                  <a:pt x="20396" y="17856"/>
                  <a:pt x="20257" y="17648"/>
                  <a:pt x="20044" y="17560"/>
                </a:cubicBezTo>
                <a:cubicBezTo>
                  <a:pt x="19973" y="17531"/>
                  <a:pt x="19898" y="17516"/>
                  <a:pt x="19824" y="17516"/>
                </a:cubicBezTo>
                <a:close/>
                <a:moveTo>
                  <a:pt x="23026" y="17517"/>
                </a:moveTo>
                <a:cubicBezTo>
                  <a:pt x="22877" y="17517"/>
                  <a:pt x="22731" y="17575"/>
                  <a:pt x="22622" y="17684"/>
                </a:cubicBezTo>
                <a:cubicBezTo>
                  <a:pt x="22459" y="17848"/>
                  <a:pt x="22410" y="18093"/>
                  <a:pt x="22498" y="18306"/>
                </a:cubicBezTo>
                <a:cubicBezTo>
                  <a:pt x="22587" y="18520"/>
                  <a:pt x="22796" y="18658"/>
                  <a:pt x="23026" y="18658"/>
                </a:cubicBezTo>
                <a:cubicBezTo>
                  <a:pt x="23341" y="18657"/>
                  <a:pt x="23596" y="18403"/>
                  <a:pt x="23597" y="18088"/>
                </a:cubicBezTo>
                <a:cubicBezTo>
                  <a:pt x="23597" y="17857"/>
                  <a:pt x="23458" y="17648"/>
                  <a:pt x="23244" y="17560"/>
                </a:cubicBezTo>
                <a:cubicBezTo>
                  <a:pt x="23173" y="17531"/>
                  <a:pt x="23099" y="17517"/>
                  <a:pt x="23026" y="17517"/>
                </a:cubicBezTo>
                <a:close/>
                <a:moveTo>
                  <a:pt x="617" y="20436"/>
                </a:moveTo>
                <a:cubicBezTo>
                  <a:pt x="469" y="20436"/>
                  <a:pt x="323" y="20494"/>
                  <a:pt x="213" y="20603"/>
                </a:cubicBezTo>
                <a:cubicBezTo>
                  <a:pt x="50" y="20767"/>
                  <a:pt x="1" y="21012"/>
                  <a:pt x="89" y="21226"/>
                </a:cubicBezTo>
                <a:cubicBezTo>
                  <a:pt x="178" y="21439"/>
                  <a:pt x="386" y="21577"/>
                  <a:pt x="617" y="21577"/>
                </a:cubicBezTo>
                <a:cubicBezTo>
                  <a:pt x="931" y="21577"/>
                  <a:pt x="1187" y="21322"/>
                  <a:pt x="1187" y="21007"/>
                </a:cubicBezTo>
                <a:cubicBezTo>
                  <a:pt x="1187" y="20776"/>
                  <a:pt x="1048" y="20568"/>
                  <a:pt x="835" y="20479"/>
                </a:cubicBezTo>
                <a:cubicBezTo>
                  <a:pt x="765" y="20450"/>
                  <a:pt x="691" y="20436"/>
                  <a:pt x="617" y="20436"/>
                </a:cubicBezTo>
                <a:close/>
                <a:moveTo>
                  <a:pt x="3818" y="20435"/>
                </a:moveTo>
                <a:cubicBezTo>
                  <a:pt x="3669" y="20435"/>
                  <a:pt x="3523" y="20494"/>
                  <a:pt x="3414" y="20602"/>
                </a:cubicBezTo>
                <a:cubicBezTo>
                  <a:pt x="3251" y="20766"/>
                  <a:pt x="3202" y="21012"/>
                  <a:pt x="3291" y="21226"/>
                </a:cubicBezTo>
                <a:cubicBezTo>
                  <a:pt x="3380" y="21439"/>
                  <a:pt x="3588" y="21577"/>
                  <a:pt x="3818" y="21577"/>
                </a:cubicBezTo>
                <a:cubicBezTo>
                  <a:pt x="4133" y="21577"/>
                  <a:pt x="4389" y="21322"/>
                  <a:pt x="4389" y="21007"/>
                </a:cubicBezTo>
                <a:cubicBezTo>
                  <a:pt x="4389" y="20775"/>
                  <a:pt x="4250" y="20567"/>
                  <a:pt x="4037" y="20479"/>
                </a:cubicBezTo>
                <a:cubicBezTo>
                  <a:pt x="3966" y="20450"/>
                  <a:pt x="3892" y="20435"/>
                  <a:pt x="3818" y="20435"/>
                </a:cubicBezTo>
                <a:close/>
                <a:moveTo>
                  <a:pt x="7020" y="20435"/>
                </a:moveTo>
                <a:cubicBezTo>
                  <a:pt x="6871" y="20435"/>
                  <a:pt x="6725" y="20493"/>
                  <a:pt x="6615" y="20602"/>
                </a:cubicBezTo>
                <a:cubicBezTo>
                  <a:pt x="6452" y="20766"/>
                  <a:pt x="6402" y="21011"/>
                  <a:pt x="6491" y="21224"/>
                </a:cubicBezTo>
                <a:cubicBezTo>
                  <a:pt x="6579" y="21438"/>
                  <a:pt x="6787" y="21577"/>
                  <a:pt x="7019" y="21577"/>
                </a:cubicBezTo>
                <a:cubicBezTo>
                  <a:pt x="7334" y="21577"/>
                  <a:pt x="7589" y="21322"/>
                  <a:pt x="7590" y="21007"/>
                </a:cubicBezTo>
                <a:cubicBezTo>
                  <a:pt x="7590" y="20775"/>
                  <a:pt x="7451" y="20567"/>
                  <a:pt x="7238" y="20478"/>
                </a:cubicBezTo>
                <a:cubicBezTo>
                  <a:pt x="7167" y="20449"/>
                  <a:pt x="7093" y="20435"/>
                  <a:pt x="7020" y="20435"/>
                </a:cubicBezTo>
                <a:close/>
                <a:moveTo>
                  <a:pt x="10221" y="20436"/>
                </a:moveTo>
                <a:cubicBezTo>
                  <a:pt x="10072" y="20436"/>
                  <a:pt x="9926" y="20494"/>
                  <a:pt x="9817" y="20603"/>
                </a:cubicBezTo>
                <a:cubicBezTo>
                  <a:pt x="9654" y="20767"/>
                  <a:pt x="9605" y="21012"/>
                  <a:pt x="9694" y="21226"/>
                </a:cubicBezTo>
                <a:cubicBezTo>
                  <a:pt x="9782" y="21439"/>
                  <a:pt x="9990" y="21577"/>
                  <a:pt x="10221" y="21577"/>
                </a:cubicBezTo>
                <a:cubicBezTo>
                  <a:pt x="10535" y="21576"/>
                  <a:pt x="10791" y="21322"/>
                  <a:pt x="10791" y="21007"/>
                </a:cubicBezTo>
                <a:cubicBezTo>
                  <a:pt x="10791" y="20776"/>
                  <a:pt x="10652" y="20567"/>
                  <a:pt x="10439" y="20479"/>
                </a:cubicBezTo>
                <a:cubicBezTo>
                  <a:pt x="10369" y="20450"/>
                  <a:pt x="10295" y="20436"/>
                  <a:pt x="10221" y="20436"/>
                </a:cubicBezTo>
                <a:close/>
                <a:moveTo>
                  <a:pt x="13422" y="20436"/>
                </a:moveTo>
                <a:cubicBezTo>
                  <a:pt x="13273" y="20436"/>
                  <a:pt x="13127" y="20494"/>
                  <a:pt x="13019" y="20603"/>
                </a:cubicBezTo>
                <a:cubicBezTo>
                  <a:pt x="12855" y="20766"/>
                  <a:pt x="12807" y="21011"/>
                  <a:pt x="12894" y="21224"/>
                </a:cubicBezTo>
                <a:cubicBezTo>
                  <a:pt x="12982" y="21438"/>
                  <a:pt x="13191" y="21577"/>
                  <a:pt x="13421" y="21577"/>
                </a:cubicBezTo>
                <a:cubicBezTo>
                  <a:pt x="13736" y="21577"/>
                  <a:pt x="13992" y="21322"/>
                  <a:pt x="13993" y="21007"/>
                </a:cubicBezTo>
                <a:cubicBezTo>
                  <a:pt x="13993" y="20776"/>
                  <a:pt x="13853" y="20568"/>
                  <a:pt x="13640" y="20479"/>
                </a:cubicBezTo>
                <a:cubicBezTo>
                  <a:pt x="13569" y="20450"/>
                  <a:pt x="13495" y="20436"/>
                  <a:pt x="13422" y="20436"/>
                </a:cubicBezTo>
                <a:close/>
                <a:moveTo>
                  <a:pt x="16624" y="20435"/>
                </a:moveTo>
                <a:cubicBezTo>
                  <a:pt x="16475" y="20435"/>
                  <a:pt x="16329" y="20493"/>
                  <a:pt x="16219" y="20602"/>
                </a:cubicBezTo>
                <a:cubicBezTo>
                  <a:pt x="16056" y="20765"/>
                  <a:pt x="16007" y="21011"/>
                  <a:pt x="16095" y="21224"/>
                </a:cubicBezTo>
                <a:cubicBezTo>
                  <a:pt x="16184" y="21438"/>
                  <a:pt x="16392" y="21577"/>
                  <a:pt x="16623" y="21577"/>
                </a:cubicBezTo>
                <a:cubicBezTo>
                  <a:pt x="16939" y="21577"/>
                  <a:pt x="17193" y="21322"/>
                  <a:pt x="17194" y="21007"/>
                </a:cubicBezTo>
                <a:cubicBezTo>
                  <a:pt x="17194" y="20775"/>
                  <a:pt x="17056" y="20567"/>
                  <a:pt x="16842" y="20478"/>
                </a:cubicBezTo>
                <a:cubicBezTo>
                  <a:pt x="16772" y="20449"/>
                  <a:pt x="16698" y="20435"/>
                  <a:pt x="16624" y="20435"/>
                </a:cubicBezTo>
                <a:close/>
                <a:moveTo>
                  <a:pt x="19824" y="20435"/>
                </a:moveTo>
                <a:cubicBezTo>
                  <a:pt x="19676" y="20435"/>
                  <a:pt x="19530" y="20493"/>
                  <a:pt x="19421" y="20602"/>
                </a:cubicBezTo>
                <a:cubicBezTo>
                  <a:pt x="19257" y="20766"/>
                  <a:pt x="19209" y="21011"/>
                  <a:pt x="19297" y="21224"/>
                </a:cubicBezTo>
                <a:cubicBezTo>
                  <a:pt x="19386" y="21438"/>
                  <a:pt x="19594" y="21577"/>
                  <a:pt x="19825" y="21577"/>
                </a:cubicBezTo>
                <a:cubicBezTo>
                  <a:pt x="20139" y="21577"/>
                  <a:pt x="20395" y="21322"/>
                  <a:pt x="20396" y="21007"/>
                </a:cubicBezTo>
                <a:cubicBezTo>
                  <a:pt x="20396" y="20775"/>
                  <a:pt x="20257" y="20567"/>
                  <a:pt x="20043" y="20479"/>
                </a:cubicBezTo>
                <a:cubicBezTo>
                  <a:pt x="19972" y="20450"/>
                  <a:pt x="19898" y="20435"/>
                  <a:pt x="19824" y="20435"/>
                </a:cubicBezTo>
                <a:close/>
                <a:moveTo>
                  <a:pt x="23026" y="20436"/>
                </a:moveTo>
                <a:cubicBezTo>
                  <a:pt x="22877" y="20436"/>
                  <a:pt x="22731" y="20494"/>
                  <a:pt x="22622" y="20603"/>
                </a:cubicBezTo>
                <a:cubicBezTo>
                  <a:pt x="22459" y="20767"/>
                  <a:pt x="22410" y="21012"/>
                  <a:pt x="22498" y="21226"/>
                </a:cubicBezTo>
                <a:cubicBezTo>
                  <a:pt x="22587" y="21439"/>
                  <a:pt x="22796" y="21577"/>
                  <a:pt x="23026" y="21577"/>
                </a:cubicBezTo>
                <a:cubicBezTo>
                  <a:pt x="23341" y="21576"/>
                  <a:pt x="23596" y="21322"/>
                  <a:pt x="23597" y="21007"/>
                </a:cubicBezTo>
                <a:cubicBezTo>
                  <a:pt x="23597" y="20776"/>
                  <a:pt x="23457" y="20567"/>
                  <a:pt x="23244" y="20479"/>
                </a:cubicBezTo>
                <a:cubicBezTo>
                  <a:pt x="23173" y="20450"/>
                  <a:pt x="23099" y="20436"/>
                  <a:pt x="23026" y="20436"/>
                </a:cubicBezTo>
                <a:close/>
                <a:moveTo>
                  <a:pt x="13422" y="23356"/>
                </a:moveTo>
                <a:cubicBezTo>
                  <a:pt x="13273" y="23356"/>
                  <a:pt x="13127" y="23414"/>
                  <a:pt x="13018" y="23522"/>
                </a:cubicBezTo>
                <a:cubicBezTo>
                  <a:pt x="12855" y="23686"/>
                  <a:pt x="12807" y="23931"/>
                  <a:pt x="12894" y="24145"/>
                </a:cubicBezTo>
                <a:cubicBezTo>
                  <a:pt x="12982" y="24358"/>
                  <a:pt x="13191" y="24497"/>
                  <a:pt x="13421" y="24497"/>
                </a:cubicBezTo>
                <a:cubicBezTo>
                  <a:pt x="13737" y="24497"/>
                  <a:pt x="13993" y="24241"/>
                  <a:pt x="13993" y="23926"/>
                </a:cubicBezTo>
                <a:lnTo>
                  <a:pt x="13993" y="23925"/>
                </a:lnTo>
                <a:cubicBezTo>
                  <a:pt x="13992" y="23694"/>
                  <a:pt x="13853" y="23487"/>
                  <a:pt x="13640" y="23399"/>
                </a:cubicBezTo>
                <a:cubicBezTo>
                  <a:pt x="13569" y="23370"/>
                  <a:pt x="13495" y="23356"/>
                  <a:pt x="13422" y="23356"/>
                </a:cubicBezTo>
                <a:close/>
                <a:moveTo>
                  <a:pt x="16624" y="23354"/>
                </a:moveTo>
                <a:cubicBezTo>
                  <a:pt x="16475" y="23354"/>
                  <a:pt x="16329" y="23412"/>
                  <a:pt x="16219" y="23521"/>
                </a:cubicBezTo>
                <a:cubicBezTo>
                  <a:pt x="16056" y="23685"/>
                  <a:pt x="16007" y="23930"/>
                  <a:pt x="16095" y="24145"/>
                </a:cubicBezTo>
                <a:cubicBezTo>
                  <a:pt x="16184" y="24358"/>
                  <a:pt x="16392" y="24497"/>
                  <a:pt x="16623" y="24497"/>
                </a:cubicBezTo>
                <a:cubicBezTo>
                  <a:pt x="16939" y="24497"/>
                  <a:pt x="17194" y="24241"/>
                  <a:pt x="17194" y="23926"/>
                </a:cubicBezTo>
                <a:lnTo>
                  <a:pt x="17194" y="23925"/>
                </a:lnTo>
                <a:cubicBezTo>
                  <a:pt x="17194" y="23694"/>
                  <a:pt x="17056" y="23486"/>
                  <a:pt x="16841" y="23397"/>
                </a:cubicBezTo>
                <a:cubicBezTo>
                  <a:pt x="16771" y="23368"/>
                  <a:pt x="16697" y="23354"/>
                  <a:pt x="16624" y="23354"/>
                </a:cubicBezTo>
                <a:close/>
                <a:moveTo>
                  <a:pt x="19825" y="23355"/>
                </a:moveTo>
                <a:cubicBezTo>
                  <a:pt x="19676" y="23355"/>
                  <a:pt x="19530" y="23413"/>
                  <a:pt x="19421" y="23521"/>
                </a:cubicBezTo>
                <a:cubicBezTo>
                  <a:pt x="19257" y="23685"/>
                  <a:pt x="19209" y="23930"/>
                  <a:pt x="19297" y="24145"/>
                </a:cubicBezTo>
                <a:cubicBezTo>
                  <a:pt x="19386" y="24358"/>
                  <a:pt x="19594" y="24497"/>
                  <a:pt x="19825" y="24497"/>
                </a:cubicBezTo>
                <a:cubicBezTo>
                  <a:pt x="20140" y="24497"/>
                  <a:pt x="20396" y="24241"/>
                  <a:pt x="20396" y="23926"/>
                </a:cubicBezTo>
                <a:lnTo>
                  <a:pt x="20396" y="23925"/>
                </a:lnTo>
                <a:cubicBezTo>
                  <a:pt x="20396" y="23694"/>
                  <a:pt x="20256" y="23486"/>
                  <a:pt x="20043" y="23398"/>
                </a:cubicBezTo>
                <a:cubicBezTo>
                  <a:pt x="19973" y="23369"/>
                  <a:pt x="19898" y="23355"/>
                  <a:pt x="19825" y="23355"/>
                </a:cubicBezTo>
                <a:close/>
                <a:moveTo>
                  <a:pt x="10221" y="23355"/>
                </a:moveTo>
                <a:cubicBezTo>
                  <a:pt x="10072" y="23355"/>
                  <a:pt x="9926" y="23413"/>
                  <a:pt x="9816" y="23522"/>
                </a:cubicBezTo>
                <a:cubicBezTo>
                  <a:pt x="9654" y="23686"/>
                  <a:pt x="9605" y="23932"/>
                  <a:pt x="9694" y="24145"/>
                </a:cubicBezTo>
                <a:cubicBezTo>
                  <a:pt x="9782" y="24357"/>
                  <a:pt x="9988" y="24497"/>
                  <a:pt x="10218" y="24497"/>
                </a:cubicBezTo>
                <a:cubicBezTo>
                  <a:pt x="10219" y="24497"/>
                  <a:pt x="10220" y="24497"/>
                  <a:pt x="10221" y="24497"/>
                </a:cubicBezTo>
                <a:cubicBezTo>
                  <a:pt x="10536" y="24497"/>
                  <a:pt x="10791" y="24241"/>
                  <a:pt x="10791" y="23926"/>
                </a:cubicBezTo>
                <a:lnTo>
                  <a:pt x="10791" y="23925"/>
                </a:lnTo>
                <a:cubicBezTo>
                  <a:pt x="10791" y="23694"/>
                  <a:pt x="10651" y="23486"/>
                  <a:pt x="10438" y="23398"/>
                </a:cubicBezTo>
                <a:cubicBezTo>
                  <a:pt x="10368" y="23369"/>
                  <a:pt x="10294" y="23355"/>
                  <a:pt x="10221" y="23355"/>
                </a:cubicBezTo>
                <a:close/>
                <a:moveTo>
                  <a:pt x="616" y="23356"/>
                </a:moveTo>
                <a:cubicBezTo>
                  <a:pt x="468" y="23356"/>
                  <a:pt x="322" y="23414"/>
                  <a:pt x="213" y="23524"/>
                </a:cubicBezTo>
                <a:cubicBezTo>
                  <a:pt x="50" y="23687"/>
                  <a:pt x="1" y="23932"/>
                  <a:pt x="89" y="24146"/>
                </a:cubicBezTo>
                <a:cubicBezTo>
                  <a:pt x="178" y="24359"/>
                  <a:pt x="386" y="24498"/>
                  <a:pt x="617" y="24498"/>
                </a:cubicBezTo>
                <a:cubicBezTo>
                  <a:pt x="933" y="24498"/>
                  <a:pt x="1188" y="24242"/>
                  <a:pt x="1187" y="23926"/>
                </a:cubicBezTo>
                <a:cubicBezTo>
                  <a:pt x="1187" y="23695"/>
                  <a:pt x="1047" y="23487"/>
                  <a:pt x="834" y="23399"/>
                </a:cubicBezTo>
                <a:cubicBezTo>
                  <a:pt x="764" y="23370"/>
                  <a:pt x="690" y="23356"/>
                  <a:pt x="616" y="23356"/>
                </a:cubicBezTo>
                <a:close/>
                <a:moveTo>
                  <a:pt x="3818" y="23355"/>
                </a:moveTo>
                <a:cubicBezTo>
                  <a:pt x="3669" y="23355"/>
                  <a:pt x="3523" y="23414"/>
                  <a:pt x="3414" y="23524"/>
                </a:cubicBezTo>
                <a:cubicBezTo>
                  <a:pt x="3250" y="23687"/>
                  <a:pt x="3203" y="23932"/>
                  <a:pt x="3291" y="24146"/>
                </a:cubicBezTo>
                <a:cubicBezTo>
                  <a:pt x="3380" y="24359"/>
                  <a:pt x="3588" y="24498"/>
                  <a:pt x="3818" y="24498"/>
                </a:cubicBezTo>
                <a:cubicBezTo>
                  <a:pt x="4134" y="24498"/>
                  <a:pt x="4390" y="24241"/>
                  <a:pt x="4389" y="23926"/>
                </a:cubicBezTo>
                <a:lnTo>
                  <a:pt x="4389" y="23925"/>
                </a:lnTo>
                <a:cubicBezTo>
                  <a:pt x="4389" y="23694"/>
                  <a:pt x="4249" y="23486"/>
                  <a:pt x="4036" y="23398"/>
                </a:cubicBezTo>
                <a:cubicBezTo>
                  <a:pt x="3965" y="23369"/>
                  <a:pt x="3892" y="23355"/>
                  <a:pt x="3818" y="23355"/>
                </a:cubicBezTo>
                <a:close/>
                <a:moveTo>
                  <a:pt x="7019" y="23355"/>
                </a:moveTo>
                <a:cubicBezTo>
                  <a:pt x="6870" y="23355"/>
                  <a:pt x="6724" y="23413"/>
                  <a:pt x="6614" y="23522"/>
                </a:cubicBezTo>
                <a:cubicBezTo>
                  <a:pt x="6451" y="23686"/>
                  <a:pt x="6402" y="23932"/>
                  <a:pt x="6491" y="24146"/>
                </a:cubicBezTo>
                <a:cubicBezTo>
                  <a:pt x="6580" y="24359"/>
                  <a:pt x="6788" y="24498"/>
                  <a:pt x="7019" y="24498"/>
                </a:cubicBezTo>
                <a:cubicBezTo>
                  <a:pt x="7335" y="24498"/>
                  <a:pt x="7590" y="24241"/>
                  <a:pt x="7590" y="23926"/>
                </a:cubicBezTo>
                <a:lnTo>
                  <a:pt x="7590" y="23925"/>
                </a:lnTo>
                <a:cubicBezTo>
                  <a:pt x="7589" y="23694"/>
                  <a:pt x="7450" y="23486"/>
                  <a:pt x="7236" y="23398"/>
                </a:cubicBezTo>
                <a:cubicBezTo>
                  <a:pt x="7166" y="23369"/>
                  <a:pt x="7092" y="23355"/>
                  <a:pt x="7019" y="23355"/>
                </a:cubicBezTo>
                <a:close/>
                <a:moveTo>
                  <a:pt x="23026" y="23356"/>
                </a:moveTo>
                <a:cubicBezTo>
                  <a:pt x="22877" y="23356"/>
                  <a:pt x="22731" y="23415"/>
                  <a:pt x="22622" y="23524"/>
                </a:cubicBezTo>
                <a:cubicBezTo>
                  <a:pt x="22459" y="23687"/>
                  <a:pt x="22410" y="23932"/>
                  <a:pt x="22498" y="24146"/>
                </a:cubicBezTo>
                <a:cubicBezTo>
                  <a:pt x="22587" y="24359"/>
                  <a:pt x="22796" y="24498"/>
                  <a:pt x="23026" y="24498"/>
                </a:cubicBezTo>
                <a:cubicBezTo>
                  <a:pt x="23342" y="24498"/>
                  <a:pt x="23597" y="24241"/>
                  <a:pt x="23597" y="23926"/>
                </a:cubicBezTo>
                <a:lnTo>
                  <a:pt x="23597" y="23925"/>
                </a:lnTo>
                <a:cubicBezTo>
                  <a:pt x="23596" y="23694"/>
                  <a:pt x="23457" y="23487"/>
                  <a:pt x="23243" y="23399"/>
                </a:cubicBezTo>
                <a:cubicBezTo>
                  <a:pt x="23172" y="23370"/>
                  <a:pt x="23099" y="23356"/>
                  <a:pt x="23026" y="23356"/>
                </a:cubicBezTo>
                <a:close/>
              </a:path>
            </a:pathLst>
          </a:custGeom>
          <a:solidFill>
            <a:srgbClr val="b7be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84680" y="2842560"/>
            <a:ext cx="6974280" cy="121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cs-CZ" sz="60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cs-CZ" sz="60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cs-CZ" sz="60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cs-CZ" sz="60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cs-CZ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Click to edit the outline text </a:t>
            </a: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Third Outline </a:t>
            </a: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Fourth </a:t>
            </a: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Fifth 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Outli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ne 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Leve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tl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472;p19"/>
          <p:cNvSpPr/>
          <p:nvPr/>
        </p:nvSpPr>
        <p:spPr>
          <a:xfrm rot="16992600">
            <a:off x="8655480" y="4349520"/>
            <a:ext cx="986760" cy="519840"/>
          </a:xfrm>
          <a:custGeom>
            <a:avLst/>
            <a:gdLst>
              <a:gd name="textAreaLeft" fmla="*/ 0 w 986760"/>
              <a:gd name="textAreaRight" fmla="*/ 987120 w 986760"/>
              <a:gd name="textAreaTop" fmla="*/ 0 h 519840"/>
              <a:gd name="textAreaBottom" fmla="*/ 520200 h 519840"/>
            </a:gdLst>
            <a:ahLst/>
            <a:rect l="textAreaLeft" t="textAreaTop" r="textAreaRight" b="textAreaBottom"/>
            <a:pathLst>
              <a:path w="17162" h="9040">
                <a:moveTo>
                  <a:pt x="16106" y="1"/>
                </a:moveTo>
                <a:cubicBezTo>
                  <a:pt x="16013" y="1"/>
                  <a:pt x="15919" y="15"/>
                  <a:pt x="15833" y="44"/>
                </a:cubicBezTo>
                <a:cubicBezTo>
                  <a:pt x="15118" y="286"/>
                  <a:pt x="14527" y="1398"/>
                  <a:pt x="13783" y="2420"/>
                </a:cubicBezTo>
                <a:cubicBezTo>
                  <a:pt x="13146" y="2887"/>
                  <a:pt x="12490" y="3325"/>
                  <a:pt x="11816" y="3736"/>
                </a:cubicBezTo>
                <a:cubicBezTo>
                  <a:pt x="12281" y="3366"/>
                  <a:pt x="12824" y="2840"/>
                  <a:pt x="12930" y="2339"/>
                </a:cubicBezTo>
                <a:cubicBezTo>
                  <a:pt x="12967" y="2162"/>
                  <a:pt x="12934" y="1962"/>
                  <a:pt x="12805" y="1837"/>
                </a:cubicBezTo>
                <a:cubicBezTo>
                  <a:pt x="12720" y="1755"/>
                  <a:pt x="12605" y="1718"/>
                  <a:pt x="12487" y="1718"/>
                </a:cubicBezTo>
                <a:cubicBezTo>
                  <a:pt x="12352" y="1718"/>
                  <a:pt x="12211" y="1766"/>
                  <a:pt x="12102" y="1847"/>
                </a:cubicBezTo>
                <a:cubicBezTo>
                  <a:pt x="11628" y="2201"/>
                  <a:pt x="11467" y="3188"/>
                  <a:pt x="11154" y="4126"/>
                </a:cubicBezTo>
                <a:cubicBezTo>
                  <a:pt x="10686" y="4394"/>
                  <a:pt x="10211" y="4648"/>
                  <a:pt x="9728" y="4888"/>
                </a:cubicBezTo>
                <a:cubicBezTo>
                  <a:pt x="10190" y="4522"/>
                  <a:pt x="10842" y="3911"/>
                  <a:pt x="10894" y="3343"/>
                </a:cubicBezTo>
                <a:cubicBezTo>
                  <a:pt x="10909" y="3172"/>
                  <a:pt x="10855" y="2984"/>
                  <a:pt x="10717" y="2880"/>
                </a:cubicBezTo>
                <a:cubicBezTo>
                  <a:pt x="10643" y="2824"/>
                  <a:pt x="10554" y="2799"/>
                  <a:pt x="10463" y="2799"/>
                </a:cubicBezTo>
                <a:cubicBezTo>
                  <a:pt x="10314" y="2799"/>
                  <a:pt x="10159" y="2865"/>
                  <a:pt x="10048" y="2970"/>
                </a:cubicBezTo>
                <a:cubicBezTo>
                  <a:pt x="9639" y="3357"/>
                  <a:pt x="9497" y="4185"/>
                  <a:pt x="9299" y="5097"/>
                </a:cubicBezTo>
                <a:cubicBezTo>
                  <a:pt x="8794" y="5338"/>
                  <a:pt x="8282" y="5565"/>
                  <a:pt x="7764" y="5775"/>
                </a:cubicBezTo>
                <a:cubicBezTo>
                  <a:pt x="8039" y="5595"/>
                  <a:pt x="8387" y="5357"/>
                  <a:pt x="8680" y="5122"/>
                </a:cubicBezTo>
                <a:cubicBezTo>
                  <a:pt x="9433" y="4519"/>
                  <a:pt x="9079" y="3951"/>
                  <a:pt x="8939" y="3819"/>
                </a:cubicBezTo>
                <a:cubicBezTo>
                  <a:pt x="8854" y="3738"/>
                  <a:pt x="8733" y="3686"/>
                  <a:pt x="8594" y="3686"/>
                </a:cubicBezTo>
                <a:cubicBezTo>
                  <a:pt x="8344" y="3686"/>
                  <a:pt x="8035" y="3855"/>
                  <a:pt x="7775" y="4329"/>
                </a:cubicBezTo>
                <a:cubicBezTo>
                  <a:pt x="7394" y="5023"/>
                  <a:pt x="7307" y="5698"/>
                  <a:pt x="7284" y="5965"/>
                </a:cubicBezTo>
                <a:cubicBezTo>
                  <a:pt x="6668" y="6203"/>
                  <a:pt x="6043" y="6420"/>
                  <a:pt x="5411" y="6614"/>
                </a:cubicBezTo>
                <a:cubicBezTo>
                  <a:pt x="5704" y="6425"/>
                  <a:pt x="6096" y="6160"/>
                  <a:pt x="6423" y="5897"/>
                </a:cubicBezTo>
                <a:cubicBezTo>
                  <a:pt x="7198" y="5277"/>
                  <a:pt x="6834" y="4693"/>
                  <a:pt x="6690" y="4557"/>
                </a:cubicBezTo>
                <a:cubicBezTo>
                  <a:pt x="6603" y="4474"/>
                  <a:pt x="6478" y="4421"/>
                  <a:pt x="6335" y="4421"/>
                </a:cubicBezTo>
                <a:cubicBezTo>
                  <a:pt x="6078" y="4421"/>
                  <a:pt x="5760" y="4594"/>
                  <a:pt x="5493" y="5081"/>
                </a:cubicBezTo>
                <a:cubicBezTo>
                  <a:pt x="5112" y="5776"/>
                  <a:pt x="5015" y="6452"/>
                  <a:pt x="4990" y="6741"/>
                </a:cubicBezTo>
                <a:cubicBezTo>
                  <a:pt x="4325" y="6934"/>
                  <a:pt x="3655" y="7104"/>
                  <a:pt x="2978" y="7249"/>
                </a:cubicBezTo>
                <a:cubicBezTo>
                  <a:pt x="3314" y="7096"/>
                  <a:pt x="3744" y="6887"/>
                  <a:pt x="4113" y="6672"/>
                </a:cubicBezTo>
                <a:cubicBezTo>
                  <a:pt x="5036" y="6135"/>
                  <a:pt x="4743" y="5455"/>
                  <a:pt x="4611" y="5286"/>
                </a:cubicBezTo>
                <a:cubicBezTo>
                  <a:pt x="4515" y="5165"/>
                  <a:pt x="4356" y="5079"/>
                  <a:pt x="4161" y="5079"/>
                </a:cubicBezTo>
                <a:cubicBezTo>
                  <a:pt x="3901" y="5079"/>
                  <a:pt x="3576" y="5231"/>
                  <a:pt x="3255" y="5655"/>
                </a:cubicBezTo>
                <a:cubicBezTo>
                  <a:pt x="2730" y="6345"/>
                  <a:pt x="2523" y="7062"/>
                  <a:pt x="2451" y="7357"/>
                </a:cubicBezTo>
                <a:cubicBezTo>
                  <a:pt x="1653" y="7511"/>
                  <a:pt x="851" y="7631"/>
                  <a:pt x="45" y="7716"/>
                </a:cubicBezTo>
                <a:cubicBezTo>
                  <a:pt x="34" y="7768"/>
                  <a:pt x="20" y="7818"/>
                  <a:pt x="1" y="7868"/>
                </a:cubicBezTo>
                <a:lnTo>
                  <a:pt x="0" y="7871"/>
                </a:lnTo>
                <a:cubicBezTo>
                  <a:pt x="520" y="7818"/>
                  <a:pt x="1037" y="7751"/>
                  <a:pt x="1553" y="7668"/>
                </a:cubicBezTo>
                <a:cubicBezTo>
                  <a:pt x="1872" y="7617"/>
                  <a:pt x="2192" y="7562"/>
                  <a:pt x="2510" y="7499"/>
                </a:cubicBezTo>
                <a:cubicBezTo>
                  <a:pt x="2845" y="7855"/>
                  <a:pt x="4038" y="9039"/>
                  <a:pt x="5092" y="9039"/>
                </a:cubicBezTo>
                <a:cubicBezTo>
                  <a:pt x="5149" y="9039"/>
                  <a:pt x="5207" y="9036"/>
                  <a:pt x="5264" y="9028"/>
                </a:cubicBezTo>
                <a:cubicBezTo>
                  <a:pt x="5512" y="8995"/>
                  <a:pt x="5761" y="8859"/>
                  <a:pt x="5867" y="8631"/>
                </a:cubicBezTo>
                <a:cubicBezTo>
                  <a:pt x="6017" y="8309"/>
                  <a:pt x="5831" y="7911"/>
                  <a:pt x="5538" y="7714"/>
                </a:cubicBezTo>
                <a:cubicBezTo>
                  <a:pt x="5120" y="7430"/>
                  <a:pt x="4091" y="7373"/>
                  <a:pt x="3329" y="7373"/>
                </a:cubicBezTo>
                <a:cubicBezTo>
                  <a:pt x="3255" y="7373"/>
                  <a:pt x="3184" y="7373"/>
                  <a:pt x="3116" y="7374"/>
                </a:cubicBezTo>
                <a:cubicBezTo>
                  <a:pt x="3790" y="7227"/>
                  <a:pt x="4458" y="7056"/>
                  <a:pt x="5119" y="6862"/>
                </a:cubicBezTo>
                <a:cubicBezTo>
                  <a:pt x="5408" y="7104"/>
                  <a:pt x="6404" y="7886"/>
                  <a:pt x="7245" y="7886"/>
                </a:cubicBezTo>
                <a:cubicBezTo>
                  <a:pt x="7343" y="7886"/>
                  <a:pt x="7439" y="7875"/>
                  <a:pt x="7532" y="7851"/>
                </a:cubicBezTo>
                <a:cubicBezTo>
                  <a:pt x="7734" y="7800"/>
                  <a:pt x="7924" y="7663"/>
                  <a:pt x="7989" y="7466"/>
                </a:cubicBezTo>
                <a:cubicBezTo>
                  <a:pt x="8080" y="7188"/>
                  <a:pt x="7889" y="6880"/>
                  <a:pt x="7630" y="6746"/>
                </a:cubicBezTo>
                <a:cubicBezTo>
                  <a:pt x="7440" y="6648"/>
                  <a:pt x="7125" y="6613"/>
                  <a:pt x="6779" y="6613"/>
                </a:cubicBezTo>
                <a:cubicBezTo>
                  <a:pt x="6403" y="6613"/>
                  <a:pt x="5990" y="6654"/>
                  <a:pt x="5661" y="6696"/>
                </a:cubicBezTo>
                <a:cubicBezTo>
                  <a:pt x="5942" y="6607"/>
                  <a:pt x="6221" y="6514"/>
                  <a:pt x="6500" y="6417"/>
                </a:cubicBezTo>
                <a:cubicBezTo>
                  <a:pt x="6820" y="6304"/>
                  <a:pt x="7136" y="6186"/>
                  <a:pt x="7452" y="6063"/>
                </a:cubicBezTo>
                <a:cubicBezTo>
                  <a:pt x="7785" y="6285"/>
                  <a:pt x="8887" y="6975"/>
                  <a:pt x="9733" y="6975"/>
                </a:cubicBezTo>
                <a:cubicBezTo>
                  <a:pt x="9841" y="6975"/>
                  <a:pt x="9945" y="6964"/>
                  <a:pt x="10042" y="6939"/>
                </a:cubicBezTo>
                <a:cubicBezTo>
                  <a:pt x="10239" y="6890"/>
                  <a:pt x="10425" y="6756"/>
                  <a:pt x="10489" y="6564"/>
                </a:cubicBezTo>
                <a:cubicBezTo>
                  <a:pt x="10579" y="6290"/>
                  <a:pt x="10391" y="5989"/>
                  <a:pt x="10137" y="5858"/>
                </a:cubicBezTo>
                <a:cubicBezTo>
                  <a:pt x="9912" y="5742"/>
                  <a:pt x="9631" y="5695"/>
                  <a:pt x="9308" y="5695"/>
                </a:cubicBezTo>
                <a:cubicBezTo>
                  <a:pt x="8905" y="5695"/>
                  <a:pt x="8438" y="5767"/>
                  <a:pt x="7933" y="5870"/>
                </a:cubicBezTo>
                <a:cubicBezTo>
                  <a:pt x="8581" y="5602"/>
                  <a:pt x="9218" y="5312"/>
                  <a:pt x="9843" y="5000"/>
                </a:cubicBezTo>
                <a:cubicBezTo>
                  <a:pt x="9985" y="5101"/>
                  <a:pt x="10372" y="5337"/>
                  <a:pt x="11299" y="5729"/>
                </a:cubicBezTo>
                <a:cubicBezTo>
                  <a:pt x="11509" y="5818"/>
                  <a:pt x="11688" y="5854"/>
                  <a:pt x="11841" y="5854"/>
                </a:cubicBezTo>
                <a:cubicBezTo>
                  <a:pt x="12340" y="5854"/>
                  <a:pt x="12549" y="5472"/>
                  <a:pt x="12588" y="5326"/>
                </a:cubicBezTo>
                <a:cubicBezTo>
                  <a:pt x="12676" y="5005"/>
                  <a:pt x="12430" y="4536"/>
                  <a:pt x="11577" y="4534"/>
                </a:cubicBezTo>
                <a:cubicBezTo>
                  <a:pt x="11191" y="4535"/>
                  <a:pt x="10807" y="4589"/>
                  <a:pt x="10435" y="4694"/>
                </a:cubicBezTo>
                <a:cubicBezTo>
                  <a:pt x="10676" y="4567"/>
                  <a:pt x="10914" y="4437"/>
                  <a:pt x="11150" y="4302"/>
                </a:cubicBezTo>
                <a:cubicBezTo>
                  <a:pt x="11270" y="4234"/>
                  <a:pt x="11390" y="4164"/>
                  <a:pt x="11509" y="4094"/>
                </a:cubicBezTo>
                <a:cubicBezTo>
                  <a:pt x="11795" y="4171"/>
                  <a:pt x="12565" y="4358"/>
                  <a:pt x="13278" y="4358"/>
                </a:cubicBezTo>
                <a:cubicBezTo>
                  <a:pt x="13662" y="4358"/>
                  <a:pt x="14031" y="4303"/>
                  <a:pt x="14299" y="4148"/>
                </a:cubicBezTo>
                <a:cubicBezTo>
                  <a:pt x="14472" y="4047"/>
                  <a:pt x="14614" y="3869"/>
                  <a:pt x="14621" y="3668"/>
                </a:cubicBezTo>
                <a:cubicBezTo>
                  <a:pt x="14633" y="3386"/>
                  <a:pt x="14372" y="3150"/>
                  <a:pt x="14095" y="3095"/>
                </a:cubicBezTo>
                <a:cubicBezTo>
                  <a:pt x="14035" y="3083"/>
                  <a:pt x="13973" y="3077"/>
                  <a:pt x="13908" y="3077"/>
                </a:cubicBezTo>
                <a:cubicBezTo>
                  <a:pt x="13418" y="3077"/>
                  <a:pt x="12792" y="3401"/>
                  <a:pt x="12108" y="3733"/>
                </a:cubicBezTo>
                <a:cubicBezTo>
                  <a:pt x="12698" y="3365"/>
                  <a:pt x="13273" y="2978"/>
                  <a:pt x="13831" y="2570"/>
                </a:cubicBezTo>
                <a:cubicBezTo>
                  <a:pt x="14579" y="2362"/>
                  <a:pt x="17162" y="1549"/>
                  <a:pt x="16711" y="319"/>
                </a:cubicBezTo>
                <a:cubicBezTo>
                  <a:pt x="16599" y="104"/>
                  <a:pt x="16353" y="1"/>
                  <a:pt x="16106" y="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88" name="Google Shape;473;p19"/>
          <p:cNvSpPr/>
          <p:nvPr/>
        </p:nvSpPr>
        <p:spPr>
          <a:xfrm rot="15136800">
            <a:off x="8309520" y="4401000"/>
            <a:ext cx="1181880" cy="622440"/>
          </a:xfrm>
          <a:custGeom>
            <a:avLst/>
            <a:gdLst>
              <a:gd name="textAreaLeft" fmla="*/ 0 w 1181880"/>
              <a:gd name="textAreaRight" fmla="*/ 1182240 w 1181880"/>
              <a:gd name="textAreaTop" fmla="*/ 0 h 622440"/>
              <a:gd name="textAreaBottom" fmla="*/ 622800 h 622440"/>
            </a:gdLst>
            <a:ahLst/>
            <a:rect l="textAreaLeft" t="textAreaTop" r="textAreaRight" b="textAreaBottom"/>
            <a:pathLst>
              <a:path w="17162" h="9040">
                <a:moveTo>
                  <a:pt x="16106" y="1"/>
                </a:moveTo>
                <a:cubicBezTo>
                  <a:pt x="16013" y="1"/>
                  <a:pt x="15919" y="15"/>
                  <a:pt x="15833" y="44"/>
                </a:cubicBezTo>
                <a:cubicBezTo>
                  <a:pt x="15118" y="286"/>
                  <a:pt x="14527" y="1398"/>
                  <a:pt x="13783" y="2420"/>
                </a:cubicBezTo>
                <a:cubicBezTo>
                  <a:pt x="13146" y="2887"/>
                  <a:pt x="12490" y="3325"/>
                  <a:pt x="11816" y="3736"/>
                </a:cubicBezTo>
                <a:cubicBezTo>
                  <a:pt x="12281" y="3366"/>
                  <a:pt x="12824" y="2840"/>
                  <a:pt x="12930" y="2339"/>
                </a:cubicBezTo>
                <a:cubicBezTo>
                  <a:pt x="12967" y="2162"/>
                  <a:pt x="12934" y="1962"/>
                  <a:pt x="12805" y="1837"/>
                </a:cubicBezTo>
                <a:cubicBezTo>
                  <a:pt x="12720" y="1755"/>
                  <a:pt x="12605" y="1718"/>
                  <a:pt x="12487" y="1718"/>
                </a:cubicBezTo>
                <a:cubicBezTo>
                  <a:pt x="12352" y="1718"/>
                  <a:pt x="12211" y="1766"/>
                  <a:pt x="12102" y="1847"/>
                </a:cubicBezTo>
                <a:cubicBezTo>
                  <a:pt x="11628" y="2201"/>
                  <a:pt x="11467" y="3188"/>
                  <a:pt x="11154" y="4126"/>
                </a:cubicBezTo>
                <a:cubicBezTo>
                  <a:pt x="10686" y="4394"/>
                  <a:pt x="10211" y="4648"/>
                  <a:pt x="9728" y="4888"/>
                </a:cubicBezTo>
                <a:cubicBezTo>
                  <a:pt x="10190" y="4522"/>
                  <a:pt x="10842" y="3911"/>
                  <a:pt x="10894" y="3343"/>
                </a:cubicBezTo>
                <a:cubicBezTo>
                  <a:pt x="10909" y="3172"/>
                  <a:pt x="10855" y="2984"/>
                  <a:pt x="10717" y="2880"/>
                </a:cubicBezTo>
                <a:cubicBezTo>
                  <a:pt x="10643" y="2824"/>
                  <a:pt x="10554" y="2799"/>
                  <a:pt x="10463" y="2799"/>
                </a:cubicBezTo>
                <a:cubicBezTo>
                  <a:pt x="10314" y="2799"/>
                  <a:pt x="10159" y="2865"/>
                  <a:pt x="10048" y="2970"/>
                </a:cubicBezTo>
                <a:cubicBezTo>
                  <a:pt x="9639" y="3357"/>
                  <a:pt x="9497" y="4185"/>
                  <a:pt x="9299" y="5097"/>
                </a:cubicBezTo>
                <a:cubicBezTo>
                  <a:pt x="8794" y="5338"/>
                  <a:pt x="8282" y="5565"/>
                  <a:pt x="7764" y="5775"/>
                </a:cubicBezTo>
                <a:cubicBezTo>
                  <a:pt x="8039" y="5595"/>
                  <a:pt x="8387" y="5357"/>
                  <a:pt x="8680" y="5122"/>
                </a:cubicBezTo>
                <a:cubicBezTo>
                  <a:pt x="9433" y="4519"/>
                  <a:pt x="9079" y="3951"/>
                  <a:pt x="8939" y="3819"/>
                </a:cubicBezTo>
                <a:cubicBezTo>
                  <a:pt x="8854" y="3738"/>
                  <a:pt x="8733" y="3686"/>
                  <a:pt x="8594" y="3686"/>
                </a:cubicBezTo>
                <a:cubicBezTo>
                  <a:pt x="8344" y="3686"/>
                  <a:pt x="8035" y="3855"/>
                  <a:pt x="7775" y="4329"/>
                </a:cubicBezTo>
                <a:cubicBezTo>
                  <a:pt x="7394" y="5023"/>
                  <a:pt x="7307" y="5698"/>
                  <a:pt x="7284" y="5965"/>
                </a:cubicBezTo>
                <a:cubicBezTo>
                  <a:pt x="6668" y="6203"/>
                  <a:pt x="6043" y="6420"/>
                  <a:pt x="5411" y="6614"/>
                </a:cubicBezTo>
                <a:cubicBezTo>
                  <a:pt x="5704" y="6425"/>
                  <a:pt x="6096" y="6160"/>
                  <a:pt x="6423" y="5897"/>
                </a:cubicBezTo>
                <a:cubicBezTo>
                  <a:pt x="7198" y="5277"/>
                  <a:pt x="6834" y="4693"/>
                  <a:pt x="6690" y="4557"/>
                </a:cubicBezTo>
                <a:cubicBezTo>
                  <a:pt x="6603" y="4474"/>
                  <a:pt x="6478" y="4421"/>
                  <a:pt x="6335" y="4421"/>
                </a:cubicBezTo>
                <a:cubicBezTo>
                  <a:pt x="6078" y="4421"/>
                  <a:pt x="5760" y="4594"/>
                  <a:pt x="5493" y="5081"/>
                </a:cubicBezTo>
                <a:cubicBezTo>
                  <a:pt x="5112" y="5776"/>
                  <a:pt x="5015" y="6452"/>
                  <a:pt x="4990" y="6741"/>
                </a:cubicBezTo>
                <a:cubicBezTo>
                  <a:pt x="4325" y="6934"/>
                  <a:pt x="3655" y="7104"/>
                  <a:pt x="2978" y="7249"/>
                </a:cubicBezTo>
                <a:cubicBezTo>
                  <a:pt x="3314" y="7096"/>
                  <a:pt x="3744" y="6887"/>
                  <a:pt x="4113" y="6672"/>
                </a:cubicBezTo>
                <a:cubicBezTo>
                  <a:pt x="5036" y="6135"/>
                  <a:pt x="4743" y="5455"/>
                  <a:pt x="4611" y="5286"/>
                </a:cubicBezTo>
                <a:cubicBezTo>
                  <a:pt x="4515" y="5165"/>
                  <a:pt x="4356" y="5079"/>
                  <a:pt x="4161" y="5079"/>
                </a:cubicBezTo>
                <a:cubicBezTo>
                  <a:pt x="3901" y="5079"/>
                  <a:pt x="3576" y="5231"/>
                  <a:pt x="3255" y="5655"/>
                </a:cubicBezTo>
                <a:cubicBezTo>
                  <a:pt x="2730" y="6345"/>
                  <a:pt x="2523" y="7062"/>
                  <a:pt x="2451" y="7357"/>
                </a:cubicBezTo>
                <a:cubicBezTo>
                  <a:pt x="1653" y="7511"/>
                  <a:pt x="851" y="7631"/>
                  <a:pt x="45" y="7716"/>
                </a:cubicBezTo>
                <a:cubicBezTo>
                  <a:pt x="34" y="7768"/>
                  <a:pt x="20" y="7818"/>
                  <a:pt x="1" y="7868"/>
                </a:cubicBezTo>
                <a:lnTo>
                  <a:pt x="0" y="7871"/>
                </a:lnTo>
                <a:cubicBezTo>
                  <a:pt x="520" y="7818"/>
                  <a:pt x="1037" y="7751"/>
                  <a:pt x="1553" y="7668"/>
                </a:cubicBezTo>
                <a:cubicBezTo>
                  <a:pt x="1872" y="7617"/>
                  <a:pt x="2192" y="7562"/>
                  <a:pt x="2510" y="7499"/>
                </a:cubicBezTo>
                <a:cubicBezTo>
                  <a:pt x="2845" y="7855"/>
                  <a:pt x="4038" y="9039"/>
                  <a:pt x="5092" y="9039"/>
                </a:cubicBezTo>
                <a:cubicBezTo>
                  <a:pt x="5149" y="9039"/>
                  <a:pt x="5207" y="9036"/>
                  <a:pt x="5264" y="9028"/>
                </a:cubicBezTo>
                <a:cubicBezTo>
                  <a:pt x="5512" y="8995"/>
                  <a:pt x="5761" y="8859"/>
                  <a:pt x="5867" y="8631"/>
                </a:cubicBezTo>
                <a:cubicBezTo>
                  <a:pt x="6017" y="8309"/>
                  <a:pt x="5831" y="7911"/>
                  <a:pt x="5538" y="7714"/>
                </a:cubicBezTo>
                <a:cubicBezTo>
                  <a:pt x="5120" y="7430"/>
                  <a:pt x="4091" y="7373"/>
                  <a:pt x="3329" y="7373"/>
                </a:cubicBezTo>
                <a:cubicBezTo>
                  <a:pt x="3255" y="7373"/>
                  <a:pt x="3184" y="7373"/>
                  <a:pt x="3116" y="7374"/>
                </a:cubicBezTo>
                <a:cubicBezTo>
                  <a:pt x="3790" y="7227"/>
                  <a:pt x="4458" y="7056"/>
                  <a:pt x="5119" y="6862"/>
                </a:cubicBezTo>
                <a:cubicBezTo>
                  <a:pt x="5408" y="7104"/>
                  <a:pt x="6404" y="7886"/>
                  <a:pt x="7245" y="7886"/>
                </a:cubicBezTo>
                <a:cubicBezTo>
                  <a:pt x="7343" y="7886"/>
                  <a:pt x="7439" y="7875"/>
                  <a:pt x="7532" y="7851"/>
                </a:cubicBezTo>
                <a:cubicBezTo>
                  <a:pt x="7734" y="7800"/>
                  <a:pt x="7924" y="7663"/>
                  <a:pt x="7989" y="7466"/>
                </a:cubicBezTo>
                <a:cubicBezTo>
                  <a:pt x="8080" y="7188"/>
                  <a:pt x="7889" y="6880"/>
                  <a:pt x="7630" y="6746"/>
                </a:cubicBezTo>
                <a:cubicBezTo>
                  <a:pt x="7440" y="6648"/>
                  <a:pt x="7125" y="6613"/>
                  <a:pt x="6779" y="6613"/>
                </a:cubicBezTo>
                <a:cubicBezTo>
                  <a:pt x="6403" y="6613"/>
                  <a:pt x="5990" y="6654"/>
                  <a:pt x="5661" y="6696"/>
                </a:cubicBezTo>
                <a:cubicBezTo>
                  <a:pt x="5942" y="6607"/>
                  <a:pt x="6221" y="6514"/>
                  <a:pt x="6500" y="6417"/>
                </a:cubicBezTo>
                <a:cubicBezTo>
                  <a:pt x="6820" y="6304"/>
                  <a:pt x="7136" y="6186"/>
                  <a:pt x="7452" y="6063"/>
                </a:cubicBezTo>
                <a:cubicBezTo>
                  <a:pt x="7785" y="6285"/>
                  <a:pt x="8887" y="6975"/>
                  <a:pt x="9733" y="6975"/>
                </a:cubicBezTo>
                <a:cubicBezTo>
                  <a:pt x="9841" y="6975"/>
                  <a:pt x="9945" y="6964"/>
                  <a:pt x="10042" y="6939"/>
                </a:cubicBezTo>
                <a:cubicBezTo>
                  <a:pt x="10239" y="6890"/>
                  <a:pt x="10425" y="6756"/>
                  <a:pt x="10489" y="6564"/>
                </a:cubicBezTo>
                <a:cubicBezTo>
                  <a:pt x="10579" y="6290"/>
                  <a:pt x="10391" y="5989"/>
                  <a:pt x="10137" y="5858"/>
                </a:cubicBezTo>
                <a:cubicBezTo>
                  <a:pt x="9912" y="5742"/>
                  <a:pt x="9631" y="5695"/>
                  <a:pt x="9308" y="5695"/>
                </a:cubicBezTo>
                <a:cubicBezTo>
                  <a:pt x="8905" y="5695"/>
                  <a:pt x="8438" y="5767"/>
                  <a:pt x="7933" y="5870"/>
                </a:cubicBezTo>
                <a:cubicBezTo>
                  <a:pt x="8581" y="5602"/>
                  <a:pt x="9218" y="5312"/>
                  <a:pt x="9843" y="5000"/>
                </a:cubicBezTo>
                <a:cubicBezTo>
                  <a:pt x="9985" y="5101"/>
                  <a:pt x="10372" y="5337"/>
                  <a:pt x="11299" y="5729"/>
                </a:cubicBezTo>
                <a:cubicBezTo>
                  <a:pt x="11509" y="5818"/>
                  <a:pt x="11688" y="5854"/>
                  <a:pt x="11841" y="5854"/>
                </a:cubicBezTo>
                <a:cubicBezTo>
                  <a:pt x="12340" y="5854"/>
                  <a:pt x="12549" y="5472"/>
                  <a:pt x="12588" y="5326"/>
                </a:cubicBezTo>
                <a:cubicBezTo>
                  <a:pt x="12676" y="5005"/>
                  <a:pt x="12430" y="4536"/>
                  <a:pt x="11577" y="4534"/>
                </a:cubicBezTo>
                <a:cubicBezTo>
                  <a:pt x="11191" y="4535"/>
                  <a:pt x="10807" y="4589"/>
                  <a:pt x="10435" y="4694"/>
                </a:cubicBezTo>
                <a:cubicBezTo>
                  <a:pt x="10676" y="4567"/>
                  <a:pt x="10914" y="4437"/>
                  <a:pt x="11150" y="4302"/>
                </a:cubicBezTo>
                <a:cubicBezTo>
                  <a:pt x="11270" y="4234"/>
                  <a:pt x="11390" y="4164"/>
                  <a:pt x="11509" y="4094"/>
                </a:cubicBezTo>
                <a:cubicBezTo>
                  <a:pt x="11795" y="4171"/>
                  <a:pt x="12565" y="4358"/>
                  <a:pt x="13278" y="4358"/>
                </a:cubicBezTo>
                <a:cubicBezTo>
                  <a:pt x="13662" y="4358"/>
                  <a:pt x="14031" y="4303"/>
                  <a:pt x="14299" y="4148"/>
                </a:cubicBezTo>
                <a:cubicBezTo>
                  <a:pt x="14472" y="4047"/>
                  <a:pt x="14614" y="3869"/>
                  <a:pt x="14621" y="3668"/>
                </a:cubicBezTo>
                <a:cubicBezTo>
                  <a:pt x="14633" y="3386"/>
                  <a:pt x="14372" y="3150"/>
                  <a:pt x="14095" y="3095"/>
                </a:cubicBezTo>
                <a:cubicBezTo>
                  <a:pt x="14035" y="3083"/>
                  <a:pt x="13973" y="3077"/>
                  <a:pt x="13908" y="3077"/>
                </a:cubicBezTo>
                <a:cubicBezTo>
                  <a:pt x="13418" y="3077"/>
                  <a:pt x="12792" y="3401"/>
                  <a:pt x="12108" y="3733"/>
                </a:cubicBezTo>
                <a:cubicBezTo>
                  <a:pt x="12698" y="3365"/>
                  <a:pt x="13273" y="2978"/>
                  <a:pt x="13831" y="2570"/>
                </a:cubicBezTo>
                <a:cubicBezTo>
                  <a:pt x="14579" y="2362"/>
                  <a:pt x="17162" y="1549"/>
                  <a:pt x="16711" y="319"/>
                </a:cubicBezTo>
                <a:cubicBezTo>
                  <a:pt x="16599" y="104"/>
                  <a:pt x="16353" y="1"/>
                  <a:pt x="16106" y="1"/>
                </a:cubicBezTo>
                <a:close/>
              </a:path>
            </a:pathLst>
          </a:custGeom>
          <a:solidFill>
            <a:srgbClr val="ec5a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89" name="Google Shape;474;p19"/>
          <p:cNvSpPr/>
          <p:nvPr/>
        </p:nvSpPr>
        <p:spPr>
          <a:xfrm flipH="1" rot="4418400">
            <a:off x="-599400" y="3142080"/>
            <a:ext cx="1233720" cy="649800"/>
          </a:xfrm>
          <a:custGeom>
            <a:avLst/>
            <a:gdLst>
              <a:gd name="textAreaLeft" fmla="*/ -360 w 1233720"/>
              <a:gd name="textAreaRight" fmla="*/ 1233720 w 1233720"/>
              <a:gd name="textAreaTop" fmla="*/ 0 h 649800"/>
              <a:gd name="textAreaBottom" fmla="*/ 650160 h 649800"/>
            </a:gdLst>
            <a:ahLst/>
            <a:rect l="textAreaLeft" t="textAreaTop" r="textAreaRight" b="textAreaBottom"/>
            <a:pathLst>
              <a:path w="17162" h="9040">
                <a:moveTo>
                  <a:pt x="16106" y="1"/>
                </a:moveTo>
                <a:cubicBezTo>
                  <a:pt x="16013" y="1"/>
                  <a:pt x="15919" y="15"/>
                  <a:pt x="15833" y="44"/>
                </a:cubicBezTo>
                <a:cubicBezTo>
                  <a:pt x="15118" y="286"/>
                  <a:pt x="14527" y="1398"/>
                  <a:pt x="13783" y="2420"/>
                </a:cubicBezTo>
                <a:cubicBezTo>
                  <a:pt x="13146" y="2887"/>
                  <a:pt x="12490" y="3325"/>
                  <a:pt x="11816" y="3736"/>
                </a:cubicBezTo>
                <a:cubicBezTo>
                  <a:pt x="12281" y="3366"/>
                  <a:pt x="12824" y="2840"/>
                  <a:pt x="12930" y="2339"/>
                </a:cubicBezTo>
                <a:cubicBezTo>
                  <a:pt x="12967" y="2162"/>
                  <a:pt x="12934" y="1962"/>
                  <a:pt x="12805" y="1837"/>
                </a:cubicBezTo>
                <a:cubicBezTo>
                  <a:pt x="12720" y="1755"/>
                  <a:pt x="12605" y="1718"/>
                  <a:pt x="12487" y="1718"/>
                </a:cubicBezTo>
                <a:cubicBezTo>
                  <a:pt x="12352" y="1718"/>
                  <a:pt x="12211" y="1766"/>
                  <a:pt x="12102" y="1847"/>
                </a:cubicBezTo>
                <a:cubicBezTo>
                  <a:pt x="11628" y="2201"/>
                  <a:pt x="11467" y="3188"/>
                  <a:pt x="11154" y="4126"/>
                </a:cubicBezTo>
                <a:cubicBezTo>
                  <a:pt x="10686" y="4394"/>
                  <a:pt x="10211" y="4648"/>
                  <a:pt x="9728" y="4888"/>
                </a:cubicBezTo>
                <a:cubicBezTo>
                  <a:pt x="10190" y="4522"/>
                  <a:pt x="10842" y="3911"/>
                  <a:pt x="10894" y="3343"/>
                </a:cubicBezTo>
                <a:cubicBezTo>
                  <a:pt x="10909" y="3172"/>
                  <a:pt x="10855" y="2984"/>
                  <a:pt x="10717" y="2880"/>
                </a:cubicBezTo>
                <a:cubicBezTo>
                  <a:pt x="10643" y="2824"/>
                  <a:pt x="10554" y="2799"/>
                  <a:pt x="10463" y="2799"/>
                </a:cubicBezTo>
                <a:cubicBezTo>
                  <a:pt x="10314" y="2799"/>
                  <a:pt x="10159" y="2865"/>
                  <a:pt x="10048" y="2970"/>
                </a:cubicBezTo>
                <a:cubicBezTo>
                  <a:pt x="9639" y="3357"/>
                  <a:pt x="9497" y="4185"/>
                  <a:pt x="9299" y="5097"/>
                </a:cubicBezTo>
                <a:cubicBezTo>
                  <a:pt x="8794" y="5338"/>
                  <a:pt x="8282" y="5565"/>
                  <a:pt x="7764" y="5775"/>
                </a:cubicBezTo>
                <a:cubicBezTo>
                  <a:pt x="8039" y="5595"/>
                  <a:pt x="8387" y="5357"/>
                  <a:pt x="8680" y="5122"/>
                </a:cubicBezTo>
                <a:cubicBezTo>
                  <a:pt x="9433" y="4519"/>
                  <a:pt x="9079" y="3951"/>
                  <a:pt x="8939" y="3819"/>
                </a:cubicBezTo>
                <a:cubicBezTo>
                  <a:pt x="8854" y="3738"/>
                  <a:pt x="8733" y="3686"/>
                  <a:pt x="8594" y="3686"/>
                </a:cubicBezTo>
                <a:cubicBezTo>
                  <a:pt x="8344" y="3686"/>
                  <a:pt x="8035" y="3855"/>
                  <a:pt x="7775" y="4329"/>
                </a:cubicBezTo>
                <a:cubicBezTo>
                  <a:pt x="7394" y="5023"/>
                  <a:pt x="7307" y="5698"/>
                  <a:pt x="7284" y="5965"/>
                </a:cubicBezTo>
                <a:cubicBezTo>
                  <a:pt x="6668" y="6203"/>
                  <a:pt x="6043" y="6420"/>
                  <a:pt x="5411" y="6614"/>
                </a:cubicBezTo>
                <a:cubicBezTo>
                  <a:pt x="5704" y="6425"/>
                  <a:pt x="6096" y="6160"/>
                  <a:pt x="6423" y="5897"/>
                </a:cubicBezTo>
                <a:cubicBezTo>
                  <a:pt x="7198" y="5277"/>
                  <a:pt x="6834" y="4693"/>
                  <a:pt x="6690" y="4557"/>
                </a:cubicBezTo>
                <a:cubicBezTo>
                  <a:pt x="6603" y="4474"/>
                  <a:pt x="6478" y="4421"/>
                  <a:pt x="6335" y="4421"/>
                </a:cubicBezTo>
                <a:cubicBezTo>
                  <a:pt x="6078" y="4421"/>
                  <a:pt x="5760" y="4594"/>
                  <a:pt x="5493" y="5081"/>
                </a:cubicBezTo>
                <a:cubicBezTo>
                  <a:pt x="5112" y="5776"/>
                  <a:pt x="5015" y="6452"/>
                  <a:pt x="4990" y="6741"/>
                </a:cubicBezTo>
                <a:cubicBezTo>
                  <a:pt x="4325" y="6934"/>
                  <a:pt x="3655" y="7104"/>
                  <a:pt x="2978" y="7249"/>
                </a:cubicBezTo>
                <a:cubicBezTo>
                  <a:pt x="3314" y="7096"/>
                  <a:pt x="3744" y="6887"/>
                  <a:pt x="4113" y="6672"/>
                </a:cubicBezTo>
                <a:cubicBezTo>
                  <a:pt x="5036" y="6135"/>
                  <a:pt x="4743" y="5455"/>
                  <a:pt x="4611" y="5286"/>
                </a:cubicBezTo>
                <a:cubicBezTo>
                  <a:pt x="4515" y="5165"/>
                  <a:pt x="4356" y="5079"/>
                  <a:pt x="4161" y="5079"/>
                </a:cubicBezTo>
                <a:cubicBezTo>
                  <a:pt x="3901" y="5079"/>
                  <a:pt x="3576" y="5231"/>
                  <a:pt x="3255" y="5655"/>
                </a:cubicBezTo>
                <a:cubicBezTo>
                  <a:pt x="2730" y="6345"/>
                  <a:pt x="2523" y="7062"/>
                  <a:pt x="2451" y="7357"/>
                </a:cubicBezTo>
                <a:cubicBezTo>
                  <a:pt x="1653" y="7511"/>
                  <a:pt x="851" y="7631"/>
                  <a:pt x="45" y="7716"/>
                </a:cubicBezTo>
                <a:cubicBezTo>
                  <a:pt x="34" y="7768"/>
                  <a:pt x="20" y="7818"/>
                  <a:pt x="1" y="7868"/>
                </a:cubicBezTo>
                <a:lnTo>
                  <a:pt x="0" y="7871"/>
                </a:lnTo>
                <a:cubicBezTo>
                  <a:pt x="520" y="7818"/>
                  <a:pt x="1037" y="7751"/>
                  <a:pt x="1553" y="7668"/>
                </a:cubicBezTo>
                <a:cubicBezTo>
                  <a:pt x="1872" y="7617"/>
                  <a:pt x="2192" y="7562"/>
                  <a:pt x="2510" y="7499"/>
                </a:cubicBezTo>
                <a:cubicBezTo>
                  <a:pt x="2845" y="7855"/>
                  <a:pt x="4038" y="9039"/>
                  <a:pt x="5092" y="9039"/>
                </a:cubicBezTo>
                <a:cubicBezTo>
                  <a:pt x="5149" y="9039"/>
                  <a:pt x="5207" y="9036"/>
                  <a:pt x="5264" y="9028"/>
                </a:cubicBezTo>
                <a:cubicBezTo>
                  <a:pt x="5512" y="8995"/>
                  <a:pt x="5761" y="8859"/>
                  <a:pt x="5867" y="8631"/>
                </a:cubicBezTo>
                <a:cubicBezTo>
                  <a:pt x="6017" y="8309"/>
                  <a:pt x="5831" y="7911"/>
                  <a:pt x="5538" y="7714"/>
                </a:cubicBezTo>
                <a:cubicBezTo>
                  <a:pt x="5120" y="7430"/>
                  <a:pt x="4091" y="7373"/>
                  <a:pt x="3329" y="7373"/>
                </a:cubicBezTo>
                <a:cubicBezTo>
                  <a:pt x="3255" y="7373"/>
                  <a:pt x="3184" y="7373"/>
                  <a:pt x="3116" y="7374"/>
                </a:cubicBezTo>
                <a:cubicBezTo>
                  <a:pt x="3790" y="7227"/>
                  <a:pt x="4458" y="7056"/>
                  <a:pt x="5119" y="6862"/>
                </a:cubicBezTo>
                <a:cubicBezTo>
                  <a:pt x="5408" y="7104"/>
                  <a:pt x="6404" y="7886"/>
                  <a:pt x="7245" y="7886"/>
                </a:cubicBezTo>
                <a:cubicBezTo>
                  <a:pt x="7343" y="7886"/>
                  <a:pt x="7439" y="7875"/>
                  <a:pt x="7532" y="7851"/>
                </a:cubicBezTo>
                <a:cubicBezTo>
                  <a:pt x="7734" y="7800"/>
                  <a:pt x="7924" y="7663"/>
                  <a:pt x="7989" y="7466"/>
                </a:cubicBezTo>
                <a:cubicBezTo>
                  <a:pt x="8080" y="7188"/>
                  <a:pt x="7889" y="6880"/>
                  <a:pt x="7630" y="6746"/>
                </a:cubicBezTo>
                <a:cubicBezTo>
                  <a:pt x="7440" y="6648"/>
                  <a:pt x="7125" y="6613"/>
                  <a:pt x="6779" y="6613"/>
                </a:cubicBezTo>
                <a:cubicBezTo>
                  <a:pt x="6403" y="6613"/>
                  <a:pt x="5990" y="6654"/>
                  <a:pt x="5661" y="6696"/>
                </a:cubicBezTo>
                <a:cubicBezTo>
                  <a:pt x="5942" y="6607"/>
                  <a:pt x="6221" y="6514"/>
                  <a:pt x="6500" y="6417"/>
                </a:cubicBezTo>
                <a:cubicBezTo>
                  <a:pt x="6820" y="6304"/>
                  <a:pt x="7136" y="6186"/>
                  <a:pt x="7452" y="6063"/>
                </a:cubicBezTo>
                <a:cubicBezTo>
                  <a:pt x="7785" y="6285"/>
                  <a:pt x="8887" y="6975"/>
                  <a:pt x="9733" y="6975"/>
                </a:cubicBezTo>
                <a:cubicBezTo>
                  <a:pt x="9841" y="6975"/>
                  <a:pt x="9945" y="6964"/>
                  <a:pt x="10042" y="6939"/>
                </a:cubicBezTo>
                <a:cubicBezTo>
                  <a:pt x="10239" y="6890"/>
                  <a:pt x="10425" y="6756"/>
                  <a:pt x="10489" y="6564"/>
                </a:cubicBezTo>
                <a:cubicBezTo>
                  <a:pt x="10579" y="6290"/>
                  <a:pt x="10391" y="5989"/>
                  <a:pt x="10137" y="5858"/>
                </a:cubicBezTo>
                <a:cubicBezTo>
                  <a:pt x="9912" y="5742"/>
                  <a:pt x="9631" y="5695"/>
                  <a:pt x="9308" y="5695"/>
                </a:cubicBezTo>
                <a:cubicBezTo>
                  <a:pt x="8905" y="5695"/>
                  <a:pt x="8438" y="5767"/>
                  <a:pt x="7933" y="5870"/>
                </a:cubicBezTo>
                <a:cubicBezTo>
                  <a:pt x="8581" y="5602"/>
                  <a:pt x="9218" y="5312"/>
                  <a:pt x="9843" y="5000"/>
                </a:cubicBezTo>
                <a:cubicBezTo>
                  <a:pt x="9985" y="5101"/>
                  <a:pt x="10372" y="5337"/>
                  <a:pt x="11299" y="5729"/>
                </a:cubicBezTo>
                <a:cubicBezTo>
                  <a:pt x="11509" y="5818"/>
                  <a:pt x="11688" y="5854"/>
                  <a:pt x="11841" y="5854"/>
                </a:cubicBezTo>
                <a:cubicBezTo>
                  <a:pt x="12340" y="5854"/>
                  <a:pt x="12549" y="5472"/>
                  <a:pt x="12588" y="5326"/>
                </a:cubicBezTo>
                <a:cubicBezTo>
                  <a:pt x="12676" y="5005"/>
                  <a:pt x="12430" y="4536"/>
                  <a:pt x="11577" y="4534"/>
                </a:cubicBezTo>
                <a:cubicBezTo>
                  <a:pt x="11191" y="4535"/>
                  <a:pt x="10807" y="4589"/>
                  <a:pt x="10435" y="4694"/>
                </a:cubicBezTo>
                <a:cubicBezTo>
                  <a:pt x="10676" y="4567"/>
                  <a:pt x="10914" y="4437"/>
                  <a:pt x="11150" y="4302"/>
                </a:cubicBezTo>
                <a:cubicBezTo>
                  <a:pt x="11270" y="4234"/>
                  <a:pt x="11390" y="4164"/>
                  <a:pt x="11509" y="4094"/>
                </a:cubicBezTo>
                <a:cubicBezTo>
                  <a:pt x="11795" y="4171"/>
                  <a:pt x="12565" y="4358"/>
                  <a:pt x="13278" y="4358"/>
                </a:cubicBezTo>
                <a:cubicBezTo>
                  <a:pt x="13662" y="4358"/>
                  <a:pt x="14031" y="4303"/>
                  <a:pt x="14299" y="4148"/>
                </a:cubicBezTo>
                <a:cubicBezTo>
                  <a:pt x="14472" y="4047"/>
                  <a:pt x="14614" y="3869"/>
                  <a:pt x="14621" y="3668"/>
                </a:cubicBezTo>
                <a:cubicBezTo>
                  <a:pt x="14633" y="3386"/>
                  <a:pt x="14372" y="3150"/>
                  <a:pt x="14095" y="3095"/>
                </a:cubicBezTo>
                <a:cubicBezTo>
                  <a:pt x="14035" y="3083"/>
                  <a:pt x="13973" y="3077"/>
                  <a:pt x="13908" y="3077"/>
                </a:cubicBezTo>
                <a:cubicBezTo>
                  <a:pt x="13418" y="3077"/>
                  <a:pt x="12792" y="3401"/>
                  <a:pt x="12108" y="3733"/>
                </a:cubicBezTo>
                <a:cubicBezTo>
                  <a:pt x="12698" y="3365"/>
                  <a:pt x="13273" y="2978"/>
                  <a:pt x="13831" y="2570"/>
                </a:cubicBezTo>
                <a:cubicBezTo>
                  <a:pt x="14579" y="2362"/>
                  <a:pt x="17162" y="1549"/>
                  <a:pt x="16711" y="319"/>
                </a:cubicBezTo>
                <a:cubicBezTo>
                  <a:pt x="16599" y="104"/>
                  <a:pt x="16353" y="1"/>
                  <a:pt x="16106" y="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90" name="Google Shape;475;p19"/>
          <p:cNvSpPr/>
          <p:nvPr/>
        </p:nvSpPr>
        <p:spPr>
          <a:xfrm flipH="1" rot="6274200">
            <a:off x="-403560" y="3189240"/>
            <a:ext cx="1477440" cy="777960"/>
          </a:xfrm>
          <a:custGeom>
            <a:avLst/>
            <a:gdLst>
              <a:gd name="textAreaLeft" fmla="*/ 360 w 1477440"/>
              <a:gd name="textAreaRight" fmla="*/ 1478160 w 1477440"/>
              <a:gd name="textAreaTop" fmla="*/ 0 h 777960"/>
              <a:gd name="textAreaBottom" fmla="*/ 778320 h 777960"/>
            </a:gdLst>
            <a:ahLst/>
            <a:rect l="textAreaLeft" t="textAreaTop" r="textAreaRight" b="textAreaBottom"/>
            <a:pathLst>
              <a:path w="17162" h="9040">
                <a:moveTo>
                  <a:pt x="16106" y="1"/>
                </a:moveTo>
                <a:cubicBezTo>
                  <a:pt x="16013" y="1"/>
                  <a:pt x="15919" y="15"/>
                  <a:pt x="15833" y="44"/>
                </a:cubicBezTo>
                <a:cubicBezTo>
                  <a:pt x="15118" y="286"/>
                  <a:pt x="14527" y="1398"/>
                  <a:pt x="13783" y="2420"/>
                </a:cubicBezTo>
                <a:cubicBezTo>
                  <a:pt x="13146" y="2887"/>
                  <a:pt x="12490" y="3325"/>
                  <a:pt x="11816" y="3736"/>
                </a:cubicBezTo>
                <a:cubicBezTo>
                  <a:pt x="12281" y="3366"/>
                  <a:pt x="12824" y="2840"/>
                  <a:pt x="12930" y="2339"/>
                </a:cubicBezTo>
                <a:cubicBezTo>
                  <a:pt x="12967" y="2162"/>
                  <a:pt x="12934" y="1962"/>
                  <a:pt x="12805" y="1837"/>
                </a:cubicBezTo>
                <a:cubicBezTo>
                  <a:pt x="12720" y="1755"/>
                  <a:pt x="12605" y="1718"/>
                  <a:pt x="12487" y="1718"/>
                </a:cubicBezTo>
                <a:cubicBezTo>
                  <a:pt x="12352" y="1718"/>
                  <a:pt x="12211" y="1766"/>
                  <a:pt x="12102" y="1847"/>
                </a:cubicBezTo>
                <a:cubicBezTo>
                  <a:pt x="11628" y="2201"/>
                  <a:pt x="11467" y="3188"/>
                  <a:pt x="11154" y="4126"/>
                </a:cubicBezTo>
                <a:cubicBezTo>
                  <a:pt x="10686" y="4394"/>
                  <a:pt x="10211" y="4648"/>
                  <a:pt x="9728" y="4888"/>
                </a:cubicBezTo>
                <a:cubicBezTo>
                  <a:pt x="10190" y="4522"/>
                  <a:pt x="10842" y="3911"/>
                  <a:pt x="10894" y="3343"/>
                </a:cubicBezTo>
                <a:cubicBezTo>
                  <a:pt x="10909" y="3172"/>
                  <a:pt x="10855" y="2984"/>
                  <a:pt x="10717" y="2880"/>
                </a:cubicBezTo>
                <a:cubicBezTo>
                  <a:pt x="10643" y="2824"/>
                  <a:pt x="10554" y="2799"/>
                  <a:pt x="10463" y="2799"/>
                </a:cubicBezTo>
                <a:cubicBezTo>
                  <a:pt x="10314" y="2799"/>
                  <a:pt x="10159" y="2865"/>
                  <a:pt x="10048" y="2970"/>
                </a:cubicBezTo>
                <a:cubicBezTo>
                  <a:pt x="9639" y="3357"/>
                  <a:pt x="9497" y="4185"/>
                  <a:pt x="9299" y="5097"/>
                </a:cubicBezTo>
                <a:cubicBezTo>
                  <a:pt x="8794" y="5338"/>
                  <a:pt x="8282" y="5565"/>
                  <a:pt x="7764" y="5775"/>
                </a:cubicBezTo>
                <a:cubicBezTo>
                  <a:pt x="8039" y="5595"/>
                  <a:pt x="8387" y="5357"/>
                  <a:pt x="8680" y="5122"/>
                </a:cubicBezTo>
                <a:cubicBezTo>
                  <a:pt x="9433" y="4519"/>
                  <a:pt x="9079" y="3951"/>
                  <a:pt x="8939" y="3819"/>
                </a:cubicBezTo>
                <a:cubicBezTo>
                  <a:pt x="8854" y="3738"/>
                  <a:pt x="8733" y="3686"/>
                  <a:pt x="8594" y="3686"/>
                </a:cubicBezTo>
                <a:cubicBezTo>
                  <a:pt x="8344" y="3686"/>
                  <a:pt x="8035" y="3855"/>
                  <a:pt x="7775" y="4329"/>
                </a:cubicBezTo>
                <a:cubicBezTo>
                  <a:pt x="7394" y="5023"/>
                  <a:pt x="7307" y="5698"/>
                  <a:pt x="7284" y="5965"/>
                </a:cubicBezTo>
                <a:cubicBezTo>
                  <a:pt x="6668" y="6203"/>
                  <a:pt x="6043" y="6420"/>
                  <a:pt x="5411" y="6614"/>
                </a:cubicBezTo>
                <a:cubicBezTo>
                  <a:pt x="5704" y="6425"/>
                  <a:pt x="6096" y="6160"/>
                  <a:pt x="6423" y="5897"/>
                </a:cubicBezTo>
                <a:cubicBezTo>
                  <a:pt x="7198" y="5277"/>
                  <a:pt x="6834" y="4693"/>
                  <a:pt x="6690" y="4557"/>
                </a:cubicBezTo>
                <a:cubicBezTo>
                  <a:pt x="6603" y="4474"/>
                  <a:pt x="6478" y="4421"/>
                  <a:pt x="6335" y="4421"/>
                </a:cubicBezTo>
                <a:cubicBezTo>
                  <a:pt x="6078" y="4421"/>
                  <a:pt x="5760" y="4594"/>
                  <a:pt x="5493" y="5081"/>
                </a:cubicBezTo>
                <a:cubicBezTo>
                  <a:pt x="5112" y="5776"/>
                  <a:pt x="5015" y="6452"/>
                  <a:pt x="4990" y="6741"/>
                </a:cubicBezTo>
                <a:cubicBezTo>
                  <a:pt x="4325" y="6934"/>
                  <a:pt x="3655" y="7104"/>
                  <a:pt x="2978" y="7249"/>
                </a:cubicBezTo>
                <a:cubicBezTo>
                  <a:pt x="3314" y="7096"/>
                  <a:pt x="3744" y="6887"/>
                  <a:pt x="4113" y="6672"/>
                </a:cubicBezTo>
                <a:cubicBezTo>
                  <a:pt x="5036" y="6135"/>
                  <a:pt x="4743" y="5455"/>
                  <a:pt x="4611" y="5286"/>
                </a:cubicBezTo>
                <a:cubicBezTo>
                  <a:pt x="4515" y="5165"/>
                  <a:pt x="4356" y="5079"/>
                  <a:pt x="4161" y="5079"/>
                </a:cubicBezTo>
                <a:cubicBezTo>
                  <a:pt x="3901" y="5079"/>
                  <a:pt x="3576" y="5231"/>
                  <a:pt x="3255" y="5655"/>
                </a:cubicBezTo>
                <a:cubicBezTo>
                  <a:pt x="2730" y="6345"/>
                  <a:pt x="2523" y="7062"/>
                  <a:pt x="2451" y="7357"/>
                </a:cubicBezTo>
                <a:cubicBezTo>
                  <a:pt x="1653" y="7511"/>
                  <a:pt x="851" y="7631"/>
                  <a:pt x="45" y="7716"/>
                </a:cubicBezTo>
                <a:cubicBezTo>
                  <a:pt x="34" y="7768"/>
                  <a:pt x="20" y="7818"/>
                  <a:pt x="1" y="7868"/>
                </a:cubicBezTo>
                <a:lnTo>
                  <a:pt x="0" y="7871"/>
                </a:lnTo>
                <a:cubicBezTo>
                  <a:pt x="520" y="7818"/>
                  <a:pt x="1037" y="7751"/>
                  <a:pt x="1553" y="7668"/>
                </a:cubicBezTo>
                <a:cubicBezTo>
                  <a:pt x="1872" y="7617"/>
                  <a:pt x="2192" y="7562"/>
                  <a:pt x="2510" y="7499"/>
                </a:cubicBezTo>
                <a:cubicBezTo>
                  <a:pt x="2845" y="7855"/>
                  <a:pt x="4038" y="9039"/>
                  <a:pt x="5092" y="9039"/>
                </a:cubicBezTo>
                <a:cubicBezTo>
                  <a:pt x="5149" y="9039"/>
                  <a:pt x="5207" y="9036"/>
                  <a:pt x="5264" y="9028"/>
                </a:cubicBezTo>
                <a:cubicBezTo>
                  <a:pt x="5512" y="8995"/>
                  <a:pt x="5761" y="8859"/>
                  <a:pt x="5867" y="8631"/>
                </a:cubicBezTo>
                <a:cubicBezTo>
                  <a:pt x="6017" y="8309"/>
                  <a:pt x="5831" y="7911"/>
                  <a:pt x="5538" y="7714"/>
                </a:cubicBezTo>
                <a:cubicBezTo>
                  <a:pt x="5120" y="7430"/>
                  <a:pt x="4091" y="7373"/>
                  <a:pt x="3329" y="7373"/>
                </a:cubicBezTo>
                <a:cubicBezTo>
                  <a:pt x="3255" y="7373"/>
                  <a:pt x="3184" y="7373"/>
                  <a:pt x="3116" y="7374"/>
                </a:cubicBezTo>
                <a:cubicBezTo>
                  <a:pt x="3790" y="7227"/>
                  <a:pt x="4458" y="7056"/>
                  <a:pt x="5119" y="6862"/>
                </a:cubicBezTo>
                <a:cubicBezTo>
                  <a:pt x="5408" y="7104"/>
                  <a:pt x="6404" y="7886"/>
                  <a:pt x="7245" y="7886"/>
                </a:cubicBezTo>
                <a:cubicBezTo>
                  <a:pt x="7343" y="7886"/>
                  <a:pt x="7439" y="7875"/>
                  <a:pt x="7532" y="7851"/>
                </a:cubicBezTo>
                <a:cubicBezTo>
                  <a:pt x="7734" y="7800"/>
                  <a:pt x="7924" y="7663"/>
                  <a:pt x="7989" y="7466"/>
                </a:cubicBezTo>
                <a:cubicBezTo>
                  <a:pt x="8080" y="7188"/>
                  <a:pt x="7889" y="6880"/>
                  <a:pt x="7630" y="6746"/>
                </a:cubicBezTo>
                <a:cubicBezTo>
                  <a:pt x="7440" y="6648"/>
                  <a:pt x="7125" y="6613"/>
                  <a:pt x="6779" y="6613"/>
                </a:cubicBezTo>
                <a:cubicBezTo>
                  <a:pt x="6403" y="6613"/>
                  <a:pt x="5990" y="6654"/>
                  <a:pt x="5661" y="6696"/>
                </a:cubicBezTo>
                <a:cubicBezTo>
                  <a:pt x="5942" y="6607"/>
                  <a:pt x="6221" y="6514"/>
                  <a:pt x="6500" y="6417"/>
                </a:cubicBezTo>
                <a:cubicBezTo>
                  <a:pt x="6820" y="6304"/>
                  <a:pt x="7136" y="6186"/>
                  <a:pt x="7452" y="6063"/>
                </a:cubicBezTo>
                <a:cubicBezTo>
                  <a:pt x="7785" y="6285"/>
                  <a:pt x="8887" y="6975"/>
                  <a:pt x="9733" y="6975"/>
                </a:cubicBezTo>
                <a:cubicBezTo>
                  <a:pt x="9841" y="6975"/>
                  <a:pt x="9945" y="6964"/>
                  <a:pt x="10042" y="6939"/>
                </a:cubicBezTo>
                <a:cubicBezTo>
                  <a:pt x="10239" y="6890"/>
                  <a:pt x="10425" y="6756"/>
                  <a:pt x="10489" y="6564"/>
                </a:cubicBezTo>
                <a:cubicBezTo>
                  <a:pt x="10579" y="6290"/>
                  <a:pt x="10391" y="5989"/>
                  <a:pt x="10137" y="5858"/>
                </a:cubicBezTo>
                <a:cubicBezTo>
                  <a:pt x="9912" y="5742"/>
                  <a:pt x="9631" y="5695"/>
                  <a:pt x="9308" y="5695"/>
                </a:cubicBezTo>
                <a:cubicBezTo>
                  <a:pt x="8905" y="5695"/>
                  <a:pt x="8438" y="5767"/>
                  <a:pt x="7933" y="5870"/>
                </a:cubicBezTo>
                <a:cubicBezTo>
                  <a:pt x="8581" y="5602"/>
                  <a:pt x="9218" y="5312"/>
                  <a:pt x="9843" y="5000"/>
                </a:cubicBezTo>
                <a:cubicBezTo>
                  <a:pt x="9985" y="5101"/>
                  <a:pt x="10372" y="5337"/>
                  <a:pt x="11299" y="5729"/>
                </a:cubicBezTo>
                <a:cubicBezTo>
                  <a:pt x="11509" y="5818"/>
                  <a:pt x="11688" y="5854"/>
                  <a:pt x="11841" y="5854"/>
                </a:cubicBezTo>
                <a:cubicBezTo>
                  <a:pt x="12340" y="5854"/>
                  <a:pt x="12549" y="5472"/>
                  <a:pt x="12588" y="5326"/>
                </a:cubicBezTo>
                <a:cubicBezTo>
                  <a:pt x="12676" y="5005"/>
                  <a:pt x="12430" y="4536"/>
                  <a:pt x="11577" y="4534"/>
                </a:cubicBezTo>
                <a:cubicBezTo>
                  <a:pt x="11191" y="4535"/>
                  <a:pt x="10807" y="4589"/>
                  <a:pt x="10435" y="4694"/>
                </a:cubicBezTo>
                <a:cubicBezTo>
                  <a:pt x="10676" y="4567"/>
                  <a:pt x="10914" y="4437"/>
                  <a:pt x="11150" y="4302"/>
                </a:cubicBezTo>
                <a:cubicBezTo>
                  <a:pt x="11270" y="4234"/>
                  <a:pt x="11390" y="4164"/>
                  <a:pt x="11509" y="4094"/>
                </a:cubicBezTo>
                <a:cubicBezTo>
                  <a:pt x="11795" y="4171"/>
                  <a:pt x="12565" y="4358"/>
                  <a:pt x="13278" y="4358"/>
                </a:cubicBezTo>
                <a:cubicBezTo>
                  <a:pt x="13662" y="4358"/>
                  <a:pt x="14031" y="4303"/>
                  <a:pt x="14299" y="4148"/>
                </a:cubicBezTo>
                <a:cubicBezTo>
                  <a:pt x="14472" y="4047"/>
                  <a:pt x="14614" y="3869"/>
                  <a:pt x="14621" y="3668"/>
                </a:cubicBezTo>
                <a:cubicBezTo>
                  <a:pt x="14633" y="3386"/>
                  <a:pt x="14372" y="3150"/>
                  <a:pt x="14095" y="3095"/>
                </a:cubicBezTo>
                <a:cubicBezTo>
                  <a:pt x="14035" y="3083"/>
                  <a:pt x="13973" y="3077"/>
                  <a:pt x="13908" y="3077"/>
                </a:cubicBezTo>
                <a:cubicBezTo>
                  <a:pt x="13418" y="3077"/>
                  <a:pt x="12792" y="3401"/>
                  <a:pt x="12108" y="3733"/>
                </a:cubicBezTo>
                <a:cubicBezTo>
                  <a:pt x="12698" y="3365"/>
                  <a:pt x="13273" y="2978"/>
                  <a:pt x="13831" y="2570"/>
                </a:cubicBezTo>
                <a:cubicBezTo>
                  <a:pt x="14579" y="2362"/>
                  <a:pt x="17162" y="1549"/>
                  <a:pt x="16711" y="319"/>
                </a:cubicBezTo>
                <a:cubicBezTo>
                  <a:pt x="16599" y="104"/>
                  <a:pt x="16353" y="1"/>
                  <a:pt x="16106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191" name="Google Shape;476;p19"/>
          <p:cNvGrpSpPr/>
          <p:nvPr/>
        </p:nvGrpSpPr>
        <p:grpSpPr>
          <a:xfrm>
            <a:off x="-117720" y="357840"/>
            <a:ext cx="2219400" cy="1234800"/>
            <a:chOff x="-117720" y="357840"/>
            <a:chExt cx="2219400" cy="1234800"/>
          </a:xfrm>
        </p:grpSpPr>
        <p:sp>
          <p:nvSpPr>
            <p:cNvPr id="192" name="Google Shape;477;p19"/>
            <p:cNvSpPr/>
            <p:nvPr/>
          </p:nvSpPr>
          <p:spPr>
            <a:xfrm>
              <a:off x="-117720" y="35784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9"/>
                    <a:pt x="198" y="1006"/>
                    <a:pt x="280" y="1006"/>
                  </a:cubicBezTo>
                  <a:cubicBezTo>
                    <a:pt x="324" y="1006"/>
                    <a:pt x="368" y="992"/>
                    <a:pt x="408" y="964"/>
                  </a:cubicBezTo>
                  <a:cubicBezTo>
                    <a:pt x="797" y="692"/>
                    <a:pt x="1233" y="556"/>
                    <a:pt x="1669" y="556"/>
                  </a:cubicBezTo>
                  <a:cubicBezTo>
                    <a:pt x="2105" y="556"/>
                    <a:pt x="2541" y="692"/>
                    <a:pt x="2930" y="964"/>
                  </a:cubicBezTo>
                  <a:lnTo>
                    <a:pt x="4179" y="1840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8"/>
                    <a:pt x="7216" y="1840"/>
                  </a:cubicBezTo>
                  <a:lnTo>
                    <a:pt x="8467" y="964"/>
                  </a:lnTo>
                  <a:cubicBezTo>
                    <a:pt x="8856" y="692"/>
                    <a:pt x="9291" y="556"/>
                    <a:pt x="9727" y="556"/>
                  </a:cubicBezTo>
                  <a:cubicBezTo>
                    <a:pt x="10163" y="556"/>
                    <a:pt x="10599" y="692"/>
                    <a:pt x="10987" y="964"/>
                  </a:cubicBezTo>
                  <a:lnTo>
                    <a:pt x="12237" y="1840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40"/>
                  </a:cubicBezTo>
                  <a:lnTo>
                    <a:pt x="16524" y="964"/>
                  </a:lnTo>
                  <a:cubicBezTo>
                    <a:pt x="16913" y="692"/>
                    <a:pt x="17349" y="556"/>
                    <a:pt x="17785" y="556"/>
                  </a:cubicBezTo>
                  <a:cubicBezTo>
                    <a:pt x="18220" y="556"/>
                    <a:pt x="18656" y="692"/>
                    <a:pt x="19045" y="964"/>
                  </a:cubicBezTo>
                  <a:lnTo>
                    <a:pt x="20295" y="1840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40"/>
                  </a:cubicBezTo>
                  <a:lnTo>
                    <a:pt x="24582" y="964"/>
                  </a:lnTo>
                  <a:cubicBezTo>
                    <a:pt x="24970" y="692"/>
                    <a:pt x="25406" y="556"/>
                    <a:pt x="25842" y="556"/>
                  </a:cubicBezTo>
                  <a:cubicBezTo>
                    <a:pt x="26278" y="556"/>
                    <a:pt x="26714" y="692"/>
                    <a:pt x="27102" y="964"/>
                  </a:cubicBezTo>
                  <a:cubicBezTo>
                    <a:pt x="27142" y="992"/>
                    <a:pt x="27187" y="1006"/>
                    <a:pt x="27231" y="1006"/>
                  </a:cubicBezTo>
                  <a:cubicBezTo>
                    <a:pt x="27313" y="1006"/>
                    <a:pt x="27393" y="959"/>
                    <a:pt x="27440" y="874"/>
                  </a:cubicBezTo>
                  <a:cubicBezTo>
                    <a:pt x="27511" y="744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3" name="Google Shape;478;p19"/>
            <p:cNvSpPr/>
            <p:nvPr/>
          </p:nvSpPr>
          <p:spPr>
            <a:xfrm>
              <a:off x="-117720" y="46980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3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1"/>
                    <a:pt x="5698" y="2331"/>
                  </a:cubicBezTo>
                  <a:cubicBezTo>
                    <a:pt x="6223" y="2331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5"/>
                    <a:pt x="13231" y="2330"/>
                    <a:pt x="13755" y="2330"/>
                  </a:cubicBezTo>
                  <a:cubicBezTo>
                    <a:pt x="14281" y="2330"/>
                    <a:pt x="14806" y="2165"/>
                    <a:pt x="15275" y="1838"/>
                  </a:cubicBezTo>
                  <a:lnTo>
                    <a:pt x="16525" y="963"/>
                  </a:lnTo>
                  <a:cubicBezTo>
                    <a:pt x="16914" y="690"/>
                    <a:pt x="17350" y="554"/>
                    <a:pt x="17786" y="554"/>
                  </a:cubicBezTo>
                  <a:cubicBezTo>
                    <a:pt x="18221" y="554"/>
                    <a:pt x="18657" y="690"/>
                    <a:pt x="19046" y="963"/>
                  </a:cubicBezTo>
                  <a:lnTo>
                    <a:pt x="20295" y="1838"/>
                  </a:lnTo>
                  <a:cubicBezTo>
                    <a:pt x="20764" y="2166"/>
                    <a:pt x="21289" y="2331"/>
                    <a:pt x="21814" y="2331"/>
                  </a:cubicBezTo>
                  <a:cubicBezTo>
                    <a:pt x="22339" y="2331"/>
                    <a:pt x="22864" y="2166"/>
                    <a:pt x="23332" y="1838"/>
                  </a:cubicBezTo>
                  <a:lnTo>
                    <a:pt x="24583" y="963"/>
                  </a:lnTo>
                  <a:cubicBezTo>
                    <a:pt x="24971" y="690"/>
                    <a:pt x="25407" y="554"/>
                    <a:pt x="25843" y="554"/>
                  </a:cubicBezTo>
                  <a:cubicBezTo>
                    <a:pt x="26279" y="554"/>
                    <a:pt x="26715" y="690"/>
                    <a:pt x="27103" y="963"/>
                  </a:cubicBezTo>
                  <a:cubicBezTo>
                    <a:pt x="27143" y="991"/>
                    <a:pt x="27188" y="1004"/>
                    <a:pt x="27232" y="1004"/>
                  </a:cubicBezTo>
                  <a:cubicBezTo>
                    <a:pt x="27314" y="1004"/>
                    <a:pt x="27394" y="958"/>
                    <a:pt x="27441" y="874"/>
                  </a:cubicBezTo>
                  <a:cubicBezTo>
                    <a:pt x="27512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5" y="1368"/>
                  </a:lnTo>
                  <a:cubicBezTo>
                    <a:pt x="22686" y="1640"/>
                    <a:pt x="22250" y="1776"/>
                    <a:pt x="21814" y="1776"/>
                  </a:cubicBezTo>
                  <a:cubicBezTo>
                    <a:pt x="21378" y="1776"/>
                    <a:pt x="20943" y="1641"/>
                    <a:pt x="20554" y="1368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8"/>
                  </a:cubicBezTo>
                  <a:lnTo>
                    <a:pt x="11246" y="493"/>
                  </a:lnTo>
                  <a:cubicBezTo>
                    <a:pt x="10778" y="165"/>
                    <a:pt x="10253" y="0"/>
                    <a:pt x="9728" y="0"/>
                  </a:cubicBezTo>
                  <a:cubicBezTo>
                    <a:pt x="9203" y="0"/>
                    <a:pt x="8677" y="165"/>
                    <a:pt x="8209" y="493"/>
                  </a:cubicBezTo>
                  <a:lnTo>
                    <a:pt x="6959" y="1368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4" name="Google Shape;479;p19"/>
            <p:cNvSpPr/>
            <p:nvPr/>
          </p:nvSpPr>
          <p:spPr>
            <a:xfrm>
              <a:off x="-117720" y="58176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5" name="Google Shape;480;p19"/>
            <p:cNvSpPr/>
            <p:nvPr/>
          </p:nvSpPr>
          <p:spPr>
            <a:xfrm>
              <a:off x="-117720" y="69336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4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6" name="Google Shape;481;p19"/>
            <p:cNvSpPr/>
            <p:nvPr/>
          </p:nvSpPr>
          <p:spPr>
            <a:xfrm>
              <a:off x="-117720" y="80532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5"/>
                    <a:pt x="151" y="493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8"/>
                  </a:cubicBezTo>
                  <a:lnTo>
                    <a:pt x="16524" y="963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3"/>
                  </a:cubicBezTo>
                  <a:lnTo>
                    <a:pt x="20295" y="1838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8"/>
                  </a:cubicBezTo>
                  <a:lnTo>
                    <a:pt x="24582" y="963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4" y="1367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7" y="1776"/>
                    <a:pt x="20942" y="1640"/>
                    <a:pt x="20553" y="1367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7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7"/>
                  </a:cubicBezTo>
                  <a:lnTo>
                    <a:pt x="11245" y="493"/>
                  </a:lnTo>
                  <a:cubicBezTo>
                    <a:pt x="10777" y="165"/>
                    <a:pt x="10252" y="0"/>
                    <a:pt x="9727" y="0"/>
                  </a:cubicBezTo>
                  <a:cubicBezTo>
                    <a:pt x="9202" y="0"/>
                    <a:pt x="8676" y="165"/>
                    <a:pt x="8208" y="493"/>
                  </a:cubicBezTo>
                  <a:lnTo>
                    <a:pt x="6959" y="1367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7"/>
                  </a:cubicBezTo>
                  <a:lnTo>
                    <a:pt x="3188" y="493"/>
                  </a:lnTo>
                  <a:cubicBezTo>
                    <a:pt x="2719" y="165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7" name="Google Shape;482;p19"/>
            <p:cNvSpPr/>
            <p:nvPr/>
          </p:nvSpPr>
          <p:spPr>
            <a:xfrm>
              <a:off x="-117720" y="91728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8" name="Google Shape;483;p19"/>
            <p:cNvSpPr/>
            <p:nvPr/>
          </p:nvSpPr>
          <p:spPr>
            <a:xfrm>
              <a:off x="-117720" y="103140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7"/>
                    <a:pt x="21813" y="1777"/>
                  </a:cubicBezTo>
                  <a:cubicBezTo>
                    <a:pt x="21378" y="1777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9" name="Google Shape;484;p19"/>
            <p:cNvSpPr/>
            <p:nvPr/>
          </p:nvSpPr>
          <p:spPr>
            <a:xfrm>
              <a:off x="-117720" y="114300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2">
                  <a:moveTo>
                    <a:pt x="9726" y="0"/>
                  </a:moveTo>
                  <a:cubicBezTo>
                    <a:pt x="9201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4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1" y="0"/>
                    <a:pt x="9726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0" name="Google Shape;485;p19"/>
            <p:cNvSpPr/>
            <p:nvPr/>
          </p:nvSpPr>
          <p:spPr>
            <a:xfrm>
              <a:off x="-117720" y="125496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3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1"/>
                    <a:pt x="1233" y="554"/>
                    <a:pt x="1669" y="554"/>
                  </a:cubicBezTo>
                  <a:cubicBezTo>
                    <a:pt x="2105" y="554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4"/>
                    <a:pt x="9727" y="554"/>
                  </a:cubicBezTo>
                  <a:cubicBezTo>
                    <a:pt x="10163" y="554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4"/>
                    <a:pt x="17785" y="554"/>
                  </a:cubicBezTo>
                  <a:cubicBezTo>
                    <a:pt x="18220" y="554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4"/>
                    <a:pt x="25842" y="554"/>
                  </a:cubicBezTo>
                  <a:cubicBezTo>
                    <a:pt x="26278" y="554"/>
                    <a:pt x="26714" y="691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1" name="Google Shape;486;p19"/>
            <p:cNvSpPr/>
            <p:nvPr/>
          </p:nvSpPr>
          <p:spPr>
            <a:xfrm>
              <a:off x="-117720" y="136692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1"/>
                  </a:cubicBezTo>
                  <a:cubicBezTo>
                    <a:pt x="36" y="572"/>
                    <a:pt x="0" y="743"/>
                    <a:pt x="72" y="873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2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2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2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2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2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2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2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2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3"/>
                  </a:cubicBezTo>
                  <a:cubicBezTo>
                    <a:pt x="27511" y="743"/>
                    <a:pt x="27476" y="572"/>
                    <a:pt x="27361" y="491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1"/>
                  </a:cubicBezTo>
                  <a:lnTo>
                    <a:pt x="23074" y="1367"/>
                  </a:lnTo>
                  <a:cubicBezTo>
                    <a:pt x="22685" y="1639"/>
                    <a:pt x="22249" y="1776"/>
                    <a:pt x="21813" y="1776"/>
                  </a:cubicBezTo>
                  <a:cubicBezTo>
                    <a:pt x="21378" y="1776"/>
                    <a:pt x="20942" y="1639"/>
                    <a:pt x="20553" y="1367"/>
                  </a:cubicBezTo>
                  <a:lnTo>
                    <a:pt x="19304" y="491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4" y="164"/>
                    <a:pt x="16267" y="491"/>
                  </a:cubicBezTo>
                  <a:lnTo>
                    <a:pt x="15016" y="1367"/>
                  </a:lnTo>
                  <a:cubicBezTo>
                    <a:pt x="14627" y="1639"/>
                    <a:pt x="14192" y="1776"/>
                    <a:pt x="13756" y="1776"/>
                  </a:cubicBezTo>
                  <a:cubicBezTo>
                    <a:pt x="13320" y="1776"/>
                    <a:pt x="12884" y="1639"/>
                    <a:pt x="12496" y="1367"/>
                  </a:cubicBezTo>
                  <a:lnTo>
                    <a:pt x="11245" y="491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1"/>
                  </a:cubicBezTo>
                  <a:lnTo>
                    <a:pt x="6959" y="1367"/>
                  </a:lnTo>
                  <a:cubicBezTo>
                    <a:pt x="6570" y="1639"/>
                    <a:pt x="6134" y="1776"/>
                    <a:pt x="5698" y="1776"/>
                  </a:cubicBezTo>
                  <a:cubicBezTo>
                    <a:pt x="5263" y="1776"/>
                    <a:pt x="4827" y="1639"/>
                    <a:pt x="4438" y="1367"/>
                  </a:cubicBezTo>
                  <a:lnTo>
                    <a:pt x="3188" y="491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2" name="Google Shape;487;p19"/>
            <p:cNvSpPr/>
            <p:nvPr/>
          </p:nvSpPr>
          <p:spPr>
            <a:xfrm>
              <a:off x="-117720" y="147888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5"/>
                    <a:pt x="72" y="874"/>
                  </a:cubicBezTo>
                  <a:cubicBezTo>
                    <a:pt x="118" y="959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4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4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4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4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4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4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4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4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9"/>
                    <a:pt x="27440" y="874"/>
                  </a:cubicBezTo>
                  <a:cubicBezTo>
                    <a:pt x="27511" y="745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203" name="Google Shape;488;p19"/>
          <p:cNvSpPr/>
          <p:nvPr/>
        </p:nvSpPr>
        <p:spPr>
          <a:xfrm rot="10800000">
            <a:off x="1796760" y="2429640"/>
            <a:ext cx="4878000" cy="2285640"/>
          </a:xfrm>
          <a:custGeom>
            <a:avLst/>
            <a:gdLst>
              <a:gd name="textAreaLeft" fmla="*/ 0 w 4878000"/>
              <a:gd name="textAreaRight" fmla="*/ 4878360 w 4878000"/>
              <a:gd name="textAreaTop" fmla="*/ 0 h 2285640"/>
              <a:gd name="textAreaBottom" fmla="*/ 2286000 h 2285640"/>
            </a:gdLst>
            <a:ahLst/>
            <a:rect l="textAreaLeft" t="textAreaTop" r="textAreaRight" b="textAreaBottom"/>
            <a:pathLst>
              <a:path w="70020" h="33587">
                <a:moveTo>
                  <a:pt x="41307" y="1"/>
                </a:moveTo>
                <a:cubicBezTo>
                  <a:pt x="29862" y="1"/>
                  <a:pt x="12062" y="4875"/>
                  <a:pt x="4727" y="18135"/>
                </a:cubicBezTo>
                <a:cubicBezTo>
                  <a:pt x="0" y="26681"/>
                  <a:pt x="4077" y="33586"/>
                  <a:pt x="12381" y="33586"/>
                </a:cubicBezTo>
                <a:cubicBezTo>
                  <a:pt x="12845" y="33586"/>
                  <a:pt x="13323" y="33565"/>
                  <a:pt x="13813" y="33521"/>
                </a:cubicBezTo>
                <a:cubicBezTo>
                  <a:pt x="20870" y="32884"/>
                  <a:pt x="27792" y="31325"/>
                  <a:pt x="34683" y="31325"/>
                </a:cubicBezTo>
                <a:cubicBezTo>
                  <a:pt x="37243" y="31325"/>
                  <a:pt x="39800" y="31541"/>
                  <a:pt x="42357" y="32098"/>
                </a:cubicBezTo>
                <a:cubicBezTo>
                  <a:pt x="46075" y="32909"/>
                  <a:pt x="49700" y="33543"/>
                  <a:pt x="52974" y="33543"/>
                </a:cubicBezTo>
                <a:cubicBezTo>
                  <a:pt x="57826" y="33543"/>
                  <a:pt x="61905" y="32150"/>
                  <a:pt x="64372" y="27878"/>
                </a:cubicBezTo>
                <a:cubicBezTo>
                  <a:pt x="70020" y="18094"/>
                  <a:pt x="59868" y="967"/>
                  <a:pt x="43335" y="55"/>
                </a:cubicBezTo>
                <a:cubicBezTo>
                  <a:pt x="42686" y="19"/>
                  <a:pt x="42008" y="1"/>
                  <a:pt x="41307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114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cs-CZ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cs-CZ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1429200" y="2175120"/>
            <a:ext cx="2891520" cy="148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5084280" y="1798920"/>
            <a:ext cx="3334320" cy="2144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3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493;p20"/>
          <p:cNvSpPr/>
          <p:nvPr/>
        </p:nvSpPr>
        <p:spPr>
          <a:xfrm>
            <a:off x="1781640" y="1736640"/>
            <a:ext cx="5779800" cy="2707920"/>
          </a:xfrm>
          <a:custGeom>
            <a:avLst/>
            <a:gdLst>
              <a:gd name="textAreaLeft" fmla="*/ 0 w 5779800"/>
              <a:gd name="textAreaRight" fmla="*/ 5780160 w 5779800"/>
              <a:gd name="textAreaTop" fmla="*/ 0 h 2707920"/>
              <a:gd name="textAreaBottom" fmla="*/ 2708280 h 2707920"/>
            </a:gdLst>
            <a:ahLst/>
            <a:rect l="textAreaLeft" t="textAreaTop" r="textAreaRight" b="textAreaBottom"/>
            <a:pathLst>
              <a:path w="70020" h="33587">
                <a:moveTo>
                  <a:pt x="41307" y="1"/>
                </a:moveTo>
                <a:cubicBezTo>
                  <a:pt x="29862" y="1"/>
                  <a:pt x="12062" y="4875"/>
                  <a:pt x="4727" y="18135"/>
                </a:cubicBezTo>
                <a:cubicBezTo>
                  <a:pt x="0" y="26681"/>
                  <a:pt x="4077" y="33586"/>
                  <a:pt x="12381" y="33586"/>
                </a:cubicBezTo>
                <a:cubicBezTo>
                  <a:pt x="12845" y="33586"/>
                  <a:pt x="13323" y="33565"/>
                  <a:pt x="13813" y="33521"/>
                </a:cubicBezTo>
                <a:cubicBezTo>
                  <a:pt x="20870" y="32884"/>
                  <a:pt x="27792" y="31325"/>
                  <a:pt x="34683" y="31325"/>
                </a:cubicBezTo>
                <a:cubicBezTo>
                  <a:pt x="37243" y="31325"/>
                  <a:pt x="39800" y="31541"/>
                  <a:pt x="42357" y="32098"/>
                </a:cubicBezTo>
                <a:cubicBezTo>
                  <a:pt x="46075" y="32909"/>
                  <a:pt x="49700" y="33543"/>
                  <a:pt x="52974" y="33543"/>
                </a:cubicBezTo>
                <a:cubicBezTo>
                  <a:pt x="57826" y="33543"/>
                  <a:pt x="61905" y="32150"/>
                  <a:pt x="64372" y="27878"/>
                </a:cubicBezTo>
                <a:cubicBezTo>
                  <a:pt x="70020" y="18094"/>
                  <a:pt x="59868" y="967"/>
                  <a:pt x="43335" y="55"/>
                </a:cubicBezTo>
                <a:cubicBezTo>
                  <a:pt x="42686" y="19"/>
                  <a:pt x="42008" y="1"/>
                  <a:pt x="41307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208" name="Google Shape;494;p20"/>
          <p:cNvGrpSpPr/>
          <p:nvPr/>
        </p:nvGrpSpPr>
        <p:grpSpPr>
          <a:xfrm>
            <a:off x="6984720" y="3591720"/>
            <a:ext cx="2219400" cy="1234440"/>
            <a:chOff x="6984720" y="3591720"/>
            <a:chExt cx="2219400" cy="1234440"/>
          </a:xfrm>
        </p:grpSpPr>
        <p:sp>
          <p:nvSpPr>
            <p:cNvPr id="209" name="Google Shape;495;p20"/>
            <p:cNvSpPr/>
            <p:nvPr/>
          </p:nvSpPr>
          <p:spPr>
            <a:xfrm>
              <a:off x="6984720" y="359172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9"/>
                    <a:pt x="198" y="1006"/>
                    <a:pt x="280" y="1006"/>
                  </a:cubicBezTo>
                  <a:cubicBezTo>
                    <a:pt x="324" y="1006"/>
                    <a:pt x="368" y="992"/>
                    <a:pt x="408" y="964"/>
                  </a:cubicBezTo>
                  <a:cubicBezTo>
                    <a:pt x="797" y="692"/>
                    <a:pt x="1233" y="556"/>
                    <a:pt x="1669" y="556"/>
                  </a:cubicBezTo>
                  <a:cubicBezTo>
                    <a:pt x="2105" y="556"/>
                    <a:pt x="2541" y="692"/>
                    <a:pt x="2930" y="964"/>
                  </a:cubicBezTo>
                  <a:lnTo>
                    <a:pt x="4179" y="1840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8"/>
                    <a:pt x="7216" y="1840"/>
                  </a:cubicBezTo>
                  <a:lnTo>
                    <a:pt x="8467" y="964"/>
                  </a:lnTo>
                  <a:cubicBezTo>
                    <a:pt x="8856" y="692"/>
                    <a:pt x="9291" y="556"/>
                    <a:pt x="9727" y="556"/>
                  </a:cubicBezTo>
                  <a:cubicBezTo>
                    <a:pt x="10163" y="556"/>
                    <a:pt x="10599" y="692"/>
                    <a:pt x="10987" y="964"/>
                  </a:cubicBezTo>
                  <a:lnTo>
                    <a:pt x="12237" y="1840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40"/>
                  </a:cubicBezTo>
                  <a:lnTo>
                    <a:pt x="16524" y="964"/>
                  </a:lnTo>
                  <a:cubicBezTo>
                    <a:pt x="16913" y="692"/>
                    <a:pt x="17349" y="556"/>
                    <a:pt x="17785" y="556"/>
                  </a:cubicBezTo>
                  <a:cubicBezTo>
                    <a:pt x="18220" y="556"/>
                    <a:pt x="18656" y="692"/>
                    <a:pt x="19045" y="964"/>
                  </a:cubicBezTo>
                  <a:lnTo>
                    <a:pt x="20295" y="1840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40"/>
                  </a:cubicBezTo>
                  <a:lnTo>
                    <a:pt x="24582" y="964"/>
                  </a:lnTo>
                  <a:cubicBezTo>
                    <a:pt x="24970" y="692"/>
                    <a:pt x="25406" y="556"/>
                    <a:pt x="25842" y="556"/>
                  </a:cubicBezTo>
                  <a:cubicBezTo>
                    <a:pt x="26278" y="556"/>
                    <a:pt x="26714" y="692"/>
                    <a:pt x="27102" y="964"/>
                  </a:cubicBezTo>
                  <a:cubicBezTo>
                    <a:pt x="27142" y="992"/>
                    <a:pt x="27187" y="1006"/>
                    <a:pt x="27231" y="1006"/>
                  </a:cubicBezTo>
                  <a:cubicBezTo>
                    <a:pt x="27313" y="1006"/>
                    <a:pt x="27393" y="959"/>
                    <a:pt x="27440" y="874"/>
                  </a:cubicBezTo>
                  <a:cubicBezTo>
                    <a:pt x="27511" y="744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0" name="Google Shape;496;p20"/>
            <p:cNvSpPr/>
            <p:nvPr/>
          </p:nvSpPr>
          <p:spPr>
            <a:xfrm>
              <a:off x="6984720" y="370368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3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1"/>
                    <a:pt x="5698" y="2331"/>
                  </a:cubicBezTo>
                  <a:cubicBezTo>
                    <a:pt x="6223" y="2331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5"/>
                    <a:pt x="13231" y="2330"/>
                    <a:pt x="13755" y="2330"/>
                  </a:cubicBezTo>
                  <a:cubicBezTo>
                    <a:pt x="14281" y="2330"/>
                    <a:pt x="14806" y="2165"/>
                    <a:pt x="15275" y="1838"/>
                  </a:cubicBezTo>
                  <a:lnTo>
                    <a:pt x="16525" y="963"/>
                  </a:lnTo>
                  <a:cubicBezTo>
                    <a:pt x="16914" y="690"/>
                    <a:pt x="17350" y="554"/>
                    <a:pt x="17786" y="554"/>
                  </a:cubicBezTo>
                  <a:cubicBezTo>
                    <a:pt x="18221" y="554"/>
                    <a:pt x="18657" y="690"/>
                    <a:pt x="19046" y="963"/>
                  </a:cubicBezTo>
                  <a:lnTo>
                    <a:pt x="20295" y="1838"/>
                  </a:lnTo>
                  <a:cubicBezTo>
                    <a:pt x="20764" y="2166"/>
                    <a:pt x="21289" y="2331"/>
                    <a:pt x="21814" y="2331"/>
                  </a:cubicBezTo>
                  <a:cubicBezTo>
                    <a:pt x="22339" y="2331"/>
                    <a:pt x="22864" y="2166"/>
                    <a:pt x="23332" y="1838"/>
                  </a:cubicBezTo>
                  <a:lnTo>
                    <a:pt x="24583" y="963"/>
                  </a:lnTo>
                  <a:cubicBezTo>
                    <a:pt x="24971" y="690"/>
                    <a:pt x="25407" y="554"/>
                    <a:pt x="25843" y="554"/>
                  </a:cubicBezTo>
                  <a:cubicBezTo>
                    <a:pt x="26279" y="554"/>
                    <a:pt x="26715" y="690"/>
                    <a:pt x="27103" y="963"/>
                  </a:cubicBezTo>
                  <a:cubicBezTo>
                    <a:pt x="27143" y="991"/>
                    <a:pt x="27188" y="1004"/>
                    <a:pt x="27232" y="1004"/>
                  </a:cubicBezTo>
                  <a:cubicBezTo>
                    <a:pt x="27314" y="1004"/>
                    <a:pt x="27394" y="958"/>
                    <a:pt x="27441" y="874"/>
                  </a:cubicBezTo>
                  <a:cubicBezTo>
                    <a:pt x="27512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5" y="1368"/>
                  </a:lnTo>
                  <a:cubicBezTo>
                    <a:pt x="22686" y="1640"/>
                    <a:pt x="22250" y="1776"/>
                    <a:pt x="21814" y="1776"/>
                  </a:cubicBezTo>
                  <a:cubicBezTo>
                    <a:pt x="21378" y="1776"/>
                    <a:pt x="20943" y="1641"/>
                    <a:pt x="20554" y="1368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8"/>
                  </a:cubicBezTo>
                  <a:lnTo>
                    <a:pt x="11246" y="493"/>
                  </a:lnTo>
                  <a:cubicBezTo>
                    <a:pt x="10778" y="165"/>
                    <a:pt x="10253" y="0"/>
                    <a:pt x="9728" y="0"/>
                  </a:cubicBezTo>
                  <a:cubicBezTo>
                    <a:pt x="9203" y="0"/>
                    <a:pt x="8677" y="165"/>
                    <a:pt x="8209" y="493"/>
                  </a:cubicBezTo>
                  <a:lnTo>
                    <a:pt x="6959" y="1368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1" name="Google Shape;497;p20"/>
            <p:cNvSpPr/>
            <p:nvPr/>
          </p:nvSpPr>
          <p:spPr>
            <a:xfrm>
              <a:off x="6984720" y="381528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2" name="Google Shape;498;p20"/>
            <p:cNvSpPr/>
            <p:nvPr/>
          </p:nvSpPr>
          <p:spPr>
            <a:xfrm>
              <a:off x="6984720" y="392724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4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3" name="Google Shape;499;p20"/>
            <p:cNvSpPr/>
            <p:nvPr/>
          </p:nvSpPr>
          <p:spPr>
            <a:xfrm>
              <a:off x="6984720" y="403920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5"/>
                    <a:pt x="151" y="493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8"/>
                  </a:cubicBezTo>
                  <a:lnTo>
                    <a:pt x="16524" y="963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3"/>
                  </a:cubicBezTo>
                  <a:lnTo>
                    <a:pt x="20295" y="1838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8"/>
                  </a:cubicBezTo>
                  <a:lnTo>
                    <a:pt x="24582" y="963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4" y="1367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7" y="1776"/>
                    <a:pt x="20942" y="1640"/>
                    <a:pt x="20553" y="1367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7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7"/>
                  </a:cubicBezTo>
                  <a:lnTo>
                    <a:pt x="11245" y="493"/>
                  </a:lnTo>
                  <a:cubicBezTo>
                    <a:pt x="10777" y="165"/>
                    <a:pt x="10252" y="0"/>
                    <a:pt x="9727" y="0"/>
                  </a:cubicBezTo>
                  <a:cubicBezTo>
                    <a:pt x="9202" y="0"/>
                    <a:pt x="8676" y="165"/>
                    <a:pt x="8208" y="493"/>
                  </a:cubicBezTo>
                  <a:lnTo>
                    <a:pt x="6959" y="1367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7"/>
                  </a:cubicBezTo>
                  <a:lnTo>
                    <a:pt x="3188" y="493"/>
                  </a:lnTo>
                  <a:cubicBezTo>
                    <a:pt x="2719" y="165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4" name="Google Shape;500;p20"/>
            <p:cNvSpPr/>
            <p:nvPr/>
          </p:nvSpPr>
          <p:spPr>
            <a:xfrm>
              <a:off x="6984720" y="415116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5" name="Google Shape;501;p20"/>
            <p:cNvSpPr/>
            <p:nvPr/>
          </p:nvSpPr>
          <p:spPr>
            <a:xfrm>
              <a:off x="6984720" y="426492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7"/>
                    <a:pt x="21813" y="1777"/>
                  </a:cubicBezTo>
                  <a:cubicBezTo>
                    <a:pt x="21378" y="1777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6" name="Google Shape;502;p20"/>
            <p:cNvSpPr/>
            <p:nvPr/>
          </p:nvSpPr>
          <p:spPr>
            <a:xfrm>
              <a:off x="6984720" y="437688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2">
                  <a:moveTo>
                    <a:pt x="9726" y="0"/>
                  </a:moveTo>
                  <a:cubicBezTo>
                    <a:pt x="9201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4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1" y="0"/>
                    <a:pt x="97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7" name="Google Shape;503;p20"/>
            <p:cNvSpPr/>
            <p:nvPr/>
          </p:nvSpPr>
          <p:spPr>
            <a:xfrm>
              <a:off x="6984720" y="448884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3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1"/>
                    <a:pt x="1233" y="554"/>
                    <a:pt x="1669" y="554"/>
                  </a:cubicBezTo>
                  <a:cubicBezTo>
                    <a:pt x="2105" y="554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4"/>
                    <a:pt x="9727" y="554"/>
                  </a:cubicBezTo>
                  <a:cubicBezTo>
                    <a:pt x="10163" y="554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4"/>
                    <a:pt x="17785" y="554"/>
                  </a:cubicBezTo>
                  <a:cubicBezTo>
                    <a:pt x="18220" y="554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4"/>
                    <a:pt x="25842" y="554"/>
                  </a:cubicBezTo>
                  <a:cubicBezTo>
                    <a:pt x="26278" y="554"/>
                    <a:pt x="26714" y="691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8" name="Google Shape;504;p20"/>
            <p:cNvSpPr/>
            <p:nvPr/>
          </p:nvSpPr>
          <p:spPr>
            <a:xfrm>
              <a:off x="6984720" y="460080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1"/>
                  </a:cubicBezTo>
                  <a:cubicBezTo>
                    <a:pt x="36" y="572"/>
                    <a:pt x="0" y="743"/>
                    <a:pt x="72" y="873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2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2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2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2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2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2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2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2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3"/>
                  </a:cubicBezTo>
                  <a:cubicBezTo>
                    <a:pt x="27511" y="743"/>
                    <a:pt x="27476" y="572"/>
                    <a:pt x="27361" y="491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1"/>
                  </a:cubicBezTo>
                  <a:lnTo>
                    <a:pt x="23074" y="1367"/>
                  </a:lnTo>
                  <a:cubicBezTo>
                    <a:pt x="22685" y="1639"/>
                    <a:pt x="22249" y="1776"/>
                    <a:pt x="21813" y="1776"/>
                  </a:cubicBezTo>
                  <a:cubicBezTo>
                    <a:pt x="21378" y="1776"/>
                    <a:pt x="20942" y="1639"/>
                    <a:pt x="20553" y="1367"/>
                  </a:cubicBezTo>
                  <a:lnTo>
                    <a:pt x="19304" y="491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4" y="164"/>
                    <a:pt x="16267" y="491"/>
                  </a:cubicBezTo>
                  <a:lnTo>
                    <a:pt x="15016" y="1367"/>
                  </a:lnTo>
                  <a:cubicBezTo>
                    <a:pt x="14627" y="1639"/>
                    <a:pt x="14192" y="1776"/>
                    <a:pt x="13756" y="1776"/>
                  </a:cubicBezTo>
                  <a:cubicBezTo>
                    <a:pt x="13320" y="1776"/>
                    <a:pt x="12884" y="1639"/>
                    <a:pt x="12496" y="1367"/>
                  </a:cubicBezTo>
                  <a:lnTo>
                    <a:pt x="11245" y="491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1"/>
                  </a:cubicBezTo>
                  <a:lnTo>
                    <a:pt x="6959" y="1367"/>
                  </a:lnTo>
                  <a:cubicBezTo>
                    <a:pt x="6570" y="1639"/>
                    <a:pt x="6134" y="1776"/>
                    <a:pt x="5698" y="1776"/>
                  </a:cubicBezTo>
                  <a:cubicBezTo>
                    <a:pt x="5263" y="1776"/>
                    <a:pt x="4827" y="1639"/>
                    <a:pt x="4438" y="1367"/>
                  </a:cubicBezTo>
                  <a:lnTo>
                    <a:pt x="3188" y="491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9" name="Google Shape;505;p20"/>
            <p:cNvSpPr/>
            <p:nvPr/>
          </p:nvSpPr>
          <p:spPr>
            <a:xfrm>
              <a:off x="6984720" y="471240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5"/>
                    <a:pt x="72" y="874"/>
                  </a:cubicBezTo>
                  <a:cubicBezTo>
                    <a:pt x="118" y="959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4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4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4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4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4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4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4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4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9"/>
                    <a:pt x="27440" y="874"/>
                  </a:cubicBezTo>
                  <a:cubicBezTo>
                    <a:pt x="27511" y="745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114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cs-CZ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cs-CZ" sz="3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1" name="Google Shape;507;p20"/>
          <p:cNvGrpSpPr/>
          <p:nvPr/>
        </p:nvGrpSpPr>
        <p:grpSpPr>
          <a:xfrm>
            <a:off x="-106920" y="3432600"/>
            <a:ext cx="1026360" cy="1230480"/>
            <a:chOff x="-106920" y="3432600"/>
            <a:chExt cx="1026360" cy="1230480"/>
          </a:xfrm>
        </p:grpSpPr>
        <p:sp>
          <p:nvSpPr>
            <p:cNvPr id="222" name="Google Shape;508;p20"/>
            <p:cNvSpPr/>
            <p:nvPr/>
          </p:nvSpPr>
          <p:spPr>
            <a:xfrm flipV="1" rot="17680200">
              <a:off x="-123120" y="3726360"/>
              <a:ext cx="1059120" cy="642960"/>
            </a:xfrm>
            <a:custGeom>
              <a:avLst/>
              <a:gdLst>
                <a:gd name="textAreaLeft" fmla="*/ 0 w 1059120"/>
                <a:gd name="textAreaRight" fmla="*/ 1059480 w 1059120"/>
                <a:gd name="textAreaTop" fmla="*/ 360 h 642960"/>
                <a:gd name="textAreaBottom" fmla="*/ 643680 h 642960"/>
              </a:gdLst>
              <a:ahLst/>
              <a:rect l="textAreaLeft" t="textAreaTop" r="textAreaRight" b="textAreaBottom"/>
              <a:pathLst>
                <a:path w="22124" h="13427">
                  <a:moveTo>
                    <a:pt x="20245" y="0"/>
                  </a:moveTo>
                  <a:cubicBezTo>
                    <a:pt x="19052" y="0"/>
                    <a:pt x="17059" y="921"/>
                    <a:pt x="15152" y="2640"/>
                  </a:cubicBezTo>
                  <a:cubicBezTo>
                    <a:pt x="15518" y="2151"/>
                    <a:pt x="15090" y="1326"/>
                    <a:pt x="14181" y="1326"/>
                  </a:cubicBezTo>
                  <a:cubicBezTo>
                    <a:pt x="14104" y="1326"/>
                    <a:pt x="14025" y="1332"/>
                    <a:pt x="13941" y="1344"/>
                  </a:cubicBezTo>
                  <a:cubicBezTo>
                    <a:pt x="13009" y="1483"/>
                    <a:pt x="11220" y="2751"/>
                    <a:pt x="10050" y="4409"/>
                  </a:cubicBezTo>
                  <a:cubicBezTo>
                    <a:pt x="10153" y="3911"/>
                    <a:pt x="9833" y="3133"/>
                    <a:pt x="8985" y="3133"/>
                  </a:cubicBezTo>
                  <a:cubicBezTo>
                    <a:pt x="8889" y="3133"/>
                    <a:pt x="8786" y="3143"/>
                    <a:pt x="8677" y="3164"/>
                  </a:cubicBezTo>
                  <a:cubicBezTo>
                    <a:pt x="7561" y="3383"/>
                    <a:pt x="6103" y="5112"/>
                    <a:pt x="5240" y="6203"/>
                  </a:cubicBezTo>
                  <a:cubicBezTo>
                    <a:pt x="5305" y="5935"/>
                    <a:pt x="5275" y="5619"/>
                    <a:pt x="5139" y="5434"/>
                  </a:cubicBezTo>
                  <a:cubicBezTo>
                    <a:pt x="4944" y="5170"/>
                    <a:pt x="4685" y="5046"/>
                    <a:pt x="4385" y="5046"/>
                  </a:cubicBezTo>
                  <a:cubicBezTo>
                    <a:pt x="2813" y="5046"/>
                    <a:pt x="144" y="8476"/>
                    <a:pt x="0" y="13155"/>
                  </a:cubicBezTo>
                  <a:cubicBezTo>
                    <a:pt x="713" y="13228"/>
                    <a:pt x="2151" y="13427"/>
                    <a:pt x="3476" y="13427"/>
                  </a:cubicBezTo>
                  <a:cubicBezTo>
                    <a:pt x="4937" y="13427"/>
                    <a:pt x="6259" y="13186"/>
                    <a:pt x="6321" y="12272"/>
                  </a:cubicBezTo>
                  <a:cubicBezTo>
                    <a:pt x="6354" y="11776"/>
                    <a:pt x="6054" y="11501"/>
                    <a:pt x="5681" y="11345"/>
                  </a:cubicBezTo>
                  <a:lnTo>
                    <a:pt x="5681" y="11345"/>
                  </a:lnTo>
                  <a:cubicBezTo>
                    <a:pt x="6574" y="11495"/>
                    <a:pt x="7661" y="11629"/>
                    <a:pt x="8637" y="11629"/>
                  </a:cubicBezTo>
                  <a:cubicBezTo>
                    <a:pt x="10027" y="11629"/>
                    <a:pt x="11190" y="11357"/>
                    <a:pt x="11248" y="10470"/>
                  </a:cubicBezTo>
                  <a:cubicBezTo>
                    <a:pt x="11292" y="9809"/>
                    <a:pt x="10677" y="9465"/>
                    <a:pt x="9975" y="9320"/>
                  </a:cubicBezTo>
                  <a:lnTo>
                    <a:pt x="9975" y="9320"/>
                  </a:lnTo>
                  <a:cubicBezTo>
                    <a:pt x="10600" y="9389"/>
                    <a:pt x="11337" y="9444"/>
                    <a:pt x="12079" y="9444"/>
                  </a:cubicBezTo>
                  <a:cubicBezTo>
                    <a:pt x="13488" y="9444"/>
                    <a:pt x="14915" y="9244"/>
                    <a:pt x="15630" y="8552"/>
                  </a:cubicBezTo>
                  <a:cubicBezTo>
                    <a:pt x="16258" y="7943"/>
                    <a:pt x="16010" y="7239"/>
                    <a:pt x="15590" y="6953"/>
                  </a:cubicBezTo>
                  <a:lnTo>
                    <a:pt x="15590" y="6953"/>
                  </a:lnTo>
                  <a:cubicBezTo>
                    <a:pt x="15862" y="7005"/>
                    <a:pt x="16120" y="7029"/>
                    <a:pt x="16360" y="7029"/>
                  </a:cubicBezTo>
                  <a:cubicBezTo>
                    <a:pt x="17538" y="7029"/>
                    <a:pt x="18297" y="6453"/>
                    <a:pt x="18264" y="5801"/>
                  </a:cubicBezTo>
                  <a:cubicBezTo>
                    <a:pt x="18231" y="5119"/>
                    <a:pt x="17403" y="4685"/>
                    <a:pt x="16548" y="4685"/>
                  </a:cubicBezTo>
                  <a:cubicBezTo>
                    <a:pt x="16469" y="4685"/>
                    <a:pt x="16389" y="4688"/>
                    <a:pt x="16310" y="4696"/>
                  </a:cubicBezTo>
                  <a:cubicBezTo>
                    <a:pt x="19483" y="4308"/>
                    <a:pt x="22123" y="1382"/>
                    <a:pt x="21132" y="304"/>
                  </a:cubicBezTo>
                  <a:cubicBezTo>
                    <a:pt x="20944" y="100"/>
                    <a:pt x="20638" y="0"/>
                    <a:pt x="2024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23" name="Google Shape;509;p20"/>
            <p:cNvSpPr/>
            <p:nvPr/>
          </p:nvSpPr>
          <p:spPr>
            <a:xfrm flipV="1" rot="17680200">
              <a:off x="-64080" y="3823920"/>
              <a:ext cx="918000" cy="508680"/>
            </a:xfrm>
            <a:custGeom>
              <a:avLst/>
              <a:gdLst>
                <a:gd name="textAreaLeft" fmla="*/ 0 w 918000"/>
                <a:gd name="textAreaRight" fmla="*/ 918360 w 918000"/>
                <a:gd name="textAreaTop" fmla="*/ -360 h 508680"/>
                <a:gd name="textAreaBottom" fmla="*/ 508680 h 508680"/>
              </a:gdLst>
              <a:ahLst/>
              <a:rect l="textAreaLeft" t="textAreaTop" r="textAreaRight" b="textAreaBottom"/>
              <a:pathLst>
                <a:path w="19174" h="10628">
                  <a:moveTo>
                    <a:pt x="19078" y="0"/>
                  </a:moveTo>
                  <a:cubicBezTo>
                    <a:pt x="19063" y="0"/>
                    <a:pt x="19048" y="4"/>
                    <a:pt x="19034" y="13"/>
                  </a:cubicBezTo>
                  <a:cubicBezTo>
                    <a:pt x="15270" y="2538"/>
                    <a:pt x="12221" y="3807"/>
                    <a:pt x="9529" y="4927"/>
                  </a:cubicBezTo>
                  <a:cubicBezTo>
                    <a:pt x="6235" y="6297"/>
                    <a:pt x="3389" y="7481"/>
                    <a:pt x="58" y="10480"/>
                  </a:cubicBezTo>
                  <a:cubicBezTo>
                    <a:pt x="1" y="10532"/>
                    <a:pt x="37" y="10627"/>
                    <a:pt x="115" y="10627"/>
                  </a:cubicBezTo>
                  <a:cubicBezTo>
                    <a:pt x="135" y="10627"/>
                    <a:pt x="155" y="10619"/>
                    <a:pt x="171" y="10605"/>
                  </a:cubicBezTo>
                  <a:cubicBezTo>
                    <a:pt x="3480" y="7626"/>
                    <a:pt x="6313" y="6447"/>
                    <a:pt x="9594" y="5082"/>
                  </a:cubicBezTo>
                  <a:cubicBezTo>
                    <a:pt x="12292" y="3959"/>
                    <a:pt x="15351" y="2687"/>
                    <a:pt x="19127" y="154"/>
                  </a:cubicBezTo>
                  <a:cubicBezTo>
                    <a:pt x="19164" y="127"/>
                    <a:pt x="19174" y="75"/>
                    <a:pt x="19149" y="38"/>
                  </a:cubicBezTo>
                  <a:cubicBezTo>
                    <a:pt x="19132" y="13"/>
                    <a:pt x="19105" y="0"/>
                    <a:pt x="1907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24" name="Google Shape;510;p20"/>
            <p:cNvSpPr/>
            <p:nvPr/>
          </p:nvSpPr>
          <p:spPr>
            <a:xfrm flipV="1" rot="17680200">
              <a:off x="529560" y="3978360"/>
              <a:ext cx="112320" cy="111600"/>
            </a:xfrm>
            <a:custGeom>
              <a:avLst/>
              <a:gdLst>
                <a:gd name="textAreaLeft" fmla="*/ 0 w 112320"/>
                <a:gd name="textAreaRight" fmla="*/ 112680 w 112320"/>
                <a:gd name="textAreaTop" fmla="*/ 360 h 111600"/>
                <a:gd name="textAreaBottom" fmla="*/ 112320 h 111600"/>
              </a:gdLst>
              <a:ahLst/>
              <a:rect l="textAreaLeft" t="textAreaTop" r="textAreaRight" b="textAreaBottom"/>
              <a:pathLst>
                <a:path w="2353" h="2347">
                  <a:moveTo>
                    <a:pt x="2259" y="1"/>
                  </a:moveTo>
                  <a:cubicBezTo>
                    <a:pt x="2237" y="1"/>
                    <a:pt x="2214" y="10"/>
                    <a:pt x="2197" y="28"/>
                  </a:cubicBezTo>
                  <a:lnTo>
                    <a:pt x="54" y="2203"/>
                  </a:lnTo>
                  <a:cubicBezTo>
                    <a:pt x="1" y="2257"/>
                    <a:pt x="39" y="2347"/>
                    <a:pt x="114" y="2347"/>
                  </a:cubicBezTo>
                  <a:cubicBezTo>
                    <a:pt x="136" y="2347"/>
                    <a:pt x="158" y="2337"/>
                    <a:pt x="174" y="2322"/>
                  </a:cubicBezTo>
                  <a:lnTo>
                    <a:pt x="2318" y="146"/>
                  </a:lnTo>
                  <a:cubicBezTo>
                    <a:pt x="2352" y="114"/>
                    <a:pt x="2353" y="59"/>
                    <a:pt x="2319" y="25"/>
                  </a:cubicBezTo>
                  <a:cubicBezTo>
                    <a:pt x="2302" y="9"/>
                    <a:pt x="2281" y="1"/>
                    <a:pt x="225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5800" bIns="55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25" name="Google Shape;511;p20"/>
            <p:cNvSpPr/>
            <p:nvPr/>
          </p:nvSpPr>
          <p:spPr>
            <a:xfrm flipV="1" rot="17680200">
              <a:off x="344520" y="4157640"/>
              <a:ext cx="105120" cy="111960"/>
            </a:xfrm>
            <a:custGeom>
              <a:avLst/>
              <a:gdLst>
                <a:gd name="textAreaLeft" fmla="*/ 0 w 105120"/>
                <a:gd name="textAreaRight" fmla="*/ 105480 w 105120"/>
                <a:gd name="textAreaTop" fmla="*/ -360 h 111960"/>
                <a:gd name="textAreaBottom" fmla="*/ 111960 h 111960"/>
              </a:gdLst>
              <a:ahLst/>
              <a:rect l="textAreaLeft" t="textAreaTop" r="textAreaRight" b="textAreaBottom"/>
              <a:pathLst>
                <a:path w="2202" h="2334">
                  <a:moveTo>
                    <a:pt x="2081" y="0"/>
                  </a:moveTo>
                  <a:cubicBezTo>
                    <a:pt x="2063" y="0"/>
                    <a:pt x="2043" y="7"/>
                    <a:pt x="2025" y="23"/>
                  </a:cubicBezTo>
                  <a:cubicBezTo>
                    <a:pt x="1310" y="696"/>
                    <a:pt x="648" y="1423"/>
                    <a:pt x="43" y="2198"/>
                  </a:cubicBezTo>
                  <a:cubicBezTo>
                    <a:pt x="1" y="2253"/>
                    <a:pt x="40" y="2334"/>
                    <a:pt x="110" y="2334"/>
                  </a:cubicBezTo>
                  <a:cubicBezTo>
                    <a:pt x="136" y="2334"/>
                    <a:pt x="160" y="2322"/>
                    <a:pt x="177" y="2301"/>
                  </a:cubicBezTo>
                  <a:cubicBezTo>
                    <a:pt x="775" y="1533"/>
                    <a:pt x="1431" y="813"/>
                    <a:pt x="2140" y="146"/>
                  </a:cubicBezTo>
                  <a:cubicBezTo>
                    <a:pt x="2201" y="86"/>
                    <a:pt x="2147" y="0"/>
                    <a:pt x="208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160" bIns="56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26" name="Google Shape;512;p20"/>
            <p:cNvSpPr/>
            <p:nvPr/>
          </p:nvSpPr>
          <p:spPr>
            <a:xfrm flipV="1" rot="17680200">
              <a:off x="148320" y="4282200"/>
              <a:ext cx="77760" cy="16164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-360 h 161640"/>
                <a:gd name="textAreaBottom" fmla="*/ 161640 h 161640"/>
              </a:gdLst>
              <a:ahLst/>
              <a:rect l="textAreaLeft" t="textAreaTop" r="textAreaRight" b="textAreaBottom"/>
              <a:pathLst>
                <a:path w="1631" h="3383">
                  <a:moveTo>
                    <a:pt x="1514" y="1"/>
                  </a:moveTo>
                  <a:cubicBezTo>
                    <a:pt x="1492" y="1"/>
                    <a:pt x="1469" y="10"/>
                    <a:pt x="1450" y="33"/>
                  </a:cubicBezTo>
                  <a:cubicBezTo>
                    <a:pt x="723" y="990"/>
                    <a:pt x="229" y="2102"/>
                    <a:pt x="9" y="3283"/>
                  </a:cubicBezTo>
                  <a:cubicBezTo>
                    <a:pt x="0" y="3329"/>
                    <a:pt x="30" y="3372"/>
                    <a:pt x="76" y="3382"/>
                  </a:cubicBezTo>
                  <a:cubicBezTo>
                    <a:pt x="81" y="3382"/>
                    <a:pt x="86" y="3383"/>
                    <a:pt x="91" y="3383"/>
                  </a:cubicBezTo>
                  <a:cubicBezTo>
                    <a:pt x="132" y="3383"/>
                    <a:pt x="166" y="3353"/>
                    <a:pt x="173" y="3313"/>
                  </a:cubicBezTo>
                  <a:cubicBezTo>
                    <a:pt x="389" y="2158"/>
                    <a:pt x="873" y="1070"/>
                    <a:pt x="1584" y="135"/>
                  </a:cubicBezTo>
                  <a:cubicBezTo>
                    <a:pt x="1630" y="70"/>
                    <a:pt x="1574" y="1"/>
                    <a:pt x="151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1000" bIns="81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27" name="Google Shape;513;p20"/>
            <p:cNvSpPr/>
            <p:nvPr/>
          </p:nvSpPr>
          <p:spPr>
            <a:xfrm flipV="1" rot="17680200">
              <a:off x="459720" y="3871800"/>
              <a:ext cx="147600" cy="15840"/>
            </a:xfrm>
            <a:custGeom>
              <a:avLst/>
              <a:gdLst>
                <a:gd name="textAreaLeft" fmla="*/ 0 w 147600"/>
                <a:gd name="textAreaRight" fmla="*/ 147960 w 147600"/>
                <a:gd name="textAreaTop" fmla="*/ 360 h 15840"/>
                <a:gd name="textAreaBottom" fmla="*/ 16560 h 15840"/>
              </a:gdLst>
              <a:ahLst/>
              <a:rect l="textAreaLeft" t="textAreaTop" r="textAreaRight" b="textAreaBottom"/>
              <a:pathLst>
                <a:path w="3092" h="337">
                  <a:moveTo>
                    <a:pt x="87" y="0"/>
                  </a:moveTo>
                  <a:cubicBezTo>
                    <a:pt x="43" y="0"/>
                    <a:pt x="6" y="35"/>
                    <a:pt x="4" y="80"/>
                  </a:cubicBezTo>
                  <a:cubicBezTo>
                    <a:pt x="1" y="126"/>
                    <a:pt x="37" y="166"/>
                    <a:pt x="82" y="169"/>
                  </a:cubicBezTo>
                  <a:lnTo>
                    <a:pt x="3007" y="337"/>
                  </a:lnTo>
                  <a:lnTo>
                    <a:pt x="3008" y="337"/>
                  </a:lnTo>
                  <a:cubicBezTo>
                    <a:pt x="3052" y="336"/>
                    <a:pt x="3088" y="299"/>
                    <a:pt x="3089" y="255"/>
                  </a:cubicBezTo>
                  <a:cubicBezTo>
                    <a:pt x="3091" y="210"/>
                    <a:pt x="3056" y="172"/>
                    <a:pt x="3012" y="169"/>
                  </a:cubicBezTo>
                  <a:lnTo>
                    <a:pt x="93" y="0"/>
                  </a:lnTo>
                  <a:cubicBezTo>
                    <a:pt x="91" y="0"/>
                    <a:pt x="89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920" bIns="7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28" name="Google Shape;514;p20"/>
            <p:cNvSpPr/>
            <p:nvPr/>
          </p:nvSpPr>
          <p:spPr>
            <a:xfrm flipV="1" rot="17680200">
              <a:off x="291960" y="3963960"/>
              <a:ext cx="196200" cy="15120"/>
            </a:xfrm>
            <a:custGeom>
              <a:avLst/>
              <a:gdLst>
                <a:gd name="textAreaLeft" fmla="*/ 0 w 196200"/>
                <a:gd name="textAreaRight" fmla="*/ 196560 w 196200"/>
                <a:gd name="textAreaTop" fmla="*/ 360 h 15120"/>
                <a:gd name="textAreaBottom" fmla="*/ 15840 h 15120"/>
              </a:gdLst>
              <a:ahLst/>
              <a:rect l="textAreaLeft" t="textAreaTop" r="textAreaRight" b="textAreaBottom"/>
              <a:pathLst>
                <a:path w="4106" h="322">
                  <a:moveTo>
                    <a:pt x="87" y="1"/>
                  </a:moveTo>
                  <a:cubicBezTo>
                    <a:pt x="41" y="1"/>
                    <a:pt x="4" y="37"/>
                    <a:pt x="3" y="81"/>
                  </a:cubicBezTo>
                  <a:cubicBezTo>
                    <a:pt x="1" y="127"/>
                    <a:pt x="35" y="165"/>
                    <a:pt x="80" y="169"/>
                  </a:cubicBezTo>
                  <a:lnTo>
                    <a:pt x="4023" y="322"/>
                  </a:lnTo>
                  <a:cubicBezTo>
                    <a:pt x="4068" y="320"/>
                    <a:pt x="4104" y="283"/>
                    <a:pt x="4104" y="239"/>
                  </a:cubicBezTo>
                  <a:cubicBezTo>
                    <a:pt x="4105" y="194"/>
                    <a:pt x="4071" y="156"/>
                    <a:pt x="4026" y="153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560" bIns="7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29" name="Google Shape;515;p20"/>
            <p:cNvSpPr/>
            <p:nvPr/>
          </p:nvSpPr>
          <p:spPr>
            <a:xfrm flipV="1" rot="17680200">
              <a:off x="131400" y="4083840"/>
              <a:ext cx="150480" cy="4572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-360 h 45720"/>
                <a:gd name="textAreaBottom" fmla="*/ 45720 h 45720"/>
              </a:gdLst>
              <a:ahLst/>
              <a:rect l="textAreaLeft" t="textAreaTop" r="textAreaRight" b="textAreaBottom"/>
              <a:pathLst>
                <a:path w="3152" h="959">
                  <a:moveTo>
                    <a:pt x="95" y="0"/>
                  </a:moveTo>
                  <a:cubicBezTo>
                    <a:pt x="59" y="0"/>
                    <a:pt x="25" y="24"/>
                    <a:pt x="14" y="60"/>
                  </a:cubicBezTo>
                  <a:cubicBezTo>
                    <a:pt x="1" y="103"/>
                    <a:pt x="24" y="149"/>
                    <a:pt x="67" y="165"/>
                  </a:cubicBezTo>
                  <a:cubicBezTo>
                    <a:pt x="1037" y="465"/>
                    <a:pt x="2029" y="731"/>
                    <a:pt x="3017" y="956"/>
                  </a:cubicBezTo>
                  <a:cubicBezTo>
                    <a:pt x="3023" y="957"/>
                    <a:pt x="3029" y="958"/>
                    <a:pt x="3036" y="958"/>
                  </a:cubicBezTo>
                  <a:cubicBezTo>
                    <a:pt x="3135" y="957"/>
                    <a:pt x="3152" y="815"/>
                    <a:pt x="3054" y="792"/>
                  </a:cubicBezTo>
                  <a:cubicBezTo>
                    <a:pt x="2071" y="568"/>
                    <a:pt x="1082" y="302"/>
                    <a:pt x="117" y="3"/>
                  </a:cubicBezTo>
                  <a:cubicBezTo>
                    <a:pt x="109" y="1"/>
                    <a:pt x="102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30" name="Google Shape;516;p20"/>
            <p:cNvSpPr/>
            <p:nvPr/>
          </p:nvSpPr>
          <p:spPr>
            <a:xfrm flipV="1" rot="17680200">
              <a:off x="-27000" y="4244760"/>
              <a:ext cx="115920" cy="39240"/>
            </a:xfrm>
            <a:custGeom>
              <a:avLst/>
              <a:gdLst>
                <a:gd name="textAreaLeft" fmla="*/ 0 w 115920"/>
                <a:gd name="textAreaRight" fmla="*/ 116280 w 115920"/>
                <a:gd name="textAreaTop" fmla="*/ -360 h 39240"/>
                <a:gd name="textAreaBottom" fmla="*/ 39240 h 39240"/>
              </a:gdLst>
              <a:ahLst/>
              <a:rect l="textAreaLeft" t="textAreaTop" r="textAreaRight" b="textAreaBottom"/>
              <a:pathLst>
                <a:path w="2426" h="825">
                  <a:moveTo>
                    <a:pt x="91" y="0"/>
                  </a:moveTo>
                  <a:cubicBezTo>
                    <a:pt x="52" y="0"/>
                    <a:pt x="16" y="28"/>
                    <a:pt x="8" y="69"/>
                  </a:cubicBezTo>
                  <a:cubicBezTo>
                    <a:pt x="0" y="116"/>
                    <a:pt x="31" y="161"/>
                    <a:pt x="79" y="168"/>
                  </a:cubicBezTo>
                  <a:cubicBezTo>
                    <a:pt x="830" y="313"/>
                    <a:pt x="1567" y="530"/>
                    <a:pt x="2277" y="818"/>
                  </a:cubicBezTo>
                  <a:cubicBezTo>
                    <a:pt x="2287" y="822"/>
                    <a:pt x="2298" y="824"/>
                    <a:pt x="2308" y="824"/>
                  </a:cubicBezTo>
                  <a:cubicBezTo>
                    <a:pt x="2401" y="824"/>
                    <a:pt x="2425" y="697"/>
                    <a:pt x="2340" y="662"/>
                  </a:cubicBezTo>
                  <a:cubicBezTo>
                    <a:pt x="1620" y="371"/>
                    <a:pt x="873" y="149"/>
                    <a:pt x="110" y="2"/>
                  </a:cubicBezTo>
                  <a:cubicBezTo>
                    <a:pt x="104" y="1"/>
                    <a:pt x="97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800" bIns="19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231" name="Google Shape;517;p20"/>
          <p:cNvGrpSpPr/>
          <p:nvPr/>
        </p:nvGrpSpPr>
        <p:grpSpPr>
          <a:xfrm>
            <a:off x="8038800" y="1976760"/>
            <a:ext cx="1215360" cy="1189800"/>
            <a:chOff x="8038800" y="1976760"/>
            <a:chExt cx="1215360" cy="1189800"/>
          </a:xfrm>
        </p:grpSpPr>
        <p:sp>
          <p:nvSpPr>
            <p:cNvPr id="232" name="Google Shape;518;p20"/>
            <p:cNvSpPr/>
            <p:nvPr/>
          </p:nvSpPr>
          <p:spPr>
            <a:xfrm flipV="1" rot="8248200">
              <a:off x="8116560" y="2249640"/>
              <a:ext cx="1059480" cy="642960"/>
            </a:xfrm>
            <a:custGeom>
              <a:avLst/>
              <a:gdLst>
                <a:gd name="textAreaLeft" fmla="*/ 0 w 1059480"/>
                <a:gd name="textAreaRight" fmla="*/ 1059840 w 1059480"/>
                <a:gd name="textAreaTop" fmla="*/ 360 h 642960"/>
                <a:gd name="textAreaBottom" fmla="*/ 643680 h 642960"/>
              </a:gdLst>
              <a:ahLst/>
              <a:rect l="textAreaLeft" t="textAreaTop" r="textAreaRight" b="textAreaBottom"/>
              <a:pathLst>
                <a:path w="22124" h="13427">
                  <a:moveTo>
                    <a:pt x="20245" y="0"/>
                  </a:moveTo>
                  <a:cubicBezTo>
                    <a:pt x="19052" y="0"/>
                    <a:pt x="17059" y="921"/>
                    <a:pt x="15152" y="2640"/>
                  </a:cubicBezTo>
                  <a:cubicBezTo>
                    <a:pt x="15518" y="2151"/>
                    <a:pt x="15090" y="1326"/>
                    <a:pt x="14181" y="1326"/>
                  </a:cubicBezTo>
                  <a:cubicBezTo>
                    <a:pt x="14104" y="1326"/>
                    <a:pt x="14025" y="1332"/>
                    <a:pt x="13941" y="1344"/>
                  </a:cubicBezTo>
                  <a:cubicBezTo>
                    <a:pt x="13009" y="1483"/>
                    <a:pt x="11220" y="2751"/>
                    <a:pt x="10050" y="4409"/>
                  </a:cubicBezTo>
                  <a:cubicBezTo>
                    <a:pt x="10153" y="3911"/>
                    <a:pt x="9833" y="3133"/>
                    <a:pt x="8985" y="3133"/>
                  </a:cubicBezTo>
                  <a:cubicBezTo>
                    <a:pt x="8889" y="3133"/>
                    <a:pt x="8786" y="3143"/>
                    <a:pt x="8677" y="3164"/>
                  </a:cubicBezTo>
                  <a:cubicBezTo>
                    <a:pt x="7561" y="3383"/>
                    <a:pt x="6103" y="5112"/>
                    <a:pt x="5240" y="6203"/>
                  </a:cubicBezTo>
                  <a:cubicBezTo>
                    <a:pt x="5305" y="5935"/>
                    <a:pt x="5275" y="5619"/>
                    <a:pt x="5139" y="5434"/>
                  </a:cubicBezTo>
                  <a:cubicBezTo>
                    <a:pt x="4944" y="5170"/>
                    <a:pt x="4685" y="5046"/>
                    <a:pt x="4385" y="5046"/>
                  </a:cubicBezTo>
                  <a:cubicBezTo>
                    <a:pt x="2813" y="5046"/>
                    <a:pt x="144" y="8476"/>
                    <a:pt x="0" y="13155"/>
                  </a:cubicBezTo>
                  <a:cubicBezTo>
                    <a:pt x="713" y="13228"/>
                    <a:pt x="2151" y="13427"/>
                    <a:pt x="3476" y="13427"/>
                  </a:cubicBezTo>
                  <a:cubicBezTo>
                    <a:pt x="4937" y="13427"/>
                    <a:pt x="6259" y="13186"/>
                    <a:pt x="6321" y="12272"/>
                  </a:cubicBezTo>
                  <a:cubicBezTo>
                    <a:pt x="6354" y="11776"/>
                    <a:pt x="6054" y="11501"/>
                    <a:pt x="5681" y="11345"/>
                  </a:cubicBezTo>
                  <a:lnTo>
                    <a:pt x="5681" y="11345"/>
                  </a:lnTo>
                  <a:cubicBezTo>
                    <a:pt x="6574" y="11495"/>
                    <a:pt x="7661" y="11629"/>
                    <a:pt x="8637" y="11629"/>
                  </a:cubicBezTo>
                  <a:cubicBezTo>
                    <a:pt x="10027" y="11629"/>
                    <a:pt x="11190" y="11357"/>
                    <a:pt x="11248" y="10470"/>
                  </a:cubicBezTo>
                  <a:cubicBezTo>
                    <a:pt x="11292" y="9809"/>
                    <a:pt x="10677" y="9465"/>
                    <a:pt x="9975" y="9320"/>
                  </a:cubicBezTo>
                  <a:lnTo>
                    <a:pt x="9975" y="9320"/>
                  </a:lnTo>
                  <a:cubicBezTo>
                    <a:pt x="10600" y="9389"/>
                    <a:pt x="11337" y="9444"/>
                    <a:pt x="12079" y="9444"/>
                  </a:cubicBezTo>
                  <a:cubicBezTo>
                    <a:pt x="13488" y="9444"/>
                    <a:pt x="14915" y="9244"/>
                    <a:pt x="15630" y="8552"/>
                  </a:cubicBezTo>
                  <a:cubicBezTo>
                    <a:pt x="16258" y="7943"/>
                    <a:pt x="16010" y="7239"/>
                    <a:pt x="15590" y="6953"/>
                  </a:cubicBezTo>
                  <a:lnTo>
                    <a:pt x="15590" y="6953"/>
                  </a:lnTo>
                  <a:cubicBezTo>
                    <a:pt x="15862" y="7005"/>
                    <a:pt x="16120" y="7029"/>
                    <a:pt x="16360" y="7029"/>
                  </a:cubicBezTo>
                  <a:cubicBezTo>
                    <a:pt x="17538" y="7029"/>
                    <a:pt x="18297" y="6453"/>
                    <a:pt x="18264" y="5801"/>
                  </a:cubicBezTo>
                  <a:cubicBezTo>
                    <a:pt x="18231" y="5119"/>
                    <a:pt x="17403" y="4685"/>
                    <a:pt x="16548" y="4685"/>
                  </a:cubicBezTo>
                  <a:cubicBezTo>
                    <a:pt x="16469" y="4685"/>
                    <a:pt x="16389" y="4688"/>
                    <a:pt x="16310" y="4696"/>
                  </a:cubicBezTo>
                  <a:cubicBezTo>
                    <a:pt x="19483" y="4308"/>
                    <a:pt x="22123" y="1382"/>
                    <a:pt x="21132" y="304"/>
                  </a:cubicBezTo>
                  <a:cubicBezTo>
                    <a:pt x="20944" y="100"/>
                    <a:pt x="20638" y="0"/>
                    <a:pt x="2024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33" name="Google Shape;519;p20"/>
            <p:cNvSpPr/>
            <p:nvPr/>
          </p:nvSpPr>
          <p:spPr>
            <a:xfrm flipV="1" rot="8248200">
              <a:off x="8210520" y="2292480"/>
              <a:ext cx="918000" cy="508680"/>
            </a:xfrm>
            <a:custGeom>
              <a:avLst/>
              <a:gdLst>
                <a:gd name="textAreaLeft" fmla="*/ 0 w 918000"/>
                <a:gd name="textAreaRight" fmla="*/ 918360 w 918000"/>
                <a:gd name="textAreaTop" fmla="*/ -360 h 508680"/>
                <a:gd name="textAreaBottom" fmla="*/ 508680 h 508680"/>
              </a:gdLst>
              <a:ahLst/>
              <a:rect l="textAreaLeft" t="textAreaTop" r="textAreaRight" b="textAreaBottom"/>
              <a:pathLst>
                <a:path w="19174" h="10628">
                  <a:moveTo>
                    <a:pt x="19078" y="0"/>
                  </a:moveTo>
                  <a:cubicBezTo>
                    <a:pt x="19063" y="0"/>
                    <a:pt x="19048" y="4"/>
                    <a:pt x="19034" y="13"/>
                  </a:cubicBezTo>
                  <a:cubicBezTo>
                    <a:pt x="15270" y="2538"/>
                    <a:pt x="12221" y="3807"/>
                    <a:pt x="9529" y="4927"/>
                  </a:cubicBezTo>
                  <a:cubicBezTo>
                    <a:pt x="6235" y="6297"/>
                    <a:pt x="3389" y="7481"/>
                    <a:pt x="58" y="10480"/>
                  </a:cubicBezTo>
                  <a:cubicBezTo>
                    <a:pt x="1" y="10532"/>
                    <a:pt x="37" y="10627"/>
                    <a:pt x="115" y="10627"/>
                  </a:cubicBezTo>
                  <a:cubicBezTo>
                    <a:pt x="135" y="10627"/>
                    <a:pt x="155" y="10619"/>
                    <a:pt x="171" y="10605"/>
                  </a:cubicBezTo>
                  <a:cubicBezTo>
                    <a:pt x="3480" y="7626"/>
                    <a:pt x="6313" y="6447"/>
                    <a:pt x="9594" y="5082"/>
                  </a:cubicBezTo>
                  <a:cubicBezTo>
                    <a:pt x="12292" y="3959"/>
                    <a:pt x="15351" y="2687"/>
                    <a:pt x="19127" y="154"/>
                  </a:cubicBezTo>
                  <a:cubicBezTo>
                    <a:pt x="19164" y="127"/>
                    <a:pt x="19174" y="75"/>
                    <a:pt x="19149" y="38"/>
                  </a:cubicBezTo>
                  <a:cubicBezTo>
                    <a:pt x="19132" y="13"/>
                    <a:pt x="19105" y="0"/>
                    <a:pt x="1907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34" name="Google Shape;520;p20"/>
            <p:cNvSpPr/>
            <p:nvPr/>
          </p:nvSpPr>
          <p:spPr>
            <a:xfrm flipV="1" rot="8248200">
              <a:off x="8420400" y="2458080"/>
              <a:ext cx="112320" cy="111960"/>
            </a:xfrm>
            <a:custGeom>
              <a:avLst/>
              <a:gdLst>
                <a:gd name="textAreaLeft" fmla="*/ 0 w 112320"/>
                <a:gd name="textAreaRight" fmla="*/ 112680 w 112320"/>
                <a:gd name="textAreaTop" fmla="*/ -360 h 111960"/>
                <a:gd name="textAreaBottom" fmla="*/ 111960 h 111960"/>
              </a:gdLst>
              <a:ahLst/>
              <a:rect l="textAreaLeft" t="textAreaTop" r="textAreaRight" b="textAreaBottom"/>
              <a:pathLst>
                <a:path w="2353" h="2347">
                  <a:moveTo>
                    <a:pt x="2259" y="1"/>
                  </a:moveTo>
                  <a:cubicBezTo>
                    <a:pt x="2237" y="1"/>
                    <a:pt x="2214" y="10"/>
                    <a:pt x="2197" y="28"/>
                  </a:cubicBezTo>
                  <a:lnTo>
                    <a:pt x="54" y="2203"/>
                  </a:lnTo>
                  <a:cubicBezTo>
                    <a:pt x="1" y="2257"/>
                    <a:pt x="39" y="2347"/>
                    <a:pt x="114" y="2347"/>
                  </a:cubicBezTo>
                  <a:cubicBezTo>
                    <a:pt x="136" y="2347"/>
                    <a:pt x="158" y="2337"/>
                    <a:pt x="174" y="2322"/>
                  </a:cubicBezTo>
                  <a:lnTo>
                    <a:pt x="2318" y="146"/>
                  </a:lnTo>
                  <a:cubicBezTo>
                    <a:pt x="2352" y="114"/>
                    <a:pt x="2353" y="59"/>
                    <a:pt x="2319" y="25"/>
                  </a:cubicBezTo>
                  <a:cubicBezTo>
                    <a:pt x="2302" y="9"/>
                    <a:pt x="2281" y="1"/>
                    <a:pt x="225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160" bIns="56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35" name="Google Shape;521;p20"/>
            <p:cNvSpPr/>
            <p:nvPr/>
          </p:nvSpPr>
          <p:spPr>
            <a:xfrm flipV="1" rot="8248200">
              <a:off x="8666640" y="2365920"/>
              <a:ext cx="105120" cy="111600"/>
            </a:xfrm>
            <a:custGeom>
              <a:avLst/>
              <a:gdLst>
                <a:gd name="textAreaLeft" fmla="*/ 0 w 105120"/>
                <a:gd name="textAreaRight" fmla="*/ 105480 w 105120"/>
                <a:gd name="textAreaTop" fmla="*/ 360 h 111600"/>
                <a:gd name="textAreaBottom" fmla="*/ 112320 h 111600"/>
              </a:gdLst>
              <a:ahLst/>
              <a:rect l="textAreaLeft" t="textAreaTop" r="textAreaRight" b="textAreaBottom"/>
              <a:pathLst>
                <a:path w="2202" h="2334">
                  <a:moveTo>
                    <a:pt x="2081" y="0"/>
                  </a:moveTo>
                  <a:cubicBezTo>
                    <a:pt x="2063" y="0"/>
                    <a:pt x="2043" y="7"/>
                    <a:pt x="2025" y="23"/>
                  </a:cubicBezTo>
                  <a:cubicBezTo>
                    <a:pt x="1310" y="696"/>
                    <a:pt x="648" y="1423"/>
                    <a:pt x="43" y="2198"/>
                  </a:cubicBezTo>
                  <a:cubicBezTo>
                    <a:pt x="1" y="2253"/>
                    <a:pt x="40" y="2334"/>
                    <a:pt x="110" y="2334"/>
                  </a:cubicBezTo>
                  <a:cubicBezTo>
                    <a:pt x="136" y="2334"/>
                    <a:pt x="160" y="2322"/>
                    <a:pt x="177" y="2301"/>
                  </a:cubicBezTo>
                  <a:cubicBezTo>
                    <a:pt x="775" y="1533"/>
                    <a:pt x="1431" y="813"/>
                    <a:pt x="2140" y="146"/>
                  </a:cubicBezTo>
                  <a:cubicBezTo>
                    <a:pt x="2201" y="86"/>
                    <a:pt x="2147" y="0"/>
                    <a:pt x="208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5800" bIns="55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36" name="Google Shape;522;p20"/>
            <p:cNvSpPr/>
            <p:nvPr/>
          </p:nvSpPr>
          <p:spPr>
            <a:xfrm flipV="1" rot="8248200">
              <a:off x="8931960" y="2284920"/>
              <a:ext cx="77760" cy="16164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-360 h 161640"/>
                <a:gd name="textAreaBottom" fmla="*/ 161640 h 161640"/>
              </a:gdLst>
              <a:ahLst/>
              <a:rect l="textAreaLeft" t="textAreaTop" r="textAreaRight" b="textAreaBottom"/>
              <a:pathLst>
                <a:path w="1631" h="3383">
                  <a:moveTo>
                    <a:pt x="1514" y="1"/>
                  </a:moveTo>
                  <a:cubicBezTo>
                    <a:pt x="1492" y="1"/>
                    <a:pt x="1469" y="10"/>
                    <a:pt x="1450" y="33"/>
                  </a:cubicBezTo>
                  <a:cubicBezTo>
                    <a:pt x="723" y="990"/>
                    <a:pt x="229" y="2102"/>
                    <a:pt x="9" y="3283"/>
                  </a:cubicBezTo>
                  <a:cubicBezTo>
                    <a:pt x="0" y="3329"/>
                    <a:pt x="30" y="3372"/>
                    <a:pt x="76" y="3382"/>
                  </a:cubicBezTo>
                  <a:cubicBezTo>
                    <a:pt x="81" y="3382"/>
                    <a:pt x="86" y="3383"/>
                    <a:pt x="91" y="3383"/>
                  </a:cubicBezTo>
                  <a:cubicBezTo>
                    <a:pt x="132" y="3383"/>
                    <a:pt x="166" y="3353"/>
                    <a:pt x="173" y="3313"/>
                  </a:cubicBezTo>
                  <a:cubicBezTo>
                    <a:pt x="389" y="2158"/>
                    <a:pt x="873" y="1070"/>
                    <a:pt x="1584" y="135"/>
                  </a:cubicBezTo>
                  <a:cubicBezTo>
                    <a:pt x="1630" y="70"/>
                    <a:pt x="1574" y="1"/>
                    <a:pt x="151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1000" bIns="81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37" name="Google Shape;523;p20"/>
            <p:cNvSpPr/>
            <p:nvPr/>
          </p:nvSpPr>
          <p:spPr>
            <a:xfrm flipV="1" rot="8248200">
              <a:off x="8390880" y="2668320"/>
              <a:ext cx="147600" cy="16200"/>
            </a:xfrm>
            <a:custGeom>
              <a:avLst/>
              <a:gdLst>
                <a:gd name="textAreaLeft" fmla="*/ 0 w 147600"/>
                <a:gd name="textAreaRight" fmla="*/ 147960 w 147600"/>
                <a:gd name="textAreaTop" fmla="*/ -360 h 16200"/>
                <a:gd name="textAreaBottom" fmla="*/ 16200 h 16200"/>
              </a:gdLst>
              <a:ahLst/>
              <a:rect l="textAreaLeft" t="textAreaTop" r="textAreaRight" b="textAreaBottom"/>
              <a:pathLst>
                <a:path w="3092" h="337">
                  <a:moveTo>
                    <a:pt x="87" y="0"/>
                  </a:moveTo>
                  <a:cubicBezTo>
                    <a:pt x="43" y="0"/>
                    <a:pt x="6" y="35"/>
                    <a:pt x="4" y="80"/>
                  </a:cubicBezTo>
                  <a:cubicBezTo>
                    <a:pt x="1" y="126"/>
                    <a:pt x="37" y="166"/>
                    <a:pt x="82" y="169"/>
                  </a:cubicBezTo>
                  <a:lnTo>
                    <a:pt x="3007" y="337"/>
                  </a:lnTo>
                  <a:lnTo>
                    <a:pt x="3008" y="337"/>
                  </a:lnTo>
                  <a:cubicBezTo>
                    <a:pt x="3052" y="336"/>
                    <a:pt x="3088" y="299"/>
                    <a:pt x="3089" y="255"/>
                  </a:cubicBezTo>
                  <a:cubicBezTo>
                    <a:pt x="3091" y="210"/>
                    <a:pt x="3056" y="172"/>
                    <a:pt x="3012" y="169"/>
                  </a:cubicBezTo>
                  <a:lnTo>
                    <a:pt x="93" y="0"/>
                  </a:lnTo>
                  <a:cubicBezTo>
                    <a:pt x="91" y="0"/>
                    <a:pt x="89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280" bIns="8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38" name="Google Shape;524;p20"/>
            <p:cNvSpPr/>
            <p:nvPr/>
          </p:nvSpPr>
          <p:spPr>
            <a:xfrm flipV="1" rot="8248200">
              <a:off x="8533800" y="2639160"/>
              <a:ext cx="196200" cy="15120"/>
            </a:xfrm>
            <a:custGeom>
              <a:avLst/>
              <a:gdLst>
                <a:gd name="textAreaLeft" fmla="*/ 0 w 196200"/>
                <a:gd name="textAreaRight" fmla="*/ 196560 w 196200"/>
                <a:gd name="textAreaTop" fmla="*/ 360 h 15120"/>
                <a:gd name="textAreaBottom" fmla="*/ 15840 h 15120"/>
              </a:gdLst>
              <a:ahLst/>
              <a:rect l="textAreaLeft" t="textAreaTop" r="textAreaRight" b="textAreaBottom"/>
              <a:pathLst>
                <a:path w="4106" h="322">
                  <a:moveTo>
                    <a:pt x="87" y="1"/>
                  </a:moveTo>
                  <a:cubicBezTo>
                    <a:pt x="41" y="1"/>
                    <a:pt x="4" y="37"/>
                    <a:pt x="3" y="81"/>
                  </a:cubicBezTo>
                  <a:cubicBezTo>
                    <a:pt x="1" y="127"/>
                    <a:pt x="35" y="165"/>
                    <a:pt x="80" y="169"/>
                  </a:cubicBezTo>
                  <a:lnTo>
                    <a:pt x="4023" y="322"/>
                  </a:lnTo>
                  <a:cubicBezTo>
                    <a:pt x="4068" y="320"/>
                    <a:pt x="4104" y="283"/>
                    <a:pt x="4104" y="239"/>
                  </a:cubicBezTo>
                  <a:cubicBezTo>
                    <a:pt x="4105" y="194"/>
                    <a:pt x="4071" y="156"/>
                    <a:pt x="4026" y="153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560" bIns="7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39" name="Google Shape;525;p20"/>
            <p:cNvSpPr/>
            <p:nvPr/>
          </p:nvSpPr>
          <p:spPr>
            <a:xfrm flipV="1" rot="8248200">
              <a:off x="8778600" y="2571120"/>
              <a:ext cx="150480" cy="4572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-360 h 45720"/>
                <a:gd name="textAreaBottom" fmla="*/ 45720 h 45720"/>
              </a:gdLst>
              <a:ahLst/>
              <a:rect l="textAreaLeft" t="textAreaTop" r="textAreaRight" b="textAreaBottom"/>
              <a:pathLst>
                <a:path w="3152" h="959">
                  <a:moveTo>
                    <a:pt x="95" y="0"/>
                  </a:moveTo>
                  <a:cubicBezTo>
                    <a:pt x="59" y="0"/>
                    <a:pt x="25" y="24"/>
                    <a:pt x="14" y="60"/>
                  </a:cubicBezTo>
                  <a:cubicBezTo>
                    <a:pt x="1" y="103"/>
                    <a:pt x="24" y="149"/>
                    <a:pt x="67" y="165"/>
                  </a:cubicBezTo>
                  <a:cubicBezTo>
                    <a:pt x="1037" y="465"/>
                    <a:pt x="2029" y="731"/>
                    <a:pt x="3017" y="956"/>
                  </a:cubicBezTo>
                  <a:cubicBezTo>
                    <a:pt x="3023" y="957"/>
                    <a:pt x="3029" y="958"/>
                    <a:pt x="3036" y="958"/>
                  </a:cubicBezTo>
                  <a:cubicBezTo>
                    <a:pt x="3135" y="957"/>
                    <a:pt x="3152" y="815"/>
                    <a:pt x="3054" y="792"/>
                  </a:cubicBezTo>
                  <a:cubicBezTo>
                    <a:pt x="2071" y="568"/>
                    <a:pt x="1082" y="302"/>
                    <a:pt x="117" y="3"/>
                  </a:cubicBezTo>
                  <a:cubicBezTo>
                    <a:pt x="109" y="1"/>
                    <a:pt x="102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0" name="Google Shape;526;p20"/>
            <p:cNvSpPr/>
            <p:nvPr/>
          </p:nvSpPr>
          <p:spPr>
            <a:xfrm flipV="1" rot="8248200">
              <a:off x="9018720" y="2497680"/>
              <a:ext cx="115920" cy="38880"/>
            </a:xfrm>
            <a:custGeom>
              <a:avLst/>
              <a:gdLst>
                <a:gd name="textAreaLeft" fmla="*/ 0 w 115920"/>
                <a:gd name="textAreaRight" fmla="*/ 116280 w 115920"/>
                <a:gd name="textAreaTop" fmla="*/ 360 h 38880"/>
                <a:gd name="textAreaBottom" fmla="*/ 39600 h 38880"/>
              </a:gdLst>
              <a:ahLst/>
              <a:rect l="textAreaLeft" t="textAreaTop" r="textAreaRight" b="textAreaBottom"/>
              <a:pathLst>
                <a:path w="2426" h="825">
                  <a:moveTo>
                    <a:pt x="91" y="0"/>
                  </a:moveTo>
                  <a:cubicBezTo>
                    <a:pt x="52" y="0"/>
                    <a:pt x="16" y="28"/>
                    <a:pt x="8" y="69"/>
                  </a:cubicBezTo>
                  <a:cubicBezTo>
                    <a:pt x="0" y="116"/>
                    <a:pt x="31" y="161"/>
                    <a:pt x="79" y="168"/>
                  </a:cubicBezTo>
                  <a:cubicBezTo>
                    <a:pt x="830" y="313"/>
                    <a:pt x="1567" y="530"/>
                    <a:pt x="2277" y="818"/>
                  </a:cubicBezTo>
                  <a:cubicBezTo>
                    <a:pt x="2287" y="822"/>
                    <a:pt x="2298" y="824"/>
                    <a:pt x="2308" y="824"/>
                  </a:cubicBezTo>
                  <a:cubicBezTo>
                    <a:pt x="2401" y="824"/>
                    <a:pt x="2425" y="697"/>
                    <a:pt x="2340" y="662"/>
                  </a:cubicBezTo>
                  <a:cubicBezTo>
                    <a:pt x="1620" y="371"/>
                    <a:pt x="873" y="149"/>
                    <a:pt x="110" y="2"/>
                  </a:cubicBezTo>
                  <a:cubicBezTo>
                    <a:pt x="104" y="1"/>
                    <a:pt x="97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440" bIns="19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47;p3"/>
          <p:cNvGrpSpPr/>
          <p:nvPr/>
        </p:nvGrpSpPr>
        <p:grpSpPr>
          <a:xfrm>
            <a:off x="-48240" y="356760"/>
            <a:ext cx="2925360" cy="1487880"/>
            <a:chOff x="-48240" y="356760"/>
            <a:chExt cx="2925360" cy="1487880"/>
          </a:xfrm>
        </p:grpSpPr>
        <p:sp>
          <p:nvSpPr>
            <p:cNvPr id="243" name="Google Shape;48;p3"/>
            <p:cNvSpPr/>
            <p:nvPr/>
          </p:nvSpPr>
          <p:spPr>
            <a:xfrm>
              <a:off x="-48240" y="356760"/>
              <a:ext cx="2925000" cy="137160"/>
            </a:xfrm>
            <a:custGeom>
              <a:avLst/>
              <a:gdLst>
                <a:gd name="textAreaLeft" fmla="*/ 0 w 2925000"/>
                <a:gd name="textAreaRight" fmla="*/ 2925360 w 2925000"/>
                <a:gd name="textAreaTop" fmla="*/ 0 h 137160"/>
                <a:gd name="textAreaBottom" fmla="*/ 137520 h 13716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9"/>
                    <a:pt x="198" y="1006"/>
                    <a:pt x="280" y="1006"/>
                  </a:cubicBezTo>
                  <a:cubicBezTo>
                    <a:pt x="324" y="1006"/>
                    <a:pt x="368" y="992"/>
                    <a:pt x="408" y="964"/>
                  </a:cubicBezTo>
                  <a:cubicBezTo>
                    <a:pt x="797" y="692"/>
                    <a:pt x="1233" y="556"/>
                    <a:pt x="1669" y="556"/>
                  </a:cubicBezTo>
                  <a:cubicBezTo>
                    <a:pt x="2105" y="556"/>
                    <a:pt x="2541" y="692"/>
                    <a:pt x="2930" y="964"/>
                  </a:cubicBezTo>
                  <a:lnTo>
                    <a:pt x="4179" y="1840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8"/>
                    <a:pt x="7216" y="1840"/>
                  </a:cubicBezTo>
                  <a:lnTo>
                    <a:pt x="8467" y="964"/>
                  </a:lnTo>
                  <a:cubicBezTo>
                    <a:pt x="8856" y="692"/>
                    <a:pt x="9291" y="556"/>
                    <a:pt x="9727" y="556"/>
                  </a:cubicBezTo>
                  <a:cubicBezTo>
                    <a:pt x="10163" y="556"/>
                    <a:pt x="10599" y="692"/>
                    <a:pt x="10987" y="964"/>
                  </a:cubicBezTo>
                  <a:lnTo>
                    <a:pt x="12237" y="1840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40"/>
                  </a:cubicBezTo>
                  <a:lnTo>
                    <a:pt x="16524" y="964"/>
                  </a:lnTo>
                  <a:cubicBezTo>
                    <a:pt x="16913" y="692"/>
                    <a:pt x="17349" y="556"/>
                    <a:pt x="17785" y="556"/>
                  </a:cubicBezTo>
                  <a:cubicBezTo>
                    <a:pt x="18220" y="556"/>
                    <a:pt x="18656" y="692"/>
                    <a:pt x="19045" y="964"/>
                  </a:cubicBezTo>
                  <a:lnTo>
                    <a:pt x="20295" y="1840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40"/>
                  </a:cubicBezTo>
                  <a:lnTo>
                    <a:pt x="24582" y="964"/>
                  </a:lnTo>
                  <a:cubicBezTo>
                    <a:pt x="24970" y="692"/>
                    <a:pt x="25406" y="556"/>
                    <a:pt x="25842" y="556"/>
                  </a:cubicBezTo>
                  <a:cubicBezTo>
                    <a:pt x="26278" y="556"/>
                    <a:pt x="26714" y="692"/>
                    <a:pt x="27102" y="964"/>
                  </a:cubicBezTo>
                  <a:cubicBezTo>
                    <a:pt x="27142" y="992"/>
                    <a:pt x="27187" y="1006"/>
                    <a:pt x="27231" y="1006"/>
                  </a:cubicBezTo>
                  <a:cubicBezTo>
                    <a:pt x="27313" y="1006"/>
                    <a:pt x="27393" y="959"/>
                    <a:pt x="27440" y="874"/>
                  </a:cubicBezTo>
                  <a:cubicBezTo>
                    <a:pt x="27511" y="744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8760" bIns="68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4" name="Google Shape;49;p3"/>
            <p:cNvSpPr/>
            <p:nvPr/>
          </p:nvSpPr>
          <p:spPr>
            <a:xfrm>
              <a:off x="-48240" y="491760"/>
              <a:ext cx="2925360" cy="136800"/>
            </a:xfrm>
            <a:custGeom>
              <a:avLst/>
              <a:gdLst>
                <a:gd name="textAreaLeft" fmla="*/ 0 w 2925360"/>
                <a:gd name="textAreaRight" fmla="*/ 2925720 w 2925360"/>
                <a:gd name="textAreaTop" fmla="*/ 0 h 136800"/>
                <a:gd name="textAreaBottom" fmla="*/ 137160 h 136800"/>
              </a:gdLst>
              <a:ahLst/>
              <a:rect l="textAreaLeft" t="textAreaTop" r="textAreaRight" b="textAreaBottom"/>
              <a:pathLst>
                <a:path w="27513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1"/>
                    <a:pt x="5698" y="2331"/>
                  </a:cubicBezTo>
                  <a:cubicBezTo>
                    <a:pt x="6223" y="2331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5"/>
                    <a:pt x="13231" y="2330"/>
                    <a:pt x="13755" y="2330"/>
                  </a:cubicBezTo>
                  <a:cubicBezTo>
                    <a:pt x="14281" y="2330"/>
                    <a:pt x="14806" y="2165"/>
                    <a:pt x="15275" y="1838"/>
                  </a:cubicBezTo>
                  <a:lnTo>
                    <a:pt x="16525" y="963"/>
                  </a:lnTo>
                  <a:cubicBezTo>
                    <a:pt x="16914" y="690"/>
                    <a:pt x="17350" y="554"/>
                    <a:pt x="17786" y="554"/>
                  </a:cubicBezTo>
                  <a:cubicBezTo>
                    <a:pt x="18221" y="554"/>
                    <a:pt x="18657" y="690"/>
                    <a:pt x="19046" y="963"/>
                  </a:cubicBezTo>
                  <a:lnTo>
                    <a:pt x="20295" y="1838"/>
                  </a:lnTo>
                  <a:cubicBezTo>
                    <a:pt x="20764" y="2166"/>
                    <a:pt x="21289" y="2331"/>
                    <a:pt x="21814" y="2331"/>
                  </a:cubicBezTo>
                  <a:cubicBezTo>
                    <a:pt x="22339" y="2331"/>
                    <a:pt x="22864" y="2166"/>
                    <a:pt x="23332" y="1838"/>
                  </a:cubicBezTo>
                  <a:lnTo>
                    <a:pt x="24583" y="963"/>
                  </a:lnTo>
                  <a:cubicBezTo>
                    <a:pt x="24971" y="690"/>
                    <a:pt x="25407" y="554"/>
                    <a:pt x="25843" y="554"/>
                  </a:cubicBezTo>
                  <a:cubicBezTo>
                    <a:pt x="26279" y="554"/>
                    <a:pt x="26715" y="690"/>
                    <a:pt x="27103" y="963"/>
                  </a:cubicBezTo>
                  <a:cubicBezTo>
                    <a:pt x="27143" y="991"/>
                    <a:pt x="27188" y="1004"/>
                    <a:pt x="27232" y="1004"/>
                  </a:cubicBezTo>
                  <a:cubicBezTo>
                    <a:pt x="27314" y="1004"/>
                    <a:pt x="27394" y="958"/>
                    <a:pt x="27441" y="874"/>
                  </a:cubicBezTo>
                  <a:cubicBezTo>
                    <a:pt x="27512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5" y="1368"/>
                  </a:lnTo>
                  <a:cubicBezTo>
                    <a:pt x="22686" y="1640"/>
                    <a:pt x="22250" y="1776"/>
                    <a:pt x="21814" y="1776"/>
                  </a:cubicBezTo>
                  <a:cubicBezTo>
                    <a:pt x="21378" y="1776"/>
                    <a:pt x="20943" y="1641"/>
                    <a:pt x="20554" y="1368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8"/>
                  </a:cubicBezTo>
                  <a:lnTo>
                    <a:pt x="11246" y="493"/>
                  </a:lnTo>
                  <a:cubicBezTo>
                    <a:pt x="10778" y="165"/>
                    <a:pt x="10253" y="0"/>
                    <a:pt x="9728" y="0"/>
                  </a:cubicBezTo>
                  <a:cubicBezTo>
                    <a:pt x="9203" y="0"/>
                    <a:pt x="8677" y="165"/>
                    <a:pt x="8209" y="493"/>
                  </a:cubicBezTo>
                  <a:lnTo>
                    <a:pt x="6959" y="1368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8400" bIns="68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5" name="Google Shape;50;p3"/>
            <p:cNvSpPr/>
            <p:nvPr/>
          </p:nvSpPr>
          <p:spPr>
            <a:xfrm>
              <a:off x="-48240" y="626400"/>
              <a:ext cx="2925000" cy="137160"/>
            </a:xfrm>
            <a:custGeom>
              <a:avLst/>
              <a:gdLst>
                <a:gd name="textAreaLeft" fmla="*/ 0 w 2925000"/>
                <a:gd name="textAreaRight" fmla="*/ 2925360 w 2925000"/>
                <a:gd name="textAreaTop" fmla="*/ 0 h 137160"/>
                <a:gd name="textAreaBottom" fmla="*/ 137520 h 13716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8760" bIns="68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6" name="Google Shape;51;p3"/>
            <p:cNvSpPr/>
            <p:nvPr/>
          </p:nvSpPr>
          <p:spPr>
            <a:xfrm>
              <a:off x="-48240" y="761400"/>
              <a:ext cx="2925000" cy="136800"/>
            </a:xfrm>
            <a:custGeom>
              <a:avLst/>
              <a:gdLst>
                <a:gd name="textAreaLeft" fmla="*/ 0 w 2925000"/>
                <a:gd name="textAreaRight" fmla="*/ 2925360 w 2925000"/>
                <a:gd name="textAreaTop" fmla="*/ 0 h 136800"/>
                <a:gd name="textAreaBottom" fmla="*/ 137160 h 13680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4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8400" bIns="68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7" name="Google Shape;52;p3"/>
            <p:cNvSpPr/>
            <p:nvPr/>
          </p:nvSpPr>
          <p:spPr>
            <a:xfrm>
              <a:off x="-48240" y="896040"/>
              <a:ext cx="2925000" cy="136800"/>
            </a:xfrm>
            <a:custGeom>
              <a:avLst/>
              <a:gdLst>
                <a:gd name="textAreaLeft" fmla="*/ 0 w 2925000"/>
                <a:gd name="textAreaRight" fmla="*/ 2925360 w 2925000"/>
                <a:gd name="textAreaTop" fmla="*/ 0 h 136800"/>
                <a:gd name="textAreaBottom" fmla="*/ 137160 h 13680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5"/>
                    <a:pt x="151" y="493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8"/>
                  </a:cubicBezTo>
                  <a:lnTo>
                    <a:pt x="16524" y="963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3"/>
                  </a:cubicBezTo>
                  <a:lnTo>
                    <a:pt x="20295" y="1838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8"/>
                  </a:cubicBezTo>
                  <a:lnTo>
                    <a:pt x="24582" y="963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4" y="1367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7" y="1776"/>
                    <a:pt x="20942" y="1640"/>
                    <a:pt x="20553" y="1367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7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7"/>
                  </a:cubicBezTo>
                  <a:lnTo>
                    <a:pt x="11245" y="493"/>
                  </a:lnTo>
                  <a:cubicBezTo>
                    <a:pt x="10777" y="165"/>
                    <a:pt x="10252" y="0"/>
                    <a:pt x="9727" y="0"/>
                  </a:cubicBezTo>
                  <a:cubicBezTo>
                    <a:pt x="9202" y="0"/>
                    <a:pt x="8676" y="165"/>
                    <a:pt x="8208" y="493"/>
                  </a:cubicBezTo>
                  <a:lnTo>
                    <a:pt x="6959" y="1367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7"/>
                  </a:cubicBezTo>
                  <a:lnTo>
                    <a:pt x="3188" y="493"/>
                  </a:lnTo>
                  <a:cubicBezTo>
                    <a:pt x="2719" y="165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8400" bIns="68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8" name="Google Shape;53;p3"/>
            <p:cNvSpPr/>
            <p:nvPr/>
          </p:nvSpPr>
          <p:spPr>
            <a:xfrm>
              <a:off x="-48240" y="1031040"/>
              <a:ext cx="2925000" cy="136800"/>
            </a:xfrm>
            <a:custGeom>
              <a:avLst/>
              <a:gdLst>
                <a:gd name="textAreaLeft" fmla="*/ 0 w 2925000"/>
                <a:gd name="textAreaRight" fmla="*/ 2925360 w 2925000"/>
                <a:gd name="textAreaTop" fmla="*/ 0 h 136800"/>
                <a:gd name="textAreaBottom" fmla="*/ 137160 h 13680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8400" bIns="68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9" name="Google Shape;54;p3"/>
            <p:cNvSpPr/>
            <p:nvPr/>
          </p:nvSpPr>
          <p:spPr>
            <a:xfrm>
              <a:off x="-48240" y="1168200"/>
              <a:ext cx="2925000" cy="136800"/>
            </a:xfrm>
            <a:custGeom>
              <a:avLst/>
              <a:gdLst>
                <a:gd name="textAreaLeft" fmla="*/ 0 w 2925000"/>
                <a:gd name="textAreaRight" fmla="*/ 2925360 w 2925000"/>
                <a:gd name="textAreaTop" fmla="*/ 0 h 136800"/>
                <a:gd name="textAreaBottom" fmla="*/ 137160 h 13680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7"/>
                    <a:pt x="21813" y="1777"/>
                  </a:cubicBezTo>
                  <a:cubicBezTo>
                    <a:pt x="21378" y="1777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8400" bIns="68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0" name="Google Shape;55;p3"/>
            <p:cNvSpPr/>
            <p:nvPr/>
          </p:nvSpPr>
          <p:spPr>
            <a:xfrm>
              <a:off x="-48240" y="1303200"/>
              <a:ext cx="2925000" cy="137160"/>
            </a:xfrm>
            <a:custGeom>
              <a:avLst/>
              <a:gdLst>
                <a:gd name="textAreaLeft" fmla="*/ 0 w 2925000"/>
                <a:gd name="textAreaRight" fmla="*/ 2925360 w 2925000"/>
                <a:gd name="textAreaTop" fmla="*/ 0 h 137160"/>
                <a:gd name="textAreaBottom" fmla="*/ 137520 h 137160"/>
              </a:gdLst>
              <a:ahLst/>
              <a:rect l="textAreaLeft" t="textAreaTop" r="textAreaRight" b="textAreaBottom"/>
              <a:pathLst>
                <a:path w="27512" h="2332">
                  <a:moveTo>
                    <a:pt x="9726" y="0"/>
                  </a:moveTo>
                  <a:cubicBezTo>
                    <a:pt x="9201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4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1" y="0"/>
                    <a:pt x="9726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8760" bIns="68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1" name="Google Shape;56;p3"/>
            <p:cNvSpPr/>
            <p:nvPr/>
          </p:nvSpPr>
          <p:spPr>
            <a:xfrm>
              <a:off x="-48240" y="1437840"/>
              <a:ext cx="2925000" cy="136800"/>
            </a:xfrm>
            <a:custGeom>
              <a:avLst/>
              <a:gdLst>
                <a:gd name="textAreaLeft" fmla="*/ 0 w 2925000"/>
                <a:gd name="textAreaRight" fmla="*/ 2925360 w 2925000"/>
                <a:gd name="textAreaTop" fmla="*/ 0 h 136800"/>
                <a:gd name="textAreaBottom" fmla="*/ 137160 h 13680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3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1"/>
                    <a:pt x="1233" y="554"/>
                    <a:pt x="1669" y="554"/>
                  </a:cubicBezTo>
                  <a:cubicBezTo>
                    <a:pt x="2105" y="554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4"/>
                    <a:pt x="9727" y="554"/>
                  </a:cubicBezTo>
                  <a:cubicBezTo>
                    <a:pt x="10163" y="554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4"/>
                    <a:pt x="17785" y="554"/>
                  </a:cubicBezTo>
                  <a:cubicBezTo>
                    <a:pt x="18220" y="554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4"/>
                    <a:pt x="25842" y="554"/>
                  </a:cubicBezTo>
                  <a:cubicBezTo>
                    <a:pt x="26278" y="554"/>
                    <a:pt x="26714" y="691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8400" bIns="68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2" name="Google Shape;57;p3"/>
            <p:cNvSpPr/>
            <p:nvPr/>
          </p:nvSpPr>
          <p:spPr>
            <a:xfrm>
              <a:off x="-48240" y="1572840"/>
              <a:ext cx="2925000" cy="136800"/>
            </a:xfrm>
            <a:custGeom>
              <a:avLst/>
              <a:gdLst>
                <a:gd name="textAreaLeft" fmla="*/ 0 w 2925000"/>
                <a:gd name="textAreaRight" fmla="*/ 2925360 w 2925000"/>
                <a:gd name="textAreaTop" fmla="*/ 0 h 136800"/>
                <a:gd name="textAreaBottom" fmla="*/ 137160 h 13680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1"/>
                  </a:cubicBezTo>
                  <a:cubicBezTo>
                    <a:pt x="36" y="572"/>
                    <a:pt x="0" y="743"/>
                    <a:pt x="72" y="873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2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2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2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2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2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2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2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2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3"/>
                  </a:cubicBezTo>
                  <a:cubicBezTo>
                    <a:pt x="27511" y="743"/>
                    <a:pt x="27476" y="572"/>
                    <a:pt x="27361" y="491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1"/>
                  </a:cubicBezTo>
                  <a:lnTo>
                    <a:pt x="23074" y="1367"/>
                  </a:lnTo>
                  <a:cubicBezTo>
                    <a:pt x="22685" y="1639"/>
                    <a:pt x="22249" y="1776"/>
                    <a:pt x="21813" y="1776"/>
                  </a:cubicBezTo>
                  <a:cubicBezTo>
                    <a:pt x="21378" y="1776"/>
                    <a:pt x="20942" y="1639"/>
                    <a:pt x="20553" y="1367"/>
                  </a:cubicBezTo>
                  <a:lnTo>
                    <a:pt x="19304" y="491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4" y="164"/>
                    <a:pt x="16267" y="491"/>
                  </a:cubicBezTo>
                  <a:lnTo>
                    <a:pt x="15016" y="1367"/>
                  </a:lnTo>
                  <a:cubicBezTo>
                    <a:pt x="14627" y="1639"/>
                    <a:pt x="14192" y="1776"/>
                    <a:pt x="13756" y="1776"/>
                  </a:cubicBezTo>
                  <a:cubicBezTo>
                    <a:pt x="13320" y="1776"/>
                    <a:pt x="12884" y="1639"/>
                    <a:pt x="12496" y="1367"/>
                  </a:cubicBezTo>
                  <a:lnTo>
                    <a:pt x="11245" y="491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1"/>
                  </a:cubicBezTo>
                  <a:lnTo>
                    <a:pt x="6959" y="1367"/>
                  </a:lnTo>
                  <a:cubicBezTo>
                    <a:pt x="6570" y="1639"/>
                    <a:pt x="6134" y="1776"/>
                    <a:pt x="5698" y="1776"/>
                  </a:cubicBezTo>
                  <a:cubicBezTo>
                    <a:pt x="5263" y="1776"/>
                    <a:pt x="4827" y="1639"/>
                    <a:pt x="4438" y="1367"/>
                  </a:cubicBezTo>
                  <a:lnTo>
                    <a:pt x="3188" y="491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8400" bIns="68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3" name="Google Shape;58;p3"/>
            <p:cNvSpPr/>
            <p:nvPr/>
          </p:nvSpPr>
          <p:spPr>
            <a:xfrm>
              <a:off x="-48240" y="1707480"/>
              <a:ext cx="2925000" cy="137160"/>
            </a:xfrm>
            <a:custGeom>
              <a:avLst/>
              <a:gdLst>
                <a:gd name="textAreaLeft" fmla="*/ 0 w 2925000"/>
                <a:gd name="textAreaRight" fmla="*/ 2925360 w 2925000"/>
                <a:gd name="textAreaTop" fmla="*/ 0 h 137160"/>
                <a:gd name="textAreaBottom" fmla="*/ 137520 h 13716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5"/>
                    <a:pt x="72" y="874"/>
                  </a:cubicBezTo>
                  <a:cubicBezTo>
                    <a:pt x="118" y="959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4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4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4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4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4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4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4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4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9"/>
                    <a:pt x="27440" y="874"/>
                  </a:cubicBezTo>
                  <a:cubicBezTo>
                    <a:pt x="27511" y="745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8760" bIns="68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254" name="Google Shape;59;p3"/>
          <p:cNvSpPr/>
          <p:nvPr/>
        </p:nvSpPr>
        <p:spPr>
          <a:xfrm>
            <a:off x="7584120" y="4103280"/>
            <a:ext cx="1081800" cy="1123200"/>
          </a:xfrm>
          <a:custGeom>
            <a:avLst/>
            <a:gdLst>
              <a:gd name="textAreaLeft" fmla="*/ 0 w 1081800"/>
              <a:gd name="textAreaRight" fmla="*/ 1082160 w 1081800"/>
              <a:gd name="textAreaTop" fmla="*/ 0 h 1123200"/>
              <a:gd name="textAreaBottom" fmla="*/ 1123560 h 1123200"/>
            </a:gdLst>
            <a:ahLst/>
            <a:rect l="textAreaLeft" t="textAreaTop" r="textAreaRight" b="textAreaBottom"/>
            <a:pathLst>
              <a:path w="23597" h="24498">
                <a:moveTo>
                  <a:pt x="617" y="2"/>
                </a:moveTo>
                <a:cubicBezTo>
                  <a:pt x="468" y="2"/>
                  <a:pt x="323" y="60"/>
                  <a:pt x="213" y="169"/>
                </a:cubicBezTo>
                <a:cubicBezTo>
                  <a:pt x="50" y="332"/>
                  <a:pt x="1" y="578"/>
                  <a:pt x="89" y="791"/>
                </a:cubicBezTo>
                <a:cubicBezTo>
                  <a:pt x="178" y="1004"/>
                  <a:pt x="386" y="1144"/>
                  <a:pt x="617" y="1144"/>
                </a:cubicBezTo>
                <a:cubicBezTo>
                  <a:pt x="931" y="1144"/>
                  <a:pt x="1187" y="888"/>
                  <a:pt x="1187" y="574"/>
                </a:cubicBezTo>
                <a:cubicBezTo>
                  <a:pt x="1187" y="342"/>
                  <a:pt x="1048" y="134"/>
                  <a:pt x="835" y="46"/>
                </a:cubicBezTo>
                <a:cubicBezTo>
                  <a:pt x="765" y="17"/>
                  <a:pt x="690" y="2"/>
                  <a:pt x="617" y="2"/>
                </a:cubicBezTo>
                <a:close/>
                <a:moveTo>
                  <a:pt x="3819" y="1"/>
                </a:moveTo>
                <a:cubicBezTo>
                  <a:pt x="3670" y="1"/>
                  <a:pt x="3524" y="59"/>
                  <a:pt x="3415" y="169"/>
                </a:cubicBezTo>
                <a:cubicBezTo>
                  <a:pt x="3251" y="332"/>
                  <a:pt x="3202" y="578"/>
                  <a:pt x="3291" y="791"/>
                </a:cubicBezTo>
                <a:cubicBezTo>
                  <a:pt x="3379" y="1004"/>
                  <a:pt x="3588" y="1144"/>
                  <a:pt x="3818" y="1144"/>
                </a:cubicBezTo>
                <a:cubicBezTo>
                  <a:pt x="4133" y="1143"/>
                  <a:pt x="4389" y="888"/>
                  <a:pt x="4389" y="574"/>
                </a:cubicBezTo>
                <a:cubicBezTo>
                  <a:pt x="4389" y="342"/>
                  <a:pt x="4250" y="134"/>
                  <a:pt x="4037" y="45"/>
                </a:cubicBezTo>
                <a:cubicBezTo>
                  <a:pt x="3966" y="16"/>
                  <a:pt x="3892" y="1"/>
                  <a:pt x="3819" y="1"/>
                </a:cubicBezTo>
                <a:close/>
                <a:moveTo>
                  <a:pt x="7018" y="1"/>
                </a:moveTo>
                <a:cubicBezTo>
                  <a:pt x="6870" y="1"/>
                  <a:pt x="6725" y="59"/>
                  <a:pt x="6615" y="168"/>
                </a:cubicBezTo>
                <a:cubicBezTo>
                  <a:pt x="6452" y="331"/>
                  <a:pt x="6402" y="577"/>
                  <a:pt x="6491" y="791"/>
                </a:cubicBezTo>
                <a:cubicBezTo>
                  <a:pt x="6579" y="1004"/>
                  <a:pt x="6787" y="1143"/>
                  <a:pt x="7019" y="1144"/>
                </a:cubicBezTo>
                <a:cubicBezTo>
                  <a:pt x="7334" y="1143"/>
                  <a:pt x="7589" y="888"/>
                  <a:pt x="7590" y="574"/>
                </a:cubicBezTo>
                <a:cubicBezTo>
                  <a:pt x="7590" y="342"/>
                  <a:pt x="7452" y="134"/>
                  <a:pt x="7238" y="45"/>
                </a:cubicBezTo>
                <a:cubicBezTo>
                  <a:pt x="7167" y="15"/>
                  <a:pt x="7092" y="1"/>
                  <a:pt x="7018" y="1"/>
                </a:cubicBezTo>
                <a:close/>
                <a:moveTo>
                  <a:pt x="10221" y="2"/>
                </a:moveTo>
                <a:cubicBezTo>
                  <a:pt x="10072" y="2"/>
                  <a:pt x="9926" y="60"/>
                  <a:pt x="9817" y="169"/>
                </a:cubicBezTo>
                <a:cubicBezTo>
                  <a:pt x="9654" y="332"/>
                  <a:pt x="9605" y="578"/>
                  <a:pt x="9693" y="791"/>
                </a:cubicBezTo>
                <a:cubicBezTo>
                  <a:pt x="9782" y="1005"/>
                  <a:pt x="9990" y="1144"/>
                  <a:pt x="10221" y="1144"/>
                </a:cubicBezTo>
                <a:cubicBezTo>
                  <a:pt x="10535" y="1143"/>
                  <a:pt x="10791" y="887"/>
                  <a:pt x="10791" y="574"/>
                </a:cubicBezTo>
                <a:cubicBezTo>
                  <a:pt x="10791" y="342"/>
                  <a:pt x="10652" y="134"/>
                  <a:pt x="10439" y="46"/>
                </a:cubicBezTo>
                <a:cubicBezTo>
                  <a:pt x="10369" y="16"/>
                  <a:pt x="10294" y="2"/>
                  <a:pt x="10221" y="2"/>
                </a:cubicBezTo>
                <a:close/>
                <a:moveTo>
                  <a:pt x="13423" y="2"/>
                </a:moveTo>
                <a:cubicBezTo>
                  <a:pt x="13274" y="2"/>
                  <a:pt x="13128" y="60"/>
                  <a:pt x="13019" y="169"/>
                </a:cubicBezTo>
                <a:cubicBezTo>
                  <a:pt x="12855" y="332"/>
                  <a:pt x="12807" y="578"/>
                  <a:pt x="12894" y="791"/>
                </a:cubicBezTo>
                <a:cubicBezTo>
                  <a:pt x="12982" y="1004"/>
                  <a:pt x="13191" y="1143"/>
                  <a:pt x="13421" y="1144"/>
                </a:cubicBezTo>
                <a:cubicBezTo>
                  <a:pt x="13736" y="1143"/>
                  <a:pt x="13992" y="888"/>
                  <a:pt x="13993" y="574"/>
                </a:cubicBezTo>
                <a:cubicBezTo>
                  <a:pt x="13993" y="343"/>
                  <a:pt x="13854" y="134"/>
                  <a:pt x="13641" y="46"/>
                </a:cubicBezTo>
                <a:cubicBezTo>
                  <a:pt x="13570" y="17"/>
                  <a:pt x="13496" y="2"/>
                  <a:pt x="13423" y="2"/>
                </a:cubicBezTo>
                <a:close/>
                <a:moveTo>
                  <a:pt x="16623" y="1"/>
                </a:moveTo>
                <a:cubicBezTo>
                  <a:pt x="16475" y="1"/>
                  <a:pt x="16329" y="59"/>
                  <a:pt x="16219" y="168"/>
                </a:cubicBezTo>
                <a:cubicBezTo>
                  <a:pt x="16056" y="331"/>
                  <a:pt x="16007" y="577"/>
                  <a:pt x="16095" y="791"/>
                </a:cubicBezTo>
                <a:cubicBezTo>
                  <a:pt x="16184" y="1004"/>
                  <a:pt x="16392" y="1143"/>
                  <a:pt x="16623" y="1144"/>
                </a:cubicBezTo>
                <a:cubicBezTo>
                  <a:pt x="16939" y="1143"/>
                  <a:pt x="17193" y="888"/>
                  <a:pt x="17194" y="574"/>
                </a:cubicBezTo>
                <a:cubicBezTo>
                  <a:pt x="17194" y="342"/>
                  <a:pt x="17056" y="134"/>
                  <a:pt x="16842" y="45"/>
                </a:cubicBezTo>
                <a:cubicBezTo>
                  <a:pt x="16772" y="15"/>
                  <a:pt x="16697" y="1"/>
                  <a:pt x="16623" y="1"/>
                </a:cubicBezTo>
                <a:close/>
                <a:moveTo>
                  <a:pt x="19826" y="1"/>
                </a:moveTo>
                <a:cubicBezTo>
                  <a:pt x="19677" y="1"/>
                  <a:pt x="19530" y="59"/>
                  <a:pt x="19421" y="168"/>
                </a:cubicBezTo>
                <a:cubicBezTo>
                  <a:pt x="19257" y="331"/>
                  <a:pt x="19209" y="577"/>
                  <a:pt x="19297" y="791"/>
                </a:cubicBezTo>
                <a:cubicBezTo>
                  <a:pt x="19385" y="1004"/>
                  <a:pt x="19594" y="1143"/>
                  <a:pt x="19825" y="1144"/>
                </a:cubicBezTo>
                <a:cubicBezTo>
                  <a:pt x="20139" y="1143"/>
                  <a:pt x="20395" y="888"/>
                  <a:pt x="20396" y="574"/>
                </a:cubicBezTo>
                <a:cubicBezTo>
                  <a:pt x="20396" y="342"/>
                  <a:pt x="20257" y="134"/>
                  <a:pt x="20044" y="45"/>
                </a:cubicBezTo>
                <a:cubicBezTo>
                  <a:pt x="19974" y="16"/>
                  <a:pt x="19899" y="1"/>
                  <a:pt x="19826" y="1"/>
                </a:cubicBezTo>
                <a:close/>
                <a:moveTo>
                  <a:pt x="23026" y="2"/>
                </a:moveTo>
                <a:cubicBezTo>
                  <a:pt x="22878" y="2"/>
                  <a:pt x="22731" y="60"/>
                  <a:pt x="22623" y="169"/>
                </a:cubicBezTo>
                <a:cubicBezTo>
                  <a:pt x="22459" y="332"/>
                  <a:pt x="22410" y="578"/>
                  <a:pt x="22498" y="791"/>
                </a:cubicBezTo>
                <a:cubicBezTo>
                  <a:pt x="22587" y="1005"/>
                  <a:pt x="22796" y="1144"/>
                  <a:pt x="23026" y="1144"/>
                </a:cubicBezTo>
                <a:cubicBezTo>
                  <a:pt x="23341" y="1143"/>
                  <a:pt x="23596" y="887"/>
                  <a:pt x="23597" y="574"/>
                </a:cubicBezTo>
                <a:cubicBezTo>
                  <a:pt x="23597" y="342"/>
                  <a:pt x="23458" y="134"/>
                  <a:pt x="23245" y="46"/>
                </a:cubicBezTo>
                <a:cubicBezTo>
                  <a:pt x="23174" y="16"/>
                  <a:pt x="23100" y="2"/>
                  <a:pt x="23026" y="2"/>
                </a:cubicBezTo>
                <a:close/>
                <a:moveTo>
                  <a:pt x="617" y="2922"/>
                </a:moveTo>
                <a:cubicBezTo>
                  <a:pt x="469" y="2922"/>
                  <a:pt x="323" y="2980"/>
                  <a:pt x="213" y="3089"/>
                </a:cubicBezTo>
                <a:cubicBezTo>
                  <a:pt x="50" y="3252"/>
                  <a:pt x="1" y="3498"/>
                  <a:pt x="89" y="3711"/>
                </a:cubicBezTo>
                <a:cubicBezTo>
                  <a:pt x="178" y="3924"/>
                  <a:pt x="386" y="4063"/>
                  <a:pt x="617" y="4063"/>
                </a:cubicBezTo>
                <a:cubicBezTo>
                  <a:pt x="931" y="4063"/>
                  <a:pt x="1187" y="3807"/>
                  <a:pt x="1187" y="3493"/>
                </a:cubicBezTo>
                <a:cubicBezTo>
                  <a:pt x="1187" y="3262"/>
                  <a:pt x="1048" y="3054"/>
                  <a:pt x="835" y="2965"/>
                </a:cubicBezTo>
                <a:cubicBezTo>
                  <a:pt x="765" y="2936"/>
                  <a:pt x="691" y="2922"/>
                  <a:pt x="617" y="2922"/>
                </a:cubicBezTo>
                <a:close/>
                <a:moveTo>
                  <a:pt x="3817" y="2921"/>
                </a:moveTo>
                <a:cubicBezTo>
                  <a:pt x="3669" y="2921"/>
                  <a:pt x="3523" y="2979"/>
                  <a:pt x="3414" y="3088"/>
                </a:cubicBezTo>
                <a:cubicBezTo>
                  <a:pt x="3251" y="3252"/>
                  <a:pt x="3202" y="3498"/>
                  <a:pt x="3291" y="3711"/>
                </a:cubicBezTo>
                <a:cubicBezTo>
                  <a:pt x="3380" y="3924"/>
                  <a:pt x="3588" y="4063"/>
                  <a:pt x="3818" y="4063"/>
                </a:cubicBezTo>
                <a:cubicBezTo>
                  <a:pt x="4133" y="4062"/>
                  <a:pt x="4388" y="3807"/>
                  <a:pt x="4389" y="3493"/>
                </a:cubicBezTo>
                <a:cubicBezTo>
                  <a:pt x="4389" y="3261"/>
                  <a:pt x="4250" y="3053"/>
                  <a:pt x="4037" y="2965"/>
                </a:cubicBezTo>
                <a:cubicBezTo>
                  <a:pt x="3966" y="2935"/>
                  <a:pt x="3891" y="2921"/>
                  <a:pt x="3817" y="2921"/>
                </a:cubicBezTo>
                <a:close/>
                <a:moveTo>
                  <a:pt x="7020" y="2920"/>
                </a:moveTo>
                <a:cubicBezTo>
                  <a:pt x="6871" y="2920"/>
                  <a:pt x="6725" y="2978"/>
                  <a:pt x="6615" y="3088"/>
                </a:cubicBezTo>
                <a:cubicBezTo>
                  <a:pt x="6452" y="3250"/>
                  <a:pt x="6402" y="3497"/>
                  <a:pt x="6491" y="3710"/>
                </a:cubicBezTo>
                <a:cubicBezTo>
                  <a:pt x="6579" y="3923"/>
                  <a:pt x="6787" y="4063"/>
                  <a:pt x="7019" y="4063"/>
                </a:cubicBezTo>
                <a:cubicBezTo>
                  <a:pt x="7334" y="4063"/>
                  <a:pt x="7589" y="3807"/>
                  <a:pt x="7590" y="3493"/>
                </a:cubicBezTo>
                <a:cubicBezTo>
                  <a:pt x="7590" y="3261"/>
                  <a:pt x="7451" y="3053"/>
                  <a:pt x="7238" y="2964"/>
                </a:cubicBezTo>
                <a:cubicBezTo>
                  <a:pt x="7167" y="2935"/>
                  <a:pt x="7093" y="2920"/>
                  <a:pt x="7020" y="2920"/>
                </a:cubicBezTo>
                <a:close/>
                <a:moveTo>
                  <a:pt x="10221" y="2922"/>
                </a:moveTo>
                <a:cubicBezTo>
                  <a:pt x="10072" y="2922"/>
                  <a:pt x="9926" y="2980"/>
                  <a:pt x="9817" y="3089"/>
                </a:cubicBezTo>
                <a:cubicBezTo>
                  <a:pt x="9654" y="3253"/>
                  <a:pt x="9605" y="3498"/>
                  <a:pt x="9694" y="3711"/>
                </a:cubicBezTo>
                <a:cubicBezTo>
                  <a:pt x="9782" y="3924"/>
                  <a:pt x="9990" y="4063"/>
                  <a:pt x="10221" y="4063"/>
                </a:cubicBezTo>
                <a:cubicBezTo>
                  <a:pt x="10535" y="4062"/>
                  <a:pt x="10790" y="3807"/>
                  <a:pt x="10791" y="3493"/>
                </a:cubicBezTo>
                <a:cubicBezTo>
                  <a:pt x="10791" y="3261"/>
                  <a:pt x="10652" y="3053"/>
                  <a:pt x="10439" y="2965"/>
                </a:cubicBezTo>
                <a:cubicBezTo>
                  <a:pt x="10369" y="2936"/>
                  <a:pt x="10295" y="2922"/>
                  <a:pt x="10221" y="2922"/>
                </a:cubicBezTo>
                <a:close/>
                <a:moveTo>
                  <a:pt x="13422" y="2922"/>
                </a:moveTo>
                <a:cubicBezTo>
                  <a:pt x="13273" y="2922"/>
                  <a:pt x="13127" y="2980"/>
                  <a:pt x="13019" y="3089"/>
                </a:cubicBezTo>
                <a:cubicBezTo>
                  <a:pt x="12855" y="3252"/>
                  <a:pt x="12807" y="3497"/>
                  <a:pt x="12894" y="3710"/>
                </a:cubicBezTo>
                <a:cubicBezTo>
                  <a:pt x="12982" y="3923"/>
                  <a:pt x="13191" y="4063"/>
                  <a:pt x="13421" y="4063"/>
                </a:cubicBezTo>
                <a:cubicBezTo>
                  <a:pt x="13736" y="4062"/>
                  <a:pt x="13992" y="3807"/>
                  <a:pt x="13993" y="3493"/>
                </a:cubicBezTo>
                <a:cubicBezTo>
                  <a:pt x="13993" y="3262"/>
                  <a:pt x="13853" y="3054"/>
                  <a:pt x="13640" y="2965"/>
                </a:cubicBezTo>
                <a:cubicBezTo>
                  <a:pt x="13569" y="2936"/>
                  <a:pt x="13495" y="2922"/>
                  <a:pt x="13422" y="2922"/>
                </a:cubicBezTo>
                <a:close/>
                <a:moveTo>
                  <a:pt x="16624" y="2920"/>
                </a:moveTo>
                <a:cubicBezTo>
                  <a:pt x="16475" y="2920"/>
                  <a:pt x="16329" y="2978"/>
                  <a:pt x="16219" y="3088"/>
                </a:cubicBezTo>
                <a:cubicBezTo>
                  <a:pt x="16056" y="3250"/>
                  <a:pt x="16007" y="3497"/>
                  <a:pt x="16095" y="3710"/>
                </a:cubicBezTo>
                <a:cubicBezTo>
                  <a:pt x="16184" y="3923"/>
                  <a:pt x="16392" y="4063"/>
                  <a:pt x="16623" y="4063"/>
                </a:cubicBezTo>
                <a:cubicBezTo>
                  <a:pt x="16938" y="4063"/>
                  <a:pt x="17193" y="3807"/>
                  <a:pt x="17194" y="3493"/>
                </a:cubicBezTo>
                <a:cubicBezTo>
                  <a:pt x="17194" y="3261"/>
                  <a:pt x="17056" y="3053"/>
                  <a:pt x="16842" y="2964"/>
                </a:cubicBezTo>
                <a:cubicBezTo>
                  <a:pt x="16772" y="2935"/>
                  <a:pt x="16698" y="2920"/>
                  <a:pt x="16624" y="2920"/>
                </a:cubicBezTo>
                <a:close/>
                <a:moveTo>
                  <a:pt x="19825" y="2920"/>
                </a:moveTo>
                <a:cubicBezTo>
                  <a:pt x="19677" y="2920"/>
                  <a:pt x="19530" y="2978"/>
                  <a:pt x="19421" y="3088"/>
                </a:cubicBezTo>
                <a:cubicBezTo>
                  <a:pt x="19257" y="3252"/>
                  <a:pt x="19209" y="3497"/>
                  <a:pt x="19297" y="3710"/>
                </a:cubicBezTo>
                <a:cubicBezTo>
                  <a:pt x="19386" y="3923"/>
                  <a:pt x="19594" y="4063"/>
                  <a:pt x="19825" y="4063"/>
                </a:cubicBezTo>
                <a:cubicBezTo>
                  <a:pt x="20139" y="4063"/>
                  <a:pt x="20395" y="3807"/>
                  <a:pt x="20396" y="3493"/>
                </a:cubicBezTo>
                <a:cubicBezTo>
                  <a:pt x="20396" y="3261"/>
                  <a:pt x="20257" y="3053"/>
                  <a:pt x="20043" y="2964"/>
                </a:cubicBezTo>
                <a:cubicBezTo>
                  <a:pt x="19973" y="2935"/>
                  <a:pt x="19899" y="2920"/>
                  <a:pt x="19825" y="2920"/>
                </a:cubicBezTo>
                <a:close/>
                <a:moveTo>
                  <a:pt x="23026" y="2922"/>
                </a:moveTo>
                <a:cubicBezTo>
                  <a:pt x="22877" y="2922"/>
                  <a:pt x="22731" y="2980"/>
                  <a:pt x="22622" y="3089"/>
                </a:cubicBezTo>
                <a:cubicBezTo>
                  <a:pt x="22459" y="3253"/>
                  <a:pt x="22410" y="3498"/>
                  <a:pt x="22498" y="3711"/>
                </a:cubicBezTo>
                <a:cubicBezTo>
                  <a:pt x="22587" y="3924"/>
                  <a:pt x="22796" y="4063"/>
                  <a:pt x="23026" y="4063"/>
                </a:cubicBezTo>
                <a:cubicBezTo>
                  <a:pt x="23341" y="4062"/>
                  <a:pt x="23596" y="3807"/>
                  <a:pt x="23597" y="3493"/>
                </a:cubicBezTo>
                <a:cubicBezTo>
                  <a:pt x="23597" y="3261"/>
                  <a:pt x="23457" y="3053"/>
                  <a:pt x="23244" y="2965"/>
                </a:cubicBezTo>
                <a:cubicBezTo>
                  <a:pt x="23173" y="2936"/>
                  <a:pt x="23099" y="2922"/>
                  <a:pt x="23026" y="2922"/>
                </a:cubicBezTo>
                <a:close/>
                <a:moveTo>
                  <a:pt x="617" y="5841"/>
                </a:moveTo>
                <a:cubicBezTo>
                  <a:pt x="468" y="5841"/>
                  <a:pt x="323" y="5898"/>
                  <a:pt x="213" y="6007"/>
                </a:cubicBezTo>
                <a:cubicBezTo>
                  <a:pt x="50" y="6171"/>
                  <a:pt x="1" y="6416"/>
                  <a:pt x="89" y="6629"/>
                </a:cubicBezTo>
                <a:cubicBezTo>
                  <a:pt x="178" y="6842"/>
                  <a:pt x="386" y="6982"/>
                  <a:pt x="617" y="6982"/>
                </a:cubicBezTo>
                <a:cubicBezTo>
                  <a:pt x="931" y="6982"/>
                  <a:pt x="1187" y="6726"/>
                  <a:pt x="1187" y="6412"/>
                </a:cubicBezTo>
                <a:cubicBezTo>
                  <a:pt x="1187" y="6181"/>
                  <a:pt x="1048" y="5972"/>
                  <a:pt x="835" y="5884"/>
                </a:cubicBezTo>
                <a:cubicBezTo>
                  <a:pt x="765" y="5855"/>
                  <a:pt x="690" y="5841"/>
                  <a:pt x="617" y="5841"/>
                </a:cubicBezTo>
                <a:close/>
                <a:moveTo>
                  <a:pt x="3819" y="5840"/>
                </a:moveTo>
                <a:cubicBezTo>
                  <a:pt x="3670" y="5840"/>
                  <a:pt x="3523" y="5898"/>
                  <a:pt x="3414" y="6007"/>
                </a:cubicBezTo>
                <a:cubicBezTo>
                  <a:pt x="3251" y="6171"/>
                  <a:pt x="3202" y="6416"/>
                  <a:pt x="3291" y="6629"/>
                </a:cubicBezTo>
                <a:cubicBezTo>
                  <a:pt x="3379" y="6842"/>
                  <a:pt x="3588" y="6982"/>
                  <a:pt x="3818" y="6982"/>
                </a:cubicBezTo>
                <a:cubicBezTo>
                  <a:pt x="4133" y="6981"/>
                  <a:pt x="4389" y="6726"/>
                  <a:pt x="4389" y="6412"/>
                </a:cubicBezTo>
                <a:lnTo>
                  <a:pt x="4389" y="6411"/>
                </a:lnTo>
                <a:cubicBezTo>
                  <a:pt x="4389" y="6180"/>
                  <a:pt x="4250" y="5972"/>
                  <a:pt x="4037" y="5883"/>
                </a:cubicBezTo>
                <a:cubicBezTo>
                  <a:pt x="3966" y="5854"/>
                  <a:pt x="3892" y="5840"/>
                  <a:pt x="3819" y="5840"/>
                </a:cubicBezTo>
                <a:close/>
                <a:moveTo>
                  <a:pt x="7018" y="5839"/>
                </a:moveTo>
                <a:cubicBezTo>
                  <a:pt x="6870" y="5839"/>
                  <a:pt x="6725" y="5897"/>
                  <a:pt x="6615" y="6006"/>
                </a:cubicBezTo>
                <a:cubicBezTo>
                  <a:pt x="6452" y="6170"/>
                  <a:pt x="6402" y="6415"/>
                  <a:pt x="6491" y="6629"/>
                </a:cubicBezTo>
                <a:cubicBezTo>
                  <a:pt x="6579" y="6842"/>
                  <a:pt x="6787" y="6981"/>
                  <a:pt x="7019" y="6982"/>
                </a:cubicBezTo>
                <a:cubicBezTo>
                  <a:pt x="7334" y="6981"/>
                  <a:pt x="7589" y="6726"/>
                  <a:pt x="7590" y="6412"/>
                </a:cubicBezTo>
                <a:lnTo>
                  <a:pt x="7590" y="6411"/>
                </a:lnTo>
                <a:cubicBezTo>
                  <a:pt x="7590" y="6180"/>
                  <a:pt x="7451" y="5972"/>
                  <a:pt x="7238" y="5883"/>
                </a:cubicBezTo>
                <a:cubicBezTo>
                  <a:pt x="7167" y="5853"/>
                  <a:pt x="7092" y="5839"/>
                  <a:pt x="7018" y="5839"/>
                </a:cubicBezTo>
                <a:close/>
                <a:moveTo>
                  <a:pt x="10221" y="5840"/>
                </a:moveTo>
                <a:cubicBezTo>
                  <a:pt x="10072" y="5840"/>
                  <a:pt x="9926" y="5898"/>
                  <a:pt x="9817" y="6007"/>
                </a:cubicBezTo>
                <a:cubicBezTo>
                  <a:pt x="9654" y="6171"/>
                  <a:pt x="9605" y="6417"/>
                  <a:pt x="9694" y="6630"/>
                </a:cubicBezTo>
                <a:cubicBezTo>
                  <a:pt x="9782" y="6843"/>
                  <a:pt x="9990" y="6982"/>
                  <a:pt x="10221" y="6982"/>
                </a:cubicBezTo>
                <a:cubicBezTo>
                  <a:pt x="10535" y="6981"/>
                  <a:pt x="10791" y="6726"/>
                  <a:pt x="10791" y="6412"/>
                </a:cubicBezTo>
                <a:lnTo>
                  <a:pt x="10791" y="6411"/>
                </a:lnTo>
                <a:cubicBezTo>
                  <a:pt x="10791" y="6180"/>
                  <a:pt x="10652" y="5972"/>
                  <a:pt x="10439" y="5884"/>
                </a:cubicBezTo>
                <a:cubicBezTo>
                  <a:pt x="10369" y="5854"/>
                  <a:pt x="10294" y="5840"/>
                  <a:pt x="10221" y="5840"/>
                </a:cubicBezTo>
                <a:close/>
                <a:moveTo>
                  <a:pt x="13422" y="5841"/>
                </a:moveTo>
                <a:cubicBezTo>
                  <a:pt x="13273" y="5841"/>
                  <a:pt x="13127" y="5898"/>
                  <a:pt x="13019" y="6007"/>
                </a:cubicBezTo>
                <a:cubicBezTo>
                  <a:pt x="12855" y="6171"/>
                  <a:pt x="12807" y="6416"/>
                  <a:pt x="12894" y="6629"/>
                </a:cubicBezTo>
                <a:cubicBezTo>
                  <a:pt x="12982" y="6842"/>
                  <a:pt x="13191" y="6981"/>
                  <a:pt x="13421" y="6982"/>
                </a:cubicBezTo>
                <a:cubicBezTo>
                  <a:pt x="13736" y="6981"/>
                  <a:pt x="13992" y="6726"/>
                  <a:pt x="13993" y="6412"/>
                </a:cubicBezTo>
                <a:lnTo>
                  <a:pt x="13993" y="6411"/>
                </a:lnTo>
                <a:cubicBezTo>
                  <a:pt x="13993" y="6180"/>
                  <a:pt x="13853" y="5972"/>
                  <a:pt x="13640" y="5884"/>
                </a:cubicBezTo>
                <a:cubicBezTo>
                  <a:pt x="13569" y="5855"/>
                  <a:pt x="13495" y="5841"/>
                  <a:pt x="13422" y="5841"/>
                </a:cubicBezTo>
                <a:close/>
                <a:moveTo>
                  <a:pt x="16623" y="5839"/>
                </a:moveTo>
                <a:cubicBezTo>
                  <a:pt x="16475" y="5839"/>
                  <a:pt x="16329" y="5897"/>
                  <a:pt x="16219" y="6006"/>
                </a:cubicBezTo>
                <a:cubicBezTo>
                  <a:pt x="16056" y="6170"/>
                  <a:pt x="16007" y="6415"/>
                  <a:pt x="16095" y="6629"/>
                </a:cubicBezTo>
                <a:cubicBezTo>
                  <a:pt x="16184" y="6842"/>
                  <a:pt x="16392" y="6981"/>
                  <a:pt x="16623" y="6982"/>
                </a:cubicBezTo>
                <a:cubicBezTo>
                  <a:pt x="16938" y="6981"/>
                  <a:pt x="17193" y="6726"/>
                  <a:pt x="17194" y="6412"/>
                </a:cubicBezTo>
                <a:lnTo>
                  <a:pt x="17194" y="6411"/>
                </a:lnTo>
                <a:cubicBezTo>
                  <a:pt x="17194" y="6180"/>
                  <a:pt x="17056" y="5972"/>
                  <a:pt x="16842" y="5883"/>
                </a:cubicBezTo>
                <a:cubicBezTo>
                  <a:pt x="16772" y="5853"/>
                  <a:pt x="16697" y="5839"/>
                  <a:pt x="16623" y="5839"/>
                </a:cubicBezTo>
                <a:close/>
                <a:moveTo>
                  <a:pt x="19825" y="5840"/>
                </a:moveTo>
                <a:cubicBezTo>
                  <a:pt x="19676" y="5840"/>
                  <a:pt x="19530" y="5897"/>
                  <a:pt x="19421" y="6006"/>
                </a:cubicBezTo>
                <a:cubicBezTo>
                  <a:pt x="19257" y="6170"/>
                  <a:pt x="19209" y="6415"/>
                  <a:pt x="19297" y="6629"/>
                </a:cubicBezTo>
                <a:cubicBezTo>
                  <a:pt x="19385" y="6842"/>
                  <a:pt x="19594" y="6981"/>
                  <a:pt x="19825" y="6982"/>
                </a:cubicBezTo>
                <a:cubicBezTo>
                  <a:pt x="20139" y="6981"/>
                  <a:pt x="20395" y="6726"/>
                  <a:pt x="20396" y="6412"/>
                </a:cubicBezTo>
                <a:lnTo>
                  <a:pt x="20396" y="6411"/>
                </a:lnTo>
                <a:cubicBezTo>
                  <a:pt x="20396" y="6180"/>
                  <a:pt x="20257" y="5972"/>
                  <a:pt x="20044" y="5883"/>
                </a:cubicBezTo>
                <a:cubicBezTo>
                  <a:pt x="19973" y="5854"/>
                  <a:pt x="19899" y="5840"/>
                  <a:pt x="19825" y="5840"/>
                </a:cubicBezTo>
                <a:close/>
                <a:moveTo>
                  <a:pt x="23025" y="5840"/>
                </a:moveTo>
                <a:cubicBezTo>
                  <a:pt x="22877" y="5840"/>
                  <a:pt x="22731" y="5898"/>
                  <a:pt x="22622" y="6007"/>
                </a:cubicBezTo>
                <a:cubicBezTo>
                  <a:pt x="22459" y="6171"/>
                  <a:pt x="22410" y="6417"/>
                  <a:pt x="22498" y="6630"/>
                </a:cubicBezTo>
                <a:cubicBezTo>
                  <a:pt x="22587" y="6843"/>
                  <a:pt x="22796" y="6982"/>
                  <a:pt x="23026" y="6982"/>
                </a:cubicBezTo>
                <a:cubicBezTo>
                  <a:pt x="23341" y="6981"/>
                  <a:pt x="23596" y="6726"/>
                  <a:pt x="23597" y="6412"/>
                </a:cubicBezTo>
                <a:lnTo>
                  <a:pt x="23597" y="6411"/>
                </a:lnTo>
                <a:cubicBezTo>
                  <a:pt x="23597" y="6180"/>
                  <a:pt x="23458" y="5972"/>
                  <a:pt x="23244" y="5884"/>
                </a:cubicBezTo>
                <a:cubicBezTo>
                  <a:pt x="23173" y="5854"/>
                  <a:pt x="23099" y="5840"/>
                  <a:pt x="23025" y="5840"/>
                </a:cubicBezTo>
                <a:close/>
                <a:moveTo>
                  <a:pt x="617" y="8760"/>
                </a:moveTo>
                <a:cubicBezTo>
                  <a:pt x="468" y="8760"/>
                  <a:pt x="322" y="8818"/>
                  <a:pt x="213" y="8927"/>
                </a:cubicBezTo>
                <a:cubicBezTo>
                  <a:pt x="50" y="9091"/>
                  <a:pt x="1" y="9336"/>
                  <a:pt x="89" y="9549"/>
                </a:cubicBezTo>
                <a:cubicBezTo>
                  <a:pt x="178" y="9762"/>
                  <a:pt x="386" y="9901"/>
                  <a:pt x="617" y="9901"/>
                </a:cubicBezTo>
                <a:cubicBezTo>
                  <a:pt x="931" y="9901"/>
                  <a:pt x="1187" y="9646"/>
                  <a:pt x="1187" y="9330"/>
                </a:cubicBezTo>
                <a:cubicBezTo>
                  <a:pt x="1187" y="9099"/>
                  <a:pt x="1048" y="8891"/>
                  <a:pt x="835" y="8803"/>
                </a:cubicBezTo>
                <a:cubicBezTo>
                  <a:pt x="765" y="8774"/>
                  <a:pt x="691" y="8760"/>
                  <a:pt x="617" y="8760"/>
                </a:cubicBezTo>
                <a:close/>
                <a:moveTo>
                  <a:pt x="3819" y="8759"/>
                </a:moveTo>
                <a:cubicBezTo>
                  <a:pt x="3670" y="8759"/>
                  <a:pt x="3523" y="8817"/>
                  <a:pt x="3414" y="8927"/>
                </a:cubicBezTo>
                <a:cubicBezTo>
                  <a:pt x="3251" y="9090"/>
                  <a:pt x="3202" y="9336"/>
                  <a:pt x="3291" y="9549"/>
                </a:cubicBezTo>
                <a:cubicBezTo>
                  <a:pt x="3380" y="9762"/>
                  <a:pt x="3588" y="9901"/>
                  <a:pt x="3818" y="9901"/>
                </a:cubicBezTo>
                <a:cubicBezTo>
                  <a:pt x="4133" y="9901"/>
                  <a:pt x="4389" y="9646"/>
                  <a:pt x="4389" y="9330"/>
                </a:cubicBezTo>
                <a:cubicBezTo>
                  <a:pt x="4389" y="9099"/>
                  <a:pt x="4249" y="8891"/>
                  <a:pt x="4036" y="8802"/>
                </a:cubicBezTo>
                <a:cubicBezTo>
                  <a:pt x="3966" y="8773"/>
                  <a:pt x="3892" y="8759"/>
                  <a:pt x="3819" y="8759"/>
                </a:cubicBezTo>
                <a:close/>
                <a:moveTo>
                  <a:pt x="7019" y="8759"/>
                </a:moveTo>
                <a:cubicBezTo>
                  <a:pt x="6870" y="8759"/>
                  <a:pt x="6724" y="8817"/>
                  <a:pt x="6614" y="8926"/>
                </a:cubicBezTo>
                <a:cubicBezTo>
                  <a:pt x="6452" y="9090"/>
                  <a:pt x="6402" y="9335"/>
                  <a:pt x="6491" y="9548"/>
                </a:cubicBezTo>
                <a:cubicBezTo>
                  <a:pt x="6579" y="9761"/>
                  <a:pt x="6787" y="9901"/>
                  <a:pt x="7019" y="9901"/>
                </a:cubicBezTo>
                <a:cubicBezTo>
                  <a:pt x="7334" y="9901"/>
                  <a:pt x="7589" y="9646"/>
                  <a:pt x="7590" y="9330"/>
                </a:cubicBezTo>
                <a:cubicBezTo>
                  <a:pt x="7589" y="9099"/>
                  <a:pt x="7451" y="8890"/>
                  <a:pt x="7238" y="8802"/>
                </a:cubicBezTo>
                <a:cubicBezTo>
                  <a:pt x="7167" y="8773"/>
                  <a:pt x="7093" y="8759"/>
                  <a:pt x="7019" y="8759"/>
                </a:cubicBezTo>
                <a:close/>
                <a:moveTo>
                  <a:pt x="10220" y="8760"/>
                </a:moveTo>
                <a:cubicBezTo>
                  <a:pt x="10072" y="8760"/>
                  <a:pt x="9925" y="8818"/>
                  <a:pt x="9816" y="8927"/>
                </a:cubicBezTo>
                <a:cubicBezTo>
                  <a:pt x="9654" y="9091"/>
                  <a:pt x="9605" y="9336"/>
                  <a:pt x="9694" y="9549"/>
                </a:cubicBezTo>
                <a:cubicBezTo>
                  <a:pt x="9782" y="9762"/>
                  <a:pt x="9990" y="9901"/>
                  <a:pt x="10221" y="9901"/>
                </a:cubicBezTo>
                <a:cubicBezTo>
                  <a:pt x="10536" y="9900"/>
                  <a:pt x="10791" y="9646"/>
                  <a:pt x="10791" y="9330"/>
                </a:cubicBezTo>
                <a:cubicBezTo>
                  <a:pt x="10791" y="9099"/>
                  <a:pt x="10651" y="8891"/>
                  <a:pt x="10438" y="8803"/>
                </a:cubicBezTo>
                <a:cubicBezTo>
                  <a:pt x="10368" y="8774"/>
                  <a:pt x="10294" y="8760"/>
                  <a:pt x="10220" y="8760"/>
                </a:cubicBezTo>
                <a:close/>
                <a:moveTo>
                  <a:pt x="13422" y="8760"/>
                </a:moveTo>
                <a:cubicBezTo>
                  <a:pt x="13273" y="8760"/>
                  <a:pt x="13127" y="8818"/>
                  <a:pt x="13018" y="8927"/>
                </a:cubicBezTo>
                <a:cubicBezTo>
                  <a:pt x="12855" y="9091"/>
                  <a:pt x="12807" y="9336"/>
                  <a:pt x="12894" y="9548"/>
                </a:cubicBezTo>
                <a:cubicBezTo>
                  <a:pt x="12982" y="9761"/>
                  <a:pt x="13191" y="9901"/>
                  <a:pt x="13421" y="9901"/>
                </a:cubicBezTo>
                <a:cubicBezTo>
                  <a:pt x="13737" y="9901"/>
                  <a:pt x="13993" y="9646"/>
                  <a:pt x="13993" y="9330"/>
                </a:cubicBezTo>
                <a:cubicBezTo>
                  <a:pt x="13992" y="9099"/>
                  <a:pt x="13853" y="8891"/>
                  <a:pt x="13640" y="8803"/>
                </a:cubicBezTo>
                <a:cubicBezTo>
                  <a:pt x="13569" y="8774"/>
                  <a:pt x="13495" y="8760"/>
                  <a:pt x="13422" y="8760"/>
                </a:cubicBezTo>
                <a:close/>
                <a:moveTo>
                  <a:pt x="16624" y="8759"/>
                </a:moveTo>
                <a:cubicBezTo>
                  <a:pt x="16475" y="8759"/>
                  <a:pt x="16329" y="8817"/>
                  <a:pt x="16219" y="8926"/>
                </a:cubicBezTo>
                <a:cubicBezTo>
                  <a:pt x="16056" y="9090"/>
                  <a:pt x="16007" y="9335"/>
                  <a:pt x="16095" y="9548"/>
                </a:cubicBezTo>
                <a:cubicBezTo>
                  <a:pt x="16184" y="9761"/>
                  <a:pt x="16392" y="9901"/>
                  <a:pt x="16623" y="9901"/>
                </a:cubicBezTo>
                <a:cubicBezTo>
                  <a:pt x="16939" y="9901"/>
                  <a:pt x="17194" y="9646"/>
                  <a:pt x="17194" y="9330"/>
                </a:cubicBezTo>
                <a:cubicBezTo>
                  <a:pt x="17194" y="9099"/>
                  <a:pt x="17056" y="8890"/>
                  <a:pt x="16841" y="8802"/>
                </a:cubicBezTo>
                <a:cubicBezTo>
                  <a:pt x="16771" y="8773"/>
                  <a:pt x="16697" y="8759"/>
                  <a:pt x="16624" y="8759"/>
                </a:cubicBezTo>
                <a:close/>
                <a:moveTo>
                  <a:pt x="19825" y="8759"/>
                </a:moveTo>
                <a:cubicBezTo>
                  <a:pt x="19677" y="8759"/>
                  <a:pt x="19530" y="8817"/>
                  <a:pt x="19421" y="8926"/>
                </a:cubicBezTo>
                <a:cubicBezTo>
                  <a:pt x="19257" y="9090"/>
                  <a:pt x="19209" y="9335"/>
                  <a:pt x="19297" y="9548"/>
                </a:cubicBezTo>
                <a:cubicBezTo>
                  <a:pt x="19386" y="9761"/>
                  <a:pt x="19594" y="9901"/>
                  <a:pt x="19825" y="9901"/>
                </a:cubicBezTo>
                <a:cubicBezTo>
                  <a:pt x="20140" y="9901"/>
                  <a:pt x="20396" y="9646"/>
                  <a:pt x="20396" y="9330"/>
                </a:cubicBezTo>
                <a:cubicBezTo>
                  <a:pt x="20396" y="9099"/>
                  <a:pt x="20256" y="8891"/>
                  <a:pt x="20043" y="8802"/>
                </a:cubicBezTo>
                <a:cubicBezTo>
                  <a:pt x="19973" y="8773"/>
                  <a:pt x="19899" y="8759"/>
                  <a:pt x="19825" y="8759"/>
                </a:cubicBezTo>
                <a:close/>
                <a:moveTo>
                  <a:pt x="23026" y="8760"/>
                </a:moveTo>
                <a:cubicBezTo>
                  <a:pt x="22877" y="8760"/>
                  <a:pt x="22731" y="8818"/>
                  <a:pt x="22622" y="8927"/>
                </a:cubicBezTo>
                <a:cubicBezTo>
                  <a:pt x="22459" y="9091"/>
                  <a:pt x="22410" y="9336"/>
                  <a:pt x="22498" y="9549"/>
                </a:cubicBezTo>
                <a:cubicBezTo>
                  <a:pt x="22587" y="9762"/>
                  <a:pt x="22796" y="9901"/>
                  <a:pt x="23026" y="9901"/>
                </a:cubicBezTo>
                <a:cubicBezTo>
                  <a:pt x="23341" y="9900"/>
                  <a:pt x="23597" y="9646"/>
                  <a:pt x="23597" y="9330"/>
                </a:cubicBezTo>
                <a:cubicBezTo>
                  <a:pt x="23597" y="9099"/>
                  <a:pt x="23457" y="8891"/>
                  <a:pt x="23244" y="8803"/>
                </a:cubicBezTo>
                <a:cubicBezTo>
                  <a:pt x="23173" y="8774"/>
                  <a:pt x="23099" y="8760"/>
                  <a:pt x="23026" y="8760"/>
                </a:cubicBezTo>
                <a:close/>
                <a:moveTo>
                  <a:pt x="617" y="11679"/>
                </a:moveTo>
                <a:cubicBezTo>
                  <a:pt x="468" y="11679"/>
                  <a:pt x="322" y="11737"/>
                  <a:pt x="213" y="11846"/>
                </a:cubicBezTo>
                <a:cubicBezTo>
                  <a:pt x="50" y="12010"/>
                  <a:pt x="1" y="12255"/>
                  <a:pt x="89" y="12468"/>
                </a:cubicBezTo>
                <a:cubicBezTo>
                  <a:pt x="178" y="12682"/>
                  <a:pt x="386" y="12820"/>
                  <a:pt x="617" y="12820"/>
                </a:cubicBezTo>
                <a:cubicBezTo>
                  <a:pt x="931" y="12820"/>
                  <a:pt x="1187" y="12565"/>
                  <a:pt x="1187" y="12249"/>
                </a:cubicBezTo>
                <a:cubicBezTo>
                  <a:pt x="1187" y="12018"/>
                  <a:pt x="1048" y="11810"/>
                  <a:pt x="835" y="11722"/>
                </a:cubicBezTo>
                <a:cubicBezTo>
                  <a:pt x="765" y="11693"/>
                  <a:pt x="691" y="11679"/>
                  <a:pt x="617" y="11679"/>
                </a:cubicBezTo>
                <a:close/>
                <a:moveTo>
                  <a:pt x="3819" y="11678"/>
                </a:moveTo>
                <a:cubicBezTo>
                  <a:pt x="3670" y="11678"/>
                  <a:pt x="3523" y="11736"/>
                  <a:pt x="3414" y="11846"/>
                </a:cubicBezTo>
                <a:cubicBezTo>
                  <a:pt x="3251" y="12009"/>
                  <a:pt x="3202" y="12255"/>
                  <a:pt x="3291" y="12468"/>
                </a:cubicBezTo>
                <a:cubicBezTo>
                  <a:pt x="3380" y="12682"/>
                  <a:pt x="3588" y="12820"/>
                  <a:pt x="3818" y="12820"/>
                </a:cubicBezTo>
                <a:cubicBezTo>
                  <a:pt x="4134" y="12820"/>
                  <a:pt x="4389" y="12565"/>
                  <a:pt x="4389" y="12249"/>
                </a:cubicBezTo>
                <a:cubicBezTo>
                  <a:pt x="4389" y="12018"/>
                  <a:pt x="4249" y="11810"/>
                  <a:pt x="4036" y="11721"/>
                </a:cubicBezTo>
                <a:cubicBezTo>
                  <a:pt x="3966" y="11692"/>
                  <a:pt x="3892" y="11678"/>
                  <a:pt x="3819" y="11678"/>
                </a:cubicBezTo>
                <a:close/>
                <a:moveTo>
                  <a:pt x="7019" y="11678"/>
                </a:moveTo>
                <a:cubicBezTo>
                  <a:pt x="6870" y="11678"/>
                  <a:pt x="6724" y="11736"/>
                  <a:pt x="6614" y="11845"/>
                </a:cubicBezTo>
                <a:cubicBezTo>
                  <a:pt x="6452" y="12009"/>
                  <a:pt x="6402" y="12254"/>
                  <a:pt x="6491" y="12467"/>
                </a:cubicBezTo>
                <a:cubicBezTo>
                  <a:pt x="6579" y="12681"/>
                  <a:pt x="6787" y="12820"/>
                  <a:pt x="7019" y="12820"/>
                </a:cubicBezTo>
                <a:cubicBezTo>
                  <a:pt x="7334" y="12820"/>
                  <a:pt x="7589" y="12565"/>
                  <a:pt x="7590" y="12249"/>
                </a:cubicBezTo>
                <a:cubicBezTo>
                  <a:pt x="7589" y="12018"/>
                  <a:pt x="7451" y="11809"/>
                  <a:pt x="7238" y="11721"/>
                </a:cubicBezTo>
                <a:cubicBezTo>
                  <a:pt x="7167" y="11692"/>
                  <a:pt x="7093" y="11678"/>
                  <a:pt x="7019" y="11678"/>
                </a:cubicBezTo>
                <a:close/>
                <a:moveTo>
                  <a:pt x="10220" y="11679"/>
                </a:moveTo>
                <a:cubicBezTo>
                  <a:pt x="10072" y="11679"/>
                  <a:pt x="9925" y="11737"/>
                  <a:pt x="9816" y="11846"/>
                </a:cubicBezTo>
                <a:cubicBezTo>
                  <a:pt x="9654" y="12010"/>
                  <a:pt x="9605" y="12255"/>
                  <a:pt x="9694" y="12468"/>
                </a:cubicBezTo>
                <a:cubicBezTo>
                  <a:pt x="9782" y="12682"/>
                  <a:pt x="9990" y="12820"/>
                  <a:pt x="10221" y="12820"/>
                </a:cubicBezTo>
                <a:cubicBezTo>
                  <a:pt x="10536" y="12819"/>
                  <a:pt x="10791" y="12565"/>
                  <a:pt x="10791" y="12249"/>
                </a:cubicBezTo>
                <a:cubicBezTo>
                  <a:pt x="10791" y="12018"/>
                  <a:pt x="10651" y="11810"/>
                  <a:pt x="10438" y="11722"/>
                </a:cubicBezTo>
                <a:cubicBezTo>
                  <a:pt x="10368" y="11693"/>
                  <a:pt x="10294" y="11679"/>
                  <a:pt x="10220" y="11679"/>
                </a:cubicBezTo>
                <a:close/>
                <a:moveTo>
                  <a:pt x="13422" y="11679"/>
                </a:moveTo>
                <a:cubicBezTo>
                  <a:pt x="13273" y="11679"/>
                  <a:pt x="13127" y="11737"/>
                  <a:pt x="13018" y="11846"/>
                </a:cubicBezTo>
                <a:cubicBezTo>
                  <a:pt x="12855" y="12010"/>
                  <a:pt x="12807" y="12255"/>
                  <a:pt x="12894" y="12467"/>
                </a:cubicBezTo>
                <a:cubicBezTo>
                  <a:pt x="12982" y="12681"/>
                  <a:pt x="13191" y="12820"/>
                  <a:pt x="13421" y="12820"/>
                </a:cubicBezTo>
                <a:cubicBezTo>
                  <a:pt x="13737" y="12820"/>
                  <a:pt x="13993" y="12565"/>
                  <a:pt x="13993" y="12249"/>
                </a:cubicBezTo>
                <a:cubicBezTo>
                  <a:pt x="13992" y="12018"/>
                  <a:pt x="13853" y="11810"/>
                  <a:pt x="13640" y="11722"/>
                </a:cubicBezTo>
                <a:cubicBezTo>
                  <a:pt x="13569" y="11693"/>
                  <a:pt x="13495" y="11679"/>
                  <a:pt x="13422" y="11679"/>
                </a:cubicBezTo>
                <a:close/>
                <a:moveTo>
                  <a:pt x="16624" y="11678"/>
                </a:moveTo>
                <a:cubicBezTo>
                  <a:pt x="16475" y="11678"/>
                  <a:pt x="16329" y="11736"/>
                  <a:pt x="16219" y="11845"/>
                </a:cubicBezTo>
                <a:cubicBezTo>
                  <a:pt x="16056" y="12009"/>
                  <a:pt x="16007" y="12254"/>
                  <a:pt x="16095" y="12467"/>
                </a:cubicBezTo>
                <a:cubicBezTo>
                  <a:pt x="16184" y="12681"/>
                  <a:pt x="16392" y="12820"/>
                  <a:pt x="16623" y="12820"/>
                </a:cubicBezTo>
                <a:cubicBezTo>
                  <a:pt x="16939" y="12820"/>
                  <a:pt x="17194" y="12565"/>
                  <a:pt x="17194" y="12249"/>
                </a:cubicBezTo>
                <a:cubicBezTo>
                  <a:pt x="17194" y="12018"/>
                  <a:pt x="17056" y="11809"/>
                  <a:pt x="16841" y="11721"/>
                </a:cubicBezTo>
                <a:cubicBezTo>
                  <a:pt x="16771" y="11692"/>
                  <a:pt x="16697" y="11678"/>
                  <a:pt x="16624" y="11678"/>
                </a:cubicBezTo>
                <a:close/>
                <a:moveTo>
                  <a:pt x="19825" y="11678"/>
                </a:moveTo>
                <a:cubicBezTo>
                  <a:pt x="19677" y="11678"/>
                  <a:pt x="19530" y="11736"/>
                  <a:pt x="19421" y="11845"/>
                </a:cubicBezTo>
                <a:cubicBezTo>
                  <a:pt x="19257" y="12009"/>
                  <a:pt x="19209" y="12254"/>
                  <a:pt x="19297" y="12467"/>
                </a:cubicBezTo>
                <a:cubicBezTo>
                  <a:pt x="19386" y="12681"/>
                  <a:pt x="19594" y="12820"/>
                  <a:pt x="19825" y="12820"/>
                </a:cubicBezTo>
                <a:cubicBezTo>
                  <a:pt x="20140" y="12820"/>
                  <a:pt x="20396" y="12565"/>
                  <a:pt x="20396" y="12249"/>
                </a:cubicBezTo>
                <a:cubicBezTo>
                  <a:pt x="20396" y="12018"/>
                  <a:pt x="20256" y="11810"/>
                  <a:pt x="20043" y="11721"/>
                </a:cubicBezTo>
                <a:cubicBezTo>
                  <a:pt x="19973" y="11692"/>
                  <a:pt x="19899" y="11678"/>
                  <a:pt x="19825" y="11678"/>
                </a:cubicBezTo>
                <a:close/>
                <a:moveTo>
                  <a:pt x="23026" y="11679"/>
                </a:moveTo>
                <a:cubicBezTo>
                  <a:pt x="22877" y="11679"/>
                  <a:pt x="22731" y="11737"/>
                  <a:pt x="22622" y="11846"/>
                </a:cubicBezTo>
                <a:cubicBezTo>
                  <a:pt x="22459" y="12010"/>
                  <a:pt x="22410" y="12255"/>
                  <a:pt x="22498" y="12468"/>
                </a:cubicBezTo>
                <a:cubicBezTo>
                  <a:pt x="22587" y="12682"/>
                  <a:pt x="22796" y="12820"/>
                  <a:pt x="23026" y="12820"/>
                </a:cubicBezTo>
                <a:cubicBezTo>
                  <a:pt x="23341" y="12819"/>
                  <a:pt x="23597" y="12565"/>
                  <a:pt x="23597" y="12249"/>
                </a:cubicBezTo>
                <a:cubicBezTo>
                  <a:pt x="23597" y="12018"/>
                  <a:pt x="23457" y="11810"/>
                  <a:pt x="23244" y="11722"/>
                </a:cubicBezTo>
                <a:cubicBezTo>
                  <a:pt x="23173" y="11693"/>
                  <a:pt x="23099" y="11679"/>
                  <a:pt x="23026" y="11679"/>
                </a:cubicBezTo>
                <a:close/>
                <a:moveTo>
                  <a:pt x="617" y="14598"/>
                </a:moveTo>
                <a:cubicBezTo>
                  <a:pt x="469" y="14598"/>
                  <a:pt x="323" y="14656"/>
                  <a:pt x="213" y="14765"/>
                </a:cubicBezTo>
                <a:cubicBezTo>
                  <a:pt x="50" y="14928"/>
                  <a:pt x="1" y="15174"/>
                  <a:pt x="89" y="15387"/>
                </a:cubicBezTo>
                <a:cubicBezTo>
                  <a:pt x="178" y="15601"/>
                  <a:pt x="386" y="15739"/>
                  <a:pt x="617" y="15739"/>
                </a:cubicBezTo>
                <a:cubicBezTo>
                  <a:pt x="931" y="15739"/>
                  <a:pt x="1187" y="15484"/>
                  <a:pt x="1187" y="15169"/>
                </a:cubicBezTo>
                <a:cubicBezTo>
                  <a:pt x="1187" y="14938"/>
                  <a:pt x="1048" y="14730"/>
                  <a:pt x="835" y="14641"/>
                </a:cubicBezTo>
                <a:cubicBezTo>
                  <a:pt x="765" y="14612"/>
                  <a:pt x="691" y="14598"/>
                  <a:pt x="617" y="14598"/>
                </a:cubicBezTo>
                <a:close/>
                <a:moveTo>
                  <a:pt x="3817" y="14597"/>
                </a:moveTo>
                <a:cubicBezTo>
                  <a:pt x="3669" y="14597"/>
                  <a:pt x="3523" y="14655"/>
                  <a:pt x="3414" y="14764"/>
                </a:cubicBezTo>
                <a:cubicBezTo>
                  <a:pt x="3251" y="14928"/>
                  <a:pt x="3202" y="15174"/>
                  <a:pt x="3291" y="15387"/>
                </a:cubicBezTo>
                <a:cubicBezTo>
                  <a:pt x="3380" y="15601"/>
                  <a:pt x="3588" y="15739"/>
                  <a:pt x="3818" y="15739"/>
                </a:cubicBezTo>
                <a:cubicBezTo>
                  <a:pt x="4133" y="15738"/>
                  <a:pt x="4389" y="15484"/>
                  <a:pt x="4389" y="15169"/>
                </a:cubicBezTo>
                <a:cubicBezTo>
                  <a:pt x="4389" y="14937"/>
                  <a:pt x="4250" y="14729"/>
                  <a:pt x="4037" y="14641"/>
                </a:cubicBezTo>
                <a:cubicBezTo>
                  <a:pt x="3966" y="14611"/>
                  <a:pt x="3891" y="14597"/>
                  <a:pt x="3817" y="14597"/>
                </a:cubicBezTo>
                <a:close/>
                <a:moveTo>
                  <a:pt x="7020" y="14597"/>
                </a:moveTo>
                <a:cubicBezTo>
                  <a:pt x="6871" y="14597"/>
                  <a:pt x="6725" y="14655"/>
                  <a:pt x="6615" y="14764"/>
                </a:cubicBezTo>
                <a:cubicBezTo>
                  <a:pt x="6452" y="14927"/>
                  <a:pt x="6402" y="15173"/>
                  <a:pt x="6491" y="15386"/>
                </a:cubicBezTo>
                <a:cubicBezTo>
                  <a:pt x="6579" y="15600"/>
                  <a:pt x="6787" y="15739"/>
                  <a:pt x="7019" y="15739"/>
                </a:cubicBezTo>
                <a:cubicBezTo>
                  <a:pt x="7334" y="15739"/>
                  <a:pt x="7589" y="15484"/>
                  <a:pt x="7590" y="15169"/>
                </a:cubicBezTo>
                <a:cubicBezTo>
                  <a:pt x="7590" y="14937"/>
                  <a:pt x="7451" y="14729"/>
                  <a:pt x="7238" y="14640"/>
                </a:cubicBezTo>
                <a:cubicBezTo>
                  <a:pt x="7167" y="14611"/>
                  <a:pt x="7093" y="14597"/>
                  <a:pt x="7020" y="14597"/>
                </a:cubicBezTo>
                <a:close/>
                <a:moveTo>
                  <a:pt x="10221" y="14598"/>
                </a:moveTo>
                <a:cubicBezTo>
                  <a:pt x="10072" y="14598"/>
                  <a:pt x="9926" y="14656"/>
                  <a:pt x="9817" y="14765"/>
                </a:cubicBezTo>
                <a:cubicBezTo>
                  <a:pt x="9654" y="14929"/>
                  <a:pt x="9605" y="15174"/>
                  <a:pt x="9694" y="15387"/>
                </a:cubicBezTo>
                <a:cubicBezTo>
                  <a:pt x="9782" y="15601"/>
                  <a:pt x="9990" y="15739"/>
                  <a:pt x="10221" y="15739"/>
                </a:cubicBezTo>
                <a:cubicBezTo>
                  <a:pt x="10536" y="15738"/>
                  <a:pt x="10791" y="15484"/>
                  <a:pt x="10791" y="15169"/>
                </a:cubicBezTo>
                <a:cubicBezTo>
                  <a:pt x="10791" y="14937"/>
                  <a:pt x="10652" y="14729"/>
                  <a:pt x="10439" y="14641"/>
                </a:cubicBezTo>
                <a:cubicBezTo>
                  <a:pt x="10369" y="14612"/>
                  <a:pt x="10295" y="14598"/>
                  <a:pt x="10221" y="14598"/>
                </a:cubicBezTo>
                <a:close/>
                <a:moveTo>
                  <a:pt x="13422" y="14598"/>
                </a:moveTo>
                <a:cubicBezTo>
                  <a:pt x="13273" y="14598"/>
                  <a:pt x="13127" y="14656"/>
                  <a:pt x="13019" y="14765"/>
                </a:cubicBezTo>
                <a:cubicBezTo>
                  <a:pt x="12855" y="14928"/>
                  <a:pt x="12807" y="15173"/>
                  <a:pt x="12894" y="15386"/>
                </a:cubicBezTo>
                <a:cubicBezTo>
                  <a:pt x="12982" y="15600"/>
                  <a:pt x="13191" y="15739"/>
                  <a:pt x="13421" y="15739"/>
                </a:cubicBezTo>
                <a:cubicBezTo>
                  <a:pt x="13736" y="15739"/>
                  <a:pt x="13992" y="15484"/>
                  <a:pt x="13993" y="15169"/>
                </a:cubicBezTo>
                <a:cubicBezTo>
                  <a:pt x="13993" y="14938"/>
                  <a:pt x="13853" y="14730"/>
                  <a:pt x="13640" y="14641"/>
                </a:cubicBezTo>
                <a:cubicBezTo>
                  <a:pt x="13569" y="14612"/>
                  <a:pt x="13495" y="14598"/>
                  <a:pt x="13422" y="14598"/>
                </a:cubicBezTo>
                <a:close/>
                <a:moveTo>
                  <a:pt x="16624" y="14597"/>
                </a:moveTo>
                <a:cubicBezTo>
                  <a:pt x="16475" y="14597"/>
                  <a:pt x="16329" y="14655"/>
                  <a:pt x="16219" y="14764"/>
                </a:cubicBezTo>
                <a:cubicBezTo>
                  <a:pt x="16056" y="14927"/>
                  <a:pt x="16007" y="15173"/>
                  <a:pt x="16095" y="15386"/>
                </a:cubicBezTo>
                <a:cubicBezTo>
                  <a:pt x="16184" y="15600"/>
                  <a:pt x="16392" y="15739"/>
                  <a:pt x="16623" y="15739"/>
                </a:cubicBezTo>
                <a:cubicBezTo>
                  <a:pt x="16939" y="15739"/>
                  <a:pt x="17194" y="15484"/>
                  <a:pt x="17194" y="15169"/>
                </a:cubicBezTo>
                <a:cubicBezTo>
                  <a:pt x="17194" y="14937"/>
                  <a:pt x="17056" y="14729"/>
                  <a:pt x="16842" y="14640"/>
                </a:cubicBezTo>
                <a:cubicBezTo>
                  <a:pt x="16772" y="14611"/>
                  <a:pt x="16698" y="14597"/>
                  <a:pt x="16624" y="14597"/>
                </a:cubicBezTo>
                <a:close/>
                <a:moveTo>
                  <a:pt x="19825" y="14597"/>
                </a:moveTo>
                <a:cubicBezTo>
                  <a:pt x="19677" y="14597"/>
                  <a:pt x="19530" y="14655"/>
                  <a:pt x="19421" y="14764"/>
                </a:cubicBezTo>
                <a:cubicBezTo>
                  <a:pt x="19257" y="14928"/>
                  <a:pt x="19209" y="15173"/>
                  <a:pt x="19297" y="15386"/>
                </a:cubicBezTo>
                <a:cubicBezTo>
                  <a:pt x="19386" y="15600"/>
                  <a:pt x="19594" y="15739"/>
                  <a:pt x="19825" y="15739"/>
                </a:cubicBezTo>
                <a:cubicBezTo>
                  <a:pt x="20139" y="15739"/>
                  <a:pt x="20395" y="15484"/>
                  <a:pt x="20396" y="15169"/>
                </a:cubicBezTo>
                <a:cubicBezTo>
                  <a:pt x="20396" y="14937"/>
                  <a:pt x="20257" y="14729"/>
                  <a:pt x="20043" y="14640"/>
                </a:cubicBezTo>
                <a:cubicBezTo>
                  <a:pt x="19973" y="14611"/>
                  <a:pt x="19899" y="14597"/>
                  <a:pt x="19825" y="14597"/>
                </a:cubicBezTo>
                <a:close/>
                <a:moveTo>
                  <a:pt x="23026" y="14598"/>
                </a:moveTo>
                <a:cubicBezTo>
                  <a:pt x="22877" y="14598"/>
                  <a:pt x="22731" y="14656"/>
                  <a:pt x="22622" y="14765"/>
                </a:cubicBezTo>
                <a:cubicBezTo>
                  <a:pt x="22459" y="14929"/>
                  <a:pt x="22410" y="15174"/>
                  <a:pt x="22498" y="15387"/>
                </a:cubicBezTo>
                <a:cubicBezTo>
                  <a:pt x="22587" y="15601"/>
                  <a:pt x="22796" y="15739"/>
                  <a:pt x="23026" y="15739"/>
                </a:cubicBezTo>
                <a:cubicBezTo>
                  <a:pt x="23341" y="15738"/>
                  <a:pt x="23597" y="15484"/>
                  <a:pt x="23597" y="15169"/>
                </a:cubicBezTo>
                <a:cubicBezTo>
                  <a:pt x="23597" y="14937"/>
                  <a:pt x="23457" y="14729"/>
                  <a:pt x="23244" y="14641"/>
                </a:cubicBezTo>
                <a:cubicBezTo>
                  <a:pt x="23173" y="14612"/>
                  <a:pt x="23099" y="14598"/>
                  <a:pt x="23026" y="14598"/>
                </a:cubicBezTo>
                <a:close/>
                <a:moveTo>
                  <a:pt x="617" y="17517"/>
                </a:moveTo>
                <a:cubicBezTo>
                  <a:pt x="469" y="17517"/>
                  <a:pt x="323" y="17575"/>
                  <a:pt x="213" y="17684"/>
                </a:cubicBezTo>
                <a:cubicBezTo>
                  <a:pt x="50" y="17847"/>
                  <a:pt x="1" y="18093"/>
                  <a:pt x="89" y="18306"/>
                </a:cubicBezTo>
                <a:cubicBezTo>
                  <a:pt x="178" y="18520"/>
                  <a:pt x="386" y="18658"/>
                  <a:pt x="617" y="18658"/>
                </a:cubicBezTo>
                <a:cubicBezTo>
                  <a:pt x="931" y="18658"/>
                  <a:pt x="1187" y="18403"/>
                  <a:pt x="1187" y="18088"/>
                </a:cubicBezTo>
                <a:cubicBezTo>
                  <a:pt x="1187" y="17857"/>
                  <a:pt x="1048" y="17649"/>
                  <a:pt x="835" y="17560"/>
                </a:cubicBezTo>
                <a:cubicBezTo>
                  <a:pt x="765" y="17531"/>
                  <a:pt x="691" y="17517"/>
                  <a:pt x="617" y="17517"/>
                </a:cubicBezTo>
                <a:close/>
                <a:moveTo>
                  <a:pt x="3817" y="17516"/>
                </a:moveTo>
                <a:cubicBezTo>
                  <a:pt x="3669" y="17516"/>
                  <a:pt x="3523" y="17574"/>
                  <a:pt x="3414" y="17683"/>
                </a:cubicBezTo>
                <a:cubicBezTo>
                  <a:pt x="3251" y="17847"/>
                  <a:pt x="3202" y="18092"/>
                  <a:pt x="3291" y="18306"/>
                </a:cubicBezTo>
                <a:cubicBezTo>
                  <a:pt x="3379" y="18520"/>
                  <a:pt x="3588" y="18658"/>
                  <a:pt x="3818" y="18658"/>
                </a:cubicBezTo>
                <a:cubicBezTo>
                  <a:pt x="4133" y="18657"/>
                  <a:pt x="4389" y="18403"/>
                  <a:pt x="4389" y="18088"/>
                </a:cubicBezTo>
                <a:cubicBezTo>
                  <a:pt x="4389" y="17856"/>
                  <a:pt x="4250" y="17648"/>
                  <a:pt x="4037" y="17560"/>
                </a:cubicBezTo>
                <a:cubicBezTo>
                  <a:pt x="3966" y="17531"/>
                  <a:pt x="3891" y="17516"/>
                  <a:pt x="3817" y="17516"/>
                </a:cubicBezTo>
                <a:close/>
                <a:moveTo>
                  <a:pt x="7020" y="17516"/>
                </a:moveTo>
                <a:cubicBezTo>
                  <a:pt x="6871" y="17516"/>
                  <a:pt x="6725" y="17574"/>
                  <a:pt x="6615" y="17683"/>
                </a:cubicBezTo>
                <a:cubicBezTo>
                  <a:pt x="6452" y="17846"/>
                  <a:pt x="6402" y="18092"/>
                  <a:pt x="6491" y="18305"/>
                </a:cubicBezTo>
                <a:cubicBezTo>
                  <a:pt x="6579" y="18519"/>
                  <a:pt x="6787" y="18658"/>
                  <a:pt x="7019" y="18658"/>
                </a:cubicBezTo>
                <a:cubicBezTo>
                  <a:pt x="7334" y="18658"/>
                  <a:pt x="7589" y="18403"/>
                  <a:pt x="7590" y="18088"/>
                </a:cubicBezTo>
                <a:cubicBezTo>
                  <a:pt x="7590" y="17856"/>
                  <a:pt x="7451" y="17648"/>
                  <a:pt x="7238" y="17559"/>
                </a:cubicBezTo>
                <a:cubicBezTo>
                  <a:pt x="7167" y="17530"/>
                  <a:pt x="7093" y="17516"/>
                  <a:pt x="7020" y="17516"/>
                </a:cubicBezTo>
                <a:close/>
                <a:moveTo>
                  <a:pt x="10221" y="17517"/>
                </a:moveTo>
                <a:cubicBezTo>
                  <a:pt x="10072" y="17517"/>
                  <a:pt x="9926" y="17575"/>
                  <a:pt x="9817" y="17684"/>
                </a:cubicBezTo>
                <a:cubicBezTo>
                  <a:pt x="9654" y="17848"/>
                  <a:pt x="9605" y="18093"/>
                  <a:pt x="9694" y="18306"/>
                </a:cubicBezTo>
                <a:cubicBezTo>
                  <a:pt x="9782" y="18520"/>
                  <a:pt x="9990" y="18658"/>
                  <a:pt x="10221" y="18658"/>
                </a:cubicBezTo>
                <a:cubicBezTo>
                  <a:pt x="10535" y="18657"/>
                  <a:pt x="10791" y="18403"/>
                  <a:pt x="10791" y="18088"/>
                </a:cubicBezTo>
                <a:cubicBezTo>
                  <a:pt x="10791" y="17857"/>
                  <a:pt x="10652" y="17648"/>
                  <a:pt x="10439" y="17560"/>
                </a:cubicBezTo>
                <a:cubicBezTo>
                  <a:pt x="10369" y="17531"/>
                  <a:pt x="10295" y="17517"/>
                  <a:pt x="10221" y="17517"/>
                </a:cubicBezTo>
                <a:close/>
                <a:moveTo>
                  <a:pt x="13422" y="17517"/>
                </a:moveTo>
                <a:cubicBezTo>
                  <a:pt x="13273" y="17517"/>
                  <a:pt x="13127" y="17575"/>
                  <a:pt x="13019" y="17684"/>
                </a:cubicBezTo>
                <a:cubicBezTo>
                  <a:pt x="12855" y="17847"/>
                  <a:pt x="12807" y="18092"/>
                  <a:pt x="12894" y="18305"/>
                </a:cubicBezTo>
                <a:cubicBezTo>
                  <a:pt x="12982" y="18519"/>
                  <a:pt x="13191" y="18658"/>
                  <a:pt x="13421" y="18658"/>
                </a:cubicBezTo>
                <a:cubicBezTo>
                  <a:pt x="13736" y="18658"/>
                  <a:pt x="13992" y="18403"/>
                  <a:pt x="13993" y="18088"/>
                </a:cubicBezTo>
                <a:cubicBezTo>
                  <a:pt x="13993" y="17857"/>
                  <a:pt x="13853" y="17649"/>
                  <a:pt x="13640" y="17560"/>
                </a:cubicBezTo>
                <a:cubicBezTo>
                  <a:pt x="13569" y="17531"/>
                  <a:pt x="13495" y="17517"/>
                  <a:pt x="13422" y="17517"/>
                </a:cubicBezTo>
                <a:close/>
                <a:moveTo>
                  <a:pt x="16624" y="17516"/>
                </a:moveTo>
                <a:cubicBezTo>
                  <a:pt x="16475" y="17516"/>
                  <a:pt x="16329" y="17574"/>
                  <a:pt x="16219" y="17683"/>
                </a:cubicBezTo>
                <a:cubicBezTo>
                  <a:pt x="16056" y="17846"/>
                  <a:pt x="16007" y="18092"/>
                  <a:pt x="16095" y="18305"/>
                </a:cubicBezTo>
                <a:cubicBezTo>
                  <a:pt x="16184" y="18519"/>
                  <a:pt x="16392" y="18658"/>
                  <a:pt x="16623" y="18658"/>
                </a:cubicBezTo>
                <a:cubicBezTo>
                  <a:pt x="16938" y="18658"/>
                  <a:pt x="17193" y="18403"/>
                  <a:pt x="17194" y="18088"/>
                </a:cubicBezTo>
                <a:cubicBezTo>
                  <a:pt x="17194" y="17856"/>
                  <a:pt x="17056" y="17648"/>
                  <a:pt x="16842" y="17559"/>
                </a:cubicBezTo>
                <a:cubicBezTo>
                  <a:pt x="16772" y="17530"/>
                  <a:pt x="16698" y="17516"/>
                  <a:pt x="16624" y="17516"/>
                </a:cubicBezTo>
                <a:close/>
                <a:moveTo>
                  <a:pt x="19824" y="17516"/>
                </a:moveTo>
                <a:cubicBezTo>
                  <a:pt x="19676" y="17516"/>
                  <a:pt x="19530" y="17574"/>
                  <a:pt x="19421" y="17683"/>
                </a:cubicBezTo>
                <a:cubicBezTo>
                  <a:pt x="19257" y="17847"/>
                  <a:pt x="19209" y="18092"/>
                  <a:pt x="19297" y="18305"/>
                </a:cubicBezTo>
                <a:cubicBezTo>
                  <a:pt x="19385" y="18519"/>
                  <a:pt x="19594" y="18658"/>
                  <a:pt x="19825" y="18658"/>
                </a:cubicBezTo>
                <a:cubicBezTo>
                  <a:pt x="20139" y="18658"/>
                  <a:pt x="20395" y="18403"/>
                  <a:pt x="20396" y="18088"/>
                </a:cubicBezTo>
                <a:cubicBezTo>
                  <a:pt x="20396" y="17856"/>
                  <a:pt x="20257" y="17648"/>
                  <a:pt x="20044" y="17560"/>
                </a:cubicBezTo>
                <a:cubicBezTo>
                  <a:pt x="19973" y="17531"/>
                  <a:pt x="19898" y="17516"/>
                  <a:pt x="19824" y="17516"/>
                </a:cubicBezTo>
                <a:close/>
                <a:moveTo>
                  <a:pt x="23026" y="17517"/>
                </a:moveTo>
                <a:cubicBezTo>
                  <a:pt x="22877" y="17517"/>
                  <a:pt x="22731" y="17575"/>
                  <a:pt x="22622" y="17684"/>
                </a:cubicBezTo>
                <a:cubicBezTo>
                  <a:pt x="22459" y="17848"/>
                  <a:pt x="22410" y="18093"/>
                  <a:pt x="22498" y="18306"/>
                </a:cubicBezTo>
                <a:cubicBezTo>
                  <a:pt x="22587" y="18520"/>
                  <a:pt x="22796" y="18658"/>
                  <a:pt x="23026" y="18658"/>
                </a:cubicBezTo>
                <a:cubicBezTo>
                  <a:pt x="23341" y="18657"/>
                  <a:pt x="23596" y="18403"/>
                  <a:pt x="23597" y="18088"/>
                </a:cubicBezTo>
                <a:cubicBezTo>
                  <a:pt x="23597" y="17857"/>
                  <a:pt x="23458" y="17648"/>
                  <a:pt x="23244" y="17560"/>
                </a:cubicBezTo>
                <a:cubicBezTo>
                  <a:pt x="23173" y="17531"/>
                  <a:pt x="23099" y="17517"/>
                  <a:pt x="23026" y="17517"/>
                </a:cubicBezTo>
                <a:close/>
                <a:moveTo>
                  <a:pt x="617" y="20436"/>
                </a:moveTo>
                <a:cubicBezTo>
                  <a:pt x="469" y="20436"/>
                  <a:pt x="323" y="20494"/>
                  <a:pt x="213" y="20603"/>
                </a:cubicBezTo>
                <a:cubicBezTo>
                  <a:pt x="50" y="20767"/>
                  <a:pt x="1" y="21012"/>
                  <a:pt x="89" y="21226"/>
                </a:cubicBezTo>
                <a:cubicBezTo>
                  <a:pt x="178" y="21439"/>
                  <a:pt x="386" y="21577"/>
                  <a:pt x="617" y="21577"/>
                </a:cubicBezTo>
                <a:cubicBezTo>
                  <a:pt x="931" y="21577"/>
                  <a:pt x="1187" y="21322"/>
                  <a:pt x="1187" y="21007"/>
                </a:cubicBezTo>
                <a:cubicBezTo>
                  <a:pt x="1187" y="20776"/>
                  <a:pt x="1048" y="20568"/>
                  <a:pt x="835" y="20479"/>
                </a:cubicBezTo>
                <a:cubicBezTo>
                  <a:pt x="765" y="20450"/>
                  <a:pt x="691" y="20436"/>
                  <a:pt x="617" y="20436"/>
                </a:cubicBezTo>
                <a:close/>
                <a:moveTo>
                  <a:pt x="3818" y="20435"/>
                </a:moveTo>
                <a:cubicBezTo>
                  <a:pt x="3669" y="20435"/>
                  <a:pt x="3523" y="20494"/>
                  <a:pt x="3414" y="20602"/>
                </a:cubicBezTo>
                <a:cubicBezTo>
                  <a:pt x="3251" y="20766"/>
                  <a:pt x="3202" y="21012"/>
                  <a:pt x="3291" y="21226"/>
                </a:cubicBezTo>
                <a:cubicBezTo>
                  <a:pt x="3380" y="21439"/>
                  <a:pt x="3588" y="21577"/>
                  <a:pt x="3818" y="21577"/>
                </a:cubicBezTo>
                <a:cubicBezTo>
                  <a:pt x="4133" y="21577"/>
                  <a:pt x="4389" y="21322"/>
                  <a:pt x="4389" y="21007"/>
                </a:cubicBezTo>
                <a:cubicBezTo>
                  <a:pt x="4389" y="20775"/>
                  <a:pt x="4250" y="20567"/>
                  <a:pt x="4037" y="20479"/>
                </a:cubicBezTo>
                <a:cubicBezTo>
                  <a:pt x="3966" y="20450"/>
                  <a:pt x="3892" y="20435"/>
                  <a:pt x="3818" y="20435"/>
                </a:cubicBezTo>
                <a:close/>
                <a:moveTo>
                  <a:pt x="7020" y="20435"/>
                </a:moveTo>
                <a:cubicBezTo>
                  <a:pt x="6871" y="20435"/>
                  <a:pt x="6725" y="20493"/>
                  <a:pt x="6615" y="20602"/>
                </a:cubicBezTo>
                <a:cubicBezTo>
                  <a:pt x="6452" y="20766"/>
                  <a:pt x="6402" y="21011"/>
                  <a:pt x="6491" y="21224"/>
                </a:cubicBezTo>
                <a:cubicBezTo>
                  <a:pt x="6579" y="21438"/>
                  <a:pt x="6787" y="21577"/>
                  <a:pt x="7019" y="21577"/>
                </a:cubicBezTo>
                <a:cubicBezTo>
                  <a:pt x="7334" y="21577"/>
                  <a:pt x="7589" y="21322"/>
                  <a:pt x="7590" y="21007"/>
                </a:cubicBezTo>
                <a:cubicBezTo>
                  <a:pt x="7590" y="20775"/>
                  <a:pt x="7451" y="20567"/>
                  <a:pt x="7238" y="20478"/>
                </a:cubicBezTo>
                <a:cubicBezTo>
                  <a:pt x="7167" y="20449"/>
                  <a:pt x="7093" y="20435"/>
                  <a:pt x="7020" y="20435"/>
                </a:cubicBezTo>
                <a:close/>
                <a:moveTo>
                  <a:pt x="10221" y="20436"/>
                </a:moveTo>
                <a:cubicBezTo>
                  <a:pt x="10072" y="20436"/>
                  <a:pt x="9926" y="20494"/>
                  <a:pt x="9817" y="20603"/>
                </a:cubicBezTo>
                <a:cubicBezTo>
                  <a:pt x="9654" y="20767"/>
                  <a:pt x="9605" y="21012"/>
                  <a:pt x="9694" y="21226"/>
                </a:cubicBezTo>
                <a:cubicBezTo>
                  <a:pt x="9782" y="21439"/>
                  <a:pt x="9990" y="21577"/>
                  <a:pt x="10221" y="21577"/>
                </a:cubicBezTo>
                <a:cubicBezTo>
                  <a:pt x="10535" y="21576"/>
                  <a:pt x="10791" y="21322"/>
                  <a:pt x="10791" y="21007"/>
                </a:cubicBezTo>
                <a:cubicBezTo>
                  <a:pt x="10791" y="20776"/>
                  <a:pt x="10652" y="20567"/>
                  <a:pt x="10439" y="20479"/>
                </a:cubicBezTo>
                <a:cubicBezTo>
                  <a:pt x="10369" y="20450"/>
                  <a:pt x="10295" y="20436"/>
                  <a:pt x="10221" y="20436"/>
                </a:cubicBezTo>
                <a:close/>
                <a:moveTo>
                  <a:pt x="13422" y="20436"/>
                </a:moveTo>
                <a:cubicBezTo>
                  <a:pt x="13273" y="20436"/>
                  <a:pt x="13127" y="20494"/>
                  <a:pt x="13019" y="20603"/>
                </a:cubicBezTo>
                <a:cubicBezTo>
                  <a:pt x="12855" y="20766"/>
                  <a:pt x="12807" y="21011"/>
                  <a:pt x="12894" y="21224"/>
                </a:cubicBezTo>
                <a:cubicBezTo>
                  <a:pt x="12982" y="21438"/>
                  <a:pt x="13191" y="21577"/>
                  <a:pt x="13421" y="21577"/>
                </a:cubicBezTo>
                <a:cubicBezTo>
                  <a:pt x="13736" y="21577"/>
                  <a:pt x="13992" y="21322"/>
                  <a:pt x="13993" y="21007"/>
                </a:cubicBezTo>
                <a:cubicBezTo>
                  <a:pt x="13993" y="20776"/>
                  <a:pt x="13853" y="20568"/>
                  <a:pt x="13640" y="20479"/>
                </a:cubicBezTo>
                <a:cubicBezTo>
                  <a:pt x="13569" y="20450"/>
                  <a:pt x="13495" y="20436"/>
                  <a:pt x="13422" y="20436"/>
                </a:cubicBezTo>
                <a:close/>
                <a:moveTo>
                  <a:pt x="16624" y="20435"/>
                </a:moveTo>
                <a:cubicBezTo>
                  <a:pt x="16475" y="20435"/>
                  <a:pt x="16329" y="20493"/>
                  <a:pt x="16219" y="20602"/>
                </a:cubicBezTo>
                <a:cubicBezTo>
                  <a:pt x="16056" y="20765"/>
                  <a:pt x="16007" y="21011"/>
                  <a:pt x="16095" y="21224"/>
                </a:cubicBezTo>
                <a:cubicBezTo>
                  <a:pt x="16184" y="21438"/>
                  <a:pt x="16392" y="21577"/>
                  <a:pt x="16623" y="21577"/>
                </a:cubicBezTo>
                <a:cubicBezTo>
                  <a:pt x="16939" y="21577"/>
                  <a:pt x="17193" y="21322"/>
                  <a:pt x="17194" y="21007"/>
                </a:cubicBezTo>
                <a:cubicBezTo>
                  <a:pt x="17194" y="20775"/>
                  <a:pt x="17056" y="20567"/>
                  <a:pt x="16842" y="20478"/>
                </a:cubicBezTo>
                <a:cubicBezTo>
                  <a:pt x="16772" y="20449"/>
                  <a:pt x="16698" y="20435"/>
                  <a:pt x="16624" y="20435"/>
                </a:cubicBezTo>
                <a:close/>
                <a:moveTo>
                  <a:pt x="19824" y="20435"/>
                </a:moveTo>
                <a:cubicBezTo>
                  <a:pt x="19676" y="20435"/>
                  <a:pt x="19530" y="20493"/>
                  <a:pt x="19421" y="20602"/>
                </a:cubicBezTo>
                <a:cubicBezTo>
                  <a:pt x="19257" y="20766"/>
                  <a:pt x="19209" y="21011"/>
                  <a:pt x="19297" y="21224"/>
                </a:cubicBezTo>
                <a:cubicBezTo>
                  <a:pt x="19386" y="21438"/>
                  <a:pt x="19594" y="21577"/>
                  <a:pt x="19825" y="21577"/>
                </a:cubicBezTo>
                <a:cubicBezTo>
                  <a:pt x="20139" y="21577"/>
                  <a:pt x="20395" y="21322"/>
                  <a:pt x="20396" y="21007"/>
                </a:cubicBezTo>
                <a:cubicBezTo>
                  <a:pt x="20396" y="20775"/>
                  <a:pt x="20257" y="20567"/>
                  <a:pt x="20043" y="20479"/>
                </a:cubicBezTo>
                <a:cubicBezTo>
                  <a:pt x="19972" y="20450"/>
                  <a:pt x="19898" y="20435"/>
                  <a:pt x="19824" y="20435"/>
                </a:cubicBezTo>
                <a:close/>
                <a:moveTo>
                  <a:pt x="23026" y="20436"/>
                </a:moveTo>
                <a:cubicBezTo>
                  <a:pt x="22877" y="20436"/>
                  <a:pt x="22731" y="20494"/>
                  <a:pt x="22622" y="20603"/>
                </a:cubicBezTo>
                <a:cubicBezTo>
                  <a:pt x="22459" y="20767"/>
                  <a:pt x="22410" y="21012"/>
                  <a:pt x="22498" y="21226"/>
                </a:cubicBezTo>
                <a:cubicBezTo>
                  <a:pt x="22587" y="21439"/>
                  <a:pt x="22796" y="21577"/>
                  <a:pt x="23026" y="21577"/>
                </a:cubicBezTo>
                <a:cubicBezTo>
                  <a:pt x="23341" y="21576"/>
                  <a:pt x="23596" y="21322"/>
                  <a:pt x="23597" y="21007"/>
                </a:cubicBezTo>
                <a:cubicBezTo>
                  <a:pt x="23597" y="20776"/>
                  <a:pt x="23457" y="20567"/>
                  <a:pt x="23244" y="20479"/>
                </a:cubicBezTo>
                <a:cubicBezTo>
                  <a:pt x="23173" y="20450"/>
                  <a:pt x="23099" y="20436"/>
                  <a:pt x="23026" y="20436"/>
                </a:cubicBezTo>
                <a:close/>
                <a:moveTo>
                  <a:pt x="13422" y="23356"/>
                </a:moveTo>
                <a:cubicBezTo>
                  <a:pt x="13273" y="23356"/>
                  <a:pt x="13127" y="23414"/>
                  <a:pt x="13018" y="23522"/>
                </a:cubicBezTo>
                <a:cubicBezTo>
                  <a:pt x="12855" y="23686"/>
                  <a:pt x="12807" y="23931"/>
                  <a:pt x="12894" y="24145"/>
                </a:cubicBezTo>
                <a:cubicBezTo>
                  <a:pt x="12982" y="24358"/>
                  <a:pt x="13191" y="24497"/>
                  <a:pt x="13421" y="24497"/>
                </a:cubicBezTo>
                <a:cubicBezTo>
                  <a:pt x="13737" y="24497"/>
                  <a:pt x="13993" y="24241"/>
                  <a:pt x="13993" y="23926"/>
                </a:cubicBezTo>
                <a:lnTo>
                  <a:pt x="13993" y="23925"/>
                </a:lnTo>
                <a:cubicBezTo>
                  <a:pt x="13992" y="23694"/>
                  <a:pt x="13853" y="23487"/>
                  <a:pt x="13640" y="23399"/>
                </a:cubicBezTo>
                <a:cubicBezTo>
                  <a:pt x="13569" y="23370"/>
                  <a:pt x="13495" y="23356"/>
                  <a:pt x="13422" y="23356"/>
                </a:cubicBezTo>
                <a:close/>
                <a:moveTo>
                  <a:pt x="16624" y="23354"/>
                </a:moveTo>
                <a:cubicBezTo>
                  <a:pt x="16475" y="23354"/>
                  <a:pt x="16329" y="23412"/>
                  <a:pt x="16219" y="23521"/>
                </a:cubicBezTo>
                <a:cubicBezTo>
                  <a:pt x="16056" y="23685"/>
                  <a:pt x="16007" y="23930"/>
                  <a:pt x="16095" y="24145"/>
                </a:cubicBezTo>
                <a:cubicBezTo>
                  <a:pt x="16184" y="24358"/>
                  <a:pt x="16392" y="24497"/>
                  <a:pt x="16623" y="24497"/>
                </a:cubicBezTo>
                <a:cubicBezTo>
                  <a:pt x="16939" y="24497"/>
                  <a:pt x="17194" y="24241"/>
                  <a:pt x="17194" y="23926"/>
                </a:cubicBezTo>
                <a:lnTo>
                  <a:pt x="17194" y="23925"/>
                </a:lnTo>
                <a:cubicBezTo>
                  <a:pt x="17194" y="23694"/>
                  <a:pt x="17056" y="23486"/>
                  <a:pt x="16841" y="23397"/>
                </a:cubicBezTo>
                <a:cubicBezTo>
                  <a:pt x="16771" y="23368"/>
                  <a:pt x="16697" y="23354"/>
                  <a:pt x="16624" y="23354"/>
                </a:cubicBezTo>
                <a:close/>
                <a:moveTo>
                  <a:pt x="19825" y="23355"/>
                </a:moveTo>
                <a:cubicBezTo>
                  <a:pt x="19676" y="23355"/>
                  <a:pt x="19530" y="23413"/>
                  <a:pt x="19421" y="23521"/>
                </a:cubicBezTo>
                <a:cubicBezTo>
                  <a:pt x="19257" y="23685"/>
                  <a:pt x="19209" y="23930"/>
                  <a:pt x="19297" y="24145"/>
                </a:cubicBezTo>
                <a:cubicBezTo>
                  <a:pt x="19386" y="24358"/>
                  <a:pt x="19594" y="24497"/>
                  <a:pt x="19825" y="24497"/>
                </a:cubicBezTo>
                <a:cubicBezTo>
                  <a:pt x="20140" y="24497"/>
                  <a:pt x="20396" y="24241"/>
                  <a:pt x="20396" y="23926"/>
                </a:cubicBezTo>
                <a:lnTo>
                  <a:pt x="20396" y="23925"/>
                </a:lnTo>
                <a:cubicBezTo>
                  <a:pt x="20396" y="23694"/>
                  <a:pt x="20256" y="23486"/>
                  <a:pt x="20043" y="23398"/>
                </a:cubicBezTo>
                <a:cubicBezTo>
                  <a:pt x="19973" y="23369"/>
                  <a:pt x="19898" y="23355"/>
                  <a:pt x="19825" y="23355"/>
                </a:cubicBezTo>
                <a:close/>
                <a:moveTo>
                  <a:pt x="10221" y="23355"/>
                </a:moveTo>
                <a:cubicBezTo>
                  <a:pt x="10072" y="23355"/>
                  <a:pt x="9926" y="23413"/>
                  <a:pt x="9816" y="23522"/>
                </a:cubicBezTo>
                <a:cubicBezTo>
                  <a:pt x="9654" y="23686"/>
                  <a:pt x="9605" y="23932"/>
                  <a:pt x="9694" y="24145"/>
                </a:cubicBezTo>
                <a:cubicBezTo>
                  <a:pt x="9782" y="24357"/>
                  <a:pt x="9988" y="24497"/>
                  <a:pt x="10218" y="24497"/>
                </a:cubicBezTo>
                <a:cubicBezTo>
                  <a:pt x="10219" y="24497"/>
                  <a:pt x="10220" y="24497"/>
                  <a:pt x="10221" y="24497"/>
                </a:cubicBezTo>
                <a:cubicBezTo>
                  <a:pt x="10536" y="24497"/>
                  <a:pt x="10791" y="24241"/>
                  <a:pt x="10791" y="23926"/>
                </a:cubicBezTo>
                <a:lnTo>
                  <a:pt x="10791" y="23925"/>
                </a:lnTo>
                <a:cubicBezTo>
                  <a:pt x="10791" y="23694"/>
                  <a:pt x="10651" y="23486"/>
                  <a:pt x="10438" y="23398"/>
                </a:cubicBezTo>
                <a:cubicBezTo>
                  <a:pt x="10368" y="23369"/>
                  <a:pt x="10294" y="23355"/>
                  <a:pt x="10221" y="23355"/>
                </a:cubicBezTo>
                <a:close/>
                <a:moveTo>
                  <a:pt x="616" y="23356"/>
                </a:moveTo>
                <a:cubicBezTo>
                  <a:pt x="468" y="23356"/>
                  <a:pt x="322" y="23414"/>
                  <a:pt x="213" y="23524"/>
                </a:cubicBezTo>
                <a:cubicBezTo>
                  <a:pt x="50" y="23687"/>
                  <a:pt x="1" y="23932"/>
                  <a:pt x="89" y="24146"/>
                </a:cubicBezTo>
                <a:cubicBezTo>
                  <a:pt x="178" y="24359"/>
                  <a:pt x="386" y="24498"/>
                  <a:pt x="617" y="24498"/>
                </a:cubicBezTo>
                <a:cubicBezTo>
                  <a:pt x="933" y="24498"/>
                  <a:pt x="1188" y="24242"/>
                  <a:pt x="1187" y="23926"/>
                </a:cubicBezTo>
                <a:cubicBezTo>
                  <a:pt x="1187" y="23695"/>
                  <a:pt x="1047" y="23487"/>
                  <a:pt x="834" y="23399"/>
                </a:cubicBezTo>
                <a:cubicBezTo>
                  <a:pt x="764" y="23370"/>
                  <a:pt x="690" y="23356"/>
                  <a:pt x="616" y="23356"/>
                </a:cubicBezTo>
                <a:close/>
                <a:moveTo>
                  <a:pt x="3818" y="23355"/>
                </a:moveTo>
                <a:cubicBezTo>
                  <a:pt x="3669" y="23355"/>
                  <a:pt x="3523" y="23414"/>
                  <a:pt x="3414" y="23524"/>
                </a:cubicBezTo>
                <a:cubicBezTo>
                  <a:pt x="3250" y="23687"/>
                  <a:pt x="3203" y="23932"/>
                  <a:pt x="3291" y="24146"/>
                </a:cubicBezTo>
                <a:cubicBezTo>
                  <a:pt x="3380" y="24359"/>
                  <a:pt x="3588" y="24498"/>
                  <a:pt x="3818" y="24498"/>
                </a:cubicBezTo>
                <a:cubicBezTo>
                  <a:pt x="4134" y="24498"/>
                  <a:pt x="4390" y="24241"/>
                  <a:pt x="4389" y="23926"/>
                </a:cubicBezTo>
                <a:lnTo>
                  <a:pt x="4389" y="23925"/>
                </a:lnTo>
                <a:cubicBezTo>
                  <a:pt x="4389" y="23694"/>
                  <a:pt x="4249" y="23486"/>
                  <a:pt x="4036" y="23398"/>
                </a:cubicBezTo>
                <a:cubicBezTo>
                  <a:pt x="3965" y="23369"/>
                  <a:pt x="3892" y="23355"/>
                  <a:pt x="3818" y="23355"/>
                </a:cubicBezTo>
                <a:close/>
                <a:moveTo>
                  <a:pt x="7019" y="23355"/>
                </a:moveTo>
                <a:cubicBezTo>
                  <a:pt x="6870" y="23355"/>
                  <a:pt x="6724" y="23413"/>
                  <a:pt x="6614" y="23522"/>
                </a:cubicBezTo>
                <a:cubicBezTo>
                  <a:pt x="6451" y="23686"/>
                  <a:pt x="6402" y="23932"/>
                  <a:pt x="6491" y="24146"/>
                </a:cubicBezTo>
                <a:cubicBezTo>
                  <a:pt x="6580" y="24359"/>
                  <a:pt x="6788" y="24498"/>
                  <a:pt x="7019" y="24498"/>
                </a:cubicBezTo>
                <a:cubicBezTo>
                  <a:pt x="7335" y="24498"/>
                  <a:pt x="7590" y="24241"/>
                  <a:pt x="7590" y="23926"/>
                </a:cubicBezTo>
                <a:lnTo>
                  <a:pt x="7590" y="23925"/>
                </a:lnTo>
                <a:cubicBezTo>
                  <a:pt x="7589" y="23694"/>
                  <a:pt x="7450" y="23486"/>
                  <a:pt x="7236" y="23398"/>
                </a:cubicBezTo>
                <a:cubicBezTo>
                  <a:pt x="7166" y="23369"/>
                  <a:pt x="7092" y="23355"/>
                  <a:pt x="7019" y="23355"/>
                </a:cubicBezTo>
                <a:close/>
                <a:moveTo>
                  <a:pt x="23026" y="23356"/>
                </a:moveTo>
                <a:cubicBezTo>
                  <a:pt x="22877" y="23356"/>
                  <a:pt x="22731" y="23415"/>
                  <a:pt x="22622" y="23524"/>
                </a:cubicBezTo>
                <a:cubicBezTo>
                  <a:pt x="22459" y="23687"/>
                  <a:pt x="22410" y="23932"/>
                  <a:pt x="22498" y="24146"/>
                </a:cubicBezTo>
                <a:cubicBezTo>
                  <a:pt x="22587" y="24359"/>
                  <a:pt x="22796" y="24498"/>
                  <a:pt x="23026" y="24498"/>
                </a:cubicBezTo>
                <a:cubicBezTo>
                  <a:pt x="23342" y="24498"/>
                  <a:pt x="23597" y="24241"/>
                  <a:pt x="23597" y="23926"/>
                </a:cubicBezTo>
                <a:lnTo>
                  <a:pt x="23597" y="23925"/>
                </a:lnTo>
                <a:cubicBezTo>
                  <a:pt x="23596" y="23694"/>
                  <a:pt x="23457" y="23487"/>
                  <a:pt x="23243" y="23399"/>
                </a:cubicBezTo>
                <a:cubicBezTo>
                  <a:pt x="23172" y="23370"/>
                  <a:pt x="23099" y="23356"/>
                  <a:pt x="23026" y="23356"/>
                </a:cubicBezTo>
                <a:close/>
              </a:path>
            </a:pathLst>
          </a:custGeom>
          <a:solidFill>
            <a:srgbClr val="b7be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753480" y="1985400"/>
            <a:ext cx="3766320" cy="12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cs-CZ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cs-CZ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title"/>
          </p:nvPr>
        </p:nvSpPr>
        <p:spPr>
          <a:xfrm>
            <a:off x="3173400" y="1097280"/>
            <a:ext cx="134604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b="0" lang="cs-CZ" sz="6000" spc="-1" strike="noStrike">
                <a:solidFill>
                  <a:schemeClr val="dk2"/>
                </a:solidFill>
                <a:latin typeface="Exo 2 ExtraBold"/>
                <a:ea typeface="Exo 2 ExtraBold"/>
              </a:rPr>
              <a:t>xx%</a:t>
            </a:r>
            <a:endParaRPr b="0" lang="cs-CZ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Google Shape;63;p3"/>
          <p:cNvSpPr/>
          <p:nvPr/>
        </p:nvSpPr>
        <p:spPr>
          <a:xfrm rot="17636400">
            <a:off x="8567280" y="4419360"/>
            <a:ext cx="687240" cy="644040"/>
          </a:xfrm>
          <a:custGeom>
            <a:avLst/>
            <a:gdLst>
              <a:gd name="textAreaLeft" fmla="*/ 0 w 687240"/>
              <a:gd name="textAreaRight" fmla="*/ 687600 w 687240"/>
              <a:gd name="textAreaTop" fmla="*/ 0 h 644040"/>
              <a:gd name="textAreaBottom" fmla="*/ 644400 h 644040"/>
            </a:gdLst>
            <a:ahLst/>
            <a:rect l="textAreaLeft" t="textAreaTop" r="textAreaRight" b="textAreaBottom"/>
            <a:pathLst>
              <a:path w="18594" h="17423">
                <a:moveTo>
                  <a:pt x="17543" y="0"/>
                </a:moveTo>
                <a:cubicBezTo>
                  <a:pt x="16219" y="0"/>
                  <a:pt x="14492" y="2057"/>
                  <a:pt x="13951" y="2747"/>
                </a:cubicBezTo>
                <a:cubicBezTo>
                  <a:pt x="13143" y="3236"/>
                  <a:pt x="12353" y="3756"/>
                  <a:pt x="11579" y="4308"/>
                </a:cubicBezTo>
                <a:cubicBezTo>
                  <a:pt x="12460" y="3529"/>
                  <a:pt x="13287" y="2838"/>
                  <a:pt x="13428" y="2139"/>
                </a:cubicBezTo>
                <a:cubicBezTo>
                  <a:pt x="13504" y="1759"/>
                  <a:pt x="13344" y="1306"/>
                  <a:pt x="12982" y="1172"/>
                </a:cubicBezTo>
                <a:cubicBezTo>
                  <a:pt x="12908" y="1144"/>
                  <a:pt x="12830" y="1132"/>
                  <a:pt x="12753" y="1132"/>
                </a:cubicBezTo>
                <a:cubicBezTo>
                  <a:pt x="12559" y="1132"/>
                  <a:pt x="12363" y="1209"/>
                  <a:pt x="12206" y="1327"/>
                </a:cubicBezTo>
                <a:cubicBezTo>
                  <a:pt x="11247" y="2056"/>
                  <a:pt x="10891" y="4253"/>
                  <a:pt x="10808" y="4872"/>
                </a:cubicBezTo>
                <a:cubicBezTo>
                  <a:pt x="10657" y="4986"/>
                  <a:pt x="10507" y="5101"/>
                  <a:pt x="10357" y="5217"/>
                </a:cubicBezTo>
                <a:cubicBezTo>
                  <a:pt x="10065" y="5444"/>
                  <a:pt x="9775" y="5675"/>
                  <a:pt x="9488" y="5911"/>
                </a:cubicBezTo>
                <a:cubicBezTo>
                  <a:pt x="9757" y="5569"/>
                  <a:pt x="10060" y="5112"/>
                  <a:pt x="10290" y="4555"/>
                </a:cubicBezTo>
                <a:cubicBezTo>
                  <a:pt x="10736" y="3479"/>
                  <a:pt x="10274" y="2922"/>
                  <a:pt x="9823" y="2863"/>
                </a:cubicBezTo>
                <a:cubicBezTo>
                  <a:pt x="9799" y="2860"/>
                  <a:pt x="9771" y="2858"/>
                  <a:pt x="9739" y="2858"/>
                </a:cubicBezTo>
                <a:cubicBezTo>
                  <a:pt x="9402" y="2858"/>
                  <a:pt x="8630" y="3061"/>
                  <a:pt x="8636" y="4278"/>
                </a:cubicBezTo>
                <a:cubicBezTo>
                  <a:pt x="8644" y="5653"/>
                  <a:pt x="8739" y="6264"/>
                  <a:pt x="8792" y="6497"/>
                </a:cubicBezTo>
                <a:cubicBezTo>
                  <a:pt x="8069" y="7121"/>
                  <a:pt x="7369" y="7770"/>
                  <a:pt x="6691" y="8447"/>
                </a:cubicBezTo>
                <a:cubicBezTo>
                  <a:pt x="7402" y="7397"/>
                  <a:pt x="7928" y="6448"/>
                  <a:pt x="7865" y="5675"/>
                </a:cubicBezTo>
                <a:cubicBezTo>
                  <a:pt x="7833" y="5285"/>
                  <a:pt x="7551" y="4891"/>
                  <a:pt x="7160" y="4861"/>
                </a:cubicBezTo>
                <a:cubicBezTo>
                  <a:pt x="7144" y="4860"/>
                  <a:pt x="7127" y="4859"/>
                  <a:pt x="7111" y="4859"/>
                </a:cubicBezTo>
                <a:cubicBezTo>
                  <a:pt x="6853" y="4859"/>
                  <a:pt x="6607" y="5018"/>
                  <a:pt x="6450" y="5226"/>
                </a:cubicBezTo>
                <a:cubicBezTo>
                  <a:pt x="5720" y="6198"/>
                  <a:pt x="6076" y="8347"/>
                  <a:pt x="6194" y="8952"/>
                </a:cubicBezTo>
                <a:cubicBezTo>
                  <a:pt x="5874" y="9285"/>
                  <a:pt x="5558" y="9623"/>
                  <a:pt x="5249" y="9967"/>
                </a:cubicBezTo>
                <a:cubicBezTo>
                  <a:pt x="4980" y="10266"/>
                  <a:pt x="4715" y="10570"/>
                  <a:pt x="4455" y="10877"/>
                </a:cubicBezTo>
                <a:cubicBezTo>
                  <a:pt x="4890" y="10122"/>
                  <a:pt x="5478" y="8976"/>
                  <a:pt x="5427" y="8369"/>
                </a:cubicBezTo>
                <a:cubicBezTo>
                  <a:pt x="5394" y="7971"/>
                  <a:pt x="5106" y="7568"/>
                  <a:pt x="4708" y="7538"/>
                </a:cubicBezTo>
                <a:cubicBezTo>
                  <a:pt x="4691" y="7537"/>
                  <a:pt x="4675" y="7536"/>
                  <a:pt x="4659" y="7536"/>
                </a:cubicBezTo>
                <a:cubicBezTo>
                  <a:pt x="4394" y="7536"/>
                  <a:pt x="4143" y="7698"/>
                  <a:pt x="3983" y="7911"/>
                </a:cubicBezTo>
                <a:cubicBezTo>
                  <a:pt x="3234" y="8909"/>
                  <a:pt x="3791" y="10925"/>
                  <a:pt x="3963" y="11473"/>
                </a:cubicBezTo>
                <a:cubicBezTo>
                  <a:pt x="3368" y="12205"/>
                  <a:pt x="2802" y="12958"/>
                  <a:pt x="2263" y="13730"/>
                </a:cubicBezTo>
                <a:cubicBezTo>
                  <a:pt x="2681" y="12763"/>
                  <a:pt x="3260" y="11239"/>
                  <a:pt x="3109" y="10497"/>
                </a:cubicBezTo>
                <a:cubicBezTo>
                  <a:pt x="3014" y="10035"/>
                  <a:pt x="2626" y="9600"/>
                  <a:pt x="2156" y="9600"/>
                </a:cubicBezTo>
                <a:cubicBezTo>
                  <a:pt x="2146" y="9600"/>
                  <a:pt x="2136" y="9600"/>
                  <a:pt x="2125" y="9601"/>
                </a:cubicBezTo>
                <a:cubicBezTo>
                  <a:pt x="1783" y="9615"/>
                  <a:pt x="1479" y="9856"/>
                  <a:pt x="1308" y="10153"/>
                </a:cubicBezTo>
                <a:cubicBezTo>
                  <a:pt x="552" y="11454"/>
                  <a:pt x="1500" y="13785"/>
                  <a:pt x="1789" y="14427"/>
                </a:cubicBezTo>
                <a:cubicBezTo>
                  <a:pt x="1543" y="14796"/>
                  <a:pt x="1303" y="15169"/>
                  <a:pt x="1072" y="15546"/>
                </a:cubicBezTo>
                <a:cubicBezTo>
                  <a:pt x="697" y="16153"/>
                  <a:pt x="340" y="16770"/>
                  <a:pt x="0" y="17396"/>
                </a:cubicBezTo>
                <a:lnTo>
                  <a:pt x="4" y="17396"/>
                </a:lnTo>
                <a:cubicBezTo>
                  <a:pt x="77" y="17399"/>
                  <a:pt x="149" y="17408"/>
                  <a:pt x="220" y="17422"/>
                </a:cubicBezTo>
                <a:cubicBezTo>
                  <a:pt x="750" y="16450"/>
                  <a:pt x="1322" y="15502"/>
                  <a:pt x="1937" y="14577"/>
                </a:cubicBezTo>
                <a:cubicBezTo>
                  <a:pt x="2141" y="14609"/>
                  <a:pt x="2495" y="14654"/>
                  <a:pt x="2940" y="14654"/>
                </a:cubicBezTo>
                <a:cubicBezTo>
                  <a:pt x="3388" y="14654"/>
                  <a:pt x="3929" y="14609"/>
                  <a:pt x="4504" y="14459"/>
                </a:cubicBezTo>
                <a:cubicBezTo>
                  <a:pt x="5735" y="14139"/>
                  <a:pt x="5922" y="13372"/>
                  <a:pt x="5681" y="12942"/>
                </a:cubicBezTo>
                <a:cubicBezTo>
                  <a:pt x="5588" y="12778"/>
                  <a:pt x="5264" y="12418"/>
                  <a:pt x="4734" y="12418"/>
                </a:cubicBezTo>
                <a:cubicBezTo>
                  <a:pt x="4441" y="12418"/>
                  <a:pt x="4086" y="12528"/>
                  <a:pt x="3673" y="12842"/>
                </a:cubicBezTo>
                <a:cubicBezTo>
                  <a:pt x="3208" y="13194"/>
                  <a:pt x="2719" y="13627"/>
                  <a:pt x="2350" y="13969"/>
                </a:cubicBezTo>
                <a:cubicBezTo>
                  <a:pt x="2887" y="13193"/>
                  <a:pt x="3453" y="12436"/>
                  <a:pt x="4047" y="11700"/>
                </a:cubicBezTo>
                <a:cubicBezTo>
                  <a:pt x="4354" y="11797"/>
                  <a:pt x="5007" y="11970"/>
                  <a:pt x="5818" y="11970"/>
                </a:cubicBezTo>
                <a:cubicBezTo>
                  <a:pt x="6006" y="11970"/>
                  <a:pt x="6201" y="11961"/>
                  <a:pt x="6403" y="11939"/>
                </a:cubicBezTo>
                <a:cubicBezTo>
                  <a:pt x="7578" y="11814"/>
                  <a:pt x="7857" y="11135"/>
                  <a:pt x="7694" y="10705"/>
                </a:cubicBezTo>
                <a:cubicBezTo>
                  <a:pt x="7625" y="10524"/>
                  <a:pt x="7327" y="10081"/>
                  <a:pt x="6728" y="10081"/>
                </a:cubicBezTo>
                <a:cubicBezTo>
                  <a:pt x="6489" y="10081"/>
                  <a:pt x="6202" y="10151"/>
                  <a:pt x="5863" y="10337"/>
                </a:cubicBezTo>
                <a:cubicBezTo>
                  <a:pt x="5361" y="10611"/>
                  <a:pt x="4821" y="10966"/>
                  <a:pt x="4427" y="11236"/>
                </a:cubicBezTo>
                <a:cubicBezTo>
                  <a:pt x="5005" y="10542"/>
                  <a:pt x="5605" y="9868"/>
                  <a:pt x="6231" y="9215"/>
                </a:cubicBezTo>
                <a:cubicBezTo>
                  <a:pt x="6515" y="9306"/>
                  <a:pt x="7166" y="9487"/>
                  <a:pt x="7983" y="9487"/>
                </a:cubicBezTo>
                <a:cubicBezTo>
                  <a:pt x="8165" y="9487"/>
                  <a:pt x="8355" y="9478"/>
                  <a:pt x="8551" y="9457"/>
                </a:cubicBezTo>
                <a:cubicBezTo>
                  <a:pt x="9693" y="9335"/>
                  <a:pt x="9964" y="8674"/>
                  <a:pt x="9807" y="8258"/>
                </a:cubicBezTo>
                <a:cubicBezTo>
                  <a:pt x="9740" y="8081"/>
                  <a:pt x="9449" y="7650"/>
                  <a:pt x="8867" y="7650"/>
                </a:cubicBezTo>
                <a:cubicBezTo>
                  <a:pt x="8635" y="7650"/>
                  <a:pt x="8356" y="7719"/>
                  <a:pt x="8027" y="7899"/>
                </a:cubicBezTo>
                <a:cubicBezTo>
                  <a:pt x="7576" y="8146"/>
                  <a:pt x="7094" y="8459"/>
                  <a:pt x="6721" y="8712"/>
                </a:cubicBezTo>
                <a:cubicBezTo>
                  <a:pt x="7260" y="8169"/>
                  <a:pt x="7814" y="7642"/>
                  <a:pt x="8384" y="7133"/>
                </a:cubicBezTo>
                <a:cubicBezTo>
                  <a:pt x="9221" y="7286"/>
                  <a:pt x="9997" y="7451"/>
                  <a:pt x="10631" y="7451"/>
                </a:cubicBezTo>
                <a:cubicBezTo>
                  <a:pt x="10946" y="7451"/>
                  <a:pt x="11225" y="7411"/>
                  <a:pt x="11459" y="7307"/>
                </a:cubicBezTo>
                <a:cubicBezTo>
                  <a:pt x="11765" y="7171"/>
                  <a:pt x="12008" y="6833"/>
                  <a:pt x="11924" y="6511"/>
                </a:cubicBezTo>
                <a:cubicBezTo>
                  <a:pt x="11865" y="6282"/>
                  <a:pt x="11658" y="6115"/>
                  <a:pt x="11432" y="6044"/>
                </a:cubicBezTo>
                <a:cubicBezTo>
                  <a:pt x="11301" y="6003"/>
                  <a:pt x="11158" y="5985"/>
                  <a:pt x="11008" y="5985"/>
                </a:cubicBezTo>
                <a:cubicBezTo>
                  <a:pt x="10309" y="5985"/>
                  <a:pt x="9452" y="6381"/>
                  <a:pt x="8872" y="6701"/>
                </a:cubicBezTo>
                <a:cubicBezTo>
                  <a:pt x="9429" y="6220"/>
                  <a:pt x="10000" y="5754"/>
                  <a:pt x="10582" y="5304"/>
                </a:cubicBezTo>
                <a:cubicBezTo>
                  <a:pt x="11428" y="5365"/>
                  <a:pt x="12266" y="5512"/>
                  <a:pt x="12945" y="5512"/>
                </a:cubicBezTo>
                <a:cubicBezTo>
                  <a:pt x="13348" y="5512"/>
                  <a:pt x="13695" y="5460"/>
                  <a:pt x="13954" y="5307"/>
                </a:cubicBezTo>
                <a:cubicBezTo>
                  <a:pt x="14254" y="5129"/>
                  <a:pt x="14463" y="4749"/>
                  <a:pt x="14336" y="4427"/>
                </a:cubicBezTo>
                <a:cubicBezTo>
                  <a:pt x="14247" y="4198"/>
                  <a:pt x="14012" y="4050"/>
                  <a:pt x="13769" y="4005"/>
                </a:cubicBezTo>
                <a:cubicBezTo>
                  <a:pt x="13681" y="3988"/>
                  <a:pt x="13588" y="3980"/>
                  <a:pt x="13492" y="3980"/>
                </a:cubicBezTo>
                <a:cubicBezTo>
                  <a:pt x="12842" y="3980"/>
                  <a:pt x="12042" y="4335"/>
                  <a:pt x="11423" y="4676"/>
                </a:cubicBezTo>
                <a:cubicBezTo>
                  <a:pt x="12294" y="4041"/>
                  <a:pt x="13191" y="3445"/>
                  <a:pt x="14114" y="2888"/>
                </a:cubicBezTo>
                <a:cubicBezTo>
                  <a:pt x="15793" y="2486"/>
                  <a:pt x="17507" y="2326"/>
                  <a:pt x="18186" y="1552"/>
                </a:cubicBezTo>
                <a:cubicBezTo>
                  <a:pt x="18488" y="1207"/>
                  <a:pt x="18593" y="649"/>
                  <a:pt x="18302" y="298"/>
                </a:cubicBezTo>
                <a:cubicBezTo>
                  <a:pt x="18076" y="89"/>
                  <a:pt x="17818" y="0"/>
                  <a:pt x="17543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258" name="Google Shape;64;p3"/>
          <p:cNvGrpSpPr/>
          <p:nvPr/>
        </p:nvGrpSpPr>
        <p:grpSpPr>
          <a:xfrm>
            <a:off x="8625960" y="4227840"/>
            <a:ext cx="976680" cy="1026720"/>
            <a:chOff x="8625960" y="4227840"/>
            <a:chExt cx="976680" cy="1026720"/>
          </a:xfrm>
        </p:grpSpPr>
        <p:sp>
          <p:nvSpPr>
            <p:cNvPr id="259" name="Google Shape;65;p3"/>
            <p:cNvSpPr/>
            <p:nvPr/>
          </p:nvSpPr>
          <p:spPr>
            <a:xfrm rot="18549600">
              <a:off x="8670960" y="4472280"/>
              <a:ext cx="886320" cy="537840"/>
            </a:xfrm>
            <a:custGeom>
              <a:avLst/>
              <a:gdLst>
                <a:gd name="textAreaLeft" fmla="*/ 0 w 886320"/>
                <a:gd name="textAreaRight" fmla="*/ 886680 w 886320"/>
                <a:gd name="textAreaTop" fmla="*/ 0 h 537840"/>
                <a:gd name="textAreaBottom" fmla="*/ 538200 h 537840"/>
              </a:gdLst>
              <a:ahLst/>
              <a:rect l="textAreaLeft" t="textAreaTop" r="textAreaRight" b="textAreaBottom"/>
              <a:pathLst>
                <a:path w="22124" h="13427">
                  <a:moveTo>
                    <a:pt x="20245" y="0"/>
                  </a:moveTo>
                  <a:cubicBezTo>
                    <a:pt x="19052" y="0"/>
                    <a:pt x="17059" y="921"/>
                    <a:pt x="15152" y="2640"/>
                  </a:cubicBezTo>
                  <a:cubicBezTo>
                    <a:pt x="15518" y="2151"/>
                    <a:pt x="15090" y="1326"/>
                    <a:pt x="14181" y="1326"/>
                  </a:cubicBezTo>
                  <a:cubicBezTo>
                    <a:pt x="14104" y="1326"/>
                    <a:pt x="14025" y="1332"/>
                    <a:pt x="13941" y="1344"/>
                  </a:cubicBezTo>
                  <a:cubicBezTo>
                    <a:pt x="13009" y="1483"/>
                    <a:pt x="11220" y="2751"/>
                    <a:pt x="10050" y="4409"/>
                  </a:cubicBezTo>
                  <a:cubicBezTo>
                    <a:pt x="10153" y="3911"/>
                    <a:pt x="9833" y="3133"/>
                    <a:pt x="8985" y="3133"/>
                  </a:cubicBezTo>
                  <a:cubicBezTo>
                    <a:pt x="8889" y="3133"/>
                    <a:pt x="8786" y="3143"/>
                    <a:pt x="8677" y="3164"/>
                  </a:cubicBezTo>
                  <a:cubicBezTo>
                    <a:pt x="7561" y="3383"/>
                    <a:pt x="6103" y="5112"/>
                    <a:pt x="5240" y="6203"/>
                  </a:cubicBezTo>
                  <a:cubicBezTo>
                    <a:pt x="5305" y="5935"/>
                    <a:pt x="5275" y="5619"/>
                    <a:pt x="5139" y="5434"/>
                  </a:cubicBezTo>
                  <a:cubicBezTo>
                    <a:pt x="4944" y="5170"/>
                    <a:pt x="4685" y="5046"/>
                    <a:pt x="4385" y="5046"/>
                  </a:cubicBezTo>
                  <a:cubicBezTo>
                    <a:pt x="2813" y="5046"/>
                    <a:pt x="144" y="8476"/>
                    <a:pt x="0" y="13155"/>
                  </a:cubicBezTo>
                  <a:cubicBezTo>
                    <a:pt x="713" y="13228"/>
                    <a:pt x="2151" y="13427"/>
                    <a:pt x="3476" y="13427"/>
                  </a:cubicBezTo>
                  <a:cubicBezTo>
                    <a:pt x="4937" y="13427"/>
                    <a:pt x="6259" y="13186"/>
                    <a:pt x="6321" y="12272"/>
                  </a:cubicBezTo>
                  <a:cubicBezTo>
                    <a:pt x="6354" y="11776"/>
                    <a:pt x="6054" y="11501"/>
                    <a:pt x="5681" y="11345"/>
                  </a:cubicBezTo>
                  <a:lnTo>
                    <a:pt x="5681" y="11345"/>
                  </a:lnTo>
                  <a:cubicBezTo>
                    <a:pt x="6574" y="11495"/>
                    <a:pt x="7661" y="11629"/>
                    <a:pt x="8637" y="11629"/>
                  </a:cubicBezTo>
                  <a:cubicBezTo>
                    <a:pt x="10027" y="11629"/>
                    <a:pt x="11190" y="11357"/>
                    <a:pt x="11248" y="10470"/>
                  </a:cubicBezTo>
                  <a:cubicBezTo>
                    <a:pt x="11292" y="9809"/>
                    <a:pt x="10677" y="9465"/>
                    <a:pt x="9975" y="9320"/>
                  </a:cubicBezTo>
                  <a:lnTo>
                    <a:pt x="9975" y="9320"/>
                  </a:lnTo>
                  <a:cubicBezTo>
                    <a:pt x="10600" y="9389"/>
                    <a:pt x="11337" y="9444"/>
                    <a:pt x="12079" y="9444"/>
                  </a:cubicBezTo>
                  <a:cubicBezTo>
                    <a:pt x="13488" y="9444"/>
                    <a:pt x="14915" y="9244"/>
                    <a:pt x="15630" y="8552"/>
                  </a:cubicBezTo>
                  <a:cubicBezTo>
                    <a:pt x="16258" y="7943"/>
                    <a:pt x="16010" y="7239"/>
                    <a:pt x="15590" y="6953"/>
                  </a:cubicBezTo>
                  <a:lnTo>
                    <a:pt x="15590" y="6953"/>
                  </a:lnTo>
                  <a:cubicBezTo>
                    <a:pt x="15862" y="7005"/>
                    <a:pt x="16120" y="7029"/>
                    <a:pt x="16360" y="7029"/>
                  </a:cubicBezTo>
                  <a:cubicBezTo>
                    <a:pt x="17538" y="7029"/>
                    <a:pt x="18297" y="6453"/>
                    <a:pt x="18264" y="5801"/>
                  </a:cubicBezTo>
                  <a:cubicBezTo>
                    <a:pt x="18231" y="5119"/>
                    <a:pt x="17403" y="4685"/>
                    <a:pt x="16548" y="4685"/>
                  </a:cubicBezTo>
                  <a:cubicBezTo>
                    <a:pt x="16469" y="4685"/>
                    <a:pt x="16389" y="4688"/>
                    <a:pt x="16310" y="4696"/>
                  </a:cubicBezTo>
                  <a:cubicBezTo>
                    <a:pt x="19483" y="4308"/>
                    <a:pt x="22123" y="1382"/>
                    <a:pt x="21132" y="304"/>
                  </a:cubicBezTo>
                  <a:cubicBezTo>
                    <a:pt x="20944" y="100"/>
                    <a:pt x="20638" y="0"/>
                    <a:pt x="2024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60" name="Google Shape;66;p3"/>
            <p:cNvSpPr/>
            <p:nvPr/>
          </p:nvSpPr>
          <p:spPr>
            <a:xfrm rot="18549600">
              <a:off x="8710920" y="4548600"/>
              <a:ext cx="768240" cy="425520"/>
            </a:xfrm>
            <a:custGeom>
              <a:avLst/>
              <a:gdLst>
                <a:gd name="textAreaLeft" fmla="*/ 0 w 768240"/>
                <a:gd name="textAreaRight" fmla="*/ 768600 w 768240"/>
                <a:gd name="textAreaTop" fmla="*/ 0 h 425520"/>
                <a:gd name="textAreaBottom" fmla="*/ 425880 h 425520"/>
              </a:gdLst>
              <a:ahLst/>
              <a:rect l="textAreaLeft" t="textAreaTop" r="textAreaRight" b="textAreaBottom"/>
              <a:pathLst>
                <a:path w="19174" h="10628">
                  <a:moveTo>
                    <a:pt x="19078" y="0"/>
                  </a:moveTo>
                  <a:cubicBezTo>
                    <a:pt x="19063" y="0"/>
                    <a:pt x="19048" y="4"/>
                    <a:pt x="19034" y="13"/>
                  </a:cubicBezTo>
                  <a:cubicBezTo>
                    <a:pt x="15270" y="2538"/>
                    <a:pt x="12221" y="3807"/>
                    <a:pt x="9529" y="4927"/>
                  </a:cubicBezTo>
                  <a:cubicBezTo>
                    <a:pt x="6235" y="6297"/>
                    <a:pt x="3389" y="7481"/>
                    <a:pt x="58" y="10480"/>
                  </a:cubicBezTo>
                  <a:cubicBezTo>
                    <a:pt x="1" y="10532"/>
                    <a:pt x="37" y="10627"/>
                    <a:pt x="115" y="10627"/>
                  </a:cubicBezTo>
                  <a:cubicBezTo>
                    <a:pt x="135" y="10627"/>
                    <a:pt x="155" y="10619"/>
                    <a:pt x="171" y="10605"/>
                  </a:cubicBezTo>
                  <a:cubicBezTo>
                    <a:pt x="3480" y="7626"/>
                    <a:pt x="6313" y="6447"/>
                    <a:pt x="9594" y="5082"/>
                  </a:cubicBezTo>
                  <a:cubicBezTo>
                    <a:pt x="12292" y="3959"/>
                    <a:pt x="15351" y="2687"/>
                    <a:pt x="19127" y="154"/>
                  </a:cubicBezTo>
                  <a:cubicBezTo>
                    <a:pt x="19164" y="127"/>
                    <a:pt x="19174" y="75"/>
                    <a:pt x="19149" y="38"/>
                  </a:cubicBezTo>
                  <a:cubicBezTo>
                    <a:pt x="19132" y="13"/>
                    <a:pt x="19105" y="0"/>
                    <a:pt x="1907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61" name="Google Shape;67;p3"/>
            <p:cNvSpPr/>
            <p:nvPr/>
          </p:nvSpPr>
          <p:spPr>
            <a:xfrm rot="18549600">
              <a:off x="9010440" y="4555080"/>
              <a:ext cx="93960" cy="93600"/>
            </a:xfrm>
            <a:custGeom>
              <a:avLst/>
              <a:gdLst>
                <a:gd name="textAreaLeft" fmla="*/ 0 w 93960"/>
                <a:gd name="textAreaRight" fmla="*/ 94320 w 93960"/>
                <a:gd name="textAreaTop" fmla="*/ 0 h 93600"/>
                <a:gd name="textAreaBottom" fmla="*/ 93960 h 93600"/>
              </a:gdLst>
              <a:ahLst/>
              <a:rect l="textAreaLeft" t="textAreaTop" r="textAreaRight" b="textAreaBottom"/>
              <a:pathLst>
                <a:path w="2353" h="2347">
                  <a:moveTo>
                    <a:pt x="2259" y="1"/>
                  </a:moveTo>
                  <a:cubicBezTo>
                    <a:pt x="2237" y="1"/>
                    <a:pt x="2214" y="10"/>
                    <a:pt x="2197" y="28"/>
                  </a:cubicBezTo>
                  <a:lnTo>
                    <a:pt x="54" y="2203"/>
                  </a:lnTo>
                  <a:cubicBezTo>
                    <a:pt x="1" y="2257"/>
                    <a:pt x="39" y="2347"/>
                    <a:pt x="114" y="2347"/>
                  </a:cubicBezTo>
                  <a:cubicBezTo>
                    <a:pt x="136" y="2347"/>
                    <a:pt x="158" y="2337"/>
                    <a:pt x="174" y="2322"/>
                  </a:cubicBezTo>
                  <a:lnTo>
                    <a:pt x="2318" y="146"/>
                  </a:lnTo>
                  <a:cubicBezTo>
                    <a:pt x="2352" y="114"/>
                    <a:pt x="2353" y="59"/>
                    <a:pt x="2319" y="25"/>
                  </a:cubicBezTo>
                  <a:cubicBezTo>
                    <a:pt x="2302" y="9"/>
                    <a:pt x="2281" y="1"/>
                    <a:pt x="225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62" name="Google Shape;68;p3"/>
            <p:cNvSpPr/>
            <p:nvPr/>
          </p:nvSpPr>
          <p:spPr>
            <a:xfrm rot="18549600">
              <a:off x="8948160" y="4762800"/>
              <a:ext cx="87840" cy="93240"/>
            </a:xfrm>
            <a:custGeom>
              <a:avLst/>
              <a:gdLst>
                <a:gd name="textAreaLeft" fmla="*/ 0 w 87840"/>
                <a:gd name="textAreaRight" fmla="*/ 88200 w 87840"/>
                <a:gd name="textAreaTop" fmla="*/ 0 h 93240"/>
                <a:gd name="textAreaBottom" fmla="*/ 93600 h 93240"/>
              </a:gdLst>
              <a:ahLst/>
              <a:rect l="textAreaLeft" t="textAreaTop" r="textAreaRight" b="textAreaBottom"/>
              <a:pathLst>
                <a:path w="2202" h="2334">
                  <a:moveTo>
                    <a:pt x="2081" y="0"/>
                  </a:moveTo>
                  <a:cubicBezTo>
                    <a:pt x="2063" y="0"/>
                    <a:pt x="2043" y="7"/>
                    <a:pt x="2025" y="23"/>
                  </a:cubicBezTo>
                  <a:cubicBezTo>
                    <a:pt x="1310" y="696"/>
                    <a:pt x="648" y="1423"/>
                    <a:pt x="43" y="2198"/>
                  </a:cubicBezTo>
                  <a:cubicBezTo>
                    <a:pt x="1" y="2253"/>
                    <a:pt x="40" y="2334"/>
                    <a:pt x="110" y="2334"/>
                  </a:cubicBezTo>
                  <a:cubicBezTo>
                    <a:pt x="136" y="2334"/>
                    <a:pt x="160" y="2322"/>
                    <a:pt x="177" y="2301"/>
                  </a:cubicBezTo>
                  <a:cubicBezTo>
                    <a:pt x="775" y="1533"/>
                    <a:pt x="1431" y="813"/>
                    <a:pt x="2140" y="146"/>
                  </a:cubicBezTo>
                  <a:cubicBezTo>
                    <a:pt x="2201" y="86"/>
                    <a:pt x="2147" y="0"/>
                    <a:pt x="208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63" name="Google Shape;69;p3"/>
            <p:cNvSpPr/>
            <p:nvPr/>
          </p:nvSpPr>
          <p:spPr>
            <a:xfrm rot="18549600">
              <a:off x="8925840" y="4954320"/>
              <a:ext cx="65160" cy="135360"/>
            </a:xfrm>
            <a:custGeom>
              <a:avLst/>
              <a:gdLst>
                <a:gd name="textAreaLeft" fmla="*/ 0 w 65160"/>
                <a:gd name="textAreaRight" fmla="*/ 65520 w 65160"/>
                <a:gd name="textAreaTop" fmla="*/ 0 h 135360"/>
                <a:gd name="textAreaBottom" fmla="*/ 135720 h 135360"/>
              </a:gdLst>
              <a:ahLst/>
              <a:rect l="textAreaLeft" t="textAreaTop" r="textAreaRight" b="textAreaBottom"/>
              <a:pathLst>
                <a:path w="1631" h="3383">
                  <a:moveTo>
                    <a:pt x="1514" y="1"/>
                  </a:moveTo>
                  <a:cubicBezTo>
                    <a:pt x="1492" y="1"/>
                    <a:pt x="1469" y="10"/>
                    <a:pt x="1450" y="33"/>
                  </a:cubicBezTo>
                  <a:cubicBezTo>
                    <a:pt x="723" y="990"/>
                    <a:pt x="229" y="2102"/>
                    <a:pt x="9" y="3283"/>
                  </a:cubicBezTo>
                  <a:cubicBezTo>
                    <a:pt x="0" y="3329"/>
                    <a:pt x="30" y="3372"/>
                    <a:pt x="76" y="3382"/>
                  </a:cubicBezTo>
                  <a:cubicBezTo>
                    <a:pt x="81" y="3382"/>
                    <a:pt x="86" y="3383"/>
                    <a:pt x="91" y="3383"/>
                  </a:cubicBezTo>
                  <a:cubicBezTo>
                    <a:pt x="132" y="3383"/>
                    <a:pt x="166" y="3353"/>
                    <a:pt x="173" y="3313"/>
                  </a:cubicBezTo>
                  <a:cubicBezTo>
                    <a:pt x="389" y="2158"/>
                    <a:pt x="873" y="1070"/>
                    <a:pt x="1584" y="135"/>
                  </a:cubicBezTo>
                  <a:cubicBezTo>
                    <a:pt x="1630" y="70"/>
                    <a:pt x="1574" y="1"/>
                    <a:pt x="151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7680" bIns="67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64" name="Google Shape;70;p3"/>
            <p:cNvSpPr/>
            <p:nvPr/>
          </p:nvSpPr>
          <p:spPr>
            <a:xfrm rot="18549600">
              <a:off x="9131040" y="4577400"/>
              <a:ext cx="123480" cy="13320"/>
            </a:xfrm>
            <a:custGeom>
              <a:avLst/>
              <a:gdLst>
                <a:gd name="textAreaLeft" fmla="*/ 0 w 123480"/>
                <a:gd name="textAreaRight" fmla="*/ 123840 w 123480"/>
                <a:gd name="textAreaTop" fmla="*/ 0 h 13320"/>
                <a:gd name="textAreaBottom" fmla="*/ 13680 h 13320"/>
              </a:gdLst>
              <a:ahLst/>
              <a:rect l="textAreaLeft" t="textAreaTop" r="textAreaRight" b="textAreaBottom"/>
              <a:pathLst>
                <a:path w="3092" h="337">
                  <a:moveTo>
                    <a:pt x="87" y="0"/>
                  </a:moveTo>
                  <a:cubicBezTo>
                    <a:pt x="43" y="0"/>
                    <a:pt x="6" y="35"/>
                    <a:pt x="4" y="80"/>
                  </a:cubicBezTo>
                  <a:cubicBezTo>
                    <a:pt x="1" y="126"/>
                    <a:pt x="37" y="166"/>
                    <a:pt x="82" y="169"/>
                  </a:cubicBezTo>
                  <a:lnTo>
                    <a:pt x="3007" y="337"/>
                  </a:lnTo>
                  <a:lnTo>
                    <a:pt x="3008" y="337"/>
                  </a:lnTo>
                  <a:cubicBezTo>
                    <a:pt x="3052" y="336"/>
                    <a:pt x="3088" y="299"/>
                    <a:pt x="3089" y="255"/>
                  </a:cubicBezTo>
                  <a:cubicBezTo>
                    <a:pt x="3091" y="210"/>
                    <a:pt x="3056" y="172"/>
                    <a:pt x="3012" y="169"/>
                  </a:cubicBezTo>
                  <a:lnTo>
                    <a:pt x="93" y="0"/>
                  </a:lnTo>
                  <a:cubicBezTo>
                    <a:pt x="91" y="0"/>
                    <a:pt x="89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840" bIns="6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65" name="Google Shape;71;p3"/>
            <p:cNvSpPr/>
            <p:nvPr/>
          </p:nvSpPr>
          <p:spPr>
            <a:xfrm rot="18549600">
              <a:off x="9094320" y="4719240"/>
              <a:ext cx="164160" cy="12600"/>
            </a:xfrm>
            <a:custGeom>
              <a:avLst/>
              <a:gdLst>
                <a:gd name="textAreaLeft" fmla="*/ 0 w 164160"/>
                <a:gd name="textAreaRight" fmla="*/ 164520 w 164160"/>
                <a:gd name="textAreaTop" fmla="*/ 0 h 12600"/>
                <a:gd name="textAreaBottom" fmla="*/ 12960 h 12600"/>
              </a:gdLst>
              <a:ahLst/>
              <a:rect l="textAreaLeft" t="textAreaTop" r="textAreaRight" b="textAreaBottom"/>
              <a:pathLst>
                <a:path w="4106" h="322">
                  <a:moveTo>
                    <a:pt x="87" y="1"/>
                  </a:moveTo>
                  <a:cubicBezTo>
                    <a:pt x="41" y="1"/>
                    <a:pt x="4" y="37"/>
                    <a:pt x="3" y="81"/>
                  </a:cubicBezTo>
                  <a:cubicBezTo>
                    <a:pt x="1" y="127"/>
                    <a:pt x="35" y="165"/>
                    <a:pt x="80" y="169"/>
                  </a:cubicBezTo>
                  <a:lnTo>
                    <a:pt x="4023" y="322"/>
                  </a:lnTo>
                  <a:cubicBezTo>
                    <a:pt x="4068" y="320"/>
                    <a:pt x="4104" y="283"/>
                    <a:pt x="4104" y="239"/>
                  </a:cubicBezTo>
                  <a:cubicBezTo>
                    <a:pt x="4105" y="194"/>
                    <a:pt x="4071" y="156"/>
                    <a:pt x="4026" y="153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480" bIns="6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66" name="Google Shape;72;p3"/>
            <p:cNvSpPr/>
            <p:nvPr/>
          </p:nvSpPr>
          <p:spPr>
            <a:xfrm rot="18549600">
              <a:off x="9079560" y="4893840"/>
              <a:ext cx="126000" cy="38160"/>
            </a:xfrm>
            <a:custGeom>
              <a:avLst/>
              <a:gdLst>
                <a:gd name="textAreaLeft" fmla="*/ 0 w 126000"/>
                <a:gd name="textAreaRight" fmla="*/ 126360 w 126000"/>
                <a:gd name="textAreaTop" fmla="*/ 0 h 38160"/>
                <a:gd name="textAreaBottom" fmla="*/ 38520 h 38160"/>
              </a:gdLst>
              <a:ahLst/>
              <a:rect l="textAreaLeft" t="textAreaTop" r="textAreaRight" b="textAreaBottom"/>
              <a:pathLst>
                <a:path w="3152" h="959">
                  <a:moveTo>
                    <a:pt x="95" y="0"/>
                  </a:moveTo>
                  <a:cubicBezTo>
                    <a:pt x="59" y="0"/>
                    <a:pt x="25" y="24"/>
                    <a:pt x="14" y="60"/>
                  </a:cubicBezTo>
                  <a:cubicBezTo>
                    <a:pt x="1" y="103"/>
                    <a:pt x="24" y="149"/>
                    <a:pt x="67" y="165"/>
                  </a:cubicBezTo>
                  <a:cubicBezTo>
                    <a:pt x="1037" y="465"/>
                    <a:pt x="2029" y="731"/>
                    <a:pt x="3017" y="956"/>
                  </a:cubicBezTo>
                  <a:cubicBezTo>
                    <a:pt x="3023" y="957"/>
                    <a:pt x="3029" y="958"/>
                    <a:pt x="3036" y="958"/>
                  </a:cubicBezTo>
                  <a:cubicBezTo>
                    <a:pt x="3135" y="957"/>
                    <a:pt x="3152" y="815"/>
                    <a:pt x="3054" y="792"/>
                  </a:cubicBezTo>
                  <a:cubicBezTo>
                    <a:pt x="2071" y="568"/>
                    <a:pt x="1082" y="302"/>
                    <a:pt x="117" y="3"/>
                  </a:cubicBezTo>
                  <a:cubicBezTo>
                    <a:pt x="109" y="1"/>
                    <a:pt x="102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080" bIns="19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67" name="Google Shape;73;p3"/>
            <p:cNvSpPr/>
            <p:nvPr/>
          </p:nvSpPr>
          <p:spPr>
            <a:xfrm rot="18549600">
              <a:off x="9041400" y="5086440"/>
              <a:ext cx="96840" cy="32760"/>
            </a:xfrm>
            <a:custGeom>
              <a:avLst/>
              <a:gdLst>
                <a:gd name="textAreaLeft" fmla="*/ 0 w 96840"/>
                <a:gd name="textAreaRight" fmla="*/ 97200 w 96840"/>
                <a:gd name="textAreaTop" fmla="*/ 0 h 32760"/>
                <a:gd name="textAreaBottom" fmla="*/ 33120 h 32760"/>
              </a:gdLst>
              <a:ahLst/>
              <a:rect l="textAreaLeft" t="textAreaTop" r="textAreaRight" b="textAreaBottom"/>
              <a:pathLst>
                <a:path w="2426" h="825">
                  <a:moveTo>
                    <a:pt x="91" y="0"/>
                  </a:moveTo>
                  <a:cubicBezTo>
                    <a:pt x="52" y="0"/>
                    <a:pt x="16" y="28"/>
                    <a:pt x="8" y="69"/>
                  </a:cubicBezTo>
                  <a:cubicBezTo>
                    <a:pt x="0" y="116"/>
                    <a:pt x="31" y="161"/>
                    <a:pt x="79" y="168"/>
                  </a:cubicBezTo>
                  <a:cubicBezTo>
                    <a:pt x="830" y="313"/>
                    <a:pt x="1567" y="530"/>
                    <a:pt x="2277" y="818"/>
                  </a:cubicBezTo>
                  <a:cubicBezTo>
                    <a:pt x="2287" y="822"/>
                    <a:pt x="2298" y="824"/>
                    <a:pt x="2308" y="824"/>
                  </a:cubicBezTo>
                  <a:cubicBezTo>
                    <a:pt x="2401" y="824"/>
                    <a:pt x="2425" y="697"/>
                    <a:pt x="2340" y="662"/>
                  </a:cubicBezTo>
                  <a:cubicBezTo>
                    <a:pt x="1620" y="371"/>
                    <a:pt x="873" y="149"/>
                    <a:pt x="110" y="2"/>
                  </a:cubicBezTo>
                  <a:cubicBezTo>
                    <a:pt x="104" y="1"/>
                    <a:pt x="97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560" bIns="16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528;p21"/>
          <p:cNvSpPr/>
          <p:nvPr/>
        </p:nvSpPr>
        <p:spPr>
          <a:xfrm>
            <a:off x="1781640" y="1736640"/>
            <a:ext cx="5779800" cy="2707920"/>
          </a:xfrm>
          <a:custGeom>
            <a:avLst/>
            <a:gdLst>
              <a:gd name="textAreaLeft" fmla="*/ 0 w 5779800"/>
              <a:gd name="textAreaRight" fmla="*/ 5780160 w 5779800"/>
              <a:gd name="textAreaTop" fmla="*/ 0 h 2707920"/>
              <a:gd name="textAreaBottom" fmla="*/ 2708280 h 2707920"/>
            </a:gdLst>
            <a:ahLst/>
            <a:rect l="textAreaLeft" t="textAreaTop" r="textAreaRight" b="textAreaBottom"/>
            <a:pathLst>
              <a:path w="70020" h="33587">
                <a:moveTo>
                  <a:pt x="41307" y="1"/>
                </a:moveTo>
                <a:cubicBezTo>
                  <a:pt x="29862" y="1"/>
                  <a:pt x="12062" y="4875"/>
                  <a:pt x="4727" y="18135"/>
                </a:cubicBezTo>
                <a:cubicBezTo>
                  <a:pt x="0" y="26681"/>
                  <a:pt x="4077" y="33586"/>
                  <a:pt x="12381" y="33586"/>
                </a:cubicBezTo>
                <a:cubicBezTo>
                  <a:pt x="12845" y="33586"/>
                  <a:pt x="13323" y="33565"/>
                  <a:pt x="13813" y="33521"/>
                </a:cubicBezTo>
                <a:cubicBezTo>
                  <a:pt x="20870" y="32884"/>
                  <a:pt x="27792" y="31325"/>
                  <a:pt x="34683" y="31325"/>
                </a:cubicBezTo>
                <a:cubicBezTo>
                  <a:pt x="37243" y="31325"/>
                  <a:pt x="39800" y="31541"/>
                  <a:pt x="42357" y="32098"/>
                </a:cubicBezTo>
                <a:cubicBezTo>
                  <a:pt x="46075" y="32909"/>
                  <a:pt x="49700" y="33543"/>
                  <a:pt x="52974" y="33543"/>
                </a:cubicBezTo>
                <a:cubicBezTo>
                  <a:pt x="57826" y="33543"/>
                  <a:pt x="61905" y="32150"/>
                  <a:pt x="64372" y="27878"/>
                </a:cubicBezTo>
                <a:cubicBezTo>
                  <a:pt x="70020" y="18094"/>
                  <a:pt x="59868" y="967"/>
                  <a:pt x="43335" y="55"/>
                </a:cubicBezTo>
                <a:cubicBezTo>
                  <a:pt x="42686" y="19"/>
                  <a:pt x="42008" y="1"/>
                  <a:pt x="41307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270" name="Google Shape;529;p21"/>
          <p:cNvGrpSpPr/>
          <p:nvPr/>
        </p:nvGrpSpPr>
        <p:grpSpPr>
          <a:xfrm>
            <a:off x="6984720" y="3591720"/>
            <a:ext cx="2219400" cy="1234440"/>
            <a:chOff x="6984720" y="3591720"/>
            <a:chExt cx="2219400" cy="1234440"/>
          </a:xfrm>
        </p:grpSpPr>
        <p:sp>
          <p:nvSpPr>
            <p:cNvPr id="271" name="Google Shape;530;p21"/>
            <p:cNvSpPr/>
            <p:nvPr/>
          </p:nvSpPr>
          <p:spPr>
            <a:xfrm>
              <a:off x="6984720" y="359172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9"/>
                    <a:pt x="198" y="1006"/>
                    <a:pt x="280" y="1006"/>
                  </a:cubicBezTo>
                  <a:cubicBezTo>
                    <a:pt x="324" y="1006"/>
                    <a:pt x="368" y="992"/>
                    <a:pt x="408" y="964"/>
                  </a:cubicBezTo>
                  <a:cubicBezTo>
                    <a:pt x="797" y="692"/>
                    <a:pt x="1233" y="556"/>
                    <a:pt x="1669" y="556"/>
                  </a:cubicBezTo>
                  <a:cubicBezTo>
                    <a:pt x="2105" y="556"/>
                    <a:pt x="2541" y="692"/>
                    <a:pt x="2930" y="964"/>
                  </a:cubicBezTo>
                  <a:lnTo>
                    <a:pt x="4179" y="1840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8"/>
                    <a:pt x="7216" y="1840"/>
                  </a:cubicBezTo>
                  <a:lnTo>
                    <a:pt x="8467" y="964"/>
                  </a:lnTo>
                  <a:cubicBezTo>
                    <a:pt x="8856" y="692"/>
                    <a:pt x="9291" y="556"/>
                    <a:pt x="9727" y="556"/>
                  </a:cubicBezTo>
                  <a:cubicBezTo>
                    <a:pt x="10163" y="556"/>
                    <a:pt x="10599" y="692"/>
                    <a:pt x="10987" y="964"/>
                  </a:cubicBezTo>
                  <a:lnTo>
                    <a:pt x="12237" y="1840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40"/>
                  </a:cubicBezTo>
                  <a:lnTo>
                    <a:pt x="16524" y="964"/>
                  </a:lnTo>
                  <a:cubicBezTo>
                    <a:pt x="16913" y="692"/>
                    <a:pt x="17349" y="556"/>
                    <a:pt x="17785" y="556"/>
                  </a:cubicBezTo>
                  <a:cubicBezTo>
                    <a:pt x="18220" y="556"/>
                    <a:pt x="18656" y="692"/>
                    <a:pt x="19045" y="964"/>
                  </a:cubicBezTo>
                  <a:lnTo>
                    <a:pt x="20295" y="1840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40"/>
                  </a:cubicBezTo>
                  <a:lnTo>
                    <a:pt x="24582" y="964"/>
                  </a:lnTo>
                  <a:cubicBezTo>
                    <a:pt x="24970" y="692"/>
                    <a:pt x="25406" y="556"/>
                    <a:pt x="25842" y="556"/>
                  </a:cubicBezTo>
                  <a:cubicBezTo>
                    <a:pt x="26278" y="556"/>
                    <a:pt x="26714" y="692"/>
                    <a:pt x="27102" y="964"/>
                  </a:cubicBezTo>
                  <a:cubicBezTo>
                    <a:pt x="27142" y="992"/>
                    <a:pt x="27187" y="1006"/>
                    <a:pt x="27231" y="1006"/>
                  </a:cubicBezTo>
                  <a:cubicBezTo>
                    <a:pt x="27313" y="1006"/>
                    <a:pt x="27393" y="959"/>
                    <a:pt x="27440" y="874"/>
                  </a:cubicBezTo>
                  <a:cubicBezTo>
                    <a:pt x="27511" y="744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72" name="Google Shape;531;p21"/>
            <p:cNvSpPr/>
            <p:nvPr/>
          </p:nvSpPr>
          <p:spPr>
            <a:xfrm>
              <a:off x="6984720" y="370368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3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1"/>
                    <a:pt x="5698" y="2331"/>
                  </a:cubicBezTo>
                  <a:cubicBezTo>
                    <a:pt x="6223" y="2331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5"/>
                    <a:pt x="13231" y="2330"/>
                    <a:pt x="13755" y="2330"/>
                  </a:cubicBezTo>
                  <a:cubicBezTo>
                    <a:pt x="14281" y="2330"/>
                    <a:pt x="14806" y="2165"/>
                    <a:pt x="15275" y="1838"/>
                  </a:cubicBezTo>
                  <a:lnTo>
                    <a:pt x="16525" y="963"/>
                  </a:lnTo>
                  <a:cubicBezTo>
                    <a:pt x="16914" y="690"/>
                    <a:pt x="17350" y="554"/>
                    <a:pt x="17786" y="554"/>
                  </a:cubicBezTo>
                  <a:cubicBezTo>
                    <a:pt x="18221" y="554"/>
                    <a:pt x="18657" y="690"/>
                    <a:pt x="19046" y="963"/>
                  </a:cubicBezTo>
                  <a:lnTo>
                    <a:pt x="20295" y="1838"/>
                  </a:lnTo>
                  <a:cubicBezTo>
                    <a:pt x="20764" y="2166"/>
                    <a:pt x="21289" y="2331"/>
                    <a:pt x="21814" y="2331"/>
                  </a:cubicBezTo>
                  <a:cubicBezTo>
                    <a:pt x="22339" y="2331"/>
                    <a:pt x="22864" y="2166"/>
                    <a:pt x="23332" y="1838"/>
                  </a:cubicBezTo>
                  <a:lnTo>
                    <a:pt x="24583" y="963"/>
                  </a:lnTo>
                  <a:cubicBezTo>
                    <a:pt x="24971" y="690"/>
                    <a:pt x="25407" y="554"/>
                    <a:pt x="25843" y="554"/>
                  </a:cubicBezTo>
                  <a:cubicBezTo>
                    <a:pt x="26279" y="554"/>
                    <a:pt x="26715" y="690"/>
                    <a:pt x="27103" y="963"/>
                  </a:cubicBezTo>
                  <a:cubicBezTo>
                    <a:pt x="27143" y="991"/>
                    <a:pt x="27188" y="1004"/>
                    <a:pt x="27232" y="1004"/>
                  </a:cubicBezTo>
                  <a:cubicBezTo>
                    <a:pt x="27314" y="1004"/>
                    <a:pt x="27394" y="958"/>
                    <a:pt x="27441" y="874"/>
                  </a:cubicBezTo>
                  <a:cubicBezTo>
                    <a:pt x="27512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5" y="1368"/>
                  </a:lnTo>
                  <a:cubicBezTo>
                    <a:pt x="22686" y="1640"/>
                    <a:pt x="22250" y="1776"/>
                    <a:pt x="21814" y="1776"/>
                  </a:cubicBezTo>
                  <a:cubicBezTo>
                    <a:pt x="21378" y="1776"/>
                    <a:pt x="20943" y="1641"/>
                    <a:pt x="20554" y="1368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8"/>
                  </a:cubicBezTo>
                  <a:lnTo>
                    <a:pt x="11246" y="493"/>
                  </a:lnTo>
                  <a:cubicBezTo>
                    <a:pt x="10778" y="165"/>
                    <a:pt x="10253" y="0"/>
                    <a:pt x="9728" y="0"/>
                  </a:cubicBezTo>
                  <a:cubicBezTo>
                    <a:pt x="9203" y="0"/>
                    <a:pt x="8677" y="165"/>
                    <a:pt x="8209" y="493"/>
                  </a:cubicBezTo>
                  <a:lnTo>
                    <a:pt x="6959" y="1368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73" name="Google Shape;532;p21"/>
            <p:cNvSpPr/>
            <p:nvPr/>
          </p:nvSpPr>
          <p:spPr>
            <a:xfrm>
              <a:off x="6984720" y="381528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74" name="Google Shape;533;p21"/>
            <p:cNvSpPr/>
            <p:nvPr/>
          </p:nvSpPr>
          <p:spPr>
            <a:xfrm>
              <a:off x="6984720" y="392724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4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75" name="Google Shape;534;p21"/>
            <p:cNvSpPr/>
            <p:nvPr/>
          </p:nvSpPr>
          <p:spPr>
            <a:xfrm>
              <a:off x="6984720" y="403920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5"/>
                    <a:pt x="151" y="493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8"/>
                  </a:cubicBezTo>
                  <a:lnTo>
                    <a:pt x="16524" y="963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3"/>
                  </a:cubicBezTo>
                  <a:lnTo>
                    <a:pt x="20295" y="1838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8"/>
                  </a:cubicBezTo>
                  <a:lnTo>
                    <a:pt x="24582" y="963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4" y="1367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7" y="1776"/>
                    <a:pt x="20942" y="1640"/>
                    <a:pt x="20553" y="1367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7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7"/>
                  </a:cubicBezTo>
                  <a:lnTo>
                    <a:pt x="11245" y="493"/>
                  </a:lnTo>
                  <a:cubicBezTo>
                    <a:pt x="10777" y="165"/>
                    <a:pt x="10252" y="0"/>
                    <a:pt x="9727" y="0"/>
                  </a:cubicBezTo>
                  <a:cubicBezTo>
                    <a:pt x="9202" y="0"/>
                    <a:pt x="8676" y="165"/>
                    <a:pt x="8208" y="493"/>
                  </a:cubicBezTo>
                  <a:lnTo>
                    <a:pt x="6959" y="1367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7"/>
                  </a:cubicBezTo>
                  <a:lnTo>
                    <a:pt x="3188" y="493"/>
                  </a:lnTo>
                  <a:cubicBezTo>
                    <a:pt x="2719" y="165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76" name="Google Shape;535;p21"/>
            <p:cNvSpPr/>
            <p:nvPr/>
          </p:nvSpPr>
          <p:spPr>
            <a:xfrm>
              <a:off x="6984720" y="415116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77" name="Google Shape;536;p21"/>
            <p:cNvSpPr/>
            <p:nvPr/>
          </p:nvSpPr>
          <p:spPr>
            <a:xfrm>
              <a:off x="6984720" y="426492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7"/>
                    <a:pt x="21813" y="1777"/>
                  </a:cubicBezTo>
                  <a:cubicBezTo>
                    <a:pt x="21378" y="1777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78" name="Google Shape;537;p21"/>
            <p:cNvSpPr/>
            <p:nvPr/>
          </p:nvSpPr>
          <p:spPr>
            <a:xfrm>
              <a:off x="6984720" y="437688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2">
                  <a:moveTo>
                    <a:pt x="9726" y="0"/>
                  </a:moveTo>
                  <a:cubicBezTo>
                    <a:pt x="9201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4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1" y="0"/>
                    <a:pt x="97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79" name="Google Shape;538;p21"/>
            <p:cNvSpPr/>
            <p:nvPr/>
          </p:nvSpPr>
          <p:spPr>
            <a:xfrm>
              <a:off x="6984720" y="448884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3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1"/>
                    <a:pt x="1233" y="554"/>
                    <a:pt x="1669" y="554"/>
                  </a:cubicBezTo>
                  <a:cubicBezTo>
                    <a:pt x="2105" y="554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4"/>
                    <a:pt x="9727" y="554"/>
                  </a:cubicBezTo>
                  <a:cubicBezTo>
                    <a:pt x="10163" y="554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4"/>
                    <a:pt x="17785" y="554"/>
                  </a:cubicBezTo>
                  <a:cubicBezTo>
                    <a:pt x="18220" y="554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4"/>
                    <a:pt x="25842" y="554"/>
                  </a:cubicBezTo>
                  <a:cubicBezTo>
                    <a:pt x="26278" y="554"/>
                    <a:pt x="26714" y="691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80" name="Google Shape;539;p21"/>
            <p:cNvSpPr/>
            <p:nvPr/>
          </p:nvSpPr>
          <p:spPr>
            <a:xfrm>
              <a:off x="6984720" y="460080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1"/>
                  </a:cubicBezTo>
                  <a:cubicBezTo>
                    <a:pt x="36" y="572"/>
                    <a:pt x="0" y="743"/>
                    <a:pt x="72" y="873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2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2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2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2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2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2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2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2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3"/>
                  </a:cubicBezTo>
                  <a:cubicBezTo>
                    <a:pt x="27511" y="743"/>
                    <a:pt x="27476" y="572"/>
                    <a:pt x="27361" y="491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1"/>
                  </a:cubicBezTo>
                  <a:lnTo>
                    <a:pt x="23074" y="1367"/>
                  </a:lnTo>
                  <a:cubicBezTo>
                    <a:pt x="22685" y="1639"/>
                    <a:pt x="22249" y="1776"/>
                    <a:pt x="21813" y="1776"/>
                  </a:cubicBezTo>
                  <a:cubicBezTo>
                    <a:pt x="21378" y="1776"/>
                    <a:pt x="20942" y="1639"/>
                    <a:pt x="20553" y="1367"/>
                  </a:cubicBezTo>
                  <a:lnTo>
                    <a:pt x="19304" y="491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4" y="164"/>
                    <a:pt x="16267" y="491"/>
                  </a:cubicBezTo>
                  <a:lnTo>
                    <a:pt x="15016" y="1367"/>
                  </a:lnTo>
                  <a:cubicBezTo>
                    <a:pt x="14627" y="1639"/>
                    <a:pt x="14192" y="1776"/>
                    <a:pt x="13756" y="1776"/>
                  </a:cubicBezTo>
                  <a:cubicBezTo>
                    <a:pt x="13320" y="1776"/>
                    <a:pt x="12884" y="1639"/>
                    <a:pt x="12496" y="1367"/>
                  </a:cubicBezTo>
                  <a:lnTo>
                    <a:pt x="11245" y="491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1"/>
                  </a:cubicBezTo>
                  <a:lnTo>
                    <a:pt x="6959" y="1367"/>
                  </a:lnTo>
                  <a:cubicBezTo>
                    <a:pt x="6570" y="1639"/>
                    <a:pt x="6134" y="1776"/>
                    <a:pt x="5698" y="1776"/>
                  </a:cubicBezTo>
                  <a:cubicBezTo>
                    <a:pt x="5263" y="1776"/>
                    <a:pt x="4827" y="1639"/>
                    <a:pt x="4438" y="1367"/>
                  </a:cubicBezTo>
                  <a:lnTo>
                    <a:pt x="3188" y="491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81" name="Google Shape;540;p21"/>
            <p:cNvSpPr/>
            <p:nvPr/>
          </p:nvSpPr>
          <p:spPr>
            <a:xfrm>
              <a:off x="6984720" y="471240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5"/>
                    <a:pt x="72" y="874"/>
                  </a:cubicBezTo>
                  <a:cubicBezTo>
                    <a:pt x="118" y="959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4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4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4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4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4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4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4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4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9"/>
                    <a:pt x="27440" y="874"/>
                  </a:cubicBezTo>
                  <a:cubicBezTo>
                    <a:pt x="27511" y="745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282" name="Google Shape;541;p21"/>
          <p:cNvSpPr/>
          <p:nvPr/>
        </p:nvSpPr>
        <p:spPr>
          <a:xfrm rot="3235200">
            <a:off x="62640" y="91080"/>
            <a:ext cx="897120" cy="840600"/>
          </a:xfrm>
          <a:custGeom>
            <a:avLst/>
            <a:gdLst>
              <a:gd name="textAreaLeft" fmla="*/ 0 w 897120"/>
              <a:gd name="textAreaRight" fmla="*/ 897480 w 897120"/>
              <a:gd name="textAreaTop" fmla="*/ 0 h 840600"/>
              <a:gd name="textAreaBottom" fmla="*/ 840960 h 840600"/>
            </a:gdLst>
            <a:ahLst/>
            <a:rect l="textAreaLeft" t="textAreaTop" r="textAreaRight" b="textAreaBottom"/>
            <a:pathLst>
              <a:path w="18594" h="17423">
                <a:moveTo>
                  <a:pt x="17543" y="0"/>
                </a:moveTo>
                <a:cubicBezTo>
                  <a:pt x="16219" y="0"/>
                  <a:pt x="14492" y="2057"/>
                  <a:pt x="13951" y="2747"/>
                </a:cubicBezTo>
                <a:cubicBezTo>
                  <a:pt x="13143" y="3236"/>
                  <a:pt x="12353" y="3756"/>
                  <a:pt x="11579" y="4308"/>
                </a:cubicBezTo>
                <a:cubicBezTo>
                  <a:pt x="12460" y="3529"/>
                  <a:pt x="13287" y="2838"/>
                  <a:pt x="13428" y="2139"/>
                </a:cubicBezTo>
                <a:cubicBezTo>
                  <a:pt x="13504" y="1759"/>
                  <a:pt x="13344" y="1306"/>
                  <a:pt x="12982" y="1172"/>
                </a:cubicBezTo>
                <a:cubicBezTo>
                  <a:pt x="12908" y="1144"/>
                  <a:pt x="12830" y="1132"/>
                  <a:pt x="12753" y="1132"/>
                </a:cubicBezTo>
                <a:cubicBezTo>
                  <a:pt x="12559" y="1132"/>
                  <a:pt x="12363" y="1209"/>
                  <a:pt x="12206" y="1327"/>
                </a:cubicBezTo>
                <a:cubicBezTo>
                  <a:pt x="11247" y="2056"/>
                  <a:pt x="10891" y="4253"/>
                  <a:pt x="10808" y="4872"/>
                </a:cubicBezTo>
                <a:cubicBezTo>
                  <a:pt x="10657" y="4986"/>
                  <a:pt x="10507" y="5101"/>
                  <a:pt x="10357" y="5217"/>
                </a:cubicBezTo>
                <a:cubicBezTo>
                  <a:pt x="10065" y="5444"/>
                  <a:pt x="9775" y="5675"/>
                  <a:pt x="9488" y="5911"/>
                </a:cubicBezTo>
                <a:cubicBezTo>
                  <a:pt x="9757" y="5569"/>
                  <a:pt x="10060" y="5112"/>
                  <a:pt x="10290" y="4555"/>
                </a:cubicBezTo>
                <a:cubicBezTo>
                  <a:pt x="10736" y="3479"/>
                  <a:pt x="10274" y="2922"/>
                  <a:pt x="9823" y="2863"/>
                </a:cubicBezTo>
                <a:cubicBezTo>
                  <a:pt x="9799" y="2860"/>
                  <a:pt x="9771" y="2858"/>
                  <a:pt x="9739" y="2858"/>
                </a:cubicBezTo>
                <a:cubicBezTo>
                  <a:pt x="9402" y="2858"/>
                  <a:pt x="8630" y="3061"/>
                  <a:pt x="8636" y="4278"/>
                </a:cubicBezTo>
                <a:cubicBezTo>
                  <a:pt x="8644" y="5653"/>
                  <a:pt x="8739" y="6264"/>
                  <a:pt x="8792" y="6497"/>
                </a:cubicBezTo>
                <a:cubicBezTo>
                  <a:pt x="8069" y="7121"/>
                  <a:pt x="7369" y="7770"/>
                  <a:pt x="6691" y="8447"/>
                </a:cubicBezTo>
                <a:cubicBezTo>
                  <a:pt x="7402" y="7397"/>
                  <a:pt x="7928" y="6448"/>
                  <a:pt x="7865" y="5675"/>
                </a:cubicBezTo>
                <a:cubicBezTo>
                  <a:pt x="7833" y="5285"/>
                  <a:pt x="7551" y="4891"/>
                  <a:pt x="7160" y="4861"/>
                </a:cubicBezTo>
                <a:cubicBezTo>
                  <a:pt x="7144" y="4860"/>
                  <a:pt x="7127" y="4859"/>
                  <a:pt x="7111" y="4859"/>
                </a:cubicBezTo>
                <a:cubicBezTo>
                  <a:pt x="6853" y="4859"/>
                  <a:pt x="6607" y="5018"/>
                  <a:pt x="6450" y="5226"/>
                </a:cubicBezTo>
                <a:cubicBezTo>
                  <a:pt x="5720" y="6198"/>
                  <a:pt x="6076" y="8347"/>
                  <a:pt x="6194" y="8952"/>
                </a:cubicBezTo>
                <a:cubicBezTo>
                  <a:pt x="5874" y="9285"/>
                  <a:pt x="5558" y="9623"/>
                  <a:pt x="5249" y="9967"/>
                </a:cubicBezTo>
                <a:cubicBezTo>
                  <a:pt x="4980" y="10266"/>
                  <a:pt x="4715" y="10570"/>
                  <a:pt x="4455" y="10877"/>
                </a:cubicBezTo>
                <a:cubicBezTo>
                  <a:pt x="4890" y="10122"/>
                  <a:pt x="5478" y="8976"/>
                  <a:pt x="5427" y="8369"/>
                </a:cubicBezTo>
                <a:cubicBezTo>
                  <a:pt x="5394" y="7971"/>
                  <a:pt x="5106" y="7568"/>
                  <a:pt x="4708" y="7538"/>
                </a:cubicBezTo>
                <a:cubicBezTo>
                  <a:pt x="4691" y="7537"/>
                  <a:pt x="4675" y="7536"/>
                  <a:pt x="4659" y="7536"/>
                </a:cubicBezTo>
                <a:cubicBezTo>
                  <a:pt x="4394" y="7536"/>
                  <a:pt x="4143" y="7698"/>
                  <a:pt x="3983" y="7911"/>
                </a:cubicBezTo>
                <a:cubicBezTo>
                  <a:pt x="3234" y="8909"/>
                  <a:pt x="3791" y="10925"/>
                  <a:pt x="3963" y="11473"/>
                </a:cubicBezTo>
                <a:cubicBezTo>
                  <a:pt x="3368" y="12205"/>
                  <a:pt x="2802" y="12958"/>
                  <a:pt x="2263" y="13730"/>
                </a:cubicBezTo>
                <a:cubicBezTo>
                  <a:pt x="2681" y="12763"/>
                  <a:pt x="3260" y="11239"/>
                  <a:pt x="3109" y="10497"/>
                </a:cubicBezTo>
                <a:cubicBezTo>
                  <a:pt x="3014" y="10035"/>
                  <a:pt x="2626" y="9600"/>
                  <a:pt x="2156" y="9600"/>
                </a:cubicBezTo>
                <a:cubicBezTo>
                  <a:pt x="2146" y="9600"/>
                  <a:pt x="2136" y="9600"/>
                  <a:pt x="2125" y="9601"/>
                </a:cubicBezTo>
                <a:cubicBezTo>
                  <a:pt x="1783" y="9615"/>
                  <a:pt x="1479" y="9856"/>
                  <a:pt x="1308" y="10153"/>
                </a:cubicBezTo>
                <a:cubicBezTo>
                  <a:pt x="552" y="11454"/>
                  <a:pt x="1500" y="13785"/>
                  <a:pt x="1789" y="14427"/>
                </a:cubicBezTo>
                <a:cubicBezTo>
                  <a:pt x="1543" y="14796"/>
                  <a:pt x="1303" y="15169"/>
                  <a:pt x="1072" y="15546"/>
                </a:cubicBezTo>
                <a:cubicBezTo>
                  <a:pt x="697" y="16153"/>
                  <a:pt x="340" y="16770"/>
                  <a:pt x="0" y="17396"/>
                </a:cubicBezTo>
                <a:lnTo>
                  <a:pt x="4" y="17396"/>
                </a:lnTo>
                <a:cubicBezTo>
                  <a:pt x="77" y="17399"/>
                  <a:pt x="149" y="17408"/>
                  <a:pt x="220" y="17422"/>
                </a:cubicBezTo>
                <a:cubicBezTo>
                  <a:pt x="750" y="16450"/>
                  <a:pt x="1322" y="15502"/>
                  <a:pt x="1937" y="14577"/>
                </a:cubicBezTo>
                <a:cubicBezTo>
                  <a:pt x="2141" y="14609"/>
                  <a:pt x="2495" y="14654"/>
                  <a:pt x="2940" y="14654"/>
                </a:cubicBezTo>
                <a:cubicBezTo>
                  <a:pt x="3388" y="14654"/>
                  <a:pt x="3929" y="14609"/>
                  <a:pt x="4504" y="14459"/>
                </a:cubicBezTo>
                <a:cubicBezTo>
                  <a:pt x="5735" y="14139"/>
                  <a:pt x="5922" y="13372"/>
                  <a:pt x="5681" y="12942"/>
                </a:cubicBezTo>
                <a:cubicBezTo>
                  <a:pt x="5588" y="12778"/>
                  <a:pt x="5264" y="12418"/>
                  <a:pt x="4734" y="12418"/>
                </a:cubicBezTo>
                <a:cubicBezTo>
                  <a:pt x="4441" y="12418"/>
                  <a:pt x="4086" y="12528"/>
                  <a:pt x="3673" y="12842"/>
                </a:cubicBezTo>
                <a:cubicBezTo>
                  <a:pt x="3208" y="13194"/>
                  <a:pt x="2719" y="13627"/>
                  <a:pt x="2350" y="13969"/>
                </a:cubicBezTo>
                <a:cubicBezTo>
                  <a:pt x="2887" y="13193"/>
                  <a:pt x="3453" y="12436"/>
                  <a:pt x="4047" y="11700"/>
                </a:cubicBezTo>
                <a:cubicBezTo>
                  <a:pt x="4354" y="11797"/>
                  <a:pt x="5007" y="11970"/>
                  <a:pt x="5818" y="11970"/>
                </a:cubicBezTo>
                <a:cubicBezTo>
                  <a:pt x="6006" y="11970"/>
                  <a:pt x="6201" y="11961"/>
                  <a:pt x="6403" y="11939"/>
                </a:cubicBezTo>
                <a:cubicBezTo>
                  <a:pt x="7578" y="11814"/>
                  <a:pt x="7857" y="11135"/>
                  <a:pt x="7694" y="10705"/>
                </a:cubicBezTo>
                <a:cubicBezTo>
                  <a:pt x="7625" y="10524"/>
                  <a:pt x="7327" y="10081"/>
                  <a:pt x="6728" y="10081"/>
                </a:cubicBezTo>
                <a:cubicBezTo>
                  <a:pt x="6489" y="10081"/>
                  <a:pt x="6202" y="10151"/>
                  <a:pt x="5863" y="10337"/>
                </a:cubicBezTo>
                <a:cubicBezTo>
                  <a:pt x="5361" y="10611"/>
                  <a:pt x="4821" y="10966"/>
                  <a:pt x="4427" y="11236"/>
                </a:cubicBezTo>
                <a:cubicBezTo>
                  <a:pt x="5005" y="10542"/>
                  <a:pt x="5605" y="9868"/>
                  <a:pt x="6231" y="9215"/>
                </a:cubicBezTo>
                <a:cubicBezTo>
                  <a:pt x="6515" y="9306"/>
                  <a:pt x="7166" y="9487"/>
                  <a:pt x="7983" y="9487"/>
                </a:cubicBezTo>
                <a:cubicBezTo>
                  <a:pt x="8165" y="9487"/>
                  <a:pt x="8355" y="9478"/>
                  <a:pt x="8551" y="9457"/>
                </a:cubicBezTo>
                <a:cubicBezTo>
                  <a:pt x="9693" y="9335"/>
                  <a:pt x="9964" y="8674"/>
                  <a:pt x="9807" y="8258"/>
                </a:cubicBezTo>
                <a:cubicBezTo>
                  <a:pt x="9740" y="8081"/>
                  <a:pt x="9449" y="7650"/>
                  <a:pt x="8867" y="7650"/>
                </a:cubicBezTo>
                <a:cubicBezTo>
                  <a:pt x="8635" y="7650"/>
                  <a:pt x="8356" y="7719"/>
                  <a:pt x="8027" y="7899"/>
                </a:cubicBezTo>
                <a:cubicBezTo>
                  <a:pt x="7576" y="8146"/>
                  <a:pt x="7094" y="8459"/>
                  <a:pt x="6721" y="8712"/>
                </a:cubicBezTo>
                <a:cubicBezTo>
                  <a:pt x="7260" y="8169"/>
                  <a:pt x="7814" y="7642"/>
                  <a:pt x="8384" y="7133"/>
                </a:cubicBezTo>
                <a:cubicBezTo>
                  <a:pt x="9221" y="7286"/>
                  <a:pt x="9997" y="7451"/>
                  <a:pt x="10631" y="7451"/>
                </a:cubicBezTo>
                <a:cubicBezTo>
                  <a:pt x="10946" y="7451"/>
                  <a:pt x="11225" y="7411"/>
                  <a:pt x="11459" y="7307"/>
                </a:cubicBezTo>
                <a:cubicBezTo>
                  <a:pt x="11765" y="7171"/>
                  <a:pt x="12008" y="6833"/>
                  <a:pt x="11924" y="6511"/>
                </a:cubicBezTo>
                <a:cubicBezTo>
                  <a:pt x="11865" y="6282"/>
                  <a:pt x="11658" y="6115"/>
                  <a:pt x="11432" y="6044"/>
                </a:cubicBezTo>
                <a:cubicBezTo>
                  <a:pt x="11301" y="6003"/>
                  <a:pt x="11158" y="5985"/>
                  <a:pt x="11008" y="5985"/>
                </a:cubicBezTo>
                <a:cubicBezTo>
                  <a:pt x="10309" y="5985"/>
                  <a:pt x="9452" y="6381"/>
                  <a:pt x="8872" y="6701"/>
                </a:cubicBezTo>
                <a:cubicBezTo>
                  <a:pt x="9429" y="6220"/>
                  <a:pt x="10000" y="5754"/>
                  <a:pt x="10582" y="5304"/>
                </a:cubicBezTo>
                <a:cubicBezTo>
                  <a:pt x="11428" y="5365"/>
                  <a:pt x="12266" y="5512"/>
                  <a:pt x="12945" y="5512"/>
                </a:cubicBezTo>
                <a:cubicBezTo>
                  <a:pt x="13348" y="5512"/>
                  <a:pt x="13695" y="5460"/>
                  <a:pt x="13954" y="5307"/>
                </a:cubicBezTo>
                <a:cubicBezTo>
                  <a:pt x="14254" y="5129"/>
                  <a:pt x="14463" y="4749"/>
                  <a:pt x="14336" y="4427"/>
                </a:cubicBezTo>
                <a:cubicBezTo>
                  <a:pt x="14247" y="4198"/>
                  <a:pt x="14012" y="4050"/>
                  <a:pt x="13769" y="4005"/>
                </a:cubicBezTo>
                <a:cubicBezTo>
                  <a:pt x="13681" y="3988"/>
                  <a:pt x="13588" y="3980"/>
                  <a:pt x="13492" y="3980"/>
                </a:cubicBezTo>
                <a:cubicBezTo>
                  <a:pt x="12842" y="3980"/>
                  <a:pt x="12042" y="4335"/>
                  <a:pt x="11423" y="4676"/>
                </a:cubicBezTo>
                <a:cubicBezTo>
                  <a:pt x="12294" y="4041"/>
                  <a:pt x="13191" y="3445"/>
                  <a:pt x="14114" y="2888"/>
                </a:cubicBezTo>
                <a:cubicBezTo>
                  <a:pt x="15793" y="2486"/>
                  <a:pt x="17507" y="2326"/>
                  <a:pt x="18186" y="1552"/>
                </a:cubicBezTo>
                <a:cubicBezTo>
                  <a:pt x="18488" y="1207"/>
                  <a:pt x="18593" y="649"/>
                  <a:pt x="18302" y="298"/>
                </a:cubicBezTo>
                <a:cubicBezTo>
                  <a:pt x="18076" y="89"/>
                  <a:pt x="17818" y="0"/>
                  <a:pt x="1754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83" name="Google Shape;542;p21"/>
          <p:cNvSpPr/>
          <p:nvPr/>
        </p:nvSpPr>
        <p:spPr>
          <a:xfrm rot="5059200">
            <a:off x="211320" y="4444560"/>
            <a:ext cx="493560" cy="871200"/>
          </a:xfrm>
          <a:custGeom>
            <a:avLst/>
            <a:gdLst>
              <a:gd name="textAreaLeft" fmla="*/ 0 w 493560"/>
              <a:gd name="textAreaRight" fmla="*/ 493920 w 493560"/>
              <a:gd name="textAreaTop" fmla="*/ 0 h 871200"/>
              <a:gd name="textAreaBottom" fmla="*/ 871560 h 871200"/>
            </a:gdLst>
            <a:ahLst/>
            <a:rect l="textAreaLeft" t="textAreaTop" r="textAreaRight" b="textAreaBottom"/>
            <a:pathLst>
              <a:path w="9433" h="16641">
                <a:moveTo>
                  <a:pt x="668" y="0"/>
                </a:moveTo>
                <a:cubicBezTo>
                  <a:pt x="572" y="0"/>
                  <a:pt x="473" y="18"/>
                  <a:pt x="372" y="57"/>
                </a:cubicBezTo>
                <a:cubicBezTo>
                  <a:pt x="79" y="218"/>
                  <a:pt x="0" y="625"/>
                  <a:pt x="112" y="941"/>
                </a:cubicBezTo>
                <a:cubicBezTo>
                  <a:pt x="365" y="1651"/>
                  <a:pt x="1488" y="2224"/>
                  <a:pt x="2522" y="2950"/>
                </a:cubicBezTo>
                <a:cubicBezTo>
                  <a:pt x="2999" y="3580"/>
                  <a:pt x="3449" y="4228"/>
                  <a:pt x="3870" y="4895"/>
                </a:cubicBezTo>
                <a:cubicBezTo>
                  <a:pt x="3492" y="4437"/>
                  <a:pt x="2958" y="3903"/>
                  <a:pt x="2455" y="3804"/>
                </a:cubicBezTo>
                <a:cubicBezTo>
                  <a:pt x="2414" y="3796"/>
                  <a:pt x="2371" y="3792"/>
                  <a:pt x="2329" y="3792"/>
                </a:cubicBezTo>
                <a:cubicBezTo>
                  <a:pt x="2189" y="3792"/>
                  <a:pt x="2049" y="3837"/>
                  <a:pt x="1955" y="3938"/>
                </a:cubicBezTo>
                <a:cubicBezTo>
                  <a:pt x="1782" y="4124"/>
                  <a:pt x="1821" y="4439"/>
                  <a:pt x="1977" y="4641"/>
                </a:cubicBezTo>
                <a:cubicBezTo>
                  <a:pt x="2338" y="5109"/>
                  <a:pt x="3328" y="5252"/>
                  <a:pt x="4271" y="5551"/>
                </a:cubicBezTo>
                <a:cubicBezTo>
                  <a:pt x="4547" y="6014"/>
                  <a:pt x="4809" y="6485"/>
                  <a:pt x="5057" y="6964"/>
                </a:cubicBezTo>
                <a:cubicBezTo>
                  <a:pt x="4683" y="6509"/>
                  <a:pt x="4061" y="5866"/>
                  <a:pt x="3493" y="5824"/>
                </a:cubicBezTo>
                <a:cubicBezTo>
                  <a:pt x="3478" y="5823"/>
                  <a:pt x="3463" y="5822"/>
                  <a:pt x="3448" y="5822"/>
                </a:cubicBezTo>
                <a:cubicBezTo>
                  <a:pt x="3289" y="5822"/>
                  <a:pt x="3126" y="5882"/>
                  <a:pt x="3032" y="6009"/>
                </a:cubicBezTo>
                <a:cubicBezTo>
                  <a:pt x="2889" y="6206"/>
                  <a:pt x="2962" y="6501"/>
                  <a:pt x="3133" y="6676"/>
                </a:cubicBezTo>
                <a:cubicBezTo>
                  <a:pt x="3527" y="7079"/>
                  <a:pt x="4357" y="7207"/>
                  <a:pt x="5273" y="7390"/>
                </a:cubicBezTo>
                <a:cubicBezTo>
                  <a:pt x="5523" y="7891"/>
                  <a:pt x="5757" y="8398"/>
                  <a:pt x="5976" y="8914"/>
                </a:cubicBezTo>
                <a:cubicBezTo>
                  <a:pt x="5792" y="8640"/>
                  <a:pt x="5548" y="8298"/>
                  <a:pt x="5309" y="8008"/>
                </a:cubicBezTo>
                <a:cubicBezTo>
                  <a:pt x="5021" y="7661"/>
                  <a:pt x="4746" y="7555"/>
                  <a:pt x="4520" y="7555"/>
                </a:cubicBezTo>
                <a:cubicBezTo>
                  <a:pt x="4262" y="7555"/>
                  <a:pt x="4070" y="7694"/>
                  <a:pt x="4000" y="7770"/>
                </a:cubicBezTo>
                <a:cubicBezTo>
                  <a:pt x="3781" y="8011"/>
                  <a:pt x="3786" y="8534"/>
                  <a:pt x="4530" y="8925"/>
                </a:cubicBezTo>
                <a:cubicBezTo>
                  <a:pt x="5231" y="9295"/>
                  <a:pt x="5908" y="9370"/>
                  <a:pt x="6174" y="9389"/>
                </a:cubicBezTo>
                <a:cubicBezTo>
                  <a:pt x="6422" y="10003"/>
                  <a:pt x="6650" y="10624"/>
                  <a:pt x="6855" y="11252"/>
                </a:cubicBezTo>
                <a:cubicBezTo>
                  <a:pt x="6661" y="10962"/>
                  <a:pt x="6388" y="10575"/>
                  <a:pt x="6121" y="10252"/>
                </a:cubicBezTo>
                <a:cubicBezTo>
                  <a:pt x="5825" y="9895"/>
                  <a:pt x="5542" y="9786"/>
                  <a:pt x="5310" y="9786"/>
                </a:cubicBezTo>
                <a:cubicBezTo>
                  <a:pt x="5045" y="9786"/>
                  <a:pt x="4847" y="9929"/>
                  <a:pt x="4776" y="10008"/>
                </a:cubicBezTo>
                <a:cubicBezTo>
                  <a:pt x="4549" y="10255"/>
                  <a:pt x="4555" y="10792"/>
                  <a:pt x="5320" y="11196"/>
                </a:cubicBezTo>
                <a:cubicBezTo>
                  <a:pt x="6022" y="11566"/>
                  <a:pt x="6699" y="11650"/>
                  <a:pt x="6988" y="11671"/>
                </a:cubicBezTo>
                <a:cubicBezTo>
                  <a:pt x="7193" y="12333"/>
                  <a:pt x="7374" y="12999"/>
                  <a:pt x="7529" y="13673"/>
                </a:cubicBezTo>
                <a:cubicBezTo>
                  <a:pt x="7371" y="13341"/>
                  <a:pt x="7154" y="12913"/>
                  <a:pt x="6934" y="12549"/>
                </a:cubicBezTo>
                <a:cubicBezTo>
                  <a:pt x="6634" y="12053"/>
                  <a:pt x="6298" y="11916"/>
                  <a:pt x="6027" y="11916"/>
                </a:cubicBezTo>
                <a:cubicBezTo>
                  <a:pt x="5799" y="11916"/>
                  <a:pt x="5617" y="12012"/>
                  <a:pt x="5541" y="12074"/>
                </a:cubicBezTo>
                <a:cubicBezTo>
                  <a:pt x="5260" y="12302"/>
                  <a:pt x="5180" y="12873"/>
                  <a:pt x="5931" y="13424"/>
                </a:cubicBezTo>
                <a:cubicBezTo>
                  <a:pt x="6629" y="13937"/>
                  <a:pt x="7350" y="14133"/>
                  <a:pt x="7645" y="14199"/>
                </a:cubicBezTo>
                <a:cubicBezTo>
                  <a:pt x="7814" y="14994"/>
                  <a:pt x="7946" y="15794"/>
                  <a:pt x="8045" y="16600"/>
                </a:cubicBezTo>
                <a:cubicBezTo>
                  <a:pt x="8096" y="16609"/>
                  <a:pt x="8148" y="16622"/>
                  <a:pt x="8198" y="16640"/>
                </a:cubicBezTo>
                <a:lnTo>
                  <a:pt x="8201" y="16641"/>
                </a:lnTo>
                <a:cubicBezTo>
                  <a:pt x="8140" y="16123"/>
                  <a:pt x="8063" y="15607"/>
                  <a:pt x="7973" y="15092"/>
                </a:cubicBezTo>
                <a:cubicBezTo>
                  <a:pt x="7916" y="14774"/>
                  <a:pt x="7855" y="14455"/>
                  <a:pt x="7787" y="14137"/>
                </a:cubicBezTo>
                <a:cubicBezTo>
                  <a:pt x="8157" y="13778"/>
                  <a:pt x="9433" y="12449"/>
                  <a:pt x="9270" y="11359"/>
                </a:cubicBezTo>
                <a:cubicBezTo>
                  <a:pt x="9234" y="11110"/>
                  <a:pt x="9092" y="10865"/>
                  <a:pt x="8863" y="10762"/>
                </a:cubicBezTo>
                <a:cubicBezTo>
                  <a:pt x="8788" y="10729"/>
                  <a:pt x="8708" y="10713"/>
                  <a:pt x="8628" y="10713"/>
                </a:cubicBezTo>
                <a:cubicBezTo>
                  <a:pt x="8366" y="10713"/>
                  <a:pt x="8100" y="10879"/>
                  <a:pt x="7951" y="11106"/>
                </a:cubicBezTo>
                <a:cubicBezTo>
                  <a:pt x="7648" y="11570"/>
                  <a:pt x="7629" y="12763"/>
                  <a:pt x="7652" y="13533"/>
                </a:cubicBezTo>
                <a:cubicBezTo>
                  <a:pt x="7495" y="12863"/>
                  <a:pt x="7313" y="12198"/>
                  <a:pt x="7107" y="11539"/>
                </a:cubicBezTo>
                <a:cubicBezTo>
                  <a:pt x="7372" y="11213"/>
                  <a:pt x="8296" y="9991"/>
                  <a:pt x="8056" y="9110"/>
                </a:cubicBezTo>
                <a:cubicBezTo>
                  <a:pt x="8001" y="8910"/>
                  <a:pt x="7861" y="8721"/>
                  <a:pt x="7664" y="8660"/>
                </a:cubicBezTo>
                <a:cubicBezTo>
                  <a:pt x="7618" y="8646"/>
                  <a:pt x="7571" y="8639"/>
                  <a:pt x="7525" y="8639"/>
                </a:cubicBezTo>
                <a:cubicBezTo>
                  <a:pt x="7289" y="8639"/>
                  <a:pt x="7057" y="8812"/>
                  <a:pt x="6949" y="9031"/>
                </a:cubicBezTo>
                <a:cubicBezTo>
                  <a:pt x="6751" y="9430"/>
                  <a:pt x="6841" y="10369"/>
                  <a:pt x="6932" y="11001"/>
                </a:cubicBezTo>
                <a:cubicBezTo>
                  <a:pt x="6839" y="10720"/>
                  <a:pt x="6740" y="10443"/>
                  <a:pt x="6639" y="10166"/>
                </a:cubicBezTo>
                <a:cubicBezTo>
                  <a:pt x="6521" y="9848"/>
                  <a:pt x="6398" y="9534"/>
                  <a:pt x="6269" y="9220"/>
                </a:cubicBezTo>
                <a:cubicBezTo>
                  <a:pt x="6514" y="8841"/>
                  <a:pt x="7336" y="7475"/>
                  <a:pt x="7103" y="6617"/>
                </a:cubicBezTo>
                <a:cubicBezTo>
                  <a:pt x="7050" y="6420"/>
                  <a:pt x="6913" y="6236"/>
                  <a:pt x="6719" y="6176"/>
                </a:cubicBezTo>
                <a:cubicBezTo>
                  <a:pt x="6673" y="6162"/>
                  <a:pt x="6628" y="6155"/>
                  <a:pt x="6582" y="6155"/>
                </a:cubicBezTo>
                <a:cubicBezTo>
                  <a:pt x="6351" y="6155"/>
                  <a:pt x="6125" y="6325"/>
                  <a:pt x="6020" y="6539"/>
                </a:cubicBezTo>
                <a:cubicBezTo>
                  <a:pt x="5767" y="7047"/>
                  <a:pt x="5868" y="7836"/>
                  <a:pt x="6068" y="8742"/>
                </a:cubicBezTo>
                <a:cubicBezTo>
                  <a:pt x="5790" y="8098"/>
                  <a:pt x="5490" y="7467"/>
                  <a:pt x="5166" y="6848"/>
                </a:cubicBezTo>
                <a:cubicBezTo>
                  <a:pt x="5265" y="6703"/>
                  <a:pt x="5495" y="6312"/>
                  <a:pt x="5872" y="5380"/>
                </a:cubicBezTo>
                <a:cubicBezTo>
                  <a:pt x="6236" y="4475"/>
                  <a:pt x="5639" y="4145"/>
                  <a:pt x="5447" y="4096"/>
                </a:cubicBezTo>
                <a:cubicBezTo>
                  <a:pt x="5410" y="4087"/>
                  <a:pt x="5370" y="4082"/>
                  <a:pt x="5330" y="4082"/>
                </a:cubicBezTo>
                <a:cubicBezTo>
                  <a:pt x="5023" y="4082"/>
                  <a:pt x="4661" y="4367"/>
                  <a:pt x="4672" y="5121"/>
                </a:cubicBezTo>
                <a:cubicBezTo>
                  <a:pt x="4679" y="5507"/>
                  <a:pt x="4739" y="5890"/>
                  <a:pt x="4851" y="6260"/>
                </a:cubicBezTo>
                <a:cubicBezTo>
                  <a:pt x="4720" y="6022"/>
                  <a:pt x="4585" y="5787"/>
                  <a:pt x="4447" y="5553"/>
                </a:cubicBezTo>
                <a:cubicBezTo>
                  <a:pt x="4377" y="5434"/>
                  <a:pt x="4306" y="5315"/>
                  <a:pt x="4233" y="5197"/>
                </a:cubicBezTo>
                <a:cubicBezTo>
                  <a:pt x="4344" y="4753"/>
                  <a:pt x="4697" y="3163"/>
                  <a:pt x="4240" y="2407"/>
                </a:cubicBezTo>
                <a:cubicBezTo>
                  <a:pt x="4137" y="2234"/>
                  <a:pt x="3957" y="2095"/>
                  <a:pt x="3756" y="2091"/>
                </a:cubicBezTo>
                <a:cubicBezTo>
                  <a:pt x="3753" y="2091"/>
                  <a:pt x="3749" y="2091"/>
                  <a:pt x="3746" y="2091"/>
                </a:cubicBezTo>
                <a:cubicBezTo>
                  <a:pt x="3467" y="2091"/>
                  <a:pt x="3241" y="2352"/>
                  <a:pt x="3191" y="2628"/>
                </a:cubicBezTo>
                <a:cubicBezTo>
                  <a:pt x="3097" y="3142"/>
                  <a:pt x="3473" y="3835"/>
                  <a:pt x="3862" y="4603"/>
                </a:cubicBezTo>
                <a:cubicBezTo>
                  <a:pt x="3485" y="4020"/>
                  <a:pt x="3087" y="3451"/>
                  <a:pt x="2671" y="2901"/>
                </a:cubicBezTo>
                <a:cubicBezTo>
                  <a:pt x="2469" y="2217"/>
                  <a:pt x="1732" y="0"/>
                  <a:pt x="668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284" name="Google Shape;543;p21"/>
          <p:cNvGrpSpPr/>
          <p:nvPr/>
        </p:nvGrpSpPr>
        <p:grpSpPr>
          <a:xfrm>
            <a:off x="360" y="4296960"/>
            <a:ext cx="710640" cy="872280"/>
            <a:chOff x="360" y="4296960"/>
            <a:chExt cx="710640" cy="872280"/>
          </a:xfrm>
        </p:grpSpPr>
        <p:sp>
          <p:nvSpPr>
            <p:cNvPr id="285" name="Google Shape;544;p21"/>
            <p:cNvSpPr/>
            <p:nvPr/>
          </p:nvSpPr>
          <p:spPr>
            <a:xfrm rot="5400000">
              <a:off x="-80280" y="4377600"/>
              <a:ext cx="872280" cy="710640"/>
            </a:xfrm>
            <a:custGeom>
              <a:avLst/>
              <a:gdLst>
                <a:gd name="textAreaLeft" fmla="*/ 0 w 872280"/>
                <a:gd name="textAreaRight" fmla="*/ 872640 w 872280"/>
                <a:gd name="textAreaTop" fmla="*/ 0 h 710640"/>
                <a:gd name="textAreaBottom" fmla="*/ 711000 h 710640"/>
              </a:gdLst>
              <a:ahLst/>
              <a:rect l="textAreaLeft" t="textAreaTop" r="textAreaRight" b="textAreaBottom"/>
              <a:pathLst>
                <a:path w="18494" h="15067">
                  <a:moveTo>
                    <a:pt x="1599" y="0"/>
                  </a:moveTo>
                  <a:cubicBezTo>
                    <a:pt x="1383" y="0"/>
                    <a:pt x="1201" y="51"/>
                    <a:pt x="1062" y="157"/>
                  </a:cubicBezTo>
                  <a:cubicBezTo>
                    <a:pt x="1" y="958"/>
                    <a:pt x="1883" y="4000"/>
                    <a:pt x="4652" y="4862"/>
                  </a:cubicBezTo>
                  <a:cubicBezTo>
                    <a:pt x="4448" y="4804"/>
                    <a:pt x="4236" y="4776"/>
                    <a:pt x="4030" y="4776"/>
                  </a:cubicBezTo>
                  <a:cubicBezTo>
                    <a:pt x="3409" y="4776"/>
                    <a:pt x="2843" y="5035"/>
                    <a:pt x="2727" y="5531"/>
                  </a:cubicBezTo>
                  <a:cubicBezTo>
                    <a:pt x="2566" y="6220"/>
                    <a:pt x="3430" y="6995"/>
                    <a:pt x="4892" y="6995"/>
                  </a:cubicBezTo>
                  <a:cubicBezTo>
                    <a:pt x="4904" y="6995"/>
                    <a:pt x="4915" y="6995"/>
                    <a:pt x="4927" y="6995"/>
                  </a:cubicBezTo>
                  <a:lnTo>
                    <a:pt x="4927" y="6995"/>
                  </a:lnTo>
                  <a:cubicBezTo>
                    <a:pt x="4507" y="7182"/>
                    <a:pt x="4169" y="7769"/>
                    <a:pt x="4632" y="8415"/>
                  </a:cubicBezTo>
                  <a:cubicBezTo>
                    <a:pt x="5434" y="9537"/>
                    <a:pt x="7906" y="9904"/>
                    <a:pt x="9555" y="10021"/>
                  </a:cubicBezTo>
                  <a:cubicBezTo>
                    <a:pt x="8905" y="10036"/>
                    <a:pt x="8301" y="10243"/>
                    <a:pt x="8231" y="10841"/>
                  </a:cubicBezTo>
                  <a:cubicBezTo>
                    <a:pt x="8074" y="12204"/>
                    <a:pt x="11066" y="12498"/>
                    <a:pt x="13060" y="12527"/>
                  </a:cubicBezTo>
                  <a:cubicBezTo>
                    <a:pt x="12702" y="12606"/>
                    <a:pt x="12389" y="12803"/>
                    <a:pt x="12339" y="13252"/>
                  </a:cubicBezTo>
                  <a:cubicBezTo>
                    <a:pt x="12160" y="14826"/>
                    <a:pt x="16474" y="14961"/>
                    <a:pt x="17836" y="15067"/>
                  </a:cubicBezTo>
                  <a:cubicBezTo>
                    <a:pt x="18494" y="10703"/>
                    <a:pt x="16498" y="7099"/>
                    <a:pt x="15079" y="7099"/>
                  </a:cubicBezTo>
                  <a:cubicBezTo>
                    <a:pt x="14872" y="7099"/>
                    <a:pt x="14678" y="7176"/>
                    <a:pt x="14505" y="7338"/>
                  </a:cubicBezTo>
                  <a:cubicBezTo>
                    <a:pt x="14353" y="7481"/>
                    <a:pt x="14274" y="7757"/>
                    <a:pt x="14289" y="8008"/>
                  </a:cubicBezTo>
                  <a:cubicBezTo>
                    <a:pt x="13696" y="6893"/>
                    <a:pt x="12676" y="5113"/>
                    <a:pt x="11715" y="4736"/>
                  </a:cubicBezTo>
                  <a:cubicBezTo>
                    <a:pt x="11543" y="4668"/>
                    <a:pt x="11384" y="4639"/>
                    <a:pt x="11241" y="4639"/>
                  </a:cubicBezTo>
                  <a:cubicBezTo>
                    <a:pt x="10614" y="4639"/>
                    <a:pt x="10277" y="5205"/>
                    <a:pt x="10287" y="5624"/>
                  </a:cubicBezTo>
                  <a:cubicBezTo>
                    <a:pt x="9512" y="3952"/>
                    <a:pt x="8122" y="2530"/>
                    <a:pt x="7311" y="2255"/>
                  </a:cubicBezTo>
                  <a:cubicBezTo>
                    <a:pt x="7156" y="2202"/>
                    <a:pt x="7009" y="2179"/>
                    <a:pt x="6874" y="2179"/>
                  </a:cubicBezTo>
                  <a:cubicBezTo>
                    <a:pt x="6196" y="2179"/>
                    <a:pt x="5796" y="2767"/>
                    <a:pt x="6019" y="3214"/>
                  </a:cubicBezTo>
                  <a:cubicBezTo>
                    <a:pt x="4454" y="1184"/>
                    <a:pt x="2637" y="0"/>
                    <a:pt x="1599" y="0"/>
                  </a:cubicBezTo>
                  <a:close/>
                </a:path>
              </a:pathLst>
            </a:custGeom>
            <a:solidFill>
              <a:srgbClr val="6b49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86" name="Google Shape;545;p21"/>
            <p:cNvSpPr/>
            <p:nvPr/>
          </p:nvSpPr>
          <p:spPr>
            <a:xfrm rot="5400000">
              <a:off x="-10440" y="4454280"/>
              <a:ext cx="728280" cy="594000"/>
            </a:xfrm>
            <a:custGeom>
              <a:avLst/>
              <a:gdLst>
                <a:gd name="textAreaLeft" fmla="*/ 0 w 728280"/>
                <a:gd name="textAreaRight" fmla="*/ 728640 w 728280"/>
                <a:gd name="textAreaTop" fmla="*/ 0 h 594000"/>
                <a:gd name="textAreaBottom" fmla="*/ 594360 h 594000"/>
              </a:gdLst>
              <a:ahLst/>
              <a:rect l="textAreaLeft" t="textAreaTop" r="textAreaRight" b="textAreaBottom"/>
              <a:pathLst>
                <a:path w="15438" h="12595">
                  <a:moveTo>
                    <a:pt x="94" y="1"/>
                  </a:moveTo>
                  <a:cubicBezTo>
                    <a:pt x="72" y="1"/>
                    <a:pt x="50" y="9"/>
                    <a:pt x="34" y="26"/>
                  </a:cubicBezTo>
                  <a:cubicBezTo>
                    <a:pt x="1" y="60"/>
                    <a:pt x="3" y="115"/>
                    <a:pt x="38" y="147"/>
                  </a:cubicBezTo>
                  <a:cubicBezTo>
                    <a:pt x="2999" y="3024"/>
                    <a:pt x="5522" y="4658"/>
                    <a:pt x="7749" y="6099"/>
                  </a:cubicBezTo>
                  <a:cubicBezTo>
                    <a:pt x="10455" y="7852"/>
                    <a:pt x="12792" y="9365"/>
                    <a:pt x="15262" y="12562"/>
                  </a:cubicBezTo>
                  <a:cubicBezTo>
                    <a:pt x="15277" y="12583"/>
                    <a:pt x="15302" y="12594"/>
                    <a:pt x="15328" y="12594"/>
                  </a:cubicBezTo>
                  <a:cubicBezTo>
                    <a:pt x="15398" y="12594"/>
                    <a:pt x="15438" y="12515"/>
                    <a:pt x="15395" y="12459"/>
                  </a:cubicBezTo>
                  <a:cubicBezTo>
                    <a:pt x="12908" y="9238"/>
                    <a:pt x="10559" y="7718"/>
                    <a:pt x="7840" y="5958"/>
                  </a:cubicBezTo>
                  <a:cubicBezTo>
                    <a:pt x="5621" y="4520"/>
                    <a:pt x="3104" y="2892"/>
                    <a:pt x="155" y="27"/>
                  </a:cubicBezTo>
                  <a:cubicBezTo>
                    <a:pt x="138" y="9"/>
                    <a:pt x="116" y="1"/>
                    <a:pt x="9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87" name="Google Shape;546;p21"/>
            <p:cNvSpPr/>
            <p:nvPr/>
          </p:nvSpPr>
          <p:spPr>
            <a:xfrm rot="5400000">
              <a:off x="467280" y="4612680"/>
              <a:ext cx="83160" cy="115560"/>
            </a:xfrm>
            <a:custGeom>
              <a:avLst/>
              <a:gdLst>
                <a:gd name="textAreaLeft" fmla="*/ 0 w 83160"/>
                <a:gd name="textAreaRight" fmla="*/ 83520 w 8316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1768" h="2458">
                  <a:moveTo>
                    <a:pt x="115" y="0"/>
                  </a:moveTo>
                  <a:cubicBezTo>
                    <a:pt x="57" y="0"/>
                    <a:pt x="1" y="65"/>
                    <a:pt x="42" y="131"/>
                  </a:cubicBezTo>
                  <a:lnTo>
                    <a:pt x="1602" y="2421"/>
                  </a:lnTo>
                  <a:cubicBezTo>
                    <a:pt x="1618" y="2444"/>
                    <a:pt x="1645" y="2458"/>
                    <a:pt x="1672" y="2458"/>
                  </a:cubicBezTo>
                  <a:cubicBezTo>
                    <a:pt x="1689" y="2458"/>
                    <a:pt x="1706" y="2452"/>
                    <a:pt x="1719" y="2443"/>
                  </a:cubicBezTo>
                  <a:cubicBezTo>
                    <a:pt x="1757" y="2417"/>
                    <a:pt x="1768" y="2364"/>
                    <a:pt x="1742" y="2326"/>
                  </a:cubicBezTo>
                  <a:lnTo>
                    <a:pt x="182" y="36"/>
                  </a:lnTo>
                  <a:cubicBezTo>
                    <a:pt x="163" y="11"/>
                    <a:pt x="139" y="0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7960" bIns="57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88" name="Google Shape;547;p21"/>
            <p:cNvSpPr/>
            <p:nvPr/>
          </p:nvSpPr>
          <p:spPr>
            <a:xfrm rot="5400000">
              <a:off x="347760" y="4811400"/>
              <a:ext cx="75600" cy="114120"/>
            </a:xfrm>
            <a:custGeom>
              <a:avLst/>
              <a:gdLst>
                <a:gd name="textAreaLeft" fmla="*/ 0 w 75600"/>
                <a:gd name="textAreaRight" fmla="*/ 75960 w 75600"/>
                <a:gd name="textAreaTop" fmla="*/ 0 h 114120"/>
                <a:gd name="textAreaBottom" fmla="*/ 114480 h 114120"/>
              </a:gdLst>
              <a:ahLst/>
              <a:rect l="textAreaLeft" t="textAreaTop" r="textAreaRight" b="textAreaBottom"/>
              <a:pathLst>
                <a:path w="1610" h="2424">
                  <a:moveTo>
                    <a:pt x="95" y="1"/>
                  </a:moveTo>
                  <a:cubicBezTo>
                    <a:pt x="78" y="1"/>
                    <a:pt x="61" y="6"/>
                    <a:pt x="45" y="17"/>
                  </a:cubicBezTo>
                  <a:cubicBezTo>
                    <a:pt x="8" y="45"/>
                    <a:pt x="1" y="97"/>
                    <a:pt x="28" y="135"/>
                  </a:cubicBezTo>
                  <a:cubicBezTo>
                    <a:pt x="553" y="846"/>
                    <a:pt x="1021" y="1595"/>
                    <a:pt x="1430" y="2378"/>
                  </a:cubicBezTo>
                  <a:cubicBezTo>
                    <a:pt x="1445" y="2406"/>
                    <a:pt x="1474" y="2423"/>
                    <a:pt x="1505" y="2423"/>
                  </a:cubicBezTo>
                  <a:lnTo>
                    <a:pt x="1505" y="2422"/>
                  </a:lnTo>
                  <a:cubicBezTo>
                    <a:pt x="1568" y="2422"/>
                    <a:pt x="1609" y="2355"/>
                    <a:pt x="1579" y="2299"/>
                  </a:cubicBezTo>
                  <a:cubicBezTo>
                    <a:pt x="1166" y="1509"/>
                    <a:pt x="693" y="753"/>
                    <a:pt x="163" y="35"/>
                  </a:cubicBezTo>
                  <a:cubicBezTo>
                    <a:pt x="147" y="12"/>
                    <a:pt x="121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7240" bIns="57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89" name="Google Shape;548;p21"/>
            <p:cNvSpPr/>
            <p:nvPr/>
          </p:nvSpPr>
          <p:spPr>
            <a:xfrm rot="5400000">
              <a:off x="214200" y="4966560"/>
              <a:ext cx="43560" cy="154080"/>
            </a:xfrm>
            <a:custGeom>
              <a:avLst/>
              <a:gdLst>
                <a:gd name="textAreaLeft" fmla="*/ 0 w 43560"/>
                <a:gd name="textAreaRight" fmla="*/ 43920 w 43560"/>
                <a:gd name="textAreaTop" fmla="*/ 0 h 154080"/>
                <a:gd name="textAreaBottom" fmla="*/ 154440 h 154080"/>
              </a:gdLst>
              <a:ahLst/>
              <a:rect l="textAreaLeft" t="textAreaTop" r="textAreaRight" b="textAreaBottom"/>
              <a:pathLst>
                <a:path w="931" h="3272">
                  <a:moveTo>
                    <a:pt x="96" y="1"/>
                  </a:moveTo>
                  <a:cubicBezTo>
                    <a:pt x="83" y="1"/>
                    <a:pt x="70" y="3"/>
                    <a:pt x="58" y="10"/>
                  </a:cubicBezTo>
                  <a:cubicBezTo>
                    <a:pt x="17" y="31"/>
                    <a:pt x="0" y="82"/>
                    <a:pt x="22" y="123"/>
                  </a:cubicBezTo>
                  <a:cubicBezTo>
                    <a:pt x="503" y="1073"/>
                    <a:pt x="757" y="2122"/>
                    <a:pt x="762" y="3187"/>
                  </a:cubicBezTo>
                  <a:cubicBezTo>
                    <a:pt x="762" y="3233"/>
                    <a:pt x="799" y="3271"/>
                    <a:pt x="846" y="3271"/>
                  </a:cubicBezTo>
                  <a:cubicBezTo>
                    <a:pt x="893" y="3271"/>
                    <a:pt x="931" y="3233"/>
                    <a:pt x="931" y="3186"/>
                  </a:cubicBezTo>
                  <a:cubicBezTo>
                    <a:pt x="926" y="2095"/>
                    <a:pt x="666" y="1020"/>
                    <a:pt x="171" y="47"/>
                  </a:cubicBezTo>
                  <a:cubicBezTo>
                    <a:pt x="156" y="17"/>
                    <a:pt x="127" y="1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7040" bIns="77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90" name="Google Shape;549;p21"/>
            <p:cNvSpPr/>
            <p:nvPr/>
          </p:nvSpPr>
          <p:spPr>
            <a:xfrm rot="5400000">
              <a:off x="363240" y="4537440"/>
              <a:ext cx="132480" cy="23040"/>
            </a:xfrm>
            <a:custGeom>
              <a:avLst/>
              <a:gdLst>
                <a:gd name="textAreaLeft" fmla="*/ 0 w 132480"/>
                <a:gd name="textAreaRight" fmla="*/ 132840 w 132480"/>
                <a:gd name="textAreaTop" fmla="*/ 0 h 23040"/>
                <a:gd name="textAreaBottom" fmla="*/ 23400 h 23040"/>
              </a:gdLst>
              <a:ahLst/>
              <a:rect l="textAreaLeft" t="textAreaTop" r="textAreaRight" b="textAreaBottom"/>
              <a:pathLst>
                <a:path w="2815" h="495">
                  <a:moveTo>
                    <a:pt x="89" y="1"/>
                  </a:moveTo>
                  <a:cubicBezTo>
                    <a:pt x="47" y="1"/>
                    <a:pt x="10" y="32"/>
                    <a:pt x="6" y="75"/>
                  </a:cubicBezTo>
                  <a:cubicBezTo>
                    <a:pt x="0" y="120"/>
                    <a:pt x="33" y="163"/>
                    <a:pt x="79" y="168"/>
                  </a:cubicBezTo>
                  <a:lnTo>
                    <a:pt x="2713" y="493"/>
                  </a:lnTo>
                  <a:lnTo>
                    <a:pt x="2723" y="493"/>
                  </a:lnTo>
                  <a:lnTo>
                    <a:pt x="2723" y="494"/>
                  </a:lnTo>
                  <a:cubicBezTo>
                    <a:pt x="2725" y="494"/>
                    <a:pt x="2727" y="494"/>
                    <a:pt x="2729" y="494"/>
                  </a:cubicBezTo>
                  <a:cubicBezTo>
                    <a:pt x="2773" y="494"/>
                    <a:pt x="2810" y="460"/>
                    <a:pt x="2812" y="415"/>
                  </a:cubicBezTo>
                  <a:cubicBezTo>
                    <a:pt x="2815" y="369"/>
                    <a:pt x="2780" y="328"/>
                    <a:pt x="2733" y="326"/>
                  </a:cubicBezTo>
                  <a:lnTo>
                    <a:pt x="100" y="1"/>
                  </a:lnTo>
                  <a:cubicBezTo>
                    <a:pt x="96" y="1"/>
                    <a:pt x="92" y="1"/>
                    <a:pt x="8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520" bIns="11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91" name="Google Shape;550;p21"/>
            <p:cNvSpPr/>
            <p:nvPr/>
          </p:nvSpPr>
          <p:spPr>
            <a:xfrm rot="5400000">
              <a:off x="237960" y="4644360"/>
              <a:ext cx="174960" cy="31320"/>
            </a:xfrm>
            <a:custGeom>
              <a:avLst/>
              <a:gdLst>
                <a:gd name="textAreaLeft" fmla="*/ 0 w 174960"/>
                <a:gd name="textAreaRight" fmla="*/ 175320 w 174960"/>
                <a:gd name="textAreaTop" fmla="*/ 0 h 31320"/>
                <a:gd name="textAreaBottom" fmla="*/ 31680 h 31320"/>
              </a:gdLst>
              <a:ahLst/>
              <a:rect l="textAreaLeft" t="textAreaTop" r="textAreaRight" b="textAreaBottom"/>
              <a:pathLst>
                <a:path w="3717" h="674">
                  <a:moveTo>
                    <a:pt x="91" y="1"/>
                  </a:moveTo>
                  <a:cubicBezTo>
                    <a:pt x="48" y="1"/>
                    <a:pt x="12" y="31"/>
                    <a:pt x="7" y="73"/>
                  </a:cubicBezTo>
                  <a:cubicBezTo>
                    <a:pt x="0" y="118"/>
                    <a:pt x="30" y="160"/>
                    <a:pt x="75" y="168"/>
                  </a:cubicBezTo>
                  <a:lnTo>
                    <a:pt x="3617" y="673"/>
                  </a:lnTo>
                  <a:cubicBezTo>
                    <a:pt x="3620" y="673"/>
                    <a:pt x="3624" y="674"/>
                    <a:pt x="3628" y="674"/>
                  </a:cubicBezTo>
                  <a:cubicBezTo>
                    <a:pt x="3673" y="674"/>
                    <a:pt x="3710" y="640"/>
                    <a:pt x="3713" y="595"/>
                  </a:cubicBezTo>
                  <a:cubicBezTo>
                    <a:pt x="3716" y="551"/>
                    <a:pt x="3684" y="512"/>
                    <a:pt x="3641" y="506"/>
                  </a:cubicBezTo>
                  <a:lnTo>
                    <a:pt x="99" y="1"/>
                  </a:lnTo>
                  <a:cubicBezTo>
                    <a:pt x="96" y="1"/>
                    <a:pt x="93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840" bIns="15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92" name="Google Shape;551;p21"/>
            <p:cNvSpPr/>
            <p:nvPr/>
          </p:nvSpPr>
          <p:spPr>
            <a:xfrm rot="5400000">
              <a:off x="127440" y="4809240"/>
              <a:ext cx="138240" cy="18360"/>
            </a:xfrm>
            <a:custGeom>
              <a:avLst/>
              <a:gdLst>
                <a:gd name="textAreaLeft" fmla="*/ 0 w 138240"/>
                <a:gd name="textAreaRight" fmla="*/ 138600 w 138240"/>
                <a:gd name="textAreaTop" fmla="*/ 0 h 18360"/>
                <a:gd name="textAreaBottom" fmla="*/ 18720 h 18360"/>
              </a:gdLst>
              <a:ahLst/>
              <a:rect l="textAreaLeft" t="textAreaTop" r="textAreaRight" b="textAreaBottom"/>
              <a:pathLst>
                <a:path w="2936" h="396">
                  <a:moveTo>
                    <a:pt x="2847" y="0"/>
                  </a:moveTo>
                  <a:cubicBezTo>
                    <a:pt x="2843" y="0"/>
                    <a:pt x="2839" y="1"/>
                    <a:pt x="2835" y="1"/>
                  </a:cubicBezTo>
                  <a:cubicBezTo>
                    <a:pt x="1925" y="111"/>
                    <a:pt x="999" y="188"/>
                    <a:pt x="84" y="227"/>
                  </a:cubicBezTo>
                  <a:cubicBezTo>
                    <a:pt x="38" y="228"/>
                    <a:pt x="0" y="266"/>
                    <a:pt x="1" y="313"/>
                  </a:cubicBezTo>
                  <a:cubicBezTo>
                    <a:pt x="2" y="359"/>
                    <a:pt x="40" y="396"/>
                    <a:pt x="85" y="396"/>
                  </a:cubicBezTo>
                  <a:cubicBezTo>
                    <a:pt x="86" y="396"/>
                    <a:pt x="87" y="396"/>
                    <a:pt x="87" y="396"/>
                  </a:cubicBezTo>
                  <a:lnTo>
                    <a:pt x="91" y="396"/>
                  </a:lnTo>
                  <a:cubicBezTo>
                    <a:pt x="1011" y="355"/>
                    <a:pt x="1940" y="279"/>
                    <a:pt x="2854" y="168"/>
                  </a:cubicBezTo>
                  <a:cubicBezTo>
                    <a:pt x="2902" y="164"/>
                    <a:pt x="2936" y="122"/>
                    <a:pt x="2931" y="75"/>
                  </a:cubicBezTo>
                  <a:cubicBezTo>
                    <a:pt x="2925" y="32"/>
                    <a:pt x="2889" y="0"/>
                    <a:pt x="284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93" name="Google Shape;552;p21"/>
            <p:cNvSpPr/>
            <p:nvPr/>
          </p:nvSpPr>
          <p:spPr>
            <a:xfrm rot="5400000">
              <a:off x="25200" y="4983120"/>
              <a:ext cx="107280" cy="18360"/>
            </a:xfrm>
            <a:custGeom>
              <a:avLst/>
              <a:gdLst>
                <a:gd name="textAreaLeft" fmla="*/ 0 w 107280"/>
                <a:gd name="textAreaRight" fmla="*/ 107640 w 107280"/>
                <a:gd name="textAreaTop" fmla="*/ 0 h 18360"/>
                <a:gd name="textAreaBottom" fmla="*/ 18720 h 18360"/>
              </a:gdLst>
              <a:ahLst/>
              <a:rect l="textAreaLeft" t="textAreaTop" r="textAreaRight" b="textAreaBottom"/>
              <a:pathLst>
                <a:path w="2280" h="393">
                  <a:moveTo>
                    <a:pt x="2199" y="0"/>
                  </a:moveTo>
                  <a:cubicBezTo>
                    <a:pt x="1494" y="5"/>
                    <a:pt x="790" y="81"/>
                    <a:pt x="100" y="226"/>
                  </a:cubicBezTo>
                  <a:cubicBezTo>
                    <a:pt x="0" y="247"/>
                    <a:pt x="15" y="391"/>
                    <a:pt x="116" y="392"/>
                  </a:cubicBezTo>
                  <a:cubicBezTo>
                    <a:pt x="123" y="392"/>
                    <a:pt x="128" y="391"/>
                    <a:pt x="134" y="390"/>
                  </a:cubicBezTo>
                  <a:cubicBezTo>
                    <a:pt x="814" y="250"/>
                    <a:pt x="1506" y="175"/>
                    <a:pt x="2201" y="169"/>
                  </a:cubicBezTo>
                  <a:cubicBezTo>
                    <a:pt x="2246" y="166"/>
                    <a:pt x="2280" y="129"/>
                    <a:pt x="2280" y="84"/>
                  </a:cubicBezTo>
                  <a:cubicBezTo>
                    <a:pt x="2280" y="40"/>
                    <a:pt x="2245" y="2"/>
                    <a:pt x="219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114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cs-CZ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cs-CZ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555;p22"/>
          <p:cNvSpPr/>
          <p:nvPr/>
        </p:nvSpPr>
        <p:spPr>
          <a:xfrm>
            <a:off x="7337880" y="1028520"/>
            <a:ext cx="1260360" cy="1308600"/>
          </a:xfrm>
          <a:custGeom>
            <a:avLst/>
            <a:gdLst>
              <a:gd name="textAreaLeft" fmla="*/ 0 w 1260360"/>
              <a:gd name="textAreaRight" fmla="*/ 1260720 w 1260360"/>
              <a:gd name="textAreaTop" fmla="*/ 0 h 1308600"/>
              <a:gd name="textAreaBottom" fmla="*/ 1308960 h 1308600"/>
            </a:gdLst>
            <a:ahLst/>
            <a:rect l="textAreaLeft" t="textAreaTop" r="textAreaRight" b="textAreaBottom"/>
            <a:pathLst>
              <a:path w="23597" h="24498">
                <a:moveTo>
                  <a:pt x="617" y="2"/>
                </a:moveTo>
                <a:cubicBezTo>
                  <a:pt x="468" y="2"/>
                  <a:pt x="323" y="60"/>
                  <a:pt x="213" y="169"/>
                </a:cubicBezTo>
                <a:cubicBezTo>
                  <a:pt x="50" y="332"/>
                  <a:pt x="1" y="578"/>
                  <a:pt x="89" y="791"/>
                </a:cubicBezTo>
                <a:cubicBezTo>
                  <a:pt x="178" y="1004"/>
                  <a:pt x="386" y="1144"/>
                  <a:pt x="617" y="1144"/>
                </a:cubicBezTo>
                <a:cubicBezTo>
                  <a:pt x="931" y="1144"/>
                  <a:pt x="1187" y="888"/>
                  <a:pt x="1187" y="574"/>
                </a:cubicBezTo>
                <a:cubicBezTo>
                  <a:pt x="1187" y="342"/>
                  <a:pt x="1048" y="134"/>
                  <a:pt x="835" y="46"/>
                </a:cubicBezTo>
                <a:cubicBezTo>
                  <a:pt x="765" y="17"/>
                  <a:pt x="690" y="2"/>
                  <a:pt x="617" y="2"/>
                </a:cubicBezTo>
                <a:close/>
                <a:moveTo>
                  <a:pt x="3819" y="1"/>
                </a:moveTo>
                <a:cubicBezTo>
                  <a:pt x="3670" y="1"/>
                  <a:pt x="3524" y="59"/>
                  <a:pt x="3415" y="169"/>
                </a:cubicBezTo>
                <a:cubicBezTo>
                  <a:pt x="3251" y="332"/>
                  <a:pt x="3202" y="578"/>
                  <a:pt x="3291" y="791"/>
                </a:cubicBezTo>
                <a:cubicBezTo>
                  <a:pt x="3379" y="1004"/>
                  <a:pt x="3588" y="1144"/>
                  <a:pt x="3818" y="1144"/>
                </a:cubicBezTo>
                <a:cubicBezTo>
                  <a:pt x="4133" y="1143"/>
                  <a:pt x="4389" y="888"/>
                  <a:pt x="4389" y="574"/>
                </a:cubicBezTo>
                <a:cubicBezTo>
                  <a:pt x="4389" y="342"/>
                  <a:pt x="4250" y="134"/>
                  <a:pt x="4037" y="45"/>
                </a:cubicBezTo>
                <a:cubicBezTo>
                  <a:pt x="3966" y="16"/>
                  <a:pt x="3892" y="1"/>
                  <a:pt x="3819" y="1"/>
                </a:cubicBezTo>
                <a:close/>
                <a:moveTo>
                  <a:pt x="7018" y="1"/>
                </a:moveTo>
                <a:cubicBezTo>
                  <a:pt x="6870" y="1"/>
                  <a:pt x="6725" y="59"/>
                  <a:pt x="6615" y="168"/>
                </a:cubicBezTo>
                <a:cubicBezTo>
                  <a:pt x="6452" y="331"/>
                  <a:pt x="6402" y="577"/>
                  <a:pt x="6491" y="791"/>
                </a:cubicBezTo>
                <a:cubicBezTo>
                  <a:pt x="6579" y="1004"/>
                  <a:pt x="6787" y="1143"/>
                  <a:pt x="7019" y="1144"/>
                </a:cubicBezTo>
                <a:cubicBezTo>
                  <a:pt x="7334" y="1143"/>
                  <a:pt x="7589" y="888"/>
                  <a:pt x="7590" y="574"/>
                </a:cubicBezTo>
                <a:cubicBezTo>
                  <a:pt x="7590" y="342"/>
                  <a:pt x="7452" y="134"/>
                  <a:pt x="7238" y="45"/>
                </a:cubicBezTo>
                <a:cubicBezTo>
                  <a:pt x="7167" y="15"/>
                  <a:pt x="7092" y="1"/>
                  <a:pt x="7018" y="1"/>
                </a:cubicBezTo>
                <a:close/>
                <a:moveTo>
                  <a:pt x="10221" y="2"/>
                </a:moveTo>
                <a:cubicBezTo>
                  <a:pt x="10072" y="2"/>
                  <a:pt x="9926" y="60"/>
                  <a:pt x="9817" y="169"/>
                </a:cubicBezTo>
                <a:cubicBezTo>
                  <a:pt x="9654" y="332"/>
                  <a:pt x="9605" y="578"/>
                  <a:pt x="9693" y="791"/>
                </a:cubicBezTo>
                <a:cubicBezTo>
                  <a:pt x="9782" y="1005"/>
                  <a:pt x="9990" y="1144"/>
                  <a:pt x="10221" y="1144"/>
                </a:cubicBezTo>
                <a:cubicBezTo>
                  <a:pt x="10535" y="1143"/>
                  <a:pt x="10791" y="887"/>
                  <a:pt x="10791" y="574"/>
                </a:cubicBezTo>
                <a:cubicBezTo>
                  <a:pt x="10791" y="342"/>
                  <a:pt x="10652" y="134"/>
                  <a:pt x="10439" y="46"/>
                </a:cubicBezTo>
                <a:cubicBezTo>
                  <a:pt x="10369" y="16"/>
                  <a:pt x="10294" y="2"/>
                  <a:pt x="10221" y="2"/>
                </a:cubicBezTo>
                <a:close/>
                <a:moveTo>
                  <a:pt x="13423" y="2"/>
                </a:moveTo>
                <a:cubicBezTo>
                  <a:pt x="13274" y="2"/>
                  <a:pt x="13128" y="60"/>
                  <a:pt x="13019" y="169"/>
                </a:cubicBezTo>
                <a:cubicBezTo>
                  <a:pt x="12855" y="332"/>
                  <a:pt x="12807" y="578"/>
                  <a:pt x="12894" y="791"/>
                </a:cubicBezTo>
                <a:cubicBezTo>
                  <a:pt x="12982" y="1004"/>
                  <a:pt x="13191" y="1143"/>
                  <a:pt x="13421" y="1144"/>
                </a:cubicBezTo>
                <a:cubicBezTo>
                  <a:pt x="13736" y="1143"/>
                  <a:pt x="13992" y="888"/>
                  <a:pt x="13993" y="574"/>
                </a:cubicBezTo>
                <a:cubicBezTo>
                  <a:pt x="13993" y="343"/>
                  <a:pt x="13854" y="134"/>
                  <a:pt x="13641" y="46"/>
                </a:cubicBezTo>
                <a:cubicBezTo>
                  <a:pt x="13570" y="17"/>
                  <a:pt x="13496" y="2"/>
                  <a:pt x="13423" y="2"/>
                </a:cubicBezTo>
                <a:close/>
                <a:moveTo>
                  <a:pt x="16623" y="1"/>
                </a:moveTo>
                <a:cubicBezTo>
                  <a:pt x="16475" y="1"/>
                  <a:pt x="16329" y="59"/>
                  <a:pt x="16219" y="168"/>
                </a:cubicBezTo>
                <a:cubicBezTo>
                  <a:pt x="16056" y="331"/>
                  <a:pt x="16007" y="577"/>
                  <a:pt x="16095" y="791"/>
                </a:cubicBezTo>
                <a:cubicBezTo>
                  <a:pt x="16184" y="1004"/>
                  <a:pt x="16392" y="1143"/>
                  <a:pt x="16623" y="1144"/>
                </a:cubicBezTo>
                <a:cubicBezTo>
                  <a:pt x="16939" y="1143"/>
                  <a:pt x="17193" y="888"/>
                  <a:pt x="17194" y="574"/>
                </a:cubicBezTo>
                <a:cubicBezTo>
                  <a:pt x="17194" y="342"/>
                  <a:pt x="17056" y="134"/>
                  <a:pt x="16842" y="45"/>
                </a:cubicBezTo>
                <a:cubicBezTo>
                  <a:pt x="16772" y="15"/>
                  <a:pt x="16697" y="1"/>
                  <a:pt x="16623" y="1"/>
                </a:cubicBezTo>
                <a:close/>
                <a:moveTo>
                  <a:pt x="19826" y="1"/>
                </a:moveTo>
                <a:cubicBezTo>
                  <a:pt x="19677" y="1"/>
                  <a:pt x="19530" y="59"/>
                  <a:pt x="19421" y="168"/>
                </a:cubicBezTo>
                <a:cubicBezTo>
                  <a:pt x="19257" y="331"/>
                  <a:pt x="19209" y="577"/>
                  <a:pt x="19297" y="791"/>
                </a:cubicBezTo>
                <a:cubicBezTo>
                  <a:pt x="19385" y="1004"/>
                  <a:pt x="19594" y="1143"/>
                  <a:pt x="19825" y="1144"/>
                </a:cubicBezTo>
                <a:cubicBezTo>
                  <a:pt x="20139" y="1143"/>
                  <a:pt x="20395" y="888"/>
                  <a:pt x="20396" y="574"/>
                </a:cubicBezTo>
                <a:cubicBezTo>
                  <a:pt x="20396" y="342"/>
                  <a:pt x="20257" y="134"/>
                  <a:pt x="20044" y="45"/>
                </a:cubicBezTo>
                <a:cubicBezTo>
                  <a:pt x="19974" y="16"/>
                  <a:pt x="19899" y="1"/>
                  <a:pt x="19826" y="1"/>
                </a:cubicBezTo>
                <a:close/>
                <a:moveTo>
                  <a:pt x="23026" y="2"/>
                </a:moveTo>
                <a:cubicBezTo>
                  <a:pt x="22878" y="2"/>
                  <a:pt x="22731" y="60"/>
                  <a:pt x="22623" y="169"/>
                </a:cubicBezTo>
                <a:cubicBezTo>
                  <a:pt x="22459" y="332"/>
                  <a:pt x="22410" y="578"/>
                  <a:pt x="22498" y="791"/>
                </a:cubicBezTo>
                <a:cubicBezTo>
                  <a:pt x="22587" y="1005"/>
                  <a:pt x="22796" y="1144"/>
                  <a:pt x="23026" y="1144"/>
                </a:cubicBezTo>
                <a:cubicBezTo>
                  <a:pt x="23341" y="1143"/>
                  <a:pt x="23596" y="887"/>
                  <a:pt x="23597" y="574"/>
                </a:cubicBezTo>
                <a:cubicBezTo>
                  <a:pt x="23597" y="342"/>
                  <a:pt x="23458" y="134"/>
                  <a:pt x="23245" y="46"/>
                </a:cubicBezTo>
                <a:cubicBezTo>
                  <a:pt x="23174" y="16"/>
                  <a:pt x="23100" y="2"/>
                  <a:pt x="23026" y="2"/>
                </a:cubicBezTo>
                <a:close/>
                <a:moveTo>
                  <a:pt x="617" y="2922"/>
                </a:moveTo>
                <a:cubicBezTo>
                  <a:pt x="469" y="2922"/>
                  <a:pt x="323" y="2980"/>
                  <a:pt x="213" y="3089"/>
                </a:cubicBezTo>
                <a:cubicBezTo>
                  <a:pt x="50" y="3252"/>
                  <a:pt x="1" y="3498"/>
                  <a:pt x="89" y="3711"/>
                </a:cubicBezTo>
                <a:cubicBezTo>
                  <a:pt x="178" y="3924"/>
                  <a:pt x="386" y="4063"/>
                  <a:pt x="617" y="4063"/>
                </a:cubicBezTo>
                <a:cubicBezTo>
                  <a:pt x="931" y="4063"/>
                  <a:pt x="1187" y="3807"/>
                  <a:pt x="1187" y="3493"/>
                </a:cubicBezTo>
                <a:cubicBezTo>
                  <a:pt x="1187" y="3262"/>
                  <a:pt x="1048" y="3054"/>
                  <a:pt x="835" y="2965"/>
                </a:cubicBezTo>
                <a:cubicBezTo>
                  <a:pt x="765" y="2936"/>
                  <a:pt x="691" y="2922"/>
                  <a:pt x="617" y="2922"/>
                </a:cubicBezTo>
                <a:close/>
                <a:moveTo>
                  <a:pt x="3817" y="2921"/>
                </a:moveTo>
                <a:cubicBezTo>
                  <a:pt x="3669" y="2921"/>
                  <a:pt x="3523" y="2979"/>
                  <a:pt x="3414" y="3088"/>
                </a:cubicBezTo>
                <a:cubicBezTo>
                  <a:pt x="3251" y="3252"/>
                  <a:pt x="3202" y="3498"/>
                  <a:pt x="3291" y="3711"/>
                </a:cubicBezTo>
                <a:cubicBezTo>
                  <a:pt x="3380" y="3924"/>
                  <a:pt x="3588" y="4063"/>
                  <a:pt x="3818" y="4063"/>
                </a:cubicBezTo>
                <a:cubicBezTo>
                  <a:pt x="4133" y="4062"/>
                  <a:pt x="4388" y="3807"/>
                  <a:pt x="4389" y="3493"/>
                </a:cubicBezTo>
                <a:cubicBezTo>
                  <a:pt x="4389" y="3261"/>
                  <a:pt x="4250" y="3053"/>
                  <a:pt x="4037" y="2965"/>
                </a:cubicBezTo>
                <a:cubicBezTo>
                  <a:pt x="3966" y="2935"/>
                  <a:pt x="3891" y="2921"/>
                  <a:pt x="3817" y="2921"/>
                </a:cubicBezTo>
                <a:close/>
                <a:moveTo>
                  <a:pt x="7020" y="2920"/>
                </a:moveTo>
                <a:cubicBezTo>
                  <a:pt x="6871" y="2920"/>
                  <a:pt x="6725" y="2978"/>
                  <a:pt x="6615" y="3088"/>
                </a:cubicBezTo>
                <a:cubicBezTo>
                  <a:pt x="6452" y="3250"/>
                  <a:pt x="6402" y="3497"/>
                  <a:pt x="6491" y="3710"/>
                </a:cubicBezTo>
                <a:cubicBezTo>
                  <a:pt x="6579" y="3923"/>
                  <a:pt x="6787" y="4063"/>
                  <a:pt x="7019" y="4063"/>
                </a:cubicBezTo>
                <a:cubicBezTo>
                  <a:pt x="7334" y="4063"/>
                  <a:pt x="7589" y="3807"/>
                  <a:pt x="7590" y="3493"/>
                </a:cubicBezTo>
                <a:cubicBezTo>
                  <a:pt x="7590" y="3261"/>
                  <a:pt x="7451" y="3053"/>
                  <a:pt x="7238" y="2964"/>
                </a:cubicBezTo>
                <a:cubicBezTo>
                  <a:pt x="7167" y="2935"/>
                  <a:pt x="7093" y="2920"/>
                  <a:pt x="7020" y="2920"/>
                </a:cubicBezTo>
                <a:close/>
                <a:moveTo>
                  <a:pt x="10221" y="2922"/>
                </a:moveTo>
                <a:cubicBezTo>
                  <a:pt x="10072" y="2922"/>
                  <a:pt x="9926" y="2980"/>
                  <a:pt x="9817" y="3089"/>
                </a:cubicBezTo>
                <a:cubicBezTo>
                  <a:pt x="9654" y="3253"/>
                  <a:pt x="9605" y="3498"/>
                  <a:pt x="9694" y="3711"/>
                </a:cubicBezTo>
                <a:cubicBezTo>
                  <a:pt x="9782" y="3924"/>
                  <a:pt x="9990" y="4063"/>
                  <a:pt x="10221" y="4063"/>
                </a:cubicBezTo>
                <a:cubicBezTo>
                  <a:pt x="10535" y="4062"/>
                  <a:pt x="10790" y="3807"/>
                  <a:pt x="10791" y="3493"/>
                </a:cubicBezTo>
                <a:cubicBezTo>
                  <a:pt x="10791" y="3261"/>
                  <a:pt x="10652" y="3053"/>
                  <a:pt x="10439" y="2965"/>
                </a:cubicBezTo>
                <a:cubicBezTo>
                  <a:pt x="10369" y="2936"/>
                  <a:pt x="10295" y="2922"/>
                  <a:pt x="10221" y="2922"/>
                </a:cubicBezTo>
                <a:close/>
                <a:moveTo>
                  <a:pt x="13422" y="2922"/>
                </a:moveTo>
                <a:cubicBezTo>
                  <a:pt x="13273" y="2922"/>
                  <a:pt x="13127" y="2980"/>
                  <a:pt x="13019" y="3089"/>
                </a:cubicBezTo>
                <a:cubicBezTo>
                  <a:pt x="12855" y="3252"/>
                  <a:pt x="12807" y="3497"/>
                  <a:pt x="12894" y="3710"/>
                </a:cubicBezTo>
                <a:cubicBezTo>
                  <a:pt x="12982" y="3923"/>
                  <a:pt x="13191" y="4063"/>
                  <a:pt x="13421" y="4063"/>
                </a:cubicBezTo>
                <a:cubicBezTo>
                  <a:pt x="13736" y="4062"/>
                  <a:pt x="13992" y="3807"/>
                  <a:pt x="13993" y="3493"/>
                </a:cubicBezTo>
                <a:cubicBezTo>
                  <a:pt x="13993" y="3262"/>
                  <a:pt x="13853" y="3054"/>
                  <a:pt x="13640" y="2965"/>
                </a:cubicBezTo>
                <a:cubicBezTo>
                  <a:pt x="13569" y="2936"/>
                  <a:pt x="13495" y="2922"/>
                  <a:pt x="13422" y="2922"/>
                </a:cubicBezTo>
                <a:close/>
                <a:moveTo>
                  <a:pt x="16624" y="2920"/>
                </a:moveTo>
                <a:cubicBezTo>
                  <a:pt x="16475" y="2920"/>
                  <a:pt x="16329" y="2978"/>
                  <a:pt x="16219" y="3088"/>
                </a:cubicBezTo>
                <a:cubicBezTo>
                  <a:pt x="16056" y="3250"/>
                  <a:pt x="16007" y="3497"/>
                  <a:pt x="16095" y="3710"/>
                </a:cubicBezTo>
                <a:cubicBezTo>
                  <a:pt x="16184" y="3923"/>
                  <a:pt x="16392" y="4063"/>
                  <a:pt x="16623" y="4063"/>
                </a:cubicBezTo>
                <a:cubicBezTo>
                  <a:pt x="16938" y="4063"/>
                  <a:pt x="17193" y="3807"/>
                  <a:pt x="17194" y="3493"/>
                </a:cubicBezTo>
                <a:cubicBezTo>
                  <a:pt x="17194" y="3261"/>
                  <a:pt x="17056" y="3053"/>
                  <a:pt x="16842" y="2964"/>
                </a:cubicBezTo>
                <a:cubicBezTo>
                  <a:pt x="16772" y="2935"/>
                  <a:pt x="16698" y="2920"/>
                  <a:pt x="16624" y="2920"/>
                </a:cubicBezTo>
                <a:close/>
                <a:moveTo>
                  <a:pt x="19825" y="2920"/>
                </a:moveTo>
                <a:cubicBezTo>
                  <a:pt x="19677" y="2920"/>
                  <a:pt x="19530" y="2978"/>
                  <a:pt x="19421" y="3088"/>
                </a:cubicBezTo>
                <a:cubicBezTo>
                  <a:pt x="19257" y="3252"/>
                  <a:pt x="19209" y="3497"/>
                  <a:pt x="19297" y="3710"/>
                </a:cubicBezTo>
                <a:cubicBezTo>
                  <a:pt x="19386" y="3923"/>
                  <a:pt x="19594" y="4063"/>
                  <a:pt x="19825" y="4063"/>
                </a:cubicBezTo>
                <a:cubicBezTo>
                  <a:pt x="20139" y="4063"/>
                  <a:pt x="20395" y="3807"/>
                  <a:pt x="20396" y="3493"/>
                </a:cubicBezTo>
                <a:cubicBezTo>
                  <a:pt x="20396" y="3261"/>
                  <a:pt x="20257" y="3053"/>
                  <a:pt x="20043" y="2964"/>
                </a:cubicBezTo>
                <a:cubicBezTo>
                  <a:pt x="19973" y="2935"/>
                  <a:pt x="19899" y="2920"/>
                  <a:pt x="19825" y="2920"/>
                </a:cubicBezTo>
                <a:close/>
                <a:moveTo>
                  <a:pt x="23026" y="2922"/>
                </a:moveTo>
                <a:cubicBezTo>
                  <a:pt x="22877" y="2922"/>
                  <a:pt x="22731" y="2980"/>
                  <a:pt x="22622" y="3089"/>
                </a:cubicBezTo>
                <a:cubicBezTo>
                  <a:pt x="22459" y="3253"/>
                  <a:pt x="22410" y="3498"/>
                  <a:pt x="22498" y="3711"/>
                </a:cubicBezTo>
                <a:cubicBezTo>
                  <a:pt x="22587" y="3924"/>
                  <a:pt x="22796" y="4063"/>
                  <a:pt x="23026" y="4063"/>
                </a:cubicBezTo>
                <a:cubicBezTo>
                  <a:pt x="23341" y="4062"/>
                  <a:pt x="23596" y="3807"/>
                  <a:pt x="23597" y="3493"/>
                </a:cubicBezTo>
                <a:cubicBezTo>
                  <a:pt x="23597" y="3261"/>
                  <a:pt x="23457" y="3053"/>
                  <a:pt x="23244" y="2965"/>
                </a:cubicBezTo>
                <a:cubicBezTo>
                  <a:pt x="23173" y="2936"/>
                  <a:pt x="23099" y="2922"/>
                  <a:pt x="23026" y="2922"/>
                </a:cubicBezTo>
                <a:close/>
                <a:moveTo>
                  <a:pt x="617" y="5841"/>
                </a:moveTo>
                <a:cubicBezTo>
                  <a:pt x="468" y="5841"/>
                  <a:pt x="323" y="5898"/>
                  <a:pt x="213" y="6007"/>
                </a:cubicBezTo>
                <a:cubicBezTo>
                  <a:pt x="50" y="6171"/>
                  <a:pt x="1" y="6416"/>
                  <a:pt x="89" y="6629"/>
                </a:cubicBezTo>
                <a:cubicBezTo>
                  <a:pt x="178" y="6842"/>
                  <a:pt x="386" y="6982"/>
                  <a:pt x="617" y="6982"/>
                </a:cubicBezTo>
                <a:cubicBezTo>
                  <a:pt x="931" y="6982"/>
                  <a:pt x="1187" y="6726"/>
                  <a:pt x="1187" y="6412"/>
                </a:cubicBezTo>
                <a:cubicBezTo>
                  <a:pt x="1187" y="6181"/>
                  <a:pt x="1048" y="5972"/>
                  <a:pt x="835" y="5884"/>
                </a:cubicBezTo>
                <a:cubicBezTo>
                  <a:pt x="765" y="5855"/>
                  <a:pt x="690" y="5841"/>
                  <a:pt x="617" y="5841"/>
                </a:cubicBezTo>
                <a:close/>
                <a:moveTo>
                  <a:pt x="3819" y="5840"/>
                </a:moveTo>
                <a:cubicBezTo>
                  <a:pt x="3670" y="5840"/>
                  <a:pt x="3523" y="5898"/>
                  <a:pt x="3414" y="6007"/>
                </a:cubicBezTo>
                <a:cubicBezTo>
                  <a:pt x="3251" y="6171"/>
                  <a:pt x="3202" y="6416"/>
                  <a:pt x="3291" y="6629"/>
                </a:cubicBezTo>
                <a:cubicBezTo>
                  <a:pt x="3379" y="6842"/>
                  <a:pt x="3588" y="6982"/>
                  <a:pt x="3818" y="6982"/>
                </a:cubicBezTo>
                <a:cubicBezTo>
                  <a:pt x="4133" y="6981"/>
                  <a:pt x="4389" y="6726"/>
                  <a:pt x="4389" y="6412"/>
                </a:cubicBezTo>
                <a:lnTo>
                  <a:pt x="4389" y="6411"/>
                </a:lnTo>
                <a:cubicBezTo>
                  <a:pt x="4389" y="6180"/>
                  <a:pt x="4250" y="5972"/>
                  <a:pt x="4037" y="5883"/>
                </a:cubicBezTo>
                <a:cubicBezTo>
                  <a:pt x="3966" y="5854"/>
                  <a:pt x="3892" y="5840"/>
                  <a:pt x="3819" y="5840"/>
                </a:cubicBezTo>
                <a:close/>
                <a:moveTo>
                  <a:pt x="7018" y="5839"/>
                </a:moveTo>
                <a:cubicBezTo>
                  <a:pt x="6870" y="5839"/>
                  <a:pt x="6725" y="5897"/>
                  <a:pt x="6615" y="6006"/>
                </a:cubicBezTo>
                <a:cubicBezTo>
                  <a:pt x="6452" y="6170"/>
                  <a:pt x="6402" y="6415"/>
                  <a:pt x="6491" y="6629"/>
                </a:cubicBezTo>
                <a:cubicBezTo>
                  <a:pt x="6579" y="6842"/>
                  <a:pt x="6787" y="6981"/>
                  <a:pt x="7019" y="6982"/>
                </a:cubicBezTo>
                <a:cubicBezTo>
                  <a:pt x="7334" y="6981"/>
                  <a:pt x="7589" y="6726"/>
                  <a:pt x="7590" y="6412"/>
                </a:cubicBezTo>
                <a:lnTo>
                  <a:pt x="7590" y="6411"/>
                </a:lnTo>
                <a:cubicBezTo>
                  <a:pt x="7590" y="6180"/>
                  <a:pt x="7451" y="5972"/>
                  <a:pt x="7238" y="5883"/>
                </a:cubicBezTo>
                <a:cubicBezTo>
                  <a:pt x="7167" y="5853"/>
                  <a:pt x="7092" y="5839"/>
                  <a:pt x="7018" y="5839"/>
                </a:cubicBezTo>
                <a:close/>
                <a:moveTo>
                  <a:pt x="10221" y="5840"/>
                </a:moveTo>
                <a:cubicBezTo>
                  <a:pt x="10072" y="5840"/>
                  <a:pt x="9926" y="5898"/>
                  <a:pt x="9817" y="6007"/>
                </a:cubicBezTo>
                <a:cubicBezTo>
                  <a:pt x="9654" y="6171"/>
                  <a:pt x="9605" y="6417"/>
                  <a:pt x="9694" y="6630"/>
                </a:cubicBezTo>
                <a:cubicBezTo>
                  <a:pt x="9782" y="6843"/>
                  <a:pt x="9990" y="6982"/>
                  <a:pt x="10221" y="6982"/>
                </a:cubicBezTo>
                <a:cubicBezTo>
                  <a:pt x="10535" y="6981"/>
                  <a:pt x="10791" y="6726"/>
                  <a:pt x="10791" y="6412"/>
                </a:cubicBezTo>
                <a:lnTo>
                  <a:pt x="10791" y="6411"/>
                </a:lnTo>
                <a:cubicBezTo>
                  <a:pt x="10791" y="6180"/>
                  <a:pt x="10652" y="5972"/>
                  <a:pt x="10439" y="5884"/>
                </a:cubicBezTo>
                <a:cubicBezTo>
                  <a:pt x="10369" y="5854"/>
                  <a:pt x="10294" y="5840"/>
                  <a:pt x="10221" y="5840"/>
                </a:cubicBezTo>
                <a:close/>
                <a:moveTo>
                  <a:pt x="13422" y="5841"/>
                </a:moveTo>
                <a:cubicBezTo>
                  <a:pt x="13273" y="5841"/>
                  <a:pt x="13127" y="5898"/>
                  <a:pt x="13019" y="6007"/>
                </a:cubicBezTo>
                <a:cubicBezTo>
                  <a:pt x="12855" y="6171"/>
                  <a:pt x="12807" y="6416"/>
                  <a:pt x="12894" y="6629"/>
                </a:cubicBezTo>
                <a:cubicBezTo>
                  <a:pt x="12982" y="6842"/>
                  <a:pt x="13191" y="6981"/>
                  <a:pt x="13421" y="6982"/>
                </a:cubicBezTo>
                <a:cubicBezTo>
                  <a:pt x="13736" y="6981"/>
                  <a:pt x="13992" y="6726"/>
                  <a:pt x="13993" y="6412"/>
                </a:cubicBezTo>
                <a:lnTo>
                  <a:pt x="13993" y="6411"/>
                </a:lnTo>
                <a:cubicBezTo>
                  <a:pt x="13993" y="6180"/>
                  <a:pt x="13853" y="5972"/>
                  <a:pt x="13640" y="5884"/>
                </a:cubicBezTo>
                <a:cubicBezTo>
                  <a:pt x="13569" y="5855"/>
                  <a:pt x="13495" y="5841"/>
                  <a:pt x="13422" y="5841"/>
                </a:cubicBezTo>
                <a:close/>
                <a:moveTo>
                  <a:pt x="16623" y="5839"/>
                </a:moveTo>
                <a:cubicBezTo>
                  <a:pt x="16475" y="5839"/>
                  <a:pt x="16329" y="5897"/>
                  <a:pt x="16219" y="6006"/>
                </a:cubicBezTo>
                <a:cubicBezTo>
                  <a:pt x="16056" y="6170"/>
                  <a:pt x="16007" y="6415"/>
                  <a:pt x="16095" y="6629"/>
                </a:cubicBezTo>
                <a:cubicBezTo>
                  <a:pt x="16184" y="6842"/>
                  <a:pt x="16392" y="6981"/>
                  <a:pt x="16623" y="6982"/>
                </a:cubicBezTo>
                <a:cubicBezTo>
                  <a:pt x="16938" y="6981"/>
                  <a:pt x="17193" y="6726"/>
                  <a:pt x="17194" y="6412"/>
                </a:cubicBezTo>
                <a:lnTo>
                  <a:pt x="17194" y="6411"/>
                </a:lnTo>
                <a:cubicBezTo>
                  <a:pt x="17194" y="6180"/>
                  <a:pt x="17056" y="5972"/>
                  <a:pt x="16842" y="5883"/>
                </a:cubicBezTo>
                <a:cubicBezTo>
                  <a:pt x="16772" y="5853"/>
                  <a:pt x="16697" y="5839"/>
                  <a:pt x="16623" y="5839"/>
                </a:cubicBezTo>
                <a:close/>
                <a:moveTo>
                  <a:pt x="19825" y="5840"/>
                </a:moveTo>
                <a:cubicBezTo>
                  <a:pt x="19676" y="5840"/>
                  <a:pt x="19530" y="5897"/>
                  <a:pt x="19421" y="6006"/>
                </a:cubicBezTo>
                <a:cubicBezTo>
                  <a:pt x="19257" y="6170"/>
                  <a:pt x="19209" y="6415"/>
                  <a:pt x="19297" y="6629"/>
                </a:cubicBezTo>
                <a:cubicBezTo>
                  <a:pt x="19385" y="6842"/>
                  <a:pt x="19594" y="6981"/>
                  <a:pt x="19825" y="6982"/>
                </a:cubicBezTo>
                <a:cubicBezTo>
                  <a:pt x="20139" y="6981"/>
                  <a:pt x="20395" y="6726"/>
                  <a:pt x="20396" y="6412"/>
                </a:cubicBezTo>
                <a:lnTo>
                  <a:pt x="20396" y="6411"/>
                </a:lnTo>
                <a:cubicBezTo>
                  <a:pt x="20396" y="6180"/>
                  <a:pt x="20257" y="5972"/>
                  <a:pt x="20044" y="5883"/>
                </a:cubicBezTo>
                <a:cubicBezTo>
                  <a:pt x="19973" y="5854"/>
                  <a:pt x="19899" y="5840"/>
                  <a:pt x="19825" y="5840"/>
                </a:cubicBezTo>
                <a:close/>
                <a:moveTo>
                  <a:pt x="23025" y="5840"/>
                </a:moveTo>
                <a:cubicBezTo>
                  <a:pt x="22877" y="5840"/>
                  <a:pt x="22731" y="5898"/>
                  <a:pt x="22622" y="6007"/>
                </a:cubicBezTo>
                <a:cubicBezTo>
                  <a:pt x="22459" y="6171"/>
                  <a:pt x="22410" y="6417"/>
                  <a:pt x="22498" y="6630"/>
                </a:cubicBezTo>
                <a:cubicBezTo>
                  <a:pt x="22587" y="6843"/>
                  <a:pt x="22796" y="6982"/>
                  <a:pt x="23026" y="6982"/>
                </a:cubicBezTo>
                <a:cubicBezTo>
                  <a:pt x="23341" y="6981"/>
                  <a:pt x="23596" y="6726"/>
                  <a:pt x="23597" y="6412"/>
                </a:cubicBezTo>
                <a:lnTo>
                  <a:pt x="23597" y="6411"/>
                </a:lnTo>
                <a:cubicBezTo>
                  <a:pt x="23597" y="6180"/>
                  <a:pt x="23458" y="5972"/>
                  <a:pt x="23244" y="5884"/>
                </a:cubicBezTo>
                <a:cubicBezTo>
                  <a:pt x="23173" y="5854"/>
                  <a:pt x="23099" y="5840"/>
                  <a:pt x="23025" y="5840"/>
                </a:cubicBezTo>
                <a:close/>
                <a:moveTo>
                  <a:pt x="617" y="8760"/>
                </a:moveTo>
                <a:cubicBezTo>
                  <a:pt x="468" y="8760"/>
                  <a:pt x="322" y="8818"/>
                  <a:pt x="213" y="8927"/>
                </a:cubicBezTo>
                <a:cubicBezTo>
                  <a:pt x="50" y="9091"/>
                  <a:pt x="1" y="9336"/>
                  <a:pt x="89" y="9549"/>
                </a:cubicBezTo>
                <a:cubicBezTo>
                  <a:pt x="178" y="9762"/>
                  <a:pt x="386" y="9901"/>
                  <a:pt x="617" y="9901"/>
                </a:cubicBezTo>
                <a:cubicBezTo>
                  <a:pt x="931" y="9901"/>
                  <a:pt x="1187" y="9646"/>
                  <a:pt x="1187" y="9330"/>
                </a:cubicBezTo>
                <a:cubicBezTo>
                  <a:pt x="1187" y="9099"/>
                  <a:pt x="1048" y="8891"/>
                  <a:pt x="835" y="8803"/>
                </a:cubicBezTo>
                <a:cubicBezTo>
                  <a:pt x="765" y="8774"/>
                  <a:pt x="691" y="8760"/>
                  <a:pt x="617" y="8760"/>
                </a:cubicBezTo>
                <a:close/>
                <a:moveTo>
                  <a:pt x="3819" y="8759"/>
                </a:moveTo>
                <a:cubicBezTo>
                  <a:pt x="3670" y="8759"/>
                  <a:pt x="3523" y="8817"/>
                  <a:pt x="3414" y="8927"/>
                </a:cubicBezTo>
                <a:cubicBezTo>
                  <a:pt x="3251" y="9090"/>
                  <a:pt x="3202" y="9336"/>
                  <a:pt x="3291" y="9549"/>
                </a:cubicBezTo>
                <a:cubicBezTo>
                  <a:pt x="3380" y="9762"/>
                  <a:pt x="3588" y="9901"/>
                  <a:pt x="3818" y="9901"/>
                </a:cubicBezTo>
                <a:cubicBezTo>
                  <a:pt x="4133" y="9901"/>
                  <a:pt x="4389" y="9646"/>
                  <a:pt x="4389" y="9330"/>
                </a:cubicBezTo>
                <a:cubicBezTo>
                  <a:pt x="4389" y="9099"/>
                  <a:pt x="4249" y="8891"/>
                  <a:pt x="4036" y="8802"/>
                </a:cubicBezTo>
                <a:cubicBezTo>
                  <a:pt x="3966" y="8773"/>
                  <a:pt x="3892" y="8759"/>
                  <a:pt x="3819" y="8759"/>
                </a:cubicBezTo>
                <a:close/>
                <a:moveTo>
                  <a:pt x="7019" y="8759"/>
                </a:moveTo>
                <a:cubicBezTo>
                  <a:pt x="6870" y="8759"/>
                  <a:pt x="6724" y="8817"/>
                  <a:pt x="6614" y="8926"/>
                </a:cubicBezTo>
                <a:cubicBezTo>
                  <a:pt x="6452" y="9090"/>
                  <a:pt x="6402" y="9335"/>
                  <a:pt x="6491" y="9548"/>
                </a:cubicBezTo>
                <a:cubicBezTo>
                  <a:pt x="6579" y="9761"/>
                  <a:pt x="6787" y="9901"/>
                  <a:pt x="7019" y="9901"/>
                </a:cubicBezTo>
                <a:cubicBezTo>
                  <a:pt x="7334" y="9901"/>
                  <a:pt x="7589" y="9646"/>
                  <a:pt x="7590" y="9330"/>
                </a:cubicBezTo>
                <a:cubicBezTo>
                  <a:pt x="7589" y="9099"/>
                  <a:pt x="7451" y="8890"/>
                  <a:pt x="7238" y="8802"/>
                </a:cubicBezTo>
                <a:cubicBezTo>
                  <a:pt x="7167" y="8773"/>
                  <a:pt x="7093" y="8759"/>
                  <a:pt x="7019" y="8759"/>
                </a:cubicBezTo>
                <a:close/>
                <a:moveTo>
                  <a:pt x="10220" y="8760"/>
                </a:moveTo>
                <a:cubicBezTo>
                  <a:pt x="10072" y="8760"/>
                  <a:pt x="9925" y="8818"/>
                  <a:pt x="9816" y="8927"/>
                </a:cubicBezTo>
                <a:cubicBezTo>
                  <a:pt x="9654" y="9091"/>
                  <a:pt x="9605" y="9336"/>
                  <a:pt x="9694" y="9549"/>
                </a:cubicBezTo>
                <a:cubicBezTo>
                  <a:pt x="9782" y="9762"/>
                  <a:pt x="9990" y="9901"/>
                  <a:pt x="10221" y="9901"/>
                </a:cubicBezTo>
                <a:cubicBezTo>
                  <a:pt x="10536" y="9900"/>
                  <a:pt x="10791" y="9646"/>
                  <a:pt x="10791" y="9330"/>
                </a:cubicBezTo>
                <a:cubicBezTo>
                  <a:pt x="10791" y="9099"/>
                  <a:pt x="10651" y="8891"/>
                  <a:pt x="10438" y="8803"/>
                </a:cubicBezTo>
                <a:cubicBezTo>
                  <a:pt x="10368" y="8774"/>
                  <a:pt x="10294" y="8760"/>
                  <a:pt x="10220" y="8760"/>
                </a:cubicBezTo>
                <a:close/>
                <a:moveTo>
                  <a:pt x="13422" y="8760"/>
                </a:moveTo>
                <a:cubicBezTo>
                  <a:pt x="13273" y="8760"/>
                  <a:pt x="13127" y="8818"/>
                  <a:pt x="13018" y="8927"/>
                </a:cubicBezTo>
                <a:cubicBezTo>
                  <a:pt x="12855" y="9091"/>
                  <a:pt x="12807" y="9336"/>
                  <a:pt x="12894" y="9548"/>
                </a:cubicBezTo>
                <a:cubicBezTo>
                  <a:pt x="12982" y="9761"/>
                  <a:pt x="13191" y="9901"/>
                  <a:pt x="13421" y="9901"/>
                </a:cubicBezTo>
                <a:cubicBezTo>
                  <a:pt x="13737" y="9901"/>
                  <a:pt x="13993" y="9646"/>
                  <a:pt x="13993" y="9330"/>
                </a:cubicBezTo>
                <a:cubicBezTo>
                  <a:pt x="13992" y="9099"/>
                  <a:pt x="13853" y="8891"/>
                  <a:pt x="13640" y="8803"/>
                </a:cubicBezTo>
                <a:cubicBezTo>
                  <a:pt x="13569" y="8774"/>
                  <a:pt x="13495" y="8760"/>
                  <a:pt x="13422" y="8760"/>
                </a:cubicBezTo>
                <a:close/>
                <a:moveTo>
                  <a:pt x="16624" y="8759"/>
                </a:moveTo>
                <a:cubicBezTo>
                  <a:pt x="16475" y="8759"/>
                  <a:pt x="16329" y="8817"/>
                  <a:pt x="16219" y="8926"/>
                </a:cubicBezTo>
                <a:cubicBezTo>
                  <a:pt x="16056" y="9090"/>
                  <a:pt x="16007" y="9335"/>
                  <a:pt x="16095" y="9548"/>
                </a:cubicBezTo>
                <a:cubicBezTo>
                  <a:pt x="16184" y="9761"/>
                  <a:pt x="16392" y="9901"/>
                  <a:pt x="16623" y="9901"/>
                </a:cubicBezTo>
                <a:cubicBezTo>
                  <a:pt x="16939" y="9901"/>
                  <a:pt x="17194" y="9646"/>
                  <a:pt x="17194" y="9330"/>
                </a:cubicBezTo>
                <a:cubicBezTo>
                  <a:pt x="17194" y="9099"/>
                  <a:pt x="17056" y="8890"/>
                  <a:pt x="16841" y="8802"/>
                </a:cubicBezTo>
                <a:cubicBezTo>
                  <a:pt x="16771" y="8773"/>
                  <a:pt x="16697" y="8759"/>
                  <a:pt x="16624" y="8759"/>
                </a:cubicBezTo>
                <a:close/>
                <a:moveTo>
                  <a:pt x="19825" y="8759"/>
                </a:moveTo>
                <a:cubicBezTo>
                  <a:pt x="19677" y="8759"/>
                  <a:pt x="19530" y="8817"/>
                  <a:pt x="19421" y="8926"/>
                </a:cubicBezTo>
                <a:cubicBezTo>
                  <a:pt x="19257" y="9090"/>
                  <a:pt x="19209" y="9335"/>
                  <a:pt x="19297" y="9548"/>
                </a:cubicBezTo>
                <a:cubicBezTo>
                  <a:pt x="19386" y="9761"/>
                  <a:pt x="19594" y="9901"/>
                  <a:pt x="19825" y="9901"/>
                </a:cubicBezTo>
                <a:cubicBezTo>
                  <a:pt x="20140" y="9901"/>
                  <a:pt x="20396" y="9646"/>
                  <a:pt x="20396" y="9330"/>
                </a:cubicBezTo>
                <a:cubicBezTo>
                  <a:pt x="20396" y="9099"/>
                  <a:pt x="20256" y="8891"/>
                  <a:pt x="20043" y="8802"/>
                </a:cubicBezTo>
                <a:cubicBezTo>
                  <a:pt x="19973" y="8773"/>
                  <a:pt x="19899" y="8759"/>
                  <a:pt x="19825" y="8759"/>
                </a:cubicBezTo>
                <a:close/>
                <a:moveTo>
                  <a:pt x="23026" y="8760"/>
                </a:moveTo>
                <a:cubicBezTo>
                  <a:pt x="22877" y="8760"/>
                  <a:pt x="22731" y="8818"/>
                  <a:pt x="22622" y="8927"/>
                </a:cubicBezTo>
                <a:cubicBezTo>
                  <a:pt x="22459" y="9091"/>
                  <a:pt x="22410" y="9336"/>
                  <a:pt x="22498" y="9549"/>
                </a:cubicBezTo>
                <a:cubicBezTo>
                  <a:pt x="22587" y="9762"/>
                  <a:pt x="22796" y="9901"/>
                  <a:pt x="23026" y="9901"/>
                </a:cubicBezTo>
                <a:cubicBezTo>
                  <a:pt x="23341" y="9900"/>
                  <a:pt x="23597" y="9646"/>
                  <a:pt x="23597" y="9330"/>
                </a:cubicBezTo>
                <a:cubicBezTo>
                  <a:pt x="23597" y="9099"/>
                  <a:pt x="23457" y="8891"/>
                  <a:pt x="23244" y="8803"/>
                </a:cubicBezTo>
                <a:cubicBezTo>
                  <a:pt x="23173" y="8774"/>
                  <a:pt x="23099" y="8760"/>
                  <a:pt x="23026" y="8760"/>
                </a:cubicBezTo>
                <a:close/>
                <a:moveTo>
                  <a:pt x="617" y="11679"/>
                </a:moveTo>
                <a:cubicBezTo>
                  <a:pt x="468" y="11679"/>
                  <a:pt x="322" y="11737"/>
                  <a:pt x="213" y="11846"/>
                </a:cubicBezTo>
                <a:cubicBezTo>
                  <a:pt x="50" y="12010"/>
                  <a:pt x="1" y="12255"/>
                  <a:pt x="89" y="12468"/>
                </a:cubicBezTo>
                <a:cubicBezTo>
                  <a:pt x="178" y="12682"/>
                  <a:pt x="386" y="12820"/>
                  <a:pt x="617" y="12820"/>
                </a:cubicBezTo>
                <a:cubicBezTo>
                  <a:pt x="931" y="12820"/>
                  <a:pt x="1187" y="12565"/>
                  <a:pt x="1187" y="12249"/>
                </a:cubicBezTo>
                <a:cubicBezTo>
                  <a:pt x="1187" y="12018"/>
                  <a:pt x="1048" y="11810"/>
                  <a:pt x="835" y="11722"/>
                </a:cubicBezTo>
                <a:cubicBezTo>
                  <a:pt x="765" y="11693"/>
                  <a:pt x="691" y="11679"/>
                  <a:pt x="617" y="11679"/>
                </a:cubicBezTo>
                <a:close/>
                <a:moveTo>
                  <a:pt x="3819" y="11678"/>
                </a:moveTo>
                <a:cubicBezTo>
                  <a:pt x="3670" y="11678"/>
                  <a:pt x="3523" y="11736"/>
                  <a:pt x="3414" y="11846"/>
                </a:cubicBezTo>
                <a:cubicBezTo>
                  <a:pt x="3251" y="12009"/>
                  <a:pt x="3202" y="12255"/>
                  <a:pt x="3291" y="12468"/>
                </a:cubicBezTo>
                <a:cubicBezTo>
                  <a:pt x="3380" y="12682"/>
                  <a:pt x="3588" y="12820"/>
                  <a:pt x="3818" y="12820"/>
                </a:cubicBezTo>
                <a:cubicBezTo>
                  <a:pt x="4134" y="12820"/>
                  <a:pt x="4389" y="12565"/>
                  <a:pt x="4389" y="12249"/>
                </a:cubicBezTo>
                <a:cubicBezTo>
                  <a:pt x="4389" y="12018"/>
                  <a:pt x="4249" y="11810"/>
                  <a:pt x="4036" y="11721"/>
                </a:cubicBezTo>
                <a:cubicBezTo>
                  <a:pt x="3966" y="11692"/>
                  <a:pt x="3892" y="11678"/>
                  <a:pt x="3819" y="11678"/>
                </a:cubicBezTo>
                <a:close/>
                <a:moveTo>
                  <a:pt x="7019" y="11678"/>
                </a:moveTo>
                <a:cubicBezTo>
                  <a:pt x="6870" y="11678"/>
                  <a:pt x="6724" y="11736"/>
                  <a:pt x="6614" y="11845"/>
                </a:cubicBezTo>
                <a:cubicBezTo>
                  <a:pt x="6452" y="12009"/>
                  <a:pt x="6402" y="12254"/>
                  <a:pt x="6491" y="12467"/>
                </a:cubicBezTo>
                <a:cubicBezTo>
                  <a:pt x="6579" y="12681"/>
                  <a:pt x="6787" y="12820"/>
                  <a:pt x="7019" y="12820"/>
                </a:cubicBezTo>
                <a:cubicBezTo>
                  <a:pt x="7334" y="12820"/>
                  <a:pt x="7589" y="12565"/>
                  <a:pt x="7590" y="12249"/>
                </a:cubicBezTo>
                <a:cubicBezTo>
                  <a:pt x="7589" y="12018"/>
                  <a:pt x="7451" y="11809"/>
                  <a:pt x="7238" y="11721"/>
                </a:cubicBezTo>
                <a:cubicBezTo>
                  <a:pt x="7167" y="11692"/>
                  <a:pt x="7093" y="11678"/>
                  <a:pt x="7019" y="11678"/>
                </a:cubicBezTo>
                <a:close/>
                <a:moveTo>
                  <a:pt x="10220" y="11679"/>
                </a:moveTo>
                <a:cubicBezTo>
                  <a:pt x="10072" y="11679"/>
                  <a:pt x="9925" y="11737"/>
                  <a:pt x="9816" y="11846"/>
                </a:cubicBezTo>
                <a:cubicBezTo>
                  <a:pt x="9654" y="12010"/>
                  <a:pt x="9605" y="12255"/>
                  <a:pt x="9694" y="12468"/>
                </a:cubicBezTo>
                <a:cubicBezTo>
                  <a:pt x="9782" y="12682"/>
                  <a:pt x="9990" y="12820"/>
                  <a:pt x="10221" y="12820"/>
                </a:cubicBezTo>
                <a:cubicBezTo>
                  <a:pt x="10536" y="12819"/>
                  <a:pt x="10791" y="12565"/>
                  <a:pt x="10791" y="12249"/>
                </a:cubicBezTo>
                <a:cubicBezTo>
                  <a:pt x="10791" y="12018"/>
                  <a:pt x="10651" y="11810"/>
                  <a:pt x="10438" y="11722"/>
                </a:cubicBezTo>
                <a:cubicBezTo>
                  <a:pt x="10368" y="11693"/>
                  <a:pt x="10294" y="11679"/>
                  <a:pt x="10220" y="11679"/>
                </a:cubicBezTo>
                <a:close/>
                <a:moveTo>
                  <a:pt x="13422" y="11679"/>
                </a:moveTo>
                <a:cubicBezTo>
                  <a:pt x="13273" y="11679"/>
                  <a:pt x="13127" y="11737"/>
                  <a:pt x="13018" y="11846"/>
                </a:cubicBezTo>
                <a:cubicBezTo>
                  <a:pt x="12855" y="12010"/>
                  <a:pt x="12807" y="12255"/>
                  <a:pt x="12894" y="12467"/>
                </a:cubicBezTo>
                <a:cubicBezTo>
                  <a:pt x="12982" y="12681"/>
                  <a:pt x="13191" y="12820"/>
                  <a:pt x="13421" y="12820"/>
                </a:cubicBezTo>
                <a:cubicBezTo>
                  <a:pt x="13737" y="12820"/>
                  <a:pt x="13993" y="12565"/>
                  <a:pt x="13993" y="12249"/>
                </a:cubicBezTo>
                <a:cubicBezTo>
                  <a:pt x="13992" y="12018"/>
                  <a:pt x="13853" y="11810"/>
                  <a:pt x="13640" y="11722"/>
                </a:cubicBezTo>
                <a:cubicBezTo>
                  <a:pt x="13569" y="11693"/>
                  <a:pt x="13495" y="11679"/>
                  <a:pt x="13422" y="11679"/>
                </a:cubicBezTo>
                <a:close/>
                <a:moveTo>
                  <a:pt x="16624" y="11678"/>
                </a:moveTo>
                <a:cubicBezTo>
                  <a:pt x="16475" y="11678"/>
                  <a:pt x="16329" y="11736"/>
                  <a:pt x="16219" y="11845"/>
                </a:cubicBezTo>
                <a:cubicBezTo>
                  <a:pt x="16056" y="12009"/>
                  <a:pt x="16007" y="12254"/>
                  <a:pt x="16095" y="12467"/>
                </a:cubicBezTo>
                <a:cubicBezTo>
                  <a:pt x="16184" y="12681"/>
                  <a:pt x="16392" y="12820"/>
                  <a:pt x="16623" y="12820"/>
                </a:cubicBezTo>
                <a:cubicBezTo>
                  <a:pt x="16939" y="12820"/>
                  <a:pt x="17194" y="12565"/>
                  <a:pt x="17194" y="12249"/>
                </a:cubicBezTo>
                <a:cubicBezTo>
                  <a:pt x="17194" y="12018"/>
                  <a:pt x="17056" y="11809"/>
                  <a:pt x="16841" y="11721"/>
                </a:cubicBezTo>
                <a:cubicBezTo>
                  <a:pt x="16771" y="11692"/>
                  <a:pt x="16697" y="11678"/>
                  <a:pt x="16624" y="11678"/>
                </a:cubicBezTo>
                <a:close/>
                <a:moveTo>
                  <a:pt x="19825" y="11678"/>
                </a:moveTo>
                <a:cubicBezTo>
                  <a:pt x="19677" y="11678"/>
                  <a:pt x="19530" y="11736"/>
                  <a:pt x="19421" y="11845"/>
                </a:cubicBezTo>
                <a:cubicBezTo>
                  <a:pt x="19257" y="12009"/>
                  <a:pt x="19209" y="12254"/>
                  <a:pt x="19297" y="12467"/>
                </a:cubicBezTo>
                <a:cubicBezTo>
                  <a:pt x="19386" y="12681"/>
                  <a:pt x="19594" y="12820"/>
                  <a:pt x="19825" y="12820"/>
                </a:cubicBezTo>
                <a:cubicBezTo>
                  <a:pt x="20140" y="12820"/>
                  <a:pt x="20396" y="12565"/>
                  <a:pt x="20396" y="12249"/>
                </a:cubicBezTo>
                <a:cubicBezTo>
                  <a:pt x="20396" y="12018"/>
                  <a:pt x="20256" y="11810"/>
                  <a:pt x="20043" y="11721"/>
                </a:cubicBezTo>
                <a:cubicBezTo>
                  <a:pt x="19973" y="11692"/>
                  <a:pt x="19899" y="11678"/>
                  <a:pt x="19825" y="11678"/>
                </a:cubicBezTo>
                <a:close/>
                <a:moveTo>
                  <a:pt x="23026" y="11679"/>
                </a:moveTo>
                <a:cubicBezTo>
                  <a:pt x="22877" y="11679"/>
                  <a:pt x="22731" y="11737"/>
                  <a:pt x="22622" y="11846"/>
                </a:cubicBezTo>
                <a:cubicBezTo>
                  <a:pt x="22459" y="12010"/>
                  <a:pt x="22410" y="12255"/>
                  <a:pt x="22498" y="12468"/>
                </a:cubicBezTo>
                <a:cubicBezTo>
                  <a:pt x="22587" y="12682"/>
                  <a:pt x="22796" y="12820"/>
                  <a:pt x="23026" y="12820"/>
                </a:cubicBezTo>
                <a:cubicBezTo>
                  <a:pt x="23341" y="12819"/>
                  <a:pt x="23597" y="12565"/>
                  <a:pt x="23597" y="12249"/>
                </a:cubicBezTo>
                <a:cubicBezTo>
                  <a:pt x="23597" y="12018"/>
                  <a:pt x="23457" y="11810"/>
                  <a:pt x="23244" y="11722"/>
                </a:cubicBezTo>
                <a:cubicBezTo>
                  <a:pt x="23173" y="11693"/>
                  <a:pt x="23099" y="11679"/>
                  <a:pt x="23026" y="11679"/>
                </a:cubicBezTo>
                <a:close/>
                <a:moveTo>
                  <a:pt x="617" y="14598"/>
                </a:moveTo>
                <a:cubicBezTo>
                  <a:pt x="469" y="14598"/>
                  <a:pt x="323" y="14656"/>
                  <a:pt x="213" y="14765"/>
                </a:cubicBezTo>
                <a:cubicBezTo>
                  <a:pt x="50" y="14928"/>
                  <a:pt x="1" y="15174"/>
                  <a:pt x="89" y="15387"/>
                </a:cubicBezTo>
                <a:cubicBezTo>
                  <a:pt x="178" y="15601"/>
                  <a:pt x="386" y="15739"/>
                  <a:pt x="617" y="15739"/>
                </a:cubicBezTo>
                <a:cubicBezTo>
                  <a:pt x="931" y="15739"/>
                  <a:pt x="1187" y="15484"/>
                  <a:pt x="1187" y="15169"/>
                </a:cubicBezTo>
                <a:cubicBezTo>
                  <a:pt x="1187" y="14938"/>
                  <a:pt x="1048" y="14730"/>
                  <a:pt x="835" y="14641"/>
                </a:cubicBezTo>
                <a:cubicBezTo>
                  <a:pt x="765" y="14612"/>
                  <a:pt x="691" y="14598"/>
                  <a:pt x="617" y="14598"/>
                </a:cubicBezTo>
                <a:close/>
                <a:moveTo>
                  <a:pt x="3817" y="14597"/>
                </a:moveTo>
                <a:cubicBezTo>
                  <a:pt x="3669" y="14597"/>
                  <a:pt x="3523" y="14655"/>
                  <a:pt x="3414" y="14764"/>
                </a:cubicBezTo>
                <a:cubicBezTo>
                  <a:pt x="3251" y="14928"/>
                  <a:pt x="3202" y="15174"/>
                  <a:pt x="3291" y="15387"/>
                </a:cubicBezTo>
                <a:cubicBezTo>
                  <a:pt x="3380" y="15601"/>
                  <a:pt x="3588" y="15739"/>
                  <a:pt x="3818" y="15739"/>
                </a:cubicBezTo>
                <a:cubicBezTo>
                  <a:pt x="4133" y="15738"/>
                  <a:pt x="4389" y="15484"/>
                  <a:pt x="4389" y="15169"/>
                </a:cubicBezTo>
                <a:cubicBezTo>
                  <a:pt x="4389" y="14937"/>
                  <a:pt x="4250" y="14729"/>
                  <a:pt x="4037" y="14641"/>
                </a:cubicBezTo>
                <a:cubicBezTo>
                  <a:pt x="3966" y="14611"/>
                  <a:pt x="3891" y="14597"/>
                  <a:pt x="3817" y="14597"/>
                </a:cubicBezTo>
                <a:close/>
                <a:moveTo>
                  <a:pt x="7020" y="14597"/>
                </a:moveTo>
                <a:cubicBezTo>
                  <a:pt x="6871" y="14597"/>
                  <a:pt x="6725" y="14655"/>
                  <a:pt x="6615" y="14764"/>
                </a:cubicBezTo>
                <a:cubicBezTo>
                  <a:pt x="6452" y="14927"/>
                  <a:pt x="6402" y="15173"/>
                  <a:pt x="6491" y="15386"/>
                </a:cubicBezTo>
                <a:cubicBezTo>
                  <a:pt x="6579" y="15600"/>
                  <a:pt x="6787" y="15739"/>
                  <a:pt x="7019" y="15739"/>
                </a:cubicBezTo>
                <a:cubicBezTo>
                  <a:pt x="7334" y="15739"/>
                  <a:pt x="7589" y="15484"/>
                  <a:pt x="7590" y="15169"/>
                </a:cubicBezTo>
                <a:cubicBezTo>
                  <a:pt x="7590" y="14937"/>
                  <a:pt x="7451" y="14729"/>
                  <a:pt x="7238" y="14640"/>
                </a:cubicBezTo>
                <a:cubicBezTo>
                  <a:pt x="7167" y="14611"/>
                  <a:pt x="7093" y="14597"/>
                  <a:pt x="7020" y="14597"/>
                </a:cubicBezTo>
                <a:close/>
                <a:moveTo>
                  <a:pt x="10221" y="14598"/>
                </a:moveTo>
                <a:cubicBezTo>
                  <a:pt x="10072" y="14598"/>
                  <a:pt x="9926" y="14656"/>
                  <a:pt x="9817" y="14765"/>
                </a:cubicBezTo>
                <a:cubicBezTo>
                  <a:pt x="9654" y="14929"/>
                  <a:pt x="9605" y="15174"/>
                  <a:pt x="9694" y="15387"/>
                </a:cubicBezTo>
                <a:cubicBezTo>
                  <a:pt x="9782" y="15601"/>
                  <a:pt x="9990" y="15739"/>
                  <a:pt x="10221" y="15739"/>
                </a:cubicBezTo>
                <a:cubicBezTo>
                  <a:pt x="10536" y="15738"/>
                  <a:pt x="10791" y="15484"/>
                  <a:pt x="10791" y="15169"/>
                </a:cubicBezTo>
                <a:cubicBezTo>
                  <a:pt x="10791" y="14937"/>
                  <a:pt x="10652" y="14729"/>
                  <a:pt x="10439" y="14641"/>
                </a:cubicBezTo>
                <a:cubicBezTo>
                  <a:pt x="10369" y="14612"/>
                  <a:pt x="10295" y="14598"/>
                  <a:pt x="10221" y="14598"/>
                </a:cubicBezTo>
                <a:close/>
                <a:moveTo>
                  <a:pt x="13422" y="14598"/>
                </a:moveTo>
                <a:cubicBezTo>
                  <a:pt x="13273" y="14598"/>
                  <a:pt x="13127" y="14656"/>
                  <a:pt x="13019" y="14765"/>
                </a:cubicBezTo>
                <a:cubicBezTo>
                  <a:pt x="12855" y="14928"/>
                  <a:pt x="12807" y="15173"/>
                  <a:pt x="12894" y="15386"/>
                </a:cubicBezTo>
                <a:cubicBezTo>
                  <a:pt x="12982" y="15600"/>
                  <a:pt x="13191" y="15739"/>
                  <a:pt x="13421" y="15739"/>
                </a:cubicBezTo>
                <a:cubicBezTo>
                  <a:pt x="13736" y="15739"/>
                  <a:pt x="13992" y="15484"/>
                  <a:pt x="13993" y="15169"/>
                </a:cubicBezTo>
                <a:cubicBezTo>
                  <a:pt x="13993" y="14938"/>
                  <a:pt x="13853" y="14730"/>
                  <a:pt x="13640" y="14641"/>
                </a:cubicBezTo>
                <a:cubicBezTo>
                  <a:pt x="13569" y="14612"/>
                  <a:pt x="13495" y="14598"/>
                  <a:pt x="13422" y="14598"/>
                </a:cubicBezTo>
                <a:close/>
                <a:moveTo>
                  <a:pt x="16624" y="14597"/>
                </a:moveTo>
                <a:cubicBezTo>
                  <a:pt x="16475" y="14597"/>
                  <a:pt x="16329" y="14655"/>
                  <a:pt x="16219" y="14764"/>
                </a:cubicBezTo>
                <a:cubicBezTo>
                  <a:pt x="16056" y="14927"/>
                  <a:pt x="16007" y="15173"/>
                  <a:pt x="16095" y="15386"/>
                </a:cubicBezTo>
                <a:cubicBezTo>
                  <a:pt x="16184" y="15600"/>
                  <a:pt x="16392" y="15739"/>
                  <a:pt x="16623" y="15739"/>
                </a:cubicBezTo>
                <a:cubicBezTo>
                  <a:pt x="16939" y="15739"/>
                  <a:pt x="17194" y="15484"/>
                  <a:pt x="17194" y="15169"/>
                </a:cubicBezTo>
                <a:cubicBezTo>
                  <a:pt x="17194" y="14937"/>
                  <a:pt x="17056" y="14729"/>
                  <a:pt x="16842" y="14640"/>
                </a:cubicBezTo>
                <a:cubicBezTo>
                  <a:pt x="16772" y="14611"/>
                  <a:pt x="16698" y="14597"/>
                  <a:pt x="16624" y="14597"/>
                </a:cubicBezTo>
                <a:close/>
                <a:moveTo>
                  <a:pt x="19825" y="14597"/>
                </a:moveTo>
                <a:cubicBezTo>
                  <a:pt x="19677" y="14597"/>
                  <a:pt x="19530" y="14655"/>
                  <a:pt x="19421" y="14764"/>
                </a:cubicBezTo>
                <a:cubicBezTo>
                  <a:pt x="19257" y="14928"/>
                  <a:pt x="19209" y="15173"/>
                  <a:pt x="19297" y="15386"/>
                </a:cubicBezTo>
                <a:cubicBezTo>
                  <a:pt x="19386" y="15600"/>
                  <a:pt x="19594" y="15739"/>
                  <a:pt x="19825" y="15739"/>
                </a:cubicBezTo>
                <a:cubicBezTo>
                  <a:pt x="20139" y="15739"/>
                  <a:pt x="20395" y="15484"/>
                  <a:pt x="20396" y="15169"/>
                </a:cubicBezTo>
                <a:cubicBezTo>
                  <a:pt x="20396" y="14937"/>
                  <a:pt x="20257" y="14729"/>
                  <a:pt x="20043" y="14640"/>
                </a:cubicBezTo>
                <a:cubicBezTo>
                  <a:pt x="19973" y="14611"/>
                  <a:pt x="19899" y="14597"/>
                  <a:pt x="19825" y="14597"/>
                </a:cubicBezTo>
                <a:close/>
                <a:moveTo>
                  <a:pt x="23026" y="14598"/>
                </a:moveTo>
                <a:cubicBezTo>
                  <a:pt x="22877" y="14598"/>
                  <a:pt x="22731" y="14656"/>
                  <a:pt x="22622" y="14765"/>
                </a:cubicBezTo>
                <a:cubicBezTo>
                  <a:pt x="22459" y="14929"/>
                  <a:pt x="22410" y="15174"/>
                  <a:pt x="22498" y="15387"/>
                </a:cubicBezTo>
                <a:cubicBezTo>
                  <a:pt x="22587" y="15601"/>
                  <a:pt x="22796" y="15739"/>
                  <a:pt x="23026" y="15739"/>
                </a:cubicBezTo>
                <a:cubicBezTo>
                  <a:pt x="23341" y="15738"/>
                  <a:pt x="23597" y="15484"/>
                  <a:pt x="23597" y="15169"/>
                </a:cubicBezTo>
                <a:cubicBezTo>
                  <a:pt x="23597" y="14937"/>
                  <a:pt x="23457" y="14729"/>
                  <a:pt x="23244" y="14641"/>
                </a:cubicBezTo>
                <a:cubicBezTo>
                  <a:pt x="23173" y="14612"/>
                  <a:pt x="23099" y="14598"/>
                  <a:pt x="23026" y="14598"/>
                </a:cubicBezTo>
                <a:close/>
                <a:moveTo>
                  <a:pt x="617" y="17517"/>
                </a:moveTo>
                <a:cubicBezTo>
                  <a:pt x="469" y="17517"/>
                  <a:pt x="323" y="17575"/>
                  <a:pt x="213" y="17684"/>
                </a:cubicBezTo>
                <a:cubicBezTo>
                  <a:pt x="50" y="17847"/>
                  <a:pt x="1" y="18093"/>
                  <a:pt x="89" y="18306"/>
                </a:cubicBezTo>
                <a:cubicBezTo>
                  <a:pt x="178" y="18520"/>
                  <a:pt x="386" y="18658"/>
                  <a:pt x="617" y="18658"/>
                </a:cubicBezTo>
                <a:cubicBezTo>
                  <a:pt x="931" y="18658"/>
                  <a:pt x="1187" y="18403"/>
                  <a:pt x="1187" y="18088"/>
                </a:cubicBezTo>
                <a:cubicBezTo>
                  <a:pt x="1187" y="17857"/>
                  <a:pt x="1048" y="17649"/>
                  <a:pt x="835" y="17560"/>
                </a:cubicBezTo>
                <a:cubicBezTo>
                  <a:pt x="765" y="17531"/>
                  <a:pt x="691" y="17517"/>
                  <a:pt x="617" y="17517"/>
                </a:cubicBezTo>
                <a:close/>
                <a:moveTo>
                  <a:pt x="3817" y="17516"/>
                </a:moveTo>
                <a:cubicBezTo>
                  <a:pt x="3669" y="17516"/>
                  <a:pt x="3523" y="17574"/>
                  <a:pt x="3414" y="17683"/>
                </a:cubicBezTo>
                <a:cubicBezTo>
                  <a:pt x="3251" y="17847"/>
                  <a:pt x="3202" y="18092"/>
                  <a:pt x="3291" y="18306"/>
                </a:cubicBezTo>
                <a:cubicBezTo>
                  <a:pt x="3379" y="18520"/>
                  <a:pt x="3588" y="18658"/>
                  <a:pt x="3818" y="18658"/>
                </a:cubicBezTo>
                <a:cubicBezTo>
                  <a:pt x="4133" y="18657"/>
                  <a:pt x="4389" y="18403"/>
                  <a:pt x="4389" y="18088"/>
                </a:cubicBezTo>
                <a:cubicBezTo>
                  <a:pt x="4389" y="17856"/>
                  <a:pt x="4250" y="17648"/>
                  <a:pt x="4037" y="17560"/>
                </a:cubicBezTo>
                <a:cubicBezTo>
                  <a:pt x="3966" y="17531"/>
                  <a:pt x="3891" y="17516"/>
                  <a:pt x="3817" y="17516"/>
                </a:cubicBezTo>
                <a:close/>
                <a:moveTo>
                  <a:pt x="7020" y="17516"/>
                </a:moveTo>
                <a:cubicBezTo>
                  <a:pt x="6871" y="17516"/>
                  <a:pt x="6725" y="17574"/>
                  <a:pt x="6615" y="17683"/>
                </a:cubicBezTo>
                <a:cubicBezTo>
                  <a:pt x="6452" y="17846"/>
                  <a:pt x="6402" y="18092"/>
                  <a:pt x="6491" y="18305"/>
                </a:cubicBezTo>
                <a:cubicBezTo>
                  <a:pt x="6579" y="18519"/>
                  <a:pt x="6787" y="18658"/>
                  <a:pt x="7019" y="18658"/>
                </a:cubicBezTo>
                <a:cubicBezTo>
                  <a:pt x="7334" y="18658"/>
                  <a:pt x="7589" y="18403"/>
                  <a:pt x="7590" y="18088"/>
                </a:cubicBezTo>
                <a:cubicBezTo>
                  <a:pt x="7590" y="17856"/>
                  <a:pt x="7451" y="17648"/>
                  <a:pt x="7238" y="17559"/>
                </a:cubicBezTo>
                <a:cubicBezTo>
                  <a:pt x="7167" y="17530"/>
                  <a:pt x="7093" y="17516"/>
                  <a:pt x="7020" y="17516"/>
                </a:cubicBezTo>
                <a:close/>
                <a:moveTo>
                  <a:pt x="10221" y="17517"/>
                </a:moveTo>
                <a:cubicBezTo>
                  <a:pt x="10072" y="17517"/>
                  <a:pt x="9926" y="17575"/>
                  <a:pt x="9817" y="17684"/>
                </a:cubicBezTo>
                <a:cubicBezTo>
                  <a:pt x="9654" y="17848"/>
                  <a:pt x="9605" y="18093"/>
                  <a:pt x="9694" y="18306"/>
                </a:cubicBezTo>
                <a:cubicBezTo>
                  <a:pt x="9782" y="18520"/>
                  <a:pt x="9990" y="18658"/>
                  <a:pt x="10221" y="18658"/>
                </a:cubicBezTo>
                <a:cubicBezTo>
                  <a:pt x="10535" y="18657"/>
                  <a:pt x="10791" y="18403"/>
                  <a:pt x="10791" y="18088"/>
                </a:cubicBezTo>
                <a:cubicBezTo>
                  <a:pt x="10791" y="17857"/>
                  <a:pt x="10652" y="17648"/>
                  <a:pt x="10439" y="17560"/>
                </a:cubicBezTo>
                <a:cubicBezTo>
                  <a:pt x="10369" y="17531"/>
                  <a:pt x="10295" y="17517"/>
                  <a:pt x="10221" y="17517"/>
                </a:cubicBezTo>
                <a:close/>
                <a:moveTo>
                  <a:pt x="13422" y="17517"/>
                </a:moveTo>
                <a:cubicBezTo>
                  <a:pt x="13273" y="17517"/>
                  <a:pt x="13127" y="17575"/>
                  <a:pt x="13019" y="17684"/>
                </a:cubicBezTo>
                <a:cubicBezTo>
                  <a:pt x="12855" y="17847"/>
                  <a:pt x="12807" y="18092"/>
                  <a:pt x="12894" y="18305"/>
                </a:cubicBezTo>
                <a:cubicBezTo>
                  <a:pt x="12982" y="18519"/>
                  <a:pt x="13191" y="18658"/>
                  <a:pt x="13421" y="18658"/>
                </a:cubicBezTo>
                <a:cubicBezTo>
                  <a:pt x="13736" y="18658"/>
                  <a:pt x="13992" y="18403"/>
                  <a:pt x="13993" y="18088"/>
                </a:cubicBezTo>
                <a:cubicBezTo>
                  <a:pt x="13993" y="17857"/>
                  <a:pt x="13853" y="17649"/>
                  <a:pt x="13640" y="17560"/>
                </a:cubicBezTo>
                <a:cubicBezTo>
                  <a:pt x="13569" y="17531"/>
                  <a:pt x="13495" y="17517"/>
                  <a:pt x="13422" y="17517"/>
                </a:cubicBezTo>
                <a:close/>
                <a:moveTo>
                  <a:pt x="16624" y="17516"/>
                </a:moveTo>
                <a:cubicBezTo>
                  <a:pt x="16475" y="17516"/>
                  <a:pt x="16329" y="17574"/>
                  <a:pt x="16219" y="17683"/>
                </a:cubicBezTo>
                <a:cubicBezTo>
                  <a:pt x="16056" y="17846"/>
                  <a:pt x="16007" y="18092"/>
                  <a:pt x="16095" y="18305"/>
                </a:cubicBezTo>
                <a:cubicBezTo>
                  <a:pt x="16184" y="18519"/>
                  <a:pt x="16392" y="18658"/>
                  <a:pt x="16623" y="18658"/>
                </a:cubicBezTo>
                <a:cubicBezTo>
                  <a:pt x="16938" y="18658"/>
                  <a:pt x="17193" y="18403"/>
                  <a:pt x="17194" y="18088"/>
                </a:cubicBezTo>
                <a:cubicBezTo>
                  <a:pt x="17194" y="17856"/>
                  <a:pt x="17056" y="17648"/>
                  <a:pt x="16842" y="17559"/>
                </a:cubicBezTo>
                <a:cubicBezTo>
                  <a:pt x="16772" y="17530"/>
                  <a:pt x="16698" y="17516"/>
                  <a:pt x="16624" y="17516"/>
                </a:cubicBezTo>
                <a:close/>
                <a:moveTo>
                  <a:pt x="19824" y="17516"/>
                </a:moveTo>
                <a:cubicBezTo>
                  <a:pt x="19676" y="17516"/>
                  <a:pt x="19530" y="17574"/>
                  <a:pt x="19421" y="17683"/>
                </a:cubicBezTo>
                <a:cubicBezTo>
                  <a:pt x="19257" y="17847"/>
                  <a:pt x="19209" y="18092"/>
                  <a:pt x="19297" y="18305"/>
                </a:cubicBezTo>
                <a:cubicBezTo>
                  <a:pt x="19385" y="18519"/>
                  <a:pt x="19594" y="18658"/>
                  <a:pt x="19825" y="18658"/>
                </a:cubicBezTo>
                <a:cubicBezTo>
                  <a:pt x="20139" y="18658"/>
                  <a:pt x="20395" y="18403"/>
                  <a:pt x="20396" y="18088"/>
                </a:cubicBezTo>
                <a:cubicBezTo>
                  <a:pt x="20396" y="17856"/>
                  <a:pt x="20257" y="17648"/>
                  <a:pt x="20044" y="17560"/>
                </a:cubicBezTo>
                <a:cubicBezTo>
                  <a:pt x="19973" y="17531"/>
                  <a:pt x="19898" y="17516"/>
                  <a:pt x="19824" y="17516"/>
                </a:cubicBezTo>
                <a:close/>
                <a:moveTo>
                  <a:pt x="23026" y="17517"/>
                </a:moveTo>
                <a:cubicBezTo>
                  <a:pt x="22877" y="17517"/>
                  <a:pt x="22731" y="17575"/>
                  <a:pt x="22622" y="17684"/>
                </a:cubicBezTo>
                <a:cubicBezTo>
                  <a:pt x="22459" y="17848"/>
                  <a:pt x="22410" y="18093"/>
                  <a:pt x="22498" y="18306"/>
                </a:cubicBezTo>
                <a:cubicBezTo>
                  <a:pt x="22587" y="18520"/>
                  <a:pt x="22796" y="18658"/>
                  <a:pt x="23026" y="18658"/>
                </a:cubicBezTo>
                <a:cubicBezTo>
                  <a:pt x="23341" y="18657"/>
                  <a:pt x="23596" y="18403"/>
                  <a:pt x="23597" y="18088"/>
                </a:cubicBezTo>
                <a:cubicBezTo>
                  <a:pt x="23597" y="17857"/>
                  <a:pt x="23458" y="17648"/>
                  <a:pt x="23244" y="17560"/>
                </a:cubicBezTo>
                <a:cubicBezTo>
                  <a:pt x="23173" y="17531"/>
                  <a:pt x="23099" y="17517"/>
                  <a:pt x="23026" y="17517"/>
                </a:cubicBezTo>
                <a:close/>
                <a:moveTo>
                  <a:pt x="617" y="20436"/>
                </a:moveTo>
                <a:cubicBezTo>
                  <a:pt x="469" y="20436"/>
                  <a:pt x="323" y="20494"/>
                  <a:pt x="213" y="20603"/>
                </a:cubicBezTo>
                <a:cubicBezTo>
                  <a:pt x="50" y="20767"/>
                  <a:pt x="1" y="21012"/>
                  <a:pt x="89" y="21226"/>
                </a:cubicBezTo>
                <a:cubicBezTo>
                  <a:pt x="178" y="21439"/>
                  <a:pt x="386" y="21577"/>
                  <a:pt x="617" y="21577"/>
                </a:cubicBezTo>
                <a:cubicBezTo>
                  <a:pt x="931" y="21577"/>
                  <a:pt x="1187" y="21322"/>
                  <a:pt x="1187" y="21007"/>
                </a:cubicBezTo>
                <a:cubicBezTo>
                  <a:pt x="1187" y="20776"/>
                  <a:pt x="1048" y="20568"/>
                  <a:pt x="835" y="20479"/>
                </a:cubicBezTo>
                <a:cubicBezTo>
                  <a:pt x="765" y="20450"/>
                  <a:pt x="691" y="20436"/>
                  <a:pt x="617" y="20436"/>
                </a:cubicBezTo>
                <a:close/>
                <a:moveTo>
                  <a:pt x="3818" y="20435"/>
                </a:moveTo>
                <a:cubicBezTo>
                  <a:pt x="3669" y="20435"/>
                  <a:pt x="3523" y="20494"/>
                  <a:pt x="3414" y="20602"/>
                </a:cubicBezTo>
                <a:cubicBezTo>
                  <a:pt x="3251" y="20766"/>
                  <a:pt x="3202" y="21012"/>
                  <a:pt x="3291" y="21226"/>
                </a:cubicBezTo>
                <a:cubicBezTo>
                  <a:pt x="3380" y="21439"/>
                  <a:pt x="3588" y="21577"/>
                  <a:pt x="3818" y="21577"/>
                </a:cubicBezTo>
                <a:cubicBezTo>
                  <a:pt x="4133" y="21577"/>
                  <a:pt x="4389" y="21322"/>
                  <a:pt x="4389" y="21007"/>
                </a:cubicBezTo>
                <a:cubicBezTo>
                  <a:pt x="4389" y="20775"/>
                  <a:pt x="4250" y="20567"/>
                  <a:pt x="4037" y="20479"/>
                </a:cubicBezTo>
                <a:cubicBezTo>
                  <a:pt x="3966" y="20450"/>
                  <a:pt x="3892" y="20435"/>
                  <a:pt x="3818" y="20435"/>
                </a:cubicBezTo>
                <a:close/>
                <a:moveTo>
                  <a:pt x="7020" y="20435"/>
                </a:moveTo>
                <a:cubicBezTo>
                  <a:pt x="6871" y="20435"/>
                  <a:pt x="6725" y="20493"/>
                  <a:pt x="6615" y="20602"/>
                </a:cubicBezTo>
                <a:cubicBezTo>
                  <a:pt x="6452" y="20766"/>
                  <a:pt x="6402" y="21011"/>
                  <a:pt x="6491" y="21224"/>
                </a:cubicBezTo>
                <a:cubicBezTo>
                  <a:pt x="6579" y="21438"/>
                  <a:pt x="6787" y="21577"/>
                  <a:pt x="7019" y="21577"/>
                </a:cubicBezTo>
                <a:cubicBezTo>
                  <a:pt x="7334" y="21577"/>
                  <a:pt x="7589" y="21322"/>
                  <a:pt x="7590" y="21007"/>
                </a:cubicBezTo>
                <a:cubicBezTo>
                  <a:pt x="7590" y="20775"/>
                  <a:pt x="7451" y="20567"/>
                  <a:pt x="7238" y="20478"/>
                </a:cubicBezTo>
                <a:cubicBezTo>
                  <a:pt x="7167" y="20449"/>
                  <a:pt x="7093" y="20435"/>
                  <a:pt x="7020" y="20435"/>
                </a:cubicBezTo>
                <a:close/>
                <a:moveTo>
                  <a:pt x="10221" y="20436"/>
                </a:moveTo>
                <a:cubicBezTo>
                  <a:pt x="10072" y="20436"/>
                  <a:pt x="9926" y="20494"/>
                  <a:pt x="9817" y="20603"/>
                </a:cubicBezTo>
                <a:cubicBezTo>
                  <a:pt x="9654" y="20767"/>
                  <a:pt x="9605" y="21012"/>
                  <a:pt x="9694" y="21226"/>
                </a:cubicBezTo>
                <a:cubicBezTo>
                  <a:pt x="9782" y="21439"/>
                  <a:pt x="9990" y="21577"/>
                  <a:pt x="10221" y="21577"/>
                </a:cubicBezTo>
                <a:cubicBezTo>
                  <a:pt x="10535" y="21576"/>
                  <a:pt x="10791" y="21322"/>
                  <a:pt x="10791" y="21007"/>
                </a:cubicBezTo>
                <a:cubicBezTo>
                  <a:pt x="10791" y="20776"/>
                  <a:pt x="10652" y="20567"/>
                  <a:pt x="10439" y="20479"/>
                </a:cubicBezTo>
                <a:cubicBezTo>
                  <a:pt x="10369" y="20450"/>
                  <a:pt x="10295" y="20436"/>
                  <a:pt x="10221" y="20436"/>
                </a:cubicBezTo>
                <a:close/>
                <a:moveTo>
                  <a:pt x="13422" y="20436"/>
                </a:moveTo>
                <a:cubicBezTo>
                  <a:pt x="13273" y="20436"/>
                  <a:pt x="13127" y="20494"/>
                  <a:pt x="13019" y="20603"/>
                </a:cubicBezTo>
                <a:cubicBezTo>
                  <a:pt x="12855" y="20766"/>
                  <a:pt x="12807" y="21011"/>
                  <a:pt x="12894" y="21224"/>
                </a:cubicBezTo>
                <a:cubicBezTo>
                  <a:pt x="12982" y="21438"/>
                  <a:pt x="13191" y="21577"/>
                  <a:pt x="13421" y="21577"/>
                </a:cubicBezTo>
                <a:cubicBezTo>
                  <a:pt x="13736" y="21577"/>
                  <a:pt x="13992" y="21322"/>
                  <a:pt x="13993" y="21007"/>
                </a:cubicBezTo>
                <a:cubicBezTo>
                  <a:pt x="13993" y="20776"/>
                  <a:pt x="13853" y="20568"/>
                  <a:pt x="13640" y="20479"/>
                </a:cubicBezTo>
                <a:cubicBezTo>
                  <a:pt x="13569" y="20450"/>
                  <a:pt x="13495" y="20436"/>
                  <a:pt x="13422" y="20436"/>
                </a:cubicBezTo>
                <a:close/>
                <a:moveTo>
                  <a:pt x="16624" y="20435"/>
                </a:moveTo>
                <a:cubicBezTo>
                  <a:pt x="16475" y="20435"/>
                  <a:pt x="16329" y="20493"/>
                  <a:pt x="16219" y="20602"/>
                </a:cubicBezTo>
                <a:cubicBezTo>
                  <a:pt x="16056" y="20765"/>
                  <a:pt x="16007" y="21011"/>
                  <a:pt x="16095" y="21224"/>
                </a:cubicBezTo>
                <a:cubicBezTo>
                  <a:pt x="16184" y="21438"/>
                  <a:pt x="16392" y="21577"/>
                  <a:pt x="16623" y="21577"/>
                </a:cubicBezTo>
                <a:cubicBezTo>
                  <a:pt x="16939" y="21577"/>
                  <a:pt x="17193" y="21322"/>
                  <a:pt x="17194" y="21007"/>
                </a:cubicBezTo>
                <a:cubicBezTo>
                  <a:pt x="17194" y="20775"/>
                  <a:pt x="17056" y="20567"/>
                  <a:pt x="16842" y="20478"/>
                </a:cubicBezTo>
                <a:cubicBezTo>
                  <a:pt x="16772" y="20449"/>
                  <a:pt x="16698" y="20435"/>
                  <a:pt x="16624" y="20435"/>
                </a:cubicBezTo>
                <a:close/>
                <a:moveTo>
                  <a:pt x="19824" y="20435"/>
                </a:moveTo>
                <a:cubicBezTo>
                  <a:pt x="19676" y="20435"/>
                  <a:pt x="19530" y="20493"/>
                  <a:pt x="19421" y="20602"/>
                </a:cubicBezTo>
                <a:cubicBezTo>
                  <a:pt x="19257" y="20766"/>
                  <a:pt x="19209" y="21011"/>
                  <a:pt x="19297" y="21224"/>
                </a:cubicBezTo>
                <a:cubicBezTo>
                  <a:pt x="19386" y="21438"/>
                  <a:pt x="19594" y="21577"/>
                  <a:pt x="19825" y="21577"/>
                </a:cubicBezTo>
                <a:cubicBezTo>
                  <a:pt x="20139" y="21577"/>
                  <a:pt x="20395" y="21322"/>
                  <a:pt x="20396" y="21007"/>
                </a:cubicBezTo>
                <a:cubicBezTo>
                  <a:pt x="20396" y="20775"/>
                  <a:pt x="20257" y="20567"/>
                  <a:pt x="20043" y="20479"/>
                </a:cubicBezTo>
                <a:cubicBezTo>
                  <a:pt x="19972" y="20450"/>
                  <a:pt x="19898" y="20435"/>
                  <a:pt x="19824" y="20435"/>
                </a:cubicBezTo>
                <a:close/>
                <a:moveTo>
                  <a:pt x="23026" y="20436"/>
                </a:moveTo>
                <a:cubicBezTo>
                  <a:pt x="22877" y="20436"/>
                  <a:pt x="22731" y="20494"/>
                  <a:pt x="22622" y="20603"/>
                </a:cubicBezTo>
                <a:cubicBezTo>
                  <a:pt x="22459" y="20767"/>
                  <a:pt x="22410" y="21012"/>
                  <a:pt x="22498" y="21226"/>
                </a:cubicBezTo>
                <a:cubicBezTo>
                  <a:pt x="22587" y="21439"/>
                  <a:pt x="22796" y="21577"/>
                  <a:pt x="23026" y="21577"/>
                </a:cubicBezTo>
                <a:cubicBezTo>
                  <a:pt x="23341" y="21576"/>
                  <a:pt x="23596" y="21322"/>
                  <a:pt x="23597" y="21007"/>
                </a:cubicBezTo>
                <a:cubicBezTo>
                  <a:pt x="23597" y="20776"/>
                  <a:pt x="23457" y="20567"/>
                  <a:pt x="23244" y="20479"/>
                </a:cubicBezTo>
                <a:cubicBezTo>
                  <a:pt x="23173" y="20450"/>
                  <a:pt x="23099" y="20436"/>
                  <a:pt x="23026" y="20436"/>
                </a:cubicBezTo>
                <a:close/>
                <a:moveTo>
                  <a:pt x="13422" y="23356"/>
                </a:moveTo>
                <a:cubicBezTo>
                  <a:pt x="13273" y="23356"/>
                  <a:pt x="13127" y="23414"/>
                  <a:pt x="13018" y="23522"/>
                </a:cubicBezTo>
                <a:cubicBezTo>
                  <a:pt x="12855" y="23686"/>
                  <a:pt x="12807" y="23931"/>
                  <a:pt x="12894" y="24145"/>
                </a:cubicBezTo>
                <a:cubicBezTo>
                  <a:pt x="12982" y="24358"/>
                  <a:pt x="13191" y="24497"/>
                  <a:pt x="13421" y="24497"/>
                </a:cubicBezTo>
                <a:cubicBezTo>
                  <a:pt x="13737" y="24497"/>
                  <a:pt x="13993" y="24241"/>
                  <a:pt x="13993" y="23926"/>
                </a:cubicBezTo>
                <a:lnTo>
                  <a:pt x="13993" y="23925"/>
                </a:lnTo>
                <a:cubicBezTo>
                  <a:pt x="13992" y="23694"/>
                  <a:pt x="13853" y="23487"/>
                  <a:pt x="13640" y="23399"/>
                </a:cubicBezTo>
                <a:cubicBezTo>
                  <a:pt x="13569" y="23370"/>
                  <a:pt x="13495" y="23356"/>
                  <a:pt x="13422" y="23356"/>
                </a:cubicBezTo>
                <a:close/>
                <a:moveTo>
                  <a:pt x="16624" y="23354"/>
                </a:moveTo>
                <a:cubicBezTo>
                  <a:pt x="16475" y="23354"/>
                  <a:pt x="16329" y="23412"/>
                  <a:pt x="16219" y="23521"/>
                </a:cubicBezTo>
                <a:cubicBezTo>
                  <a:pt x="16056" y="23685"/>
                  <a:pt x="16007" y="23930"/>
                  <a:pt x="16095" y="24145"/>
                </a:cubicBezTo>
                <a:cubicBezTo>
                  <a:pt x="16184" y="24358"/>
                  <a:pt x="16392" y="24497"/>
                  <a:pt x="16623" y="24497"/>
                </a:cubicBezTo>
                <a:cubicBezTo>
                  <a:pt x="16939" y="24497"/>
                  <a:pt x="17194" y="24241"/>
                  <a:pt x="17194" y="23926"/>
                </a:cubicBezTo>
                <a:lnTo>
                  <a:pt x="17194" y="23925"/>
                </a:lnTo>
                <a:cubicBezTo>
                  <a:pt x="17194" y="23694"/>
                  <a:pt x="17056" y="23486"/>
                  <a:pt x="16841" y="23397"/>
                </a:cubicBezTo>
                <a:cubicBezTo>
                  <a:pt x="16771" y="23368"/>
                  <a:pt x="16697" y="23354"/>
                  <a:pt x="16624" y="23354"/>
                </a:cubicBezTo>
                <a:close/>
                <a:moveTo>
                  <a:pt x="19825" y="23355"/>
                </a:moveTo>
                <a:cubicBezTo>
                  <a:pt x="19676" y="23355"/>
                  <a:pt x="19530" y="23413"/>
                  <a:pt x="19421" y="23521"/>
                </a:cubicBezTo>
                <a:cubicBezTo>
                  <a:pt x="19257" y="23685"/>
                  <a:pt x="19209" y="23930"/>
                  <a:pt x="19297" y="24145"/>
                </a:cubicBezTo>
                <a:cubicBezTo>
                  <a:pt x="19386" y="24358"/>
                  <a:pt x="19594" y="24497"/>
                  <a:pt x="19825" y="24497"/>
                </a:cubicBezTo>
                <a:cubicBezTo>
                  <a:pt x="20140" y="24497"/>
                  <a:pt x="20396" y="24241"/>
                  <a:pt x="20396" y="23926"/>
                </a:cubicBezTo>
                <a:lnTo>
                  <a:pt x="20396" y="23925"/>
                </a:lnTo>
                <a:cubicBezTo>
                  <a:pt x="20396" y="23694"/>
                  <a:pt x="20256" y="23486"/>
                  <a:pt x="20043" y="23398"/>
                </a:cubicBezTo>
                <a:cubicBezTo>
                  <a:pt x="19973" y="23369"/>
                  <a:pt x="19898" y="23355"/>
                  <a:pt x="19825" y="23355"/>
                </a:cubicBezTo>
                <a:close/>
                <a:moveTo>
                  <a:pt x="10221" y="23355"/>
                </a:moveTo>
                <a:cubicBezTo>
                  <a:pt x="10072" y="23355"/>
                  <a:pt x="9926" y="23413"/>
                  <a:pt x="9816" y="23522"/>
                </a:cubicBezTo>
                <a:cubicBezTo>
                  <a:pt x="9654" y="23686"/>
                  <a:pt x="9605" y="23932"/>
                  <a:pt x="9694" y="24145"/>
                </a:cubicBezTo>
                <a:cubicBezTo>
                  <a:pt x="9782" y="24357"/>
                  <a:pt x="9988" y="24497"/>
                  <a:pt x="10218" y="24497"/>
                </a:cubicBezTo>
                <a:cubicBezTo>
                  <a:pt x="10219" y="24497"/>
                  <a:pt x="10220" y="24497"/>
                  <a:pt x="10221" y="24497"/>
                </a:cubicBezTo>
                <a:cubicBezTo>
                  <a:pt x="10536" y="24497"/>
                  <a:pt x="10791" y="24241"/>
                  <a:pt x="10791" y="23926"/>
                </a:cubicBezTo>
                <a:lnTo>
                  <a:pt x="10791" y="23925"/>
                </a:lnTo>
                <a:cubicBezTo>
                  <a:pt x="10791" y="23694"/>
                  <a:pt x="10651" y="23486"/>
                  <a:pt x="10438" y="23398"/>
                </a:cubicBezTo>
                <a:cubicBezTo>
                  <a:pt x="10368" y="23369"/>
                  <a:pt x="10294" y="23355"/>
                  <a:pt x="10221" y="23355"/>
                </a:cubicBezTo>
                <a:close/>
                <a:moveTo>
                  <a:pt x="616" y="23356"/>
                </a:moveTo>
                <a:cubicBezTo>
                  <a:pt x="468" y="23356"/>
                  <a:pt x="322" y="23414"/>
                  <a:pt x="213" y="23524"/>
                </a:cubicBezTo>
                <a:cubicBezTo>
                  <a:pt x="50" y="23687"/>
                  <a:pt x="1" y="23932"/>
                  <a:pt x="89" y="24146"/>
                </a:cubicBezTo>
                <a:cubicBezTo>
                  <a:pt x="178" y="24359"/>
                  <a:pt x="386" y="24498"/>
                  <a:pt x="617" y="24498"/>
                </a:cubicBezTo>
                <a:cubicBezTo>
                  <a:pt x="933" y="24498"/>
                  <a:pt x="1188" y="24242"/>
                  <a:pt x="1187" y="23926"/>
                </a:cubicBezTo>
                <a:cubicBezTo>
                  <a:pt x="1187" y="23695"/>
                  <a:pt x="1047" y="23487"/>
                  <a:pt x="834" y="23399"/>
                </a:cubicBezTo>
                <a:cubicBezTo>
                  <a:pt x="764" y="23370"/>
                  <a:pt x="690" y="23356"/>
                  <a:pt x="616" y="23356"/>
                </a:cubicBezTo>
                <a:close/>
                <a:moveTo>
                  <a:pt x="3818" y="23355"/>
                </a:moveTo>
                <a:cubicBezTo>
                  <a:pt x="3669" y="23355"/>
                  <a:pt x="3523" y="23414"/>
                  <a:pt x="3414" y="23524"/>
                </a:cubicBezTo>
                <a:cubicBezTo>
                  <a:pt x="3250" y="23687"/>
                  <a:pt x="3203" y="23932"/>
                  <a:pt x="3291" y="24146"/>
                </a:cubicBezTo>
                <a:cubicBezTo>
                  <a:pt x="3380" y="24359"/>
                  <a:pt x="3588" y="24498"/>
                  <a:pt x="3818" y="24498"/>
                </a:cubicBezTo>
                <a:cubicBezTo>
                  <a:pt x="4134" y="24498"/>
                  <a:pt x="4390" y="24241"/>
                  <a:pt x="4389" y="23926"/>
                </a:cubicBezTo>
                <a:lnTo>
                  <a:pt x="4389" y="23925"/>
                </a:lnTo>
                <a:cubicBezTo>
                  <a:pt x="4389" y="23694"/>
                  <a:pt x="4249" y="23486"/>
                  <a:pt x="4036" y="23398"/>
                </a:cubicBezTo>
                <a:cubicBezTo>
                  <a:pt x="3965" y="23369"/>
                  <a:pt x="3892" y="23355"/>
                  <a:pt x="3818" y="23355"/>
                </a:cubicBezTo>
                <a:close/>
                <a:moveTo>
                  <a:pt x="7019" y="23355"/>
                </a:moveTo>
                <a:cubicBezTo>
                  <a:pt x="6870" y="23355"/>
                  <a:pt x="6724" y="23413"/>
                  <a:pt x="6614" y="23522"/>
                </a:cubicBezTo>
                <a:cubicBezTo>
                  <a:pt x="6451" y="23686"/>
                  <a:pt x="6402" y="23932"/>
                  <a:pt x="6491" y="24146"/>
                </a:cubicBezTo>
                <a:cubicBezTo>
                  <a:pt x="6580" y="24359"/>
                  <a:pt x="6788" y="24498"/>
                  <a:pt x="7019" y="24498"/>
                </a:cubicBezTo>
                <a:cubicBezTo>
                  <a:pt x="7335" y="24498"/>
                  <a:pt x="7590" y="24241"/>
                  <a:pt x="7590" y="23926"/>
                </a:cubicBezTo>
                <a:lnTo>
                  <a:pt x="7590" y="23925"/>
                </a:lnTo>
                <a:cubicBezTo>
                  <a:pt x="7589" y="23694"/>
                  <a:pt x="7450" y="23486"/>
                  <a:pt x="7236" y="23398"/>
                </a:cubicBezTo>
                <a:cubicBezTo>
                  <a:pt x="7166" y="23369"/>
                  <a:pt x="7092" y="23355"/>
                  <a:pt x="7019" y="23355"/>
                </a:cubicBezTo>
                <a:close/>
                <a:moveTo>
                  <a:pt x="23026" y="23356"/>
                </a:moveTo>
                <a:cubicBezTo>
                  <a:pt x="22877" y="23356"/>
                  <a:pt x="22731" y="23415"/>
                  <a:pt x="22622" y="23524"/>
                </a:cubicBezTo>
                <a:cubicBezTo>
                  <a:pt x="22459" y="23687"/>
                  <a:pt x="22410" y="23932"/>
                  <a:pt x="22498" y="24146"/>
                </a:cubicBezTo>
                <a:cubicBezTo>
                  <a:pt x="22587" y="24359"/>
                  <a:pt x="22796" y="24498"/>
                  <a:pt x="23026" y="24498"/>
                </a:cubicBezTo>
                <a:cubicBezTo>
                  <a:pt x="23342" y="24498"/>
                  <a:pt x="23597" y="24241"/>
                  <a:pt x="23597" y="23926"/>
                </a:cubicBezTo>
                <a:lnTo>
                  <a:pt x="23597" y="23925"/>
                </a:lnTo>
                <a:cubicBezTo>
                  <a:pt x="23596" y="23694"/>
                  <a:pt x="23457" y="23487"/>
                  <a:pt x="23243" y="23399"/>
                </a:cubicBezTo>
                <a:cubicBezTo>
                  <a:pt x="23172" y="23370"/>
                  <a:pt x="23099" y="23356"/>
                  <a:pt x="23026" y="23356"/>
                </a:cubicBezTo>
                <a:close/>
              </a:path>
            </a:pathLst>
          </a:custGeom>
          <a:solidFill>
            <a:schemeClr val="lt1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297" name="Google Shape;556;p22"/>
          <p:cNvGrpSpPr/>
          <p:nvPr/>
        </p:nvGrpSpPr>
        <p:grpSpPr>
          <a:xfrm>
            <a:off x="8022960" y="4348440"/>
            <a:ext cx="1154160" cy="1179360"/>
            <a:chOff x="8022960" y="4348440"/>
            <a:chExt cx="1154160" cy="1179360"/>
          </a:xfrm>
        </p:grpSpPr>
        <p:sp>
          <p:nvSpPr>
            <p:cNvPr id="298" name="Google Shape;557;p22"/>
            <p:cNvSpPr/>
            <p:nvPr/>
          </p:nvSpPr>
          <p:spPr>
            <a:xfrm rot="14597400">
              <a:off x="8381880" y="4622760"/>
              <a:ext cx="828000" cy="435960"/>
            </a:xfrm>
            <a:custGeom>
              <a:avLst/>
              <a:gdLst>
                <a:gd name="textAreaLeft" fmla="*/ 0 w 828000"/>
                <a:gd name="textAreaRight" fmla="*/ 828360 w 828000"/>
                <a:gd name="textAreaTop" fmla="*/ 0 h 435960"/>
                <a:gd name="textAreaBottom" fmla="*/ 436320 h 435960"/>
              </a:gdLst>
              <a:ahLst/>
              <a:rect l="textAreaLeft" t="textAreaTop" r="textAreaRight" b="textAreaBottom"/>
              <a:pathLst>
                <a:path w="17162" h="9040">
                  <a:moveTo>
                    <a:pt x="16106" y="1"/>
                  </a:moveTo>
                  <a:cubicBezTo>
                    <a:pt x="16013" y="1"/>
                    <a:pt x="15919" y="15"/>
                    <a:pt x="15833" y="44"/>
                  </a:cubicBezTo>
                  <a:cubicBezTo>
                    <a:pt x="15118" y="286"/>
                    <a:pt x="14527" y="1398"/>
                    <a:pt x="13783" y="2420"/>
                  </a:cubicBezTo>
                  <a:cubicBezTo>
                    <a:pt x="13146" y="2887"/>
                    <a:pt x="12490" y="3325"/>
                    <a:pt x="11816" y="3736"/>
                  </a:cubicBezTo>
                  <a:cubicBezTo>
                    <a:pt x="12281" y="3366"/>
                    <a:pt x="12824" y="2840"/>
                    <a:pt x="12930" y="2339"/>
                  </a:cubicBezTo>
                  <a:cubicBezTo>
                    <a:pt x="12967" y="2162"/>
                    <a:pt x="12934" y="1962"/>
                    <a:pt x="12805" y="1837"/>
                  </a:cubicBezTo>
                  <a:cubicBezTo>
                    <a:pt x="12720" y="1755"/>
                    <a:pt x="12605" y="1718"/>
                    <a:pt x="12487" y="1718"/>
                  </a:cubicBezTo>
                  <a:cubicBezTo>
                    <a:pt x="12352" y="1718"/>
                    <a:pt x="12211" y="1766"/>
                    <a:pt x="12102" y="1847"/>
                  </a:cubicBezTo>
                  <a:cubicBezTo>
                    <a:pt x="11628" y="2201"/>
                    <a:pt x="11467" y="3188"/>
                    <a:pt x="11154" y="4126"/>
                  </a:cubicBezTo>
                  <a:cubicBezTo>
                    <a:pt x="10686" y="4394"/>
                    <a:pt x="10211" y="4648"/>
                    <a:pt x="9728" y="4888"/>
                  </a:cubicBezTo>
                  <a:cubicBezTo>
                    <a:pt x="10190" y="4522"/>
                    <a:pt x="10842" y="3911"/>
                    <a:pt x="10894" y="3343"/>
                  </a:cubicBezTo>
                  <a:cubicBezTo>
                    <a:pt x="10909" y="3172"/>
                    <a:pt x="10855" y="2984"/>
                    <a:pt x="10717" y="2880"/>
                  </a:cubicBezTo>
                  <a:cubicBezTo>
                    <a:pt x="10643" y="2824"/>
                    <a:pt x="10554" y="2799"/>
                    <a:pt x="10463" y="2799"/>
                  </a:cubicBezTo>
                  <a:cubicBezTo>
                    <a:pt x="10314" y="2799"/>
                    <a:pt x="10159" y="2865"/>
                    <a:pt x="10048" y="2970"/>
                  </a:cubicBezTo>
                  <a:cubicBezTo>
                    <a:pt x="9639" y="3357"/>
                    <a:pt x="9497" y="4185"/>
                    <a:pt x="9299" y="5097"/>
                  </a:cubicBezTo>
                  <a:cubicBezTo>
                    <a:pt x="8794" y="5338"/>
                    <a:pt x="8282" y="5565"/>
                    <a:pt x="7764" y="5775"/>
                  </a:cubicBezTo>
                  <a:cubicBezTo>
                    <a:pt x="8039" y="5595"/>
                    <a:pt x="8387" y="5357"/>
                    <a:pt x="8680" y="5122"/>
                  </a:cubicBezTo>
                  <a:cubicBezTo>
                    <a:pt x="9433" y="4519"/>
                    <a:pt x="9079" y="3951"/>
                    <a:pt x="8939" y="3819"/>
                  </a:cubicBezTo>
                  <a:cubicBezTo>
                    <a:pt x="8854" y="3738"/>
                    <a:pt x="8733" y="3686"/>
                    <a:pt x="8594" y="3686"/>
                  </a:cubicBezTo>
                  <a:cubicBezTo>
                    <a:pt x="8344" y="3686"/>
                    <a:pt x="8035" y="3855"/>
                    <a:pt x="7775" y="4329"/>
                  </a:cubicBezTo>
                  <a:cubicBezTo>
                    <a:pt x="7394" y="5023"/>
                    <a:pt x="7307" y="5698"/>
                    <a:pt x="7284" y="5965"/>
                  </a:cubicBezTo>
                  <a:cubicBezTo>
                    <a:pt x="6668" y="6203"/>
                    <a:pt x="6043" y="6420"/>
                    <a:pt x="5411" y="6614"/>
                  </a:cubicBezTo>
                  <a:cubicBezTo>
                    <a:pt x="5704" y="6425"/>
                    <a:pt x="6096" y="6160"/>
                    <a:pt x="6423" y="5897"/>
                  </a:cubicBezTo>
                  <a:cubicBezTo>
                    <a:pt x="7198" y="5277"/>
                    <a:pt x="6834" y="4693"/>
                    <a:pt x="6690" y="4557"/>
                  </a:cubicBezTo>
                  <a:cubicBezTo>
                    <a:pt x="6603" y="4474"/>
                    <a:pt x="6478" y="4421"/>
                    <a:pt x="6335" y="4421"/>
                  </a:cubicBezTo>
                  <a:cubicBezTo>
                    <a:pt x="6078" y="4421"/>
                    <a:pt x="5760" y="4594"/>
                    <a:pt x="5493" y="5081"/>
                  </a:cubicBezTo>
                  <a:cubicBezTo>
                    <a:pt x="5112" y="5776"/>
                    <a:pt x="5015" y="6452"/>
                    <a:pt x="4990" y="6741"/>
                  </a:cubicBezTo>
                  <a:cubicBezTo>
                    <a:pt x="4325" y="6934"/>
                    <a:pt x="3655" y="7104"/>
                    <a:pt x="2978" y="7249"/>
                  </a:cubicBezTo>
                  <a:cubicBezTo>
                    <a:pt x="3314" y="7096"/>
                    <a:pt x="3744" y="6887"/>
                    <a:pt x="4113" y="6672"/>
                  </a:cubicBezTo>
                  <a:cubicBezTo>
                    <a:pt x="5036" y="6135"/>
                    <a:pt x="4743" y="5455"/>
                    <a:pt x="4611" y="5286"/>
                  </a:cubicBezTo>
                  <a:cubicBezTo>
                    <a:pt x="4515" y="5165"/>
                    <a:pt x="4356" y="5079"/>
                    <a:pt x="4161" y="5079"/>
                  </a:cubicBezTo>
                  <a:cubicBezTo>
                    <a:pt x="3901" y="5079"/>
                    <a:pt x="3576" y="5231"/>
                    <a:pt x="3255" y="5655"/>
                  </a:cubicBezTo>
                  <a:cubicBezTo>
                    <a:pt x="2730" y="6345"/>
                    <a:pt x="2523" y="7062"/>
                    <a:pt x="2451" y="7357"/>
                  </a:cubicBezTo>
                  <a:cubicBezTo>
                    <a:pt x="1653" y="7511"/>
                    <a:pt x="851" y="7631"/>
                    <a:pt x="45" y="7716"/>
                  </a:cubicBezTo>
                  <a:cubicBezTo>
                    <a:pt x="34" y="7768"/>
                    <a:pt x="20" y="7818"/>
                    <a:pt x="1" y="7868"/>
                  </a:cubicBezTo>
                  <a:lnTo>
                    <a:pt x="0" y="7871"/>
                  </a:lnTo>
                  <a:cubicBezTo>
                    <a:pt x="520" y="7818"/>
                    <a:pt x="1037" y="7751"/>
                    <a:pt x="1553" y="7668"/>
                  </a:cubicBezTo>
                  <a:cubicBezTo>
                    <a:pt x="1872" y="7617"/>
                    <a:pt x="2192" y="7562"/>
                    <a:pt x="2510" y="7499"/>
                  </a:cubicBezTo>
                  <a:cubicBezTo>
                    <a:pt x="2845" y="7855"/>
                    <a:pt x="4038" y="9039"/>
                    <a:pt x="5092" y="9039"/>
                  </a:cubicBezTo>
                  <a:cubicBezTo>
                    <a:pt x="5149" y="9039"/>
                    <a:pt x="5207" y="9036"/>
                    <a:pt x="5264" y="9028"/>
                  </a:cubicBezTo>
                  <a:cubicBezTo>
                    <a:pt x="5512" y="8995"/>
                    <a:pt x="5761" y="8859"/>
                    <a:pt x="5867" y="8631"/>
                  </a:cubicBezTo>
                  <a:cubicBezTo>
                    <a:pt x="6017" y="8309"/>
                    <a:pt x="5831" y="7911"/>
                    <a:pt x="5538" y="7714"/>
                  </a:cubicBezTo>
                  <a:cubicBezTo>
                    <a:pt x="5120" y="7430"/>
                    <a:pt x="4091" y="7373"/>
                    <a:pt x="3329" y="7373"/>
                  </a:cubicBezTo>
                  <a:cubicBezTo>
                    <a:pt x="3255" y="7373"/>
                    <a:pt x="3184" y="7373"/>
                    <a:pt x="3116" y="7374"/>
                  </a:cubicBezTo>
                  <a:cubicBezTo>
                    <a:pt x="3790" y="7227"/>
                    <a:pt x="4458" y="7056"/>
                    <a:pt x="5119" y="6862"/>
                  </a:cubicBezTo>
                  <a:cubicBezTo>
                    <a:pt x="5408" y="7104"/>
                    <a:pt x="6404" y="7886"/>
                    <a:pt x="7245" y="7886"/>
                  </a:cubicBezTo>
                  <a:cubicBezTo>
                    <a:pt x="7343" y="7886"/>
                    <a:pt x="7439" y="7875"/>
                    <a:pt x="7532" y="7851"/>
                  </a:cubicBezTo>
                  <a:cubicBezTo>
                    <a:pt x="7734" y="7800"/>
                    <a:pt x="7924" y="7663"/>
                    <a:pt x="7989" y="7466"/>
                  </a:cubicBezTo>
                  <a:cubicBezTo>
                    <a:pt x="8080" y="7188"/>
                    <a:pt x="7889" y="6880"/>
                    <a:pt x="7630" y="6746"/>
                  </a:cubicBezTo>
                  <a:cubicBezTo>
                    <a:pt x="7440" y="6648"/>
                    <a:pt x="7125" y="6613"/>
                    <a:pt x="6779" y="6613"/>
                  </a:cubicBezTo>
                  <a:cubicBezTo>
                    <a:pt x="6403" y="6613"/>
                    <a:pt x="5990" y="6654"/>
                    <a:pt x="5661" y="6696"/>
                  </a:cubicBezTo>
                  <a:cubicBezTo>
                    <a:pt x="5942" y="6607"/>
                    <a:pt x="6221" y="6514"/>
                    <a:pt x="6500" y="6417"/>
                  </a:cubicBezTo>
                  <a:cubicBezTo>
                    <a:pt x="6820" y="6304"/>
                    <a:pt x="7136" y="6186"/>
                    <a:pt x="7452" y="6063"/>
                  </a:cubicBezTo>
                  <a:cubicBezTo>
                    <a:pt x="7785" y="6285"/>
                    <a:pt x="8887" y="6975"/>
                    <a:pt x="9733" y="6975"/>
                  </a:cubicBezTo>
                  <a:cubicBezTo>
                    <a:pt x="9841" y="6975"/>
                    <a:pt x="9945" y="6964"/>
                    <a:pt x="10042" y="6939"/>
                  </a:cubicBezTo>
                  <a:cubicBezTo>
                    <a:pt x="10239" y="6890"/>
                    <a:pt x="10425" y="6756"/>
                    <a:pt x="10489" y="6564"/>
                  </a:cubicBezTo>
                  <a:cubicBezTo>
                    <a:pt x="10579" y="6290"/>
                    <a:pt x="10391" y="5989"/>
                    <a:pt x="10137" y="5858"/>
                  </a:cubicBezTo>
                  <a:cubicBezTo>
                    <a:pt x="9912" y="5742"/>
                    <a:pt x="9631" y="5695"/>
                    <a:pt x="9308" y="5695"/>
                  </a:cubicBezTo>
                  <a:cubicBezTo>
                    <a:pt x="8905" y="5695"/>
                    <a:pt x="8438" y="5767"/>
                    <a:pt x="7933" y="5870"/>
                  </a:cubicBezTo>
                  <a:cubicBezTo>
                    <a:pt x="8581" y="5602"/>
                    <a:pt x="9218" y="5312"/>
                    <a:pt x="9843" y="5000"/>
                  </a:cubicBezTo>
                  <a:cubicBezTo>
                    <a:pt x="9985" y="5101"/>
                    <a:pt x="10372" y="5337"/>
                    <a:pt x="11299" y="5729"/>
                  </a:cubicBezTo>
                  <a:cubicBezTo>
                    <a:pt x="11509" y="5818"/>
                    <a:pt x="11688" y="5854"/>
                    <a:pt x="11841" y="5854"/>
                  </a:cubicBezTo>
                  <a:cubicBezTo>
                    <a:pt x="12340" y="5854"/>
                    <a:pt x="12549" y="5472"/>
                    <a:pt x="12588" y="5326"/>
                  </a:cubicBezTo>
                  <a:cubicBezTo>
                    <a:pt x="12676" y="5005"/>
                    <a:pt x="12430" y="4536"/>
                    <a:pt x="11577" y="4534"/>
                  </a:cubicBezTo>
                  <a:cubicBezTo>
                    <a:pt x="11191" y="4535"/>
                    <a:pt x="10807" y="4589"/>
                    <a:pt x="10435" y="4694"/>
                  </a:cubicBezTo>
                  <a:cubicBezTo>
                    <a:pt x="10676" y="4567"/>
                    <a:pt x="10914" y="4437"/>
                    <a:pt x="11150" y="4302"/>
                  </a:cubicBezTo>
                  <a:cubicBezTo>
                    <a:pt x="11270" y="4234"/>
                    <a:pt x="11390" y="4164"/>
                    <a:pt x="11509" y="4094"/>
                  </a:cubicBezTo>
                  <a:cubicBezTo>
                    <a:pt x="11795" y="4171"/>
                    <a:pt x="12565" y="4358"/>
                    <a:pt x="13278" y="4358"/>
                  </a:cubicBezTo>
                  <a:cubicBezTo>
                    <a:pt x="13662" y="4358"/>
                    <a:pt x="14031" y="4303"/>
                    <a:pt x="14299" y="4148"/>
                  </a:cubicBezTo>
                  <a:cubicBezTo>
                    <a:pt x="14472" y="4047"/>
                    <a:pt x="14614" y="3869"/>
                    <a:pt x="14621" y="3668"/>
                  </a:cubicBezTo>
                  <a:cubicBezTo>
                    <a:pt x="14633" y="3386"/>
                    <a:pt x="14372" y="3150"/>
                    <a:pt x="14095" y="3095"/>
                  </a:cubicBezTo>
                  <a:cubicBezTo>
                    <a:pt x="14035" y="3083"/>
                    <a:pt x="13973" y="3077"/>
                    <a:pt x="13908" y="3077"/>
                  </a:cubicBezTo>
                  <a:cubicBezTo>
                    <a:pt x="13418" y="3077"/>
                    <a:pt x="12792" y="3401"/>
                    <a:pt x="12108" y="3733"/>
                  </a:cubicBezTo>
                  <a:cubicBezTo>
                    <a:pt x="12698" y="3365"/>
                    <a:pt x="13273" y="2978"/>
                    <a:pt x="13831" y="2570"/>
                  </a:cubicBezTo>
                  <a:cubicBezTo>
                    <a:pt x="14579" y="2362"/>
                    <a:pt x="17162" y="1549"/>
                    <a:pt x="16711" y="319"/>
                  </a:cubicBezTo>
                  <a:cubicBezTo>
                    <a:pt x="16599" y="104"/>
                    <a:pt x="16353" y="1"/>
                    <a:pt x="16106" y="1"/>
                  </a:cubicBezTo>
                  <a:close/>
                </a:path>
              </a:pathLst>
            </a:custGeom>
            <a:solidFill>
              <a:srgbClr val="ec5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99" name="Google Shape;558;p22"/>
            <p:cNvSpPr/>
            <p:nvPr/>
          </p:nvSpPr>
          <p:spPr>
            <a:xfrm rot="14597400">
              <a:off x="8151120" y="4517640"/>
              <a:ext cx="897120" cy="840600"/>
            </a:xfrm>
            <a:custGeom>
              <a:avLst/>
              <a:gdLst>
                <a:gd name="textAreaLeft" fmla="*/ 0 w 897120"/>
                <a:gd name="textAreaRight" fmla="*/ 897480 w 897120"/>
                <a:gd name="textAreaTop" fmla="*/ 0 h 840600"/>
                <a:gd name="textAreaBottom" fmla="*/ 840960 h 840600"/>
              </a:gdLst>
              <a:ahLst/>
              <a:rect l="textAreaLeft" t="textAreaTop" r="textAreaRight" b="textAreaBottom"/>
              <a:pathLst>
                <a:path w="18594" h="17423">
                  <a:moveTo>
                    <a:pt x="17543" y="0"/>
                  </a:moveTo>
                  <a:cubicBezTo>
                    <a:pt x="16219" y="0"/>
                    <a:pt x="14492" y="2057"/>
                    <a:pt x="13951" y="2747"/>
                  </a:cubicBezTo>
                  <a:cubicBezTo>
                    <a:pt x="13143" y="3236"/>
                    <a:pt x="12353" y="3756"/>
                    <a:pt x="11579" y="4308"/>
                  </a:cubicBezTo>
                  <a:cubicBezTo>
                    <a:pt x="12460" y="3529"/>
                    <a:pt x="13287" y="2838"/>
                    <a:pt x="13428" y="2139"/>
                  </a:cubicBezTo>
                  <a:cubicBezTo>
                    <a:pt x="13504" y="1759"/>
                    <a:pt x="13344" y="1306"/>
                    <a:pt x="12982" y="1172"/>
                  </a:cubicBezTo>
                  <a:cubicBezTo>
                    <a:pt x="12908" y="1144"/>
                    <a:pt x="12830" y="1132"/>
                    <a:pt x="12753" y="1132"/>
                  </a:cubicBezTo>
                  <a:cubicBezTo>
                    <a:pt x="12559" y="1132"/>
                    <a:pt x="12363" y="1209"/>
                    <a:pt x="12206" y="1327"/>
                  </a:cubicBezTo>
                  <a:cubicBezTo>
                    <a:pt x="11247" y="2056"/>
                    <a:pt x="10891" y="4253"/>
                    <a:pt x="10808" y="4872"/>
                  </a:cubicBezTo>
                  <a:cubicBezTo>
                    <a:pt x="10657" y="4986"/>
                    <a:pt x="10507" y="5101"/>
                    <a:pt x="10357" y="5217"/>
                  </a:cubicBezTo>
                  <a:cubicBezTo>
                    <a:pt x="10065" y="5444"/>
                    <a:pt x="9775" y="5675"/>
                    <a:pt x="9488" y="5911"/>
                  </a:cubicBezTo>
                  <a:cubicBezTo>
                    <a:pt x="9757" y="5569"/>
                    <a:pt x="10060" y="5112"/>
                    <a:pt x="10290" y="4555"/>
                  </a:cubicBezTo>
                  <a:cubicBezTo>
                    <a:pt x="10736" y="3479"/>
                    <a:pt x="10274" y="2922"/>
                    <a:pt x="9823" y="2863"/>
                  </a:cubicBezTo>
                  <a:cubicBezTo>
                    <a:pt x="9799" y="2860"/>
                    <a:pt x="9771" y="2858"/>
                    <a:pt x="9739" y="2858"/>
                  </a:cubicBezTo>
                  <a:cubicBezTo>
                    <a:pt x="9402" y="2858"/>
                    <a:pt x="8630" y="3061"/>
                    <a:pt x="8636" y="4278"/>
                  </a:cubicBezTo>
                  <a:cubicBezTo>
                    <a:pt x="8644" y="5653"/>
                    <a:pt x="8739" y="6264"/>
                    <a:pt x="8792" y="6497"/>
                  </a:cubicBezTo>
                  <a:cubicBezTo>
                    <a:pt x="8069" y="7121"/>
                    <a:pt x="7369" y="7770"/>
                    <a:pt x="6691" y="8447"/>
                  </a:cubicBezTo>
                  <a:cubicBezTo>
                    <a:pt x="7402" y="7397"/>
                    <a:pt x="7928" y="6448"/>
                    <a:pt x="7865" y="5675"/>
                  </a:cubicBezTo>
                  <a:cubicBezTo>
                    <a:pt x="7833" y="5285"/>
                    <a:pt x="7551" y="4891"/>
                    <a:pt x="7160" y="4861"/>
                  </a:cubicBezTo>
                  <a:cubicBezTo>
                    <a:pt x="7144" y="4860"/>
                    <a:pt x="7127" y="4859"/>
                    <a:pt x="7111" y="4859"/>
                  </a:cubicBezTo>
                  <a:cubicBezTo>
                    <a:pt x="6853" y="4859"/>
                    <a:pt x="6607" y="5018"/>
                    <a:pt x="6450" y="5226"/>
                  </a:cubicBezTo>
                  <a:cubicBezTo>
                    <a:pt x="5720" y="6198"/>
                    <a:pt x="6076" y="8347"/>
                    <a:pt x="6194" y="8952"/>
                  </a:cubicBezTo>
                  <a:cubicBezTo>
                    <a:pt x="5874" y="9285"/>
                    <a:pt x="5558" y="9623"/>
                    <a:pt x="5249" y="9967"/>
                  </a:cubicBezTo>
                  <a:cubicBezTo>
                    <a:pt x="4980" y="10266"/>
                    <a:pt x="4715" y="10570"/>
                    <a:pt x="4455" y="10877"/>
                  </a:cubicBezTo>
                  <a:cubicBezTo>
                    <a:pt x="4890" y="10122"/>
                    <a:pt x="5478" y="8976"/>
                    <a:pt x="5427" y="8369"/>
                  </a:cubicBezTo>
                  <a:cubicBezTo>
                    <a:pt x="5394" y="7971"/>
                    <a:pt x="5106" y="7568"/>
                    <a:pt x="4708" y="7538"/>
                  </a:cubicBezTo>
                  <a:cubicBezTo>
                    <a:pt x="4691" y="7537"/>
                    <a:pt x="4675" y="7536"/>
                    <a:pt x="4659" y="7536"/>
                  </a:cubicBezTo>
                  <a:cubicBezTo>
                    <a:pt x="4394" y="7536"/>
                    <a:pt x="4143" y="7698"/>
                    <a:pt x="3983" y="7911"/>
                  </a:cubicBezTo>
                  <a:cubicBezTo>
                    <a:pt x="3234" y="8909"/>
                    <a:pt x="3791" y="10925"/>
                    <a:pt x="3963" y="11473"/>
                  </a:cubicBezTo>
                  <a:cubicBezTo>
                    <a:pt x="3368" y="12205"/>
                    <a:pt x="2802" y="12958"/>
                    <a:pt x="2263" y="13730"/>
                  </a:cubicBezTo>
                  <a:cubicBezTo>
                    <a:pt x="2681" y="12763"/>
                    <a:pt x="3260" y="11239"/>
                    <a:pt x="3109" y="10497"/>
                  </a:cubicBezTo>
                  <a:cubicBezTo>
                    <a:pt x="3014" y="10035"/>
                    <a:pt x="2626" y="9600"/>
                    <a:pt x="2156" y="9600"/>
                  </a:cubicBezTo>
                  <a:cubicBezTo>
                    <a:pt x="2146" y="9600"/>
                    <a:pt x="2136" y="9600"/>
                    <a:pt x="2125" y="9601"/>
                  </a:cubicBezTo>
                  <a:cubicBezTo>
                    <a:pt x="1783" y="9615"/>
                    <a:pt x="1479" y="9856"/>
                    <a:pt x="1308" y="10153"/>
                  </a:cubicBezTo>
                  <a:cubicBezTo>
                    <a:pt x="552" y="11454"/>
                    <a:pt x="1500" y="13785"/>
                    <a:pt x="1789" y="14427"/>
                  </a:cubicBezTo>
                  <a:cubicBezTo>
                    <a:pt x="1543" y="14796"/>
                    <a:pt x="1303" y="15169"/>
                    <a:pt x="1072" y="15546"/>
                  </a:cubicBezTo>
                  <a:cubicBezTo>
                    <a:pt x="697" y="16153"/>
                    <a:pt x="340" y="16770"/>
                    <a:pt x="0" y="17396"/>
                  </a:cubicBezTo>
                  <a:lnTo>
                    <a:pt x="4" y="17396"/>
                  </a:lnTo>
                  <a:cubicBezTo>
                    <a:pt x="77" y="17399"/>
                    <a:pt x="149" y="17408"/>
                    <a:pt x="220" y="17422"/>
                  </a:cubicBezTo>
                  <a:cubicBezTo>
                    <a:pt x="750" y="16450"/>
                    <a:pt x="1322" y="15502"/>
                    <a:pt x="1937" y="14577"/>
                  </a:cubicBezTo>
                  <a:cubicBezTo>
                    <a:pt x="2141" y="14609"/>
                    <a:pt x="2495" y="14654"/>
                    <a:pt x="2940" y="14654"/>
                  </a:cubicBezTo>
                  <a:cubicBezTo>
                    <a:pt x="3388" y="14654"/>
                    <a:pt x="3929" y="14609"/>
                    <a:pt x="4504" y="14459"/>
                  </a:cubicBezTo>
                  <a:cubicBezTo>
                    <a:pt x="5735" y="14139"/>
                    <a:pt x="5922" y="13372"/>
                    <a:pt x="5681" y="12942"/>
                  </a:cubicBezTo>
                  <a:cubicBezTo>
                    <a:pt x="5588" y="12778"/>
                    <a:pt x="5264" y="12418"/>
                    <a:pt x="4734" y="12418"/>
                  </a:cubicBezTo>
                  <a:cubicBezTo>
                    <a:pt x="4441" y="12418"/>
                    <a:pt x="4086" y="12528"/>
                    <a:pt x="3673" y="12842"/>
                  </a:cubicBezTo>
                  <a:cubicBezTo>
                    <a:pt x="3208" y="13194"/>
                    <a:pt x="2719" y="13627"/>
                    <a:pt x="2350" y="13969"/>
                  </a:cubicBezTo>
                  <a:cubicBezTo>
                    <a:pt x="2887" y="13193"/>
                    <a:pt x="3453" y="12436"/>
                    <a:pt x="4047" y="11700"/>
                  </a:cubicBezTo>
                  <a:cubicBezTo>
                    <a:pt x="4354" y="11797"/>
                    <a:pt x="5007" y="11970"/>
                    <a:pt x="5818" y="11970"/>
                  </a:cubicBezTo>
                  <a:cubicBezTo>
                    <a:pt x="6006" y="11970"/>
                    <a:pt x="6201" y="11961"/>
                    <a:pt x="6403" y="11939"/>
                  </a:cubicBezTo>
                  <a:cubicBezTo>
                    <a:pt x="7578" y="11814"/>
                    <a:pt x="7857" y="11135"/>
                    <a:pt x="7694" y="10705"/>
                  </a:cubicBezTo>
                  <a:cubicBezTo>
                    <a:pt x="7625" y="10524"/>
                    <a:pt x="7327" y="10081"/>
                    <a:pt x="6728" y="10081"/>
                  </a:cubicBezTo>
                  <a:cubicBezTo>
                    <a:pt x="6489" y="10081"/>
                    <a:pt x="6202" y="10151"/>
                    <a:pt x="5863" y="10337"/>
                  </a:cubicBezTo>
                  <a:cubicBezTo>
                    <a:pt x="5361" y="10611"/>
                    <a:pt x="4821" y="10966"/>
                    <a:pt x="4427" y="11236"/>
                  </a:cubicBezTo>
                  <a:cubicBezTo>
                    <a:pt x="5005" y="10542"/>
                    <a:pt x="5605" y="9868"/>
                    <a:pt x="6231" y="9215"/>
                  </a:cubicBezTo>
                  <a:cubicBezTo>
                    <a:pt x="6515" y="9306"/>
                    <a:pt x="7166" y="9487"/>
                    <a:pt x="7983" y="9487"/>
                  </a:cubicBezTo>
                  <a:cubicBezTo>
                    <a:pt x="8165" y="9487"/>
                    <a:pt x="8355" y="9478"/>
                    <a:pt x="8551" y="9457"/>
                  </a:cubicBezTo>
                  <a:cubicBezTo>
                    <a:pt x="9693" y="9335"/>
                    <a:pt x="9964" y="8674"/>
                    <a:pt x="9807" y="8258"/>
                  </a:cubicBezTo>
                  <a:cubicBezTo>
                    <a:pt x="9740" y="8081"/>
                    <a:pt x="9449" y="7650"/>
                    <a:pt x="8867" y="7650"/>
                  </a:cubicBezTo>
                  <a:cubicBezTo>
                    <a:pt x="8635" y="7650"/>
                    <a:pt x="8356" y="7719"/>
                    <a:pt x="8027" y="7899"/>
                  </a:cubicBezTo>
                  <a:cubicBezTo>
                    <a:pt x="7576" y="8146"/>
                    <a:pt x="7094" y="8459"/>
                    <a:pt x="6721" y="8712"/>
                  </a:cubicBezTo>
                  <a:cubicBezTo>
                    <a:pt x="7260" y="8169"/>
                    <a:pt x="7814" y="7642"/>
                    <a:pt x="8384" y="7133"/>
                  </a:cubicBezTo>
                  <a:cubicBezTo>
                    <a:pt x="9221" y="7286"/>
                    <a:pt x="9997" y="7451"/>
                    <a:pt x="10631" y="7451"/>
                  </a:cubicBezTo>
                  <a:cubicBezTo>
                    <a:pt x="10946" y="7451"/>
                    <a:pt x="11225" y="7411"/>
                    <a:pt x="11459" y="7307"/>
                  </a:cubicBezTo>
                  <a:cubicBezTo>
                    <a:pt x="11765" y="7171"/>
                    <a:pt x="12008" y="6833"/>
                    <a:pt x="11924" y="6511"/>
                  </a:cubicBezTo>
                  <a:cubicBezTo>
                    <a:pt x="11865" y="6282"/>
                    <a:pt x="11658" y="6115"/>
                    <a:pt x="11432" y="6044"/>
                  </a:cubicBezTo>
                  <a:cubicBezTo>
                    <a:pt x="11301" y="6003"/>
                    <a:pt x="11158" y="5985"/>
                    <a:pt x="11008" y="5985"/>
                  </a:cubicBezTo>
                  <a:cubicBezTo>
                    <a:pt x="10309" y="5985"/>
                    <a:pt x="9452" y="6381"/>
                    <a:pt x="8872" y="6701"/>
                  </a:cubicBezTo>
                  <a:cubicBezTo>
                    <a:pt x="9429" y="6220"/>
                    <a:pt x="10000" y="5754"/>
                    <a:pt x="10582" y="5304"/>
                  </a:cubicBezTo>
                  <a:cubicBezTo>
                    <a:pt x="11428" y="5365"/>
                    <a:pt x="12266" y="5512"/>
                    <a:pt x="12945" y="5512"/>
                  </a:cubicBezTo>
                  <a:cubicBezTo>
                    <a:pt x="13348" y="5512"/>
                    <a:pt x="13695" y="5460"/>
                    <a:pt x="13954" y="5307"/>
                  </a:cubicBezTo>
                  <a:cubicBezTo>
                    <a:pt x="14254" y="5129"/>
                    <a:pt x="14463" y="4749"/>
                    <a:pt x="14336" y="4427"/>
                  </a:cubicBezTo>
                  <a:cubicBezTo>
                    <a:pt x="14247" y="4198"/>
                    <a:pt x="14012" y="4050"/>
                    <a:pt x="13769" y="4005"/>
                  </a:cubicBezTo>
                  <a:cubicBezTo>
                    <a:pt x="13681" y="3988"/>
                    <a:pt x="13588" y="3980"/>
                    <a:pt x="13492" y="3980"/>
                  </a:cubicBezTo>
                  <a:cubicBezTo>
                    <a:pt x="12842" y="3980"/>
                    <a:pt x="12042" y="4335"/>
                    <a:pt x="11423" y="4676"/>
                  </a:cubicBezTo>
                  <a:cubicBezTo>
                    <a:pt x="12294" y="4041"/>
                    <a:pt x="13191" y="3445"/>
                    <a:pt x="14114" y="2888"/>
                  </a:cubicBezTo>
                  <a:cubicBezTo>
                    <a:pt x="15793" y="2486"/>
                    <a:pt x="17507" y="2326"/>
                    <a:pt x="18186" y="1552"/>
                  </a:cubicBezTo>
                  <a:cubicBezTo>
                    <a:pt x="18488" y="1207"/>
                    <a:pt x="18593" y="649"/>
                    <a:pt x="18302" y="298"/>
                  </a:cubicBezTo>
                  <a:cubicBezTo>
                    <a:pt x="18076" y="89"/>
                    <a:pt x="17818" y="0"/>
                    <a:pt x="17543" y="0"/>
                  </a:cubicBez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300" name="Google Shape;559;p22"/>
          <p:cNvGrpSpPr/>
          <p:nvPr/>
        </p:nvGrpSpPr>
        <p:grpSpPr>
          <a:xfrm>
            <a:off x="5792760" y="-113760"/>
            <a:ext cx="1053000" cy="988560"/>
            <a:chOff x="5792760" y="-113760"/>
            <a:chExt cx="1053000" cy="988560"/>
          </a:xfrm>
        </p:grpSpPr>
        <p:sp>
          <p:nvSpPr>
            <p:cNvPr id="301" name="Google Shape;560;p22"/>
            <p:cNvSpPr/>
            <p:nvPr/>
          </p:nvSpPr>
          <p:spPr>
            <a:xfrm flipH="1" rot="16600200">
              <a:off x="6167160" y="162720"/>
              <a:ext cx="828000" cy="435960"/>
            </a:xfrm>
            <a:custGeom>
              <a:avLst/>
              <a:gdLst>
                <a:gd name="textAreaLeft" fmla="*/ 360 w 828000"/>
                <a:gd name="textAreaRight" fmla="*/ 828720 w 828000"/>
                <a:gd name="textAreaTop" fmla="*/ 0 h 435960"/>
                <a:gd name="textAreaBottom" fmla="*/ 436320 h 435960"/>
              </a:gdLst>
              <a:ahLst/>
              <a:rect l="textAreaLeft" t="textAreaTop" r="textAreaRight" b="textAreaBottom"/>
              <a:pathLst>
                <a:path w="17162" h="9040">
                  <a:moveTo>
                    <a:pt x="16106" y="1"/>
                  </a:moveTo>
                  <a:cubicBezTo>
                    <a:pt x="16013" y="1"/>
                    <a:pt x="15919" y="15"/>
                    <a:pt x="15833" y="44"/>
                  </a:cubicBezTo>
                  <a:cubicBezTo>
                    <a:pt x="15118" y="286"/>
                    <a:pt x="14527" y="1398"/>
                    <a:pt x="13783" y="2420"/>
                  </a:cubicBezTo>
                  <a:cubicBezTo>
                    <a:pt x="13146" y="2887"/>
                    <a:pt x="12490" y="3325"/>
                    <a:pt x="11816" y="3736"/>
                  </a:cubicBezTo>
                  <a:cubicBezTo>
                    <a:pt x="12281" y="3366"/>
                    <a:pt x="12824" y="2840"/>
                    <a:pt x="12930" y="2339"/>
                  </a:cubicBezTo>
                  <a:cubicBezTo>
                    <a:pt x="12967" y="2162"/>
                    <a:pt x="12934" y="1962"/>
                    <a:pt x="12805" y="1837"/>
                  </a:cubicBezTo>
                  <a:cubicBezTo>
                    <a:pt x="12720" y="1755"/>
                    <a:pt x="12605" y="1718"/>
                    <a:pt x="12487" y="1718"/>
                  </a:cubicBezTo>
                  <a:cubicBezTo>
                    <a:pt x="12352" y="1718"/>
                    <a:pt x="12211" y="1766"/>
                    <a:pt x="12102" y="1847"/>
                  </a:cubicBezTo>
                  <a:cubicBezTo>
                    <a:pt x="11628" y="2201"/>
                    <a:pt x="11467" y="3188"/>
                    <a:pt x="11154" y="4126"/>
                  </a:cubicBezTo>
                  <a:cubicBezTo>
                    <a:pt x="10686" y="4394"/>
                    <a:pt x="10211" y="4648"/>
                    <a:pt x="9728" y="4888"/>
                  </a:cubicBezTo>
                  <a:cubicBezTo>
                    <a:pt x="10190" y="4522"/>
                    <a:pt x="10842" y="3911"/>
                    <a:pt x="10894" y="3343"/>
                  </a:cubicBezTo>
                  <a:cubicBezTo>
                    <a:pt x="10909" y="3172"/>
                    <a:pt x="10855" y="2984"/>
                    <a:pt x="10717" y="2880"/>
                  </a:cubicBezTo>
                  <a:cubicBezTo>
                    <a:pt x="10643" y="2824"/>
                    <a:pt x="10554" y="2799"/>
                    <a:pt x="10463" y="2799"/>
                  </a:cubicBezTo>
                  <a:cubicBezTo>
                    <a:pt x="10314" y="2799"/>
                    <a:pt x="10159" y="2865"/>
                    <a:pt x="10048" y="2970"/>
                  </a:cubicBezTo>
                  <a:cubicBezTo>
                    <a:pt x="9639" y="3357"/>
                    <a:pt x="9497" y="4185"/>
                    <a:pt x="9299" y="5097"/>
                  </a:cubicBezTo>
                  <a:cubicBezTo>
                    <a:pt x="8794" y="5338"/>
                    <a:pt x="8282" y="5565"/>
                    <a:pt x="7764" y="5775"/>
                  </a:cubicBezTo>
                  <a:cubicBezTo>
                    <a:pt x="8039" y="5595"/>
                    <a:pt x="8387" y="5357"/>
                    <a:pt x="8680" y="5122"/>
                  </a:cubicBezTo>
                  <a:cubicBezTo>
                    <a:pt x="9433" y="4519"/>
                    <a:pt x="9079" y="3951"/>
                    <a:pt x="8939" y="3819"/>
                  </a:cubicBezTo>
                  <a:cubicBezTo>
                    <a:pt x="8854" y="3738"/>
                    <a:pt x="8733" y="3686"/>
                    <a:pt x="8594" y="3686"/>
                  </a:cubicBezTo>
                  <a:cubicBezTo>
                    <a:pt x="8344" y="3686"/>
                    <a:pt x="8035" y="3855"/>
                    <a:pt x="7775" y="4329"/>
                  </a:cubicBezTo>
                  <a:cubicBezTo>
                    <a:pt x="7394" y="5023"/>
                    <a:pt x="7307" y="5698"/>
                    <a:pt x="7284" y="5965"/>
                  </a:cubicBezTo>
                  <a:cubicBezTo>
                    <a:pt x="6668" y="6203"/>
                    <a:pt x="6043" y="6420"/>
                    <a:pt x="5411" y="6614"/>
                  </a:cubicBezTo>
                  <a:cubicBezTo>
                    <a:pt x="5704" y="6425"/>
                    <a:pt x="6096" y="6160"/>
                    <a:pt x="6423" y="5897"/>
                  </a:cubicBezTo>
                  <a:cubicBezTo>
                    <a:pt x="7198" y="5277"/>
                    <a:pt x="6834" y="4693"/>
                    <a:pt x="6690" y="4557"/>
                  </a:cubicBezTo>
                  <a:cubicBezTo>
                    <a:pt x="6603" y="4474"/>
                    <a:pt x="6478" y="4421"/>
                    <a:pt x="6335" y="4421"/>
                  </a:cubicBezTo>
                  <a:cubicBezTo>
                    <a:pt x="6078" y="4421"/>
                    <a:pt x="5760" y="4594"/>
                    <a:pt x="5493" y="5081"/>
                  </a:cubicBezTo>
                  <a:cubicBezTo>
                    <a:pt x="5112" y="5776"/>
                    <a:pt x="5015" y="6452"/>
                    <a:pt x="4990" y="6741"/>
                  </a:cubicBezTo>
                  <a:cubicBezTo>
                    <a:pt x="4325" y="6934"/>
                    <a:pt x="3655" y="7104"/>
                    <a:pt x="2978" y="7249"/>
                  </a:cubicBezTo>
                  <a:cubicBezTo>
                    <a:pt x="3314" y="7096"/>
                    <a:pt x="3744" y="6887"/>
                    <a:pt x="4113" y="6672"/>
                  </a:cubicBezTo>
                  <a:cubicBezTo>
                    <a:pt x="5036" y="6135"/>
                    <a:pt x="4743" y="5455"/>
                    <a:pt x="4611" y="5286"/>
                  </a:cubicBezTo>
                  <a:cubicBezTo>
                    <a:pt x="4515" y="5165"/>
                    <a:pt x="4356" y="5079"/>
                    <a:pt x="4161" y="5079"/>
                  </a:cubicBezTo>
                  <a:cubicBezTo>
                    <a:pt x="3901" y="5079"/>
                    <a:pt x="3576" y="5231"/>
                    <a:pt x="3255" y="5655"/>
                  </a:cubicBezTo>
                  <a:cubicBezTo>
                    <a:pt x="2730" y="6345"/>
                    <a:pt x="2523" y="7062"/>
                    <a:pt x="2451" y="7357"/>
                  </a:cubicBezTo>
                  <a:cubicBezTo>
                    <a:pt x="1653" y="7511"/>
                    <a:pt x="851" y="7631"/>
                    <a:pt x="45" y="7716"/>
                  </a:cubicBezTo>
                  <a:cubicBezTo>
                    <a:pt x="34" y="7768"/>
                    <a:pt x="20" y="7818"/>
                    <a:pt x="1" y="7868"/>
                  </a:cubicBezTo>
                  <a:lnTo>
                    <a:pt x="0" y="7871"/>
                  </a:lnTo>
                  <a:cubicBezTo>
                    <a:pt x="520" y="7818"/>
                    <a:pt x="1037" y="7751"/>
                    <a:pt x="1553" y="7668"/>
                  </a:cubicBezTo>
                  <a:cubicBezTo>
                    <a:pt x="1872" y="7617"/>
                    <a:pt x="2192" y="7562"/>
                    <a:pt x="2510" y="7499"/>
                  </a:cubicBezTo>
                  <a:cubicBezTo>
                    <a:pt x="2845" y="7855"/>
                    <a:pt x="4038" y="9039"/>
                    <a:pt x="5092" y="9039"/>
                  </a:cubicBezTo>
                  <a:cubicBezTo>
                    <a:pt x="5149" y="9039"/>
                    <a:pt x="5207" y="9036"/>
                    <a:pt x="5264" y="9028"/>
                  </a:cubicBezTo>
                  <a:cubicBezTo>
                    <a:pt x="5512" y="8995"/>
                    <a:pt x="5761" y="8859"/>
                    <a:pt x="5867" y="8631"/>
                  </a:cubicBezTo>
                  <a:cubicBezTo>
                    <a:pt x="6017" y="8309"/>
                    <a:pt x="5831" y="7911"/>
                    <a:pt x="5538" y="7714"/>
                  </a:cubicBezTo>
                  <a:cubicBezTo>
                    <a:pt x="5120" y="7430"/>
                    <a:pt x="4091" y="7373"/>
                    <a:pt x="3329" y="7373"/>
                  </a:cubicBezTo>
                  <a:cubicBezTo>
                    <a:pt x="3255" y="7373"/>
                    <a:pt x="3184" y="7373"/>
                    <a:pt x="3116" y="7374"/>
                  </a:cubicBezTo>
                  <a:cubicBezTo>
                    <a:pt x="3790" y="7227"/>
                    <a:pt x="4458" y="7056"/>
                    <a:pt x="5119" y="6862"/>
                  </a:cubicBezTo>
                  <a:cubicBezTo>
                    <a:pt x="5408" y="7104"/>
                    <a:pt x="6404" y="7886"/>
                    <a:pt x="7245" y="7886"/>
                  </a:cubicBezTo>
                  <a:cubicBezTo>
                    <a:pt x="7343" y="7886"/>
                    <a:pt x="7439" y="7875"/>
                    <a:pt x="7532" y="7851"/>
                  </a:cubicBezTo>
                  <a:cubicBezTo>
                    <a:pt x="7734" y="7800"/>
                    <a:pt x="7924" y="7663"/>
                    <a:pt x="7989" y="7466"/>
                  </a:cubicBezTo>
                  <a:cubicBezTo>
                    <a:pt x="8080" y="7188"/>
                    <a:pt x="7889" y="6880"/>
                    <a:pt x="7630" y="6746"/>
                  </a:cubicBezTo>
                  <a:cubicBezTo>
                    <a:pt x="7440" y="6648"/>
                    <a:pt x="7125" y="6613"/>
                    <a:pt x="6779" y="6613"/>
                  </a:cubicBezTo>
                  <a:cubicBezTo>
                    <a:pt x="6403" y="6613"/>
                    <a:pt x="5990" y="6654"/>
                    <a:pt x="5661" y="6696"/>
                  </a:cubicBezTo>
                  <a:cubicBezTo>
                    <a:pt x="5942" y="6607"/>
                    <a:pt x="6221" y="6514"/>
                    <a:pt x="6500" y="6417"/>
                  </a:cubicBezTo>
                  <a:cubicBezTo>
                    <a:pt x="6820" y="6304"/>
                    <a:pt x="7136" y="6186"/>
                    <a:pt x="7452" y="6063"/>
                  </a:cubicBezTo>
                  <a:cubicBezTo>
                    <a:pt x="7785" y="6285"/>
                    <a:pt x="8887" y="6975"/>
                    <a:pt x="9733" y="6975"/>
                  </a:cubicBezTo>
                  <a:cubicBezTo>
                    <a:pt x="9841" y="6975"/>
                    <a:pt x="9945" y="6964"/>
                    <a:pt x="10042" y="6939"/>
                  </a:cubicBezTo>
                  <a:cubicBezTo>
                    <a:pt x="10239" y="6890"/>
                    <a:pt x="10425" y="6756"/>
                    <a:pt x="10489" y="6564"/>
                  </a:cubicBezTo>
                  <a:cubicBezTo>
                    <a:pt x="10579" y="6290"/>
                    <a:pt x="10391" y="5989"/>
                    <a:pt x="10137" y="5858"/>
                  </a:cubicBezTo>
                  <a:cubicBezTo>
                    <a:pt x="9912" y="5742"/>
                    <a:pt x="9631" y="5695"/>
                    <a:pt x="9308" y="5695"/>
                  </a:cubicBezTo>
                  <a:cubicBezTo>
                    <a:pt x="8905" y="5695"/>
                    <a:pt x="8438" y="5767"/>
                    <a:pt x="7933" y="5870"/>
                  </a:cubicBezTo>
                  <a:cubicBezTo>
                    <a:pt x="8581" y="5602"/>
                    <a:pt x="9218" y="5312"/>
                    <a:pt x="9843" y="5000"/>
                  </a:cubicBezTo>
                  <a:cubicBezTo>
                    <a:pt x="9985" y="5101"/>
                    <a:pt x="10372" y="5337"/>
                    <a:pt x="11299" y="5729"/>
                  </a:cubicBezTo>
                  <a:cubicBezTo>
                    <a:pt x="11509" y="5818"/>
                    <a:pt x="11688" y="5854"/>
                    <a:pt x="11841" y="5854"/>
                  </a:cubicBezTo>
                  <a:cubicBezTo>
                    <a:pt x="12340" y="5854"/>
                    <a:pt x="12549" y="5472"/>
                    <a:pt x="12588" y="5326"/>
                  </a:cubicBezTo>
                  <a:cubicBezTo>
                    <a:pt x="12676" y="5005"/>
                    <a:pt x="12430" y="4536"/>
                    <a:pt x="11577" y="4534"/>
                  </a:cubicBezTo>
                  <a:cubicBezTo>
                    <a:pt x="11191" y="4535"/>
                    <a:pt x="10807" y="4589"/>
                    <a:pt x="10435" y="4694"/>
                  </a:cubicBezTo>
                  <a:cubicBezTo>
                    <a:pt x="10676" y="4567"/>
                    <a:pt x="10914" y="4437"/>
                    <a:pt x="11150" y="4302"/>
                  </a:cubicBezTo>
                  <a:cubicBezTo>
                    <a:pt x="11270" y="4234"/>
                    <a:pt x="11390" y="4164"/>
                    <a:pt x="11509" y="4094"/>
                  </a:cubicBezTo>
                  <a:cubicBezTo>
                    <a:pt x="11795" y="4171"/>
                    <a:pt x="12565" y="4358"/>
                    <a:pt x="13278" y="4358"/>
                  </a:cubicBezTo>
                  <a:cubicBezTo>
                    <a:pt x="13662" y="4358"/>
                    <a:pt x="14031" y="4303"/>
                    <a:pt x="14299" y="4148"/>
                  </a:cubicBezTo>
                  <a:cubicBezTo>
                    <a:pt x="14472" y="4047"/>
                    <a:pt x="14614" y="3869"/>
                    <a:pt x="14621" y="3668"/>
                  </a:cubicBezTo>
                  <a:cubicBezTo>
                    <a:pt x="14633" y="3386"/>
                    <a:pt x="14372" y="3150"/>
                    <a:pt x="14095" y="3095"/>
                  </a:cubicBezTo>
                  <a:cubicBezTo>
                    <a:pt x="14035" y="3083"/>
                    <a:pt x="13973" y="3077"/>
                    <a:pt x="13908" y="3077"/>
                  </a:cubicBezTo>
                  <a:cubicBezTo>
                    <a:pt x="13418" y="3077"/>
                    <a:pt x="12792" y="3401"/>
                    <a:pt x="12108" y="3733"/>
                  </a:cubicBezTo>
                  <a:cubicBezTo>
                    <a:pt x="12698" y="3365"/>
                    <a:pt x="13273" y="2978"/>
                    <a:pt x="13831" y="2570"/>
                  </a:cubicBezTo>
                  <a:cubicBezTo>
                    <a:pt x="14579" y="2362"/>
                    <a:pt x="17162" y="1549"/>
                    <a:pt x="16711" y="319"/>
                  </a:cubicBezTo>
                  <a:cubicBezTo>
                    <a:pt x="16599" y="104"/>
                    <a:pt x="16353" y="1"/>
                    <a:pt x="16106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02" name="Google Shape;561;p22"/>
            <p:cNvSpPr/>
            <p:nvPr/>
          </p:nvSpPr>
          <p:spPr>
            <a:xfrm flipH="1" rot="16600200">
              <a:off x="5813280" y="-39600"/>
              <a:ext cx="897120" cy="840600"/>
            </a:xfrm>
            <a:custGeom>
              <a:avLst/>
              <a:gdLst>
                <a:gd name="textAreaLeft" fmla="*/ 360 w 897120"/>
                <a:gd name="textAreaRight" fmla="*/ 897840 w 897120"/>
                <a:gd name="textAreaTop" fmla="*/ 0 h 840600"/>
                <a:gd name="textAreaBottom" fmla="*/ 840960 h 840600"/>
              </a:gdLst>
              <a:ahLst/>
              <a:rect l="textAreaLeft" t="textAreaTop" r="textAreaRight" b="textAreaBottom"/>
              <a:pathLst>
                <a:path w="18594" h="17423">
                  <a:moveTo>
                    <a:pt x="17543" y="0"/>
                  </a:moveTo>
                  <a:cubicBezTo>
                    <a:pt x="16219" y="0"/>
                    <a:pt x="14492" y="2057"/>
                    <a:pt x="13951" y="2747"/>
                  </a:cubicBezTo>
                  <a:cubicBezTo>
                    <a:pt x="13143" y="3236"/>
                    <a:pt x="12353" y="3756"/>
                    <a:pt x="11579" y="4308"/>
                  </a:cubicBezTo>
                  <a:cubicBezTo>
                    <a:pt x="12460" y="3529"/>
                    <a:pt x="13287" y="2838"/>
                    <a:pt x="13428" y="2139"/>
                  </a:cubicBezTo>
                  <a:cubicBezTo>
                    <a:pt x="13504" y="1759"/>
                    <a:pt x="13344" y="1306"/>
                    <a:pt x="12982" y="1172"/>
                  </a:cubicBezTo>
                  <a:cubicBezTo>
                    <a:pt x="12908" y="1144"/>
                    <a:pt x="12830" y="1132"/>
                    <a:pt x="12753" y="1132"/>
                  </a:cubicBezTo>
                  <a:cubicBezTo>
                    <a:pt x="12559" y="1132"/>
                    <a:pt x="12363" y="1209"/>
                    <a:pt x="12206" y="1327"/>
                  </a:cubicBezTo>
                  <a:cubicBezTo>
                    <a:pt x="11247" y="2056"/>
                    <a:pt x="10891" y="4253"/>
                    <a:pt x="10808" y="4872"/>
                  </a:cubicBezTo>
                  <a:cubicBezTo>
                    <a:pt x="10657" y="4986"/>
                    <a:pt x="10507" y="5101"/>
                    <a:pt x="10357" y="5217"/>
                  </a:cubicBezTo>
                  <a:cubicBezTo>
                    <a:pt x="10065" y="5444"/>
                    <a:pt x="9775" y="5675"/>
                    <a:pt x="9488" y="5911"/>
                  </a:cubicBezTo>
                  <a:cubicBezTo>
                    <a:pt x="9757" y="5569"/>
                    <a:pt x="10060" y="5112"/>
                    <a:pt x="10290" y="4555"/>
                  </a:cubicBezTo>
                  <a:cubicBezTo>
                    <a:pt x="10736" y="3479"/>
                    <a:pt x="10274" y="2922"/>
                    <a:pt x="9823" y="2863"/>
                  </a:cubicBezTo>
                  <a:cubicBezTo>
                    <a:pt x="9799" y="2860"/>
                    <a:pt x="9771" y="2858"/>
                    <a:pt x="9739" y="2858"/>
                  </a:cubicBezTo>
                  <a:cubicBezTo>
                    <a:pt x="9402" y="2858"/>
                    <a:pt x="8630" y="3061"/>
                    <a:pt x="8636" y="4278"/>
                  </a:cubicBezTo>
                  <a:cubicBezTo>
                    <a:pt x="8644" y="5653"/>
                    <a:pt x="8739" y="6264"/>
                    <a:pt x="8792" y="6497"/>
                  </a:cubicBezTo>
                  <a:cubicBezTo>
                    <a:pt x="8069" y="7121"/>
                    <a:pt x="7369" y="7770"/>
                    <a:pt x="6691" y="8447"/>
                  </a:cubicBezTo>
                  <a:cubicBezTo>
                    <a:pt x="7402" y="7397"/>
                    <a:pt x="7928" y="6448"/>
                    <a:pt x="7865" y="5675"/>
                  </a:cubicBezTo>
                  <a:cubicBezTo>
                    <a:pt x="7833" y="5285"/>
                    <a:pt x="7551" y="4891"/>
                    <a:pt x="7160" y="4861"/>
                  </a:cubicBezTo>
                  <a:cubicBezTo>
                    <a:pt x="7144" y="4860"/>
                    <a:pt x="7127" y="4859"/>
                    <a:pt x="7111" y="4859"/>
                  </a:cubicBezTo>
                  <a:cubicBezTo>
                    <a:pt x="6853" y="4859"/>
                    <a:pt x="6607" y="5018"/>
                    <a:pt x="6450" y="5226"/>
                  </a:cubicBezTo>
                  <a:cubicBezTo>
                    <a:pt x="5720" y="6198"/>
                    <a:pt x="6076" y="8347"/>
                    <a:pt x="6194" y="8952"/>
                  </a:cubicBezTo>
                  <a:cubicBezTo>
                    <a:pt x="5874" y="9285"/>
                    <a:pt x="5558" y="9623"/>
                    <a:pt x="5249" y="9967"/>
                  </a:cubicBezTo>
                  <a:cubicBezTo>
                    <a:pt x="4980" y="10266"/>
                    <a:pt x="4715" y="10570"/>
                    <a:pt x="4455" y="10877"/>
                  </a:cubicBezTo>
                  <a:cubicBezTo>
                    <a:pt x="4890" y="10122"/>
                    <a:pt x="5478" y="8976"/>
                    <a:pt x="5427" y="8369"/>
                  </a:cubicBezTo>
                  <a:cubicBezTo>
                    <a:pt x="5394" y="7971"/>
                    <a:pt x="5106" y="7568"/>
                    <a:pt x="4708" y="7538"/>
                  </a:cubicBezTo>
                  <a:cubicBezTo>
                    <a:pt x="4691" y="7537"/>
                    <a:pt x="4675" y="7536"/>
                    <a:pt x="4659" y="7536"/>
                  </a:cubicBezTo>
                  <a:cubicBezTo>
                    <a:pt x="4394" y="7536"/>
                    <a:pt x="4143" y="7698"/>
                    <a:pt x="3983" y="7911"/>
                  </a:cubicBezTo>
                  <a:cubicBezTo>
                    <a:pt x="3234" y="8909"/>
                    <a:pt x="3791" y="10925"/>
                    <a:pt x="3963" y="11473"/>
                  </a:cubicBezTo>
                  <a:cubicBezTo>
                    <a:pt x="3368" y="12205"/>
                    <a:pt x="2802" y="12958"/>
                    <a:pt x="2263" y="13730"/>
                  </a:cubicBezTo>
                  <a:cubicBezTo>
                    <a:pt x="2681" y="12763"/>
                    <a:pt x="3260" y="11239"/>
                    <a:pt x="3109" y="10497"/>
                  </a:cubicBezTo>
                  <a:cubicBezTo>
                    <a:pt x="3014" y="10035"/>
                    <a:pt x="2626" y="9600"/>
                    <a:pt x="2156" y="9600"/>
                  </a:cubicBezTo>
                  <a:cubicBezTo>
                    <a:pt x="2146" y="9600"/>
                    <a:pt x="2136" y="9600"/>
                    <a:pt x="2125" y="9601"/>
                  </a:cubicBezTo>
                  <a:cubicBezTo>
                    <a:pt x="1783" y="9615"/>
                    <a:pt x="1479" y="9856"/>
                    <a:pt x="1308" y="10153"/>
                  </a:cubicBezTo>
                  <a:cubicBezTo>
                    <a:pt x="552" y="11454"/>
                    <a:pt x="1500" y="13785"/>
                    <a:pt x="1789" y="14427"/>
                  </a:cubicBezTo>
                  <a:cubicBezTo>
                    <a:pt x="1543" y="14796"/>
                    <a:pt x="1303" y="15169"/>
                    <a:pt x="1072" y="15546"/>
                  </a:cubicBezTo>
                  <a:cubicBezTo>
                    <a:pt x="697" y="16153"/>
                    <a:pt x="340" y="16770"/>
                    <a:pt x="0" y="17396"/>
                  </a:cubicBezTo>
                  <a:lnTo>
                    <a:pt x="4" y="17396"/>
                  </a:lnTo>
                  <a:cubicBezTo>
                    <a:pt x="77" y="17399"/>
                    <a:pt x="149" y="17408"/>
                    <a:pt x="220" y="17422"/>
                  </a:cubicBezTo>
                  <a:cubicBezTo>
                    <a:pt x="750" y="16450"/>
                    <a:pt x="1322" y="15502"/>
                    <a:pt x="1937" y="14577"/>
                  </a:cubicBezTo>
                  <a:cubicBezTo>
                    <a:pt x="2141" y="14609"/>
                    <a:pt x="2495" y="14654"/>
                    <a:pt x="2940" y="14654"/>
                  </a:cubicBezTo>
                  <a:cubicBezTo>
                    <a:pt x="3388" y="14654"/>
                    <a:pt x="3929" y="14609"/>
                    <a:pt x="4504" y="14459"/>
                  </a:cubicBezTo>
                  <a:cubicBezTo>
                    <a:pt x="5735" y="14139"/>
                    <a:pt x="5922" y="13372"/>
                    <a:pt x="5681" y="12942"/>
                  </a:cubicBezTo>
                  <a:cubicBezTo>
                    <a:pt x="5588" y="12778"/>
                    <a:pt x="5264" y="12418"/>
                    <a:pt x="4734" y="12418"/>
                  </a:cubicBezTo>
                  <a:cubicBezTo>
                    <a:pt x="4441" y="12418"/>
                    <a:pt x="4086" y="12528"/>
                    <a:pt x="3673" y="12842"/>
                  </a:cubicBezTo>
                  <a:cubicBezTo>
                    <a:pt x="3208" y="13194"/>
                    <a:pt x="2719" y="13627"/>
                    <a:pt x="2350" y="13969"/>
                  </a:cubicBezTo>
                  <a:cubicBezTo>
                    <a:pt x="2887" y="13193"/>
                    <a:pt x="3453" y="12436"/>
                    <a:pt x="4047" y="11700"/>
                  </a:cubicBezTo>
                  <a:cubicBezTo>
                    <a:pt x="4354" y="11797"/>
                    <a:pt x="5007" y="11970"/>
                    <a:pt x="5818" y="11970"/>
                  </a:cubicBezTo>
                  <a:cubicBezTo>
                    <a:pt x="6006" y="11970"/>
                    <a:pt x="6201" y="11961"/>
                    <a:pt x="6403" y="11939"/>
                  </a:cubicBezTo>
                  <a:cubicBezTo>
                    <a:pt x="7578" y="11814"/>
                    <a:pt x="7857" y="11135"/>
                    <a:pt x="7694" y="10705"/>
                  </a:cubicBezTo>
                  <a:cubicBezTo>
                    <a:pt x="7625" y="10524"/>
                    <a:pt x="7327" y="10081"/>
                    <a:pt x="6728" y="10081"/>
                  </a:cubicBezTo>
                  <a:cubicBezTo>
                    <a:pt x="6489" y="10081"/>
                    <a:pt x="6202" y="10151"/>
                    <a:pt x="5863" y="10337"/>
                  </a:cubicBezTo>
                  <a:cubicBezTo>
                    <a:pt x="5361" y="10611"/>
                    <a:pt x="4821" y="10966"/>
                    <a:pt x="4427" y="11236"/>
                  </a:cubicBezTo>
                  <a:cubicBezTo>
                    <a:pt x="5005" y="10542"/>
                    <a:pt x="5605" y="9868"/>
                    <a:pt x="6231" y="9215"/>
                  </a:cubicBezTo>
                  <a:cubicBezTo>
                    <a:pt x="6515" y="9306"/>
                    <a:pt x="7166" y="9487"/>
                    <a:pt x="7983" y="9487"/>
                  </a:cubicBezTo>
                  <a:cubicBezTo>
                    <a:pt x="8165" y="9487"/>
                    <a:pt x="8355" y="9478"/>
                    <a:pt x="8551" y="9457"/>
                  </a:cubicBezTo>
                  <a:cubicBezTo>
                    <a:pt x="9693" y="9335"/>
                    <a:pt x="9964" y="8674"/>
                    <a:pt x="9807" y="8258"/>
                  </a:cubicBezTo>
                  <a:cubicBezTo>
                    <a:pt x="9740" y="8081"/>
                    <a:pt x="9449" y="7650"/>
                    <a:pt x="8867" y="7650"/>
                  </a:cubicBezTo>
                  <a:cubicBezTo>
                    <a:pt x="8635" y="7650"/>
                    <a:pt x="8356" y="7719"/>
                    <a:pt x="8027" y="7899"/>
                  </a:cubicBezTo>
                  <a:cubicBezTo>
                    <a:pt x="7576" y="8146"/>
                    <a:pt x="7094" y="8459"/>
                    <a:pt x="6721" y="8712"/>
                  </a:cubicBezTo>
                  <a:cubicBezTo>
                    <a:pt x="7260" y="8169"/>
                    <a:pt x="7814" y="7642"/>
                    <a:pt x="8384" y="7133"/>
                  </a:cubicBezTo>
                  <a:cubicBezTo>
                    <a:pt x="9221" y="7286"/>
                    <a:pt x="9997" y="7451"/>
                    <a:pt x="10631" y="7451"/>
                  </a:cubicBezTo>
                  <a:cubicBezTo>
                    <a:pt x="10946" y="7451"/>
                    <a:pt x="11225" y="7411"/>
                    <a:pt x="11459" y="7307"/>
                  </a:cubicBezTo>
                  <a:cubicBezTo>
                    <a:pt x="11765" y="7171"/>
                    <a:pt x="12008" y="6833"/>
                    <a:pt x="11924" y="6511"/>
                  </a:cubicBezTo>
                  <a:cubicBezTo>
                    <a:pt x="11865" y="6282"/>
                    <a:pt x="11658" y="6115"/>
                    <a:pt x="11432" y="6044"/>
                  </a:cubicBezTo>
                  <a:cubicBezTo>
                    <a:pt x="11301" y="6003"/>
                    <a:pt x="11158" y="5985"/>
                    <a:pt x="11008" y="5985"/>
                  </a:cubicBezTo>
                  <a:cubicBezTo>
                    <a:pt x="10309" y="5985"/>
                    <a:pt x="9452" y="6381"/>
                    <a:pt x="8872" y="6701"/>
                  </a:cubicBezTo>
                  <a:cubicBezTo>
                    <a:pt x="9429" y="6220"/>
                    <a:pt x="10000" y="5754"/>
                    <a:pt x="10582" y="5304"/>
                  </a:cubicBezTo>
                  <a:cubicBezTo>
                    <a:pt x="11428" y="5365"/>
                    <a:pt x="12266" y="5512"/>
                    <a:pt x="12945" y="5512"/>
                  </a:cubicBezTo>
                  <a:cubicBezTo>
                    <a:pt x="13348" y="5512"/>
                    <a:pt x="13695" y="5460"/>
                    <a:pt x="13954" y="5307"/>
                  </a:cubicBezTo>
                  <a:cubicBezTo>
                    <a:pt x="14254" y="5129"/>
                    <a:pt x="14463" y="4749"/>
                    <a:pt x="14336" y="4427"/>
                  </a:cubicBezTo>
                  <a:cubicBezTo>
                    <a:pt x="14247" y="4198"/>
                    <a:pt x="14012" y="4050"/>
                    <a:pt x="13769" y="4005"/>
                  </a:cubicBezTo>
                  <a:cubicBezTo>
                    <a:pt x="13681" y="3988"/>
                    <a:pt x="13588" y="3980"/>
                    <a:pt x="13492" y="3980"/>
                  </a:cubicBezTo>
                  <a:cubicBezTo>
                    <a:pt x="12842" y="3980"/>
                    <a:pt x="12042" y="4335"/>
                    <a:pt x="11423" y="4676"/>
                  </a:cubicBezTo>
                  <a:cubicBezTo>
                    <a:pt x="12294" y="4041"/>
                    <a:pt x="13191" y="3445"/>
                    <a:pt x="14114" y="2888"/>
                  </a:cubicBezTo>
                  <a:cubicBezTo>
                    <a:pt x="15793" y="2486"/>
                    <a:pt x="17507" y="2326"/>
                    <a:pt x="18186" y="1552"/>
                  </a:cubicBezTo>
                  <a:cubicBezTo>
                    <a:pt x="18488" y="1207"/>
                    <a:pt x="18593" y="649"/>
                    <a:pt x="18302" y="298"/>
                  </a:cubicBezTo>
                  <a:cubicBezTo>
                    <a:pt x="18076" y="89"/>
                    <a:pt x="17818" y="0"/>
                    <a:pt x="17543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303" name="Google Shape;562;p22"/>
          <p:cNvGrpSpPr/>
          <p:nvPr/>
        </p:nvGrpSpPr>
        <p:grpSpPr>
          <a:xfrm>
            <a:off x="-117720" y="357840"/>
            <a:ext cx="2219400" cy="1234800"/>
            <a:chOff x="-117720" y="357840"/>
            <a:chExt cx="2219400" cy="1234800"/>
          </a:xfrm>
        </p:grpSpPr>
        <p:sp>
          <p:nvSpPr>
            <p:cNvPr id="304" name="Google Shape;563;p22"/>
            <p:cNvSpPr/>
            <p:nvPr/>
          </p:nvSpPr>
          <p:spPr>
            <a:xfrm>
              <a:off x="-117720" y="35784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9"/>
                    <a:pt x="198" y="1006"/>
                    <a:pt x="280" y="1006"/>
                  </a:cubicBezTo>
                  <a:cubicBezTo>
                    <a:pt x="324" y="1006"/>
                    <a:pt x="368" y="992"/>
                    <a:pt x="408" y="964"/>
                  </a:cubicBezTo>
                  <a:cubicBezTo>
                    <a:pt x="797" y="692"/>
                    <a:pt x="1233" y="556"/>
                    <a:pt x="1669" y="556"/>
                  </a:cubicBezTo>
                  <a:cubicBezTo>
                    <a:pt x="2105" y="556"/>
                    <a:pt x="2541" y="692"/>
                    <a:pt x="2930" y="964"/>
                  </a:cubicBezTo>
                  <a:lnTo>
                    <a:pt x="4179" y="1840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8"/>
                    <a:pt x="7216" y="1840"/>
                  </a:cubicBezTo>
                  <a:lnTo>
                    <a:pt x="8467" y="964"/>
                  </a:lnTo>
                  <a:cubicBezTo>
                    <a:pt x="8856" y="692"/>
                    <a:pt x="9291" y="556"/>
                    <a:pt x="9727" y="556"/>
                  </a:cubicBezTo>
                  <a:cubicBezTo>
                    <a:pt x="10163" y="556"/>
                    <a:pt x="10599" y="692"/>
                    <a:pt x="10987" y="964"/>
                  </a:cubicBezTo>
                  <a:lnTo>
                    <a:pt x="12237" y="1840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40"/>
                  </a:cubicBezTo>
                  <a:lnTo>
                    <a:pt x="16524" y="964"/>
                  </a:lnTo>
                  <a:cubicBezTo>
                    <a:pt x="16913" y="692"/>
                    <a:pt x="17349" y="556"/>
                    <a:pt x="17785" y="556"/>
                  </a:cubicBezTo>
                  <a:cubicBezTo>
                    <a:pt x="18220" y="556"/>
                    <a:pt x="18656" y="692"/>
                    <a:pt x="19045" y="964"/>
                  </a:cubicBezTo>
                  <a:lnTo>
                    <a:pt x="20295" y="1840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40"/>
                  </a:cubicBezTo>
                  <a:lnTo>
                    <a:pt x="24582" y="964"/>
                  </a:lnTo>
                  <a:cubicBezTo>
                    <a:pt x="24970" y="692"/>
                    <a:pt x="25406" y="556"/>
                    <a:pt x="25842" y="556"/>
                  </a:cubicBezTo>
                  <a:cubicBezTo>
                    <a:pt x="26278" y="556"/>
                    <a:pt x="26714" y="692"/>
                    <a:pt x="27102" y="964"/>
                  </a:cubicBezTo>
                  <a:cubicBezTo>
                    <a:pt x="27142" y="992"/>
                    <a:pt x="27187" y="1006"/>
                    <a:pt x="27231" y="1006"/>
                  </a:cubicBezTo>
                  <a:cubicBezTo>
                    <a:pt x="27313" y="1006"/>
                    <a:pt x="27393" y="959"/>
                    <a:pt x="27440" y="874"/>
                  </a:cubicBezTo>
                  <a:cubicBezTo>
                    <a:pt x="27511" y="744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05" name="Google Shape;564;p22"/>
            <p:cNvSpPr/>
            <p:nvPr/>
          </p:nvSpPr>
          <p:spPr>
            <a:xfrm>
              <a:off x="-117720" y="46980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3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1"/>
                    <a:pt x="5698" y="2331"/>
                  </a:cubicBezTo>
                  <a:cubicBezTo>
                    <a:pt x="6223" y="2331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5"/>
                    <a:pt x="13231" y="2330"/>
                    <a:pt x="13755" y="2330"/>
                  </a:cubicBezTo>
                  <a:cubicBezTo>
                    <a:pt x="14281" y="2330"/>
                    <a:pt x="14806" y="2165"/>
                    <a:pt x="15275" y="1838"/>
                  </a:cubicBezTo>
                  <a:lnTo>
                    <a:pt x="16525" y="963"/>
                  </a:lnTo>
                  <a:cubicBezTo>
                    <a:pt x="16914" y="690"/>
                    <a:pt x="17350" y="554"/>
                    <a:pt x="17786" y="554"/>
                  </a:cubicBezTo>
                  <a:cubicBezTo>
                    <a:pt x="18221" y="554"/>
                    <a:pt x="18657" y="690"/>
                    <a:pt x="19046" y="963"/>
                  </a:cubicBezTo>
                  <a:lnTo>
                    <a:pt x="20295" y="1838"/>
                  </a:lnTo>
                  <a:cubicBezTo>
                    <a:pt x="20764" y="2166"/>
                    <a:pt x="21289" y="2331"/>
                    <a:pt x="21814" y="2331"/>
                  </a:cubicBezTo>
                  <a:cubicBezTo>
                    <a:pt x="22339" y="2331"/>
                    <a:pt x="22864" y="2166"/>
                    <a:pt x="23332" y="1838"/>
                  </a:cubicBezTo>
                  <a:lnTo>
                    <a:pt x="24583" y="963"/>
                  </a:lnTo>
                  <a:cubicBezTo>
                    <a:pt x="24971" y="690"/>
                    <a:pt x="25407" y="554"/>
                    <a:pt x="25843" y="554"/>
                  </a:cubicBezTo>
                  <a:cubicBezTo>
                    <a:pt x="26279" y="554"/>
                    <a:pt x="26715" y="690"/>
                    <a:pt x="27103" y="963"/>
                  </a:cubicBezTo>
                  <a:cubicBezTo>
                    <a:pt x="27143" y="991"/>
                    <a:pt x="27188" y="1004"/>
                    <a:pt x="27232" y="1004"/>
                  </a:cubicBezTo>
                  <a:cubicBezTo>
                    <a:pt x="27314" y="1004"/>
                    <a:pt x="27394" y="958"/>
                    <a:pt x="27441" y="874"/>
                  </a:cubicBezTo>
                  <a:cubicBezTo>
                    <a:pt x="27512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5" y="1368"/>
                  </a:lnTo>
                  <a:cubicBezTo>
                    <a:pt x="22686" y="1640"/>
                    <a:pt x="22250" y="1776"/>
                    <a:pt x="21814" y="1776"/>
                  </a:cubicBezTo>
                  <a:cubicBezTo>
                    <a:pt x="21378" y="1776"/>
                    <a:pt x="20943" y="1641"/>
                    <a:pt x="20554" y="1368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8"/>
                  </a:cubicBezTo>
                  <a:lnTo>
                    <a:pt x="11246" y="493"/>
                  </a:lnTo>
                  <a:cubicBezTo>
                    <a:pt x="10778" y="165"/>
                    <a:pt x="10253" y="0"/>
                    <a:pt x="9728" y="0"/>
                  </a:cubicBezTo>
                  <a:cubicBezTo>
                    <a:pt x="9203" y="0"/>
                    <a:pt x="8677" y="165"/>
                    <a:pt x="8209" y="493"/>
                  </a:cubicBezTo>
                  <a:lnTo>
                    <a:pt x="6959" y="1368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06" name="Google Shape;565;p22"/>
            <p:cNvSpPr/>
            <p:nvPr/>
          </p:nvSpPr>
          <p:spPr>
            <a:xfrm>
              <a:off x="-117720" y="58176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07" name="Google Shape;566;p22"/>
            <p:cNvSpPr/>
            <p:nvPr/>
          </p:nvSpPr>
          <p:spPr>
            <a:xfrm>
              <a:off x="-117720" y="69336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4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08" name="Google Shape;567;p22"/>
            <p:cNvSpPr/>
            <p:nvPr/>
          </p:nvSpPr>
          <p:spPr>
            <a:xfrm>
              <a:off x="-117720" y="80532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5"/>
                    <a:pt x="151" y="493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8"/>
                  </a:cubicBezTo>
                  <a:lnTo>
                    <a:pt x="16524" y="963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3"/>
                  </a:cubicBezTo>
                  <a:lnTo>
                    <a:pt x="20295" y="1838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8"/>
                  </a:cubicBezTo>
                  <a:lnTo>
                    <a:pt x="24582" y="963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4" y="1367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7" y="1776"/>
                    <a:pt x="20942" y="1640"/>
                    <a:pt x="20553" y="1367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7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7"/>
                  </a:cubicBezTo>
                  <a:lnTo>
                    <a:pt x="11245" y="493"/>
                  </a:lnTo>
                  <a:cubicBezTo>
                    <a:pt x="10777" y="165"/>
                    <a:pt x="10252" y="0"/>
                    <a:pt x="9727" y="0"/>
                  </a:cubicBezTo>
                  <a:cubicBezTo>
                    <a:pt x="9202" y="0"/>
                    <a:pt x="8676" y="165"/>
                    <a:pt x="8208" y="493"/>
                  </a:cubicBezTo>
                  <a:lnTo>
                    <a:pt x="6959" y="1367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7"/>
                  </a:cubicBezTo>
                  <a:lnTo>
                    <a:pt x="3188" y="493"/>
                  </a:lnTo>
                  <a:cubicBezTo>
                    <a:pt x="2719" y="165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09" name="Google Shape;568;p22"/>
            <p:cNvSpPr/>
            <p:nvPr/>
          </p:nvSpPr>
          <p:spPr>
            <a:xfrm>
              <a:off x="-117720" y="91728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10" name="Google Shape;569;p22"/>
            <p:cNvSpPr/>
            <p:nvPr/>
          </p:nvSpPr>
          <p:spPr>
            <a:xfrm>
              <a:off x="-117720" y="103140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7"/>
                    <a:pt x="21813" y="1777"/>
                  </a:cubicBezTo>
                  <a:cubicBezTo>
                    <a:pt x="21378" y="1777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11" name="Google Shape;570;p22"/>
            <p:cNvSpPr/>
            <p:nvPr/>
          </p:nvSpPr>
          <p:spPr>
            <a:xfrm>
              <a:off x="-117720" y="114300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2">
                  <a:moveTo>
                    <a:pt x="9726" y="0"/>
                  </a:moveTo>
                  <a:cubicBezTo>
                    <a:pt x="9201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4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1" y="0"/>
                    <a:pt x="9726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12" name="Google Shape;571;p22"/>
            <p:cNvSpPr/>
            <p:nvPr/>
          </p:nvSpPr>
          <p:spPr>
            <a:xfrm>
              <a:off x="-117720" y="125496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3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1"/>
                    <a:pt x="1233" y="554"/>
                    <a:pt x="1669" y="554"/>
                  </a:cubicBezTo>
                  <a:cubicBezTo>
                    <a:pt x="2105" y="554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4"/>
                    <a:pt x="9727" y="554"/>
                  </a:cubicBezTo>
                  <a:cubicBezTo>
                    <a:pt x="10163" y="554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4"/>
                    <a:pt x="17785" y="554"/>
                  </a:cubicBezTo>
                  <a:cubicBezTo>
                    <a:pt x="18220" y="554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4"/>
                    <a:pt x="25842" y="554"/>
                  </a:cubicBezTo>
                  <a:cubicBezTo>
                    <a:pt x="26278" y="554"/>
                    <a:pt x="26714" y="691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13" name="Google Shape;572;p22"/>
            <p:cNvSpPr/>
            <p:nvPr/>
          </p:nvSpPr>
          <p:spPr>
            <a:xfrm>
              <a:off x="-117720" y="136692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1"/>
                  </a:cubicBezTo>
                  <a:cubicBezTo>
                    <a:pt x="36" y="572"/>
                    <a:pt x="0" y="743"/>
                    <a:pt x="72" y="873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2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2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2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2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2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2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2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2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3"/>
                  </a:cubicBezTo>
                  <a:cubicBezTo>
                    <a:pt x="27511" y="743"/>
                    <a:pt x="27476" y="572"/>
                    <a:pt x="27361" y="491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1"/>
                  </a:cubicBezTo>
                  <a:lnTo>
                    <a:pt x="23074" y="1367"/>
                  </a:lnTo>
                  <a:cubicBezTo>
                    <a:pt x="22685" y="1639"/>
                    <a:pt x="22249" y="1776"/>
                    <a:pt x="21813" y="1776"/>
                  </a:cubicBezTo>
                  <a:cubicBezTo>
                    <a:pt x="21378" y="1776"/>
                    <a:pt x="20942" y="1639"/>
                    <a:pt x="20553" y="1367"/>
                  </a:cubicBezTo>
                  <a:lnTo>
                    <a:pt x="19304" y="491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4" y="164"/>
                    <a:pt x="16267" y="491"/>
                  </a:cubicBezTo>
                  <a:lnTo>
                    <a:pt x="15016" y="1367"/>
                  </a:lnTo>
                  <a:cubicBezTo>
                    <a:pt x="14627" y="1639"/>
                    <a:pt x="14192" y="1776"/>
                    <a:pt x="13756" y="1776"/>
                  </a:cubicBezTo>
                  <a:cubicBezTo>
                    <a:pt x="13320" y="1776"/>
                    <a:pt x="12884" y="1639"/>
                    <a:pt x="12496" y="1367"/>
                  </a:cubicBezTo>
                  <a:lnTo>
                    <a:pt x="11245" y="491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1"/>
                  </a:cubicBezTo>
                  <a:lnTo>
                    <a:pt x="6959" y="1367"/>
                  </a:lnTo>
                  <a:cubicBezTo>
                    <a:pt x="6570" y="1639"/>
                    <a:pt x="6134" y="1776"/>
                    <a:pt x="5698" y="1776"/>
                  </a:cubicBezTo>
                  <a:cubicBezTo>
                    <a:pt x="5263" y="1776"/>
                    <a:pt x="4827" y="1639"/>
                    <a:pt x="4438" y="1367"/>
                  </a:cubicBezTo>
                  <a:lnTo>
                    <a:pt x="3188" y="491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14" name="Google Shape;573;p22"/>
            <p:cNvSpPr/>
            <p:nvPr/>
          </p:nvSpPr>
          <p:spPr>
            <a:xfrm>
              <a:off x="-117720" y="147888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5"/>
                    <a:pt x="72" y="874"/>
                  </a:cubicBezTo>
                  <a:cubicBezTo>
                    <a:pt x="118" y="959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4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4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4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4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4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4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4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4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9"/>
                    <a:pt x="27440" y="874"/>
                  </a:cubicBezTo>
                  <a:cubicBezTo>
                    <a:pt x="27511" y="745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315" name="Google Shape;574;p22"/>
          <p:cNvSpPr/>
          <p:nvPr/>
        </p:nvSpPr>
        <p:spPr>
          <a:xfrm rot="10800000">
            <a:off x="1796760" y="2429640"/>
            <a:ext cx="4878000" cy="2285640"/>
          </a:xfrm>
          <a:custGeom>
            <a:avLst/>
            <a:gdLst>
              <a:gd name="textAreaLeft" fmla="*/ 0 w 4878000"/>
              <a:gd name="textAreaRight" fmla="*/ 4878360 w 4878000"/>
              <a:gd name="textAreaTop" fmla="*/ 0 h 2285640"/>
              <a:gd name="textAreaBottom" fmla="*/ 2286000 h 2285640"/>
            </a:gdLst>
            <a:ahLst/>
            <a:rect l="textAreaLeft" t="textAreaTop" r="textAreaRight" b="textAreaBottom"/>
            <a:pathLst>
              <a:path w="70020" h="33587">
                <a:moveTo>
                  <a:pt x="41307" y="1"/>
                </a:moveTo>
                <a:cubicBezTo>
                  <a:pt x="29862" y="1"/>
                  <a:pt x="12062" y="4875"/>
                  <a:pt x="4727" y="18135"/>
                </a:cubicBezTo>
                <a:cubicBezTo>
                  <a:pt x="0" y="26681"/>
                  <a:pt x="4077" y="33586"/>
                  <a:pt x="12381" y="33586"/>
                </a:cubicBezTo>
                <a:cubicBezTo>
                  <a:pt x="12845" y="33586"/>
                  <a:pt x="13323" y="33565"/>
                  <a:pt x="13813" y="33521"/>
                </a:cubicBezTo>
                <a:cubicBezTo>
                  <a:pt x="20870" y="32884"/>
                  <a:pt x="27792" y="31325"/>
                  <a:pt x="34683" y="31325"/>
                </a:cubicBezTo>
                <a:cubicBezTo>
                  <a:pt x="37243" y="31325"/>
                  <a:pt x="39800" y="31541"/>
                  <a:pt x="42357" y="32098"/>
                </a:cubicBezTo>
                <a:cubicBezTo>
                  <a:pt x="46075" y="32909"/>
                  <a:pt x="49700" y="33543"/>
                  <a:pt x="52974" y="33543"/>
                </a:cubicBezTo>
                <a:cubicBezTo>
                  <a:pt x="57826" y="33543"/>
                  <a:pt x="61905" y="32150"/>
                  <a:pt x="64372" y="27878"/>
                </a:cubicBezTo>
                <a:cubicBezTo>
                  <a:pt x="70020" y="18094"/>
                  <a:pt x="59868" y="967"/>
                  <a:pt x="43335" y="55"/>
                </a:cubicBezTo>
                <a:cubicBezTo>
                  <a:pt x="42686" y="19"/>
                  <a:pt x="42008" y="1"/>
                  <a:pt x="41307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873000" y="2055240"/>
            <a:ext cx="2954520" cy="53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cs-CZ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cs-CZ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873000" y="2584080"/>
            <a:ext cx="2954520" cy="124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578;p23"/>
          <p:cNvSpPr/>
          <p:nvPr/>
        </p:nvSpPr>
        <p:spPr>
          <a:xfrm>
            <a:off x="7835040" y="3689280"/>
            <a:ext cx="1260360" cy="1308600"/>
          </a:xfrm>
          <a:custGeom>
            <a:avLst/>
            <a:gdLst>
              <a:gd name="textAreaLeft" fmla="*/ 0 w 1260360"/>
              <a:gd name="textAreaRight" fmla="*/ 1260720 w 1260360"/>
              <a:gd name="textAreaTop" fmla="*/ 0 h 1308600"/>
              <a:gd name="textAreaBottom" fmla="*/ 1308960 h 1308600"/>
            </a:gdLst>
            <a:ahLst/>
            <a:rect l="textAreaLeft" t="textAreaTop" r="textAreaRight" b="textAreaBottom"/>
            <a:pathLst>
              <a:path w="23597" h="24498">
                <a:moveTo>
                  <a:pt x="617" y="2"/>
                </a:moveTo>
                <a:cubicBezTo>
                  <a:pt x="468" y="2"/>
                  <a:pt x="323" y="60"/>
                  <a:pt x="213" y="169"/>
                </a:cubicBezTo>
                <a:cubicBezTo>
                  <a:pt x="50" y="332"/>
                  <a:pt x="1" y="578"/>
                  <a:pt x="89" y="791"/>
                </a:cubicBezTo>
                <a:cubicBezTo>
                  <a:pt x="178" y="1004"/>
                  <a:pt x="386" y="1144"/>
                  <a:pt x="617" y="1144"/>
                </a:cubicBezTo>
                <a:cubicBezTo>
                  <a:pt x="931" y="1144"/>
                  <a:pt x="1187" y="888"/>
                  <a:pt x="1187" y="574"/>
                </a:cubicBezTo>
                <a:cubicBezTo>
                  <a:pt x="1187" y="342"/>
                  <a:pt x="1048" y="134"/>
                  <a:pt x="835" y="46"/>
                </a:cubicBezTo>
                <a:cubicBezTo>
                  <a:pt x="765" y="17"/>
                  <a:pt x="690" y="2"/>
                  <a:pt x="617" y="2"/>
                </a:cubicBezTo>
                <a:close/>
                <a:moveTo>
                  <a:pt x="3819" y="1"/>
                </a:moveTo>
                <a:cubicBezTo>
                  <a:pt x="3670" y="1"/>
                  <a:pt x="3524" y="59"/>
                  <a:pt x="3415" y="169"/>
                </a:cubicBezTo>
                <a:cubicBezTo>
                  <a:pt x="3251" y="332"/>
                  <a:pt x="3202" y="578"/>
                  <a:pt x="3291" y="791"/>
                </a:cubicBezTo>
                <a:cubicBezTo>
                  <a:pt x="3379" y="1004"/>
                  <a:pt x="3588" y="1144"/>
                  <a:pt x="3818" y="1144"/>
                </a:cubicBezTo>
                <a:cubicBezTo>
                  <a:pt x="4133" y="1143"/>
                  <a:pt x="4389" y="888"/>
                  <a:pt x="4389" y="574"/>
                </a:cubicBezTo>
                <a:cubicBezTo>
                  <a:pt x="4389" y="342"/>
                  <a:pt x="4250" y="134"/>
                  <a:pt x="4037" y="45"/>
                </a:cubicBezTo>
                <a:cubicBezTo>
                  <a:pt x="3966" y="16"/>
                  <a:pt x="3892" y="1"/>
                  <a:pt x="3819" y="1"/>
                </a:cubicBezTo>
                <a:close/>
                <a:moveTo>
                  <a:pt x="7018" y="1"/>
                </a:moveTo>
                <a:cubicBezTo>
                  <a:pt x="6870" y="1"/>
                  <a:pt x="6725" y="59"/>
                  <a:pt x="6615" y="168"/>
                </a:cubicBezTo>
                <a:cubicBezTo>
                  <a:pt x="6452" y="331"/>
                  <a:pt x="6402" y="577"/>
                  <a:pt x="6491" y="791"/>
                </a:cubicBezTo>
                <a:cubicBezTo>
                  <a:pt x="6579" y="1004"/>
                  <a:pt x="6787" y="1143"/>
                  <a:pt x="7019" y="1144"/>
                </a:cubicBezTo>
                <a:cubicBezTo>
                  <a:pt x="7334" y="1143"/>
                  <a:pt x="7589" y="888"/>
                  <a:pt x="7590" y="574"/>
                </a:cubicBezTo>
                <a:cubicBezTo>
                  <a:pt x="7590" y="342"/>
                  <a:pt x="7452" y="134"/>
                  <a:pt x="7238" y="45"/>
                </a:cubicBezTo>
                <a:cubicBezTo>
                  <a:pt x="7167" y="15"/>
                  <a:pt x="7092" y="1"/>
                  <a:pt x="7018" y="1"/>
                </a:cubicBezTo>
                <a:close/>
                <a:moveTo>
                  <a:pt x="10221" y="2"/>
                </a:moveTo>
                <a:cubicBezTo>
                  <a:pt x="10072" y="2"/>
                  <a:pt x="9926" y="60"/>
                  <a:pt x="9817" y="169"/>
                </a:cubicBezTo>
                <a:cubicBezTo>
                  <a:pt x="9654" y="332"/>
                  <a:pt x="9605" y="578"/>
                  <a:pt x="9693" y="791"/>
                </a:cubicBezTo>
                <a:cubicBezTo>
                  <a:pt x="9782" y="1005"/>
                  <a:pt x="9990" y="1144"/>
                  <a:pt x="10221" y="1144"/>
                </a:cubicBezTo>
                <a:cubicBezTo>
                  <a:pt x="10535" y="1143"/>
                  <a:pt x="10791" y="887"/>
                  <a:pt x="10791" y="574"/>
                </a:cubicBezTo>
                <a:cubicBezTo>
                  <a:pt x="10791" y="342"/>
                  <a:pt x="10652" y="134"/>
                  <a:pt x="10439" y="46"/>
                </a:cubicBezTo>
                <a:cubicBezTo>
                  <a:pt x="10369" y="16"/>
                  <a:pt x="10294" y="2"/>
                  <a:pt x="10221" y="2"/>
                </a:cubicBezTo>
                <a:close/>
                <a:moveTo>
                  <a:pt x="13423" y="2"/>
                </a:moveTo>
                <a:cubicBezTo>
                  <a:pt x="13274" y="2"/>
                  <a:pt x="13128" y="60"/>
                  <a:pt x="13019" y="169"/>
                </a:cubicBezTo>
                <a:cubicBezTo>
                  <a:pt x="12855" y="332"/>
                  <a:pt x="12807" y="578"/>
                  <a:pt x="12894" y="791"/>
                </a:cubicBezTo>
                <a:cubicBezTo>
                  <a:pt x="12982" y="1004"/>
                  <a:pt x="13191" y="1143"/>
                  <a:pt x="13421" y="1144"/>
                </a:cubicBezTo>
                <a:cubicBezTo>
                  <a:pt x="13736" y="1143"/>
                  <a:pt x="13992" y="888"/>
                  <a:pt x="13993" y="574"/>
                </a:cubicBezTo>
                <a:cubicBezTo>
                  <a:pt x="13993" y="343"/>
                  <a:pt x="13854" y="134"/>
                  <a:pt x="13641" y="46"/>
                </a:cubicBezTo>
                <a:cubicBezTo>
                  <a:pt x="13570" y="17"/>
                  <a:pt x="13496" y="2"/>
                  <a:pt x="13423" y="2"/>
                </a:cubicBezTo>
                <a:close/>
                <a:moveTo>
                  <a:pt x="16623" y="1"/>
                </a:moveTo>
                <a:cubicBezTo>
                  <a:pt x="16475" y="1"/>
                  <a:pt x="16329" y="59"/>
                  <a:pt x="16219" y="168"/>
                </a:cubicBezTo>
                <a:cubicBezTo>
                  <a:pt x="16056" y="331"/>
                  <a:pt x="16007" y="577"/>
                  <a:pt x="16095" y="791"/>
                </a:cubicBezTo>
                <a:cubicBezTo>
                  <a:pt x="16184" y="1004"/>
                  <a:pt x="16392" y="1143"/>
                  <a:pt x="16623" y="1144"/>
                </a:cubicBezTo>
                <a:cubicBezTo>
                  <a:pt x="16939" y="1143"/>
                  <a:pt x="17193" y="888"/>
                  <a:pt x="17194" y="574"/>
                </a:cubicBezTo>
                <a:cubicBezTo>
                  <a:pt x="17194" y="342"/>
                  <a:pt x="17056" y="134"/>
                  <a:pt x="16842" y="45"/>
                </a:cubicBezTo>
                <a:cubicBezTo>
                  <a:pt x="16772" y="15"/>
                  <a:pt x="16697" y="1"/>
                  <a:pt x="16623" y="1"/>
                </a:cubicBezTo>
                <a:close/>
                <a:moveTo>
                  <a:pt x="19826" y="1"/>
                </a:moveTo>
                <a:cubicBezTo>
                  <a:pt x="19677" y="1"/>
                  <a:pt x="19530" y="59"/>
                  <a:pt x="19421" y="168"/>
                </a:cubicBezTo>
                <a:cubicBezTo>
                  <a:pt x="19257" y="331"/>
                  <a:pt x="19209" y="577"/>
                  <a:pt x="19297" y="791"/>
                </a:cubicBezTo>
                <a:cubicBezTo>
                  <a:pt x="19385" y="1004"/>
                  <a:pt x="19594" y="1143"/>
                  <a:pt x="19825" y="1144"/>
                </a:cubicBezTo>
                <a:cubicBezTo>
                  <a:pt x="20139" y="1143"/>
                  <a:pt x="20395" y="888"/>
                  <a:pt x="20396" y="574"/>
                </a:cubicBezTo>
                <a:cubicBezTo>
                  <a:pt x="20396" y="342"/>
                  <a:pt x="20257" y="134"/>
                  <a:pt x="20044" y="45"/>
                </a:cubicBezTo>
                <a:cubicBezTo>
                  <a:pt x="19974" y="16"/>
                  <a:pt x="19899" y="1"/>
                  <a:pt x="19826" y="1"/>
                </a:cubicBezTo>
                <a:close/>
                <a:moveTo>
                  <a:pt x="23026" y="2"/>
                </a:moveTo>
                <a:cubicBezTo>
                  <a:pt x="22878" y="2"/>
                  <a:pt x="22731" y="60"/>
                  <a:pt x="22623" y="169"/>
                </a:cubicBezTo>
                <a:cubicBezTo>
                  <a:pt x="22459" y="332"/>
                  <a:pt x="22410" y="578"/>
                  <a:pt x="22498" y="791"/>
                </a:cubicBezTo>
                <a:cubicBezTo>
                  <a:pt x="22587" y="1005"/>
                  <a:pt x="22796" y="1144"/>
                  <a:pt x="23026" y="1144"/>
                </a:cubicBezTo>
                <a:cubicBezTo>
                  <a:pt x="23341" y="1143"/>
                  <a:pt x="23596" y="887"/>
                  <a:pt x="23597" y="574"/>
                </a:cubicBezTo>
                <a:cubicBezTo>
                  <a:pt x="23597" y="342"/>
                  <a:pt x="23458" y="134"/>
                  <a:pt x="23245" y="46"/>
                </a:cubicBezTo>
                <a:cubicBezTo>
                  <a:pt x="23174" y="16"/>
                  <a:pt x="23100" y="2"/>
                  <a:pt x="23026" y="2"/>
                </a:cubicBezTo>
                <a:close/>
                <a:moveTo>
                  <a:pt x="617" y="2922"/>
                </a:moveTo>
                <a:cubicBezTo>
                  <a:pt x="469" y="2922"/>
                  <a:pt x="323" y="2980"/>
                  <a:pt x="213" y="3089"/>
                </a:cubicBezTo>
                <a:cubicBezTo>
                  <a:pt x="50" y="3252"/>
                  <a:pt x="1" y="3498"/>
                  <a:pt x="89" y="3711"/>
                </a:cubicBezTo>
                <a:cubicBezTo>
                  <a:pt x="178" y="3924"/>
                  <a:pt x="386" y="4063"/>
                  <a:pt x="617" y="4063"/>
                </a:cubicBezTo>
                <a:cubicBezTo>
                  <a:pt x="931" y="4063"/>
                  <a:pt x="1187" y="3807"/>
                  <a:pt x="1187" y="3493"/>
                </a:cubicBezTo>
                <a:cubicBezTo>
                  <a:pt x="1187" y="3262"/>
                  <a:pt x="1048" y="3054"/>
                  <a:pt x="835" y="2965"/>
                </a:cubicBezTo>
                <a:cubicBezTo>
                  <a:pt x="765" y="2936"/>
                  <a:pt x="691" y="2922"/>
                  <a:pt x="617" y="2922"/>
                </a:cubicBezTo>
                <a:close/>
                <a:moveTo>
                  <a:pt x="3817" y="2921"/>
                </a:moveTo>
                <a:cubicBezTo>
                  <a:pt x="3669" y="2921"/>
                  <a:pt x="3523" y="2979"/>
                  <a:pt x="3414" y="3088"/>
                </a:cubicBezTo>
                <a:cubicBezTo>
                  <a:pt x="3251" y="3252"/>
                  <a:pt x="3202" y="3498"/>
                  <a:pt x="3291" y="3711"/>
                </a:cubicBezTo>
                <a:cubicBezTo>
                  <a:pt x="3380" y="3924"/>
                  <a:pt x="3588" y="4063"/>
                  <a:pt x="3818" y="4063"/>
                </a:cubicBezTo>
                <a:cubicBezTo>
                  <a:pt x="4133" y="4062"/>
                  <a:pt x="4388" y="3807"/>
                  <a:pt x="4389" y="3493"/>
                </a:cubicBezTo>
                <a:cubicBezTo>
                  <a:pt x="4389" y="3261"/>
                  <a:pt x="4250" y="3053"/>
                  <a:pt x="4037" y="2965"/>
                </a:cubicBezTo>
                <a:cubicBezTo>
                  <a:pt x="3966" y="2935"/>
                  <a:pt x="3891" y="2921"/>
                  <a:pt x="3817" y="2921"/>
                </a:cubicBezTo>
                <a:close/>
                <a:moveTo>
                  <a:pt x="7020" y="2920"/>
                </a:moveTo>
                <a:cubicBezTo>
                  <a:pt x="6871" y="2920"/>
                  <a:pt x="6725" y="2978"/>
                  <a:pt x="6615" y="3088"/>
                </a:cubicBezTo>
                <a:cubicBezTo>
                  <a:pt x="6452" y="3250"/>
                  <a:pt x="6402" y="3497"/>
                  <a:pt x="6491" y="3710"/>
                </a:cubicBezTo>
                <a:cubicBezTo>
                  <a:pt x="6579" y="3923"/>
                  <a:pt x="6787" y="4063"/>
                  <a:pt x="7019" y="4063"/>
                </a:cubicBezTo>
                <a:cubicBezTo>
                  <a:pt x="7334" y="4063"/>
                  <a:pt x="7589" y="3807"/>
                  <a:pt x="7590" y="3493"/>
                </a:cubicBezTo>
                <a:cubicBezTo>
                  <a:pt x="7590" y="3261"/>
                  <a:pt x="7451" y="3053"/>
                  <a:pt x="7238" y="2964"/>
                </a:cubicBezTo>
                <a:cubicBezTo>
                  <a:pt x="7167" y="2935"/>
                  <a:pt x="7093" y="2920"/>
                  <a:pt x="7020" y="2920"/>
                </a:cubicBezTo>
                <a:close/>
                <a:moveTo>
                  <a:pt x="10221" y="2922"/>
                </a:moveTo>
                <a:cubicBezTo>
                  <a:pt x="10072" y="2922"/>
                  <a:pt x="9926" y="2980"/>
                  <a:pt x="9817" y="3089"/>
                </a:cubicBezTo>
                <a:cubicBezTo>
                  <a:pt x="9654" y="3253"/>
                  <a:pt x="9605" y="3498"/>
                  <a:pt x="9694" y="3711"/>
                </a:cubicBezTo>
                <a:cubicBezTo>
                  <a:pt x="9782" y="3924"/>
                  <a:pt x="9990" y="4063"/>
                  <a:pt x="10221" y="4063"/>
                </a:cubicBezTo>
                <a:cubicBezTo>
                  <a:pt x="10535" y="4062"/>
                  <a:pt x="10790" y="3807"/>
                  <a:pt x="10791" y="3493"/>
                </a:cubicBezTo>
                <a:cubicBezTo>
                  <a:pt x="10791" y="3261"/>
                  <a:pt x="10652" y="3053"/>
                  <a:pt x="10439" y="2965"/>
                </a:cubicBezTo>
                <a:cubicBezTo>
                  <a:pt x="10369" y="2936"/>
                  <a:pt x="10295" y="2922"/>
                  <a:pt x="10221" y="2922"/>
                </a:cubicBezTo>
                <a:close/>
                <a:moveTo>
                  <a:pt x="13422" y="2922"/>
                </a:moveTo>
                <a:cubicBezTo>
                  <a:pt x="13273" y="2922"/>
                  <a:pt x="13127" y="2980"/>
                  <a:pt x="13019" y="3089"/>
                </a:cubicBezTo>
                <a:cubicBezTo>
                  <a:pt x="12855" y="3252"/>
                  <a:pt x="12807" y="3497"/>
                  <a:pt x="12894" y="3710"/>
                </a:cubicBezTo>
                <a:cubicBezTo>
                  <a:pt x="12982" y="3923"/>
                  <a:pt x="13191" y="4063"/>
                  <a:pt x="13421" y="4063"/>
                </a:cubicBezTo>
                <a:cubicBezTo>
                  <a:pt x="13736" y="4062"/>
                  <a:pt x="13992" y="3807"/>
                  <a:pt x="13993" y="3493"/>
                </a:cubicBezTo>
                <a:cubicBezTo>
                  <a:pt x="13993" y="3262"/>
                  <a:pt x="13853" y="3054"/>
                  <a:pt x="13640" y="2965"/>
                </a:cubicBezTo>
                <a:cubicBezTo>
                  <a:pt x="13569" y="2936"/>
                  <a:pt x="13495" y="2922"/>
                  <a:pt x="13422" y="2922"/>
                </a:cubicBezTo>
                <a:close/>
                <a:moveTo>
                  <a:pt x="16624" y="2920"/>
                </a:moveTo>
                <a:cubicBezTo>
                  <a:pt x="16475" y="2920"/>
                  <a:pt x="16329" y="2978"/>
                  <a:pt x="16219" y="3088"/>
                </a:cubicBezTo>
                <a:cubicBezTo>
                  <a:pt x="16056" y="3250"/>
                  <a:pt x="16007" y="3497"/>
                  <a:pt x="16095" y="3710"/>
                </a:cubicBezTo>
                <a:cubicBezTo>
                  <a:pt x="16184" y="3923"/>
                  <a:pt x="16392" y="4063"/>
                  <a:pt x="16623" y="4063"/>
                </a:cubicBezTo>
                <a:cubicBezTo>
                  <a:pt x="16938" y="4063"/>
                  <a:pt x="17193" y="3807"/>
                  <a:pt x="17194" y="3493"/>
                </a:cubicBezTo>
                <a:cubicBezTo>
                  <a:pt x="17194" y="3261"/>
                  <a:pt x="17056" y="3053"/>
                  <a:pt x="16842" y="2964"/>
                </a:cubicBezTo>
                <a:cubicBezTo>
                  <a:pt x="16772" y="2935"/>
                  <a:pt x="16698" y="2920"/>
                  <a:pt x="16624" y="2920"/>
                </a:cubicBezTo>
                <a:close/>
                <a:moveTo>
                  <a:pt x="19825" y="2920"/>
                </a:moveTo>
                <a:cubicBezTo>
                  <a:pt x="19677" y="2920"/>
                  <a:pt x="19530" y="2978"/>
                  <a:pt x="19421" y="3088"/>
                </a:cubicBezTo>
                <a:cubicBezTo>
                  <a:pt x="19257" y="3252"/>
                  <a:pt x="19209" y="3497"/>
                  <a:pt x="19297" y="3710"/>
                </a:cubicBezTo>
                <a:cubicBezTo>
                  <a:pt x="19386" y="3923"/>
                  <a:pt x="19594" y="4063"/>
                  <a:pt x="19825" y="4063"/>
                </a:cubicBezTo>
                <a:cubicBezTo>
                  <a:pt x="20139" y="4063"/>
                  <a:pt x="20395" y="3807"/>
                  <a:pt x="20396" y="3493"/>
                </a:cubicBezTo>
                <a:cubicBezTo>
                  <a:pt x="20396" y="3261"/>
                  <a:pt x="20257" y="3053"/>
                  <a:pt x="20043" y="2964"/>
                </a:cubicBezTo>
                <a:cubicBezTo>
                  <a:pt x="19973" y="2935"/>
                  <a:pt x="19899" y="2920"/>
                  <a:pt x="19825" y="2920"/>
                </a:cubicBezTo>
                <a:close/>
                <a:moveTo>
                  <a:pt x="23026" y="2922"/>
                </a:moveTo>
                <a:cubicBezTo>
                  <a:pt x="22877" y="2922"/>
                  <a:pt x="22731" y="2980"/>
                  <a:pt x="22622" y="3089"/>
                </a:cubicBezTo>
                <a:cubicBezTo>
                  <a:pt x="22459" y="3253"/>
                  <a:pt x="22410" y="3498"/>
                  <a:pt x="22498" y="3711"/>
                </a:cubicBezTo>
                <a:cubicBezTo>
                  <a:pt x="22587" y="3924"/>
                  <a:pt x="22796" y="4063"/>
                  <a:pt x="23026" y="4063"/>
                </a:cubicBezTo>
                <a:cubicBezTo>
                  <a:pt x="23341" y="4062"/>
                  <a:pt x="23596" y="3807"/>
                  <a:pt x="23597" y="3493"/>
                </a:cubicBezTo>
                <a:cubicBezTo>
                  <a:pt x="23597" y="3261"/>
                  <a:pt x="23457" y="3053"/>
                  <a:pt x="23244" y="2965"/>
                </a:cubicBezTo>
                <a:cubicBezTo>
                  <a:pt x="23173" y="2936"/>
                  <a:pt x="23099" y="2922"/>
                  <a:pt x="23026" y="2922"/>
                </a:cubicBezTo>
                <a:close/>
                <a:moveTo>
                  <a:pt x="617" y="5841"/>
                </a:moveTo>
                <a:cubicBezTo>
                  <a:pt x="468" y="5841"/>
                  <a:pt x="323" y="5898"/>
                  <a:pt x="213" y="6007"/>
                </a:cubicBezTo>
                <a:cubicBezTo>
                  <a:pt x="50" y="6171"/>
                  <a:pt x="1" y="6416"/>
                  <a:pt x="89" y="6629"/>
                </a:cubicBezTo>
                <a:cubicBezTo>
                  <a:pt x="178" y="6842"/>
                  <a:pt x="386" y="6982"/>
                  <a:pt x="617" y="6982"/>
                </a:cubicBezTo>
                <a:cubicBezTo>
                  <a:pt x="931" y="6982"/>
                  <a:pt x="1187" y="6726"/>
                  <a:pt x="1187" y="6412"/>
                </a:cubicBezTo>
                <a:cubicBezTo>
                  <a:pt x="1187" y="6181"/>
                  <a:pt x="1048" y="5972"/>
                  <a:pt x="835" y="5884"/>
                </a:cubicBezTo>
                <a:cubicBezTo>
                  <a:pt x="765" y="5855"/>
                  <a:pt x="690" y="5841"/>
                  <a:pt x="617" y="5841"/>
                </a:cubicBezTo>
                <a:close/>
                <a:moveTo>
                  <a:pt x="3819" y="5840"/>
                </a:moveTo>
                <a:cubicBezTo>
                  <a:pt x="3670" y="5840"/>
                  <a:pt x="3523" y="5898"/>
                  <a:pt x="3414" y="6007"/>
                </a:cubicBezTo>
                <a:cubicBezTo>
                  <a:pt x="3251" y="6171"/>
                  <a:pt x="3202" y="6416"/>
                  <a:pt x="3291" y="6629"/>
                </a:cubicBezTo>
                <a:cubicBezTo>
                  <a:pt x="3379" y="6842"/>
                  <a:pt x="3588" y="6982"/>
                  <a:pt x="3818" y="6982"/>
                </a:cubicBezTo>
                <a:cubicBezTo>
                  <a:pt x="4133" y="6981"/>
                  <a:pt x="4389" y="6726"/>
                  <a:pt x="4389" y="6412"/>
                </a:cubicBezTo>
                <a:lnTo>
                  <a:pt x="4389" y="6411"/>
                </a:lnTo>
                <a:cubicBezTo>
                  <a:pt x="4389" y="6180"/>
                  <a:pt x="4250" y="5972"/>
                  <a:pt x="4037" y="5883"/>
                </a:cubicBezTo>
                <a:cubicBezTo>
                  <a:pt x="3966" y="5854"/>
                  <a:pt x="3892" y="5840"/>
                  <a:pt x="3819" y="5840"/>
                </a:cubicBezTo>
                <a:close/>
                <a:moveTo>
                  <a:pt x="7018" y="5839"/>
                </a:moveTo>
                <a:cubicBezTo>
                  <a:pt x="6870" y="5839"/>
                  <a:pt x="6725" y="5897"/>
                  <a:pt x="6615" y="6006"/>
                </a:cubicBezTo>
                <a:cubicBezTo>
                  <a:pt x="6452" y="6170"/>
                  <a:pt x="6402" y="6415"/>
                  <a:pt x="6491" y="6629"/>
                </a:cubicBezTo>
                <a:cubicBezTo>
                  <a:pt x="6579" y="6842"/>
                  <a:pt x="6787" y="6981"/>
                  <a:pt x="7019" y="6982"/>
                </a:cubicBezTo>
                <a:cubicBezTo>
                  <a:pt x="7334" y="6981"/>
                  <a:pt x="7589" y="6726"/>
                  <a:pt x="7590" y="6412"/>
                </a:cubicBezTo>
                <a:lnTo>
                  <a:pt x="7590" y="6411"/>
                </a:lnTo>
                <a:cubicBezTo>
                  <a:pt x="7590" y="6180"/>
                  <a:pt x="7451" y="5972"/>
                  <a:pt x="7238" y="5883"/>
                </a:cubicBezTo>
                <a:cubicBezTo>
                  <a:pt x="7167" y="5853"/>
                  <a:pt x="7092" y="5839"/>
                  <a:pt x="7018" y="5839"/>
                </a:cubicBezTo>
                <a:close/>
                <a:moveTo>
                  <a:pt x="10221" y="5840"/>
                </a:moveTo>
                <a:cubicBezTo>
                  <a:pt x="10072" y="5840"/>
                  <a:pt x="9926" y="5898"/>
                  <a:pt x="9817" y="6007"/>
                </a:cubicBezTo>
                <a:cubicBezTo>
                  <a:pt x="9654" y="6171"/>
                  <a:pt x="9605" y="6417"/>
                  <a:pt x="9694" y="6630"/>
                </a:cubicBezTo>
                <a:cubicBezTo>
                  <a:pt x="9782" y="6843"/>
                  <a:pt x="9990" y="6982"/>
                  <a:pt x="10221" y="6982"/>
                </a:cubicBezTo>
                <a:cubicBezTo>
                  <a:pt x="10535" y="6981"/>
                  <a:pt x="10791" y="6726"/>
                  <a:pt x="10791" y="6412"/>
                </a:cubicBezTo>
                <a:lnTo>
                  <a:pt x="10791" y="6411"/>
                </a:lnTo>
                <a:cubicBezTo>
                  <a:pt x="10791" y="6180"/>
                  <a:pt x="10652" y="5972"/>
                  <a:pt x="10439" y="5884"/>
                </a:cubicBezTo>
                <a:cubicBezTo>
                  <a:pt x="10369" y="5854"/>
                  <a:pt x="10294" y="5840"/>
                  <a:pt x="10221" y="5840"/>
                </a:cubicBezTo>
                <a:close/>
                <a:moveTo>
                  <a:pt x="13422" y="5841"/>
                </a:moveTo>
                <a:cubicBezTo>
                  <a:pt x="13273" y="5841"/>
                  <a:pt x="13127" y="5898"/>
                  <a:pt x="13019" y="6007"/>
                </a:cubicBezTo>
                <a:cubicBezTo>
                  <a:pt x="12855" y="6171"/>
                  <a:pt x="12807" y="6416"/>
                  <a:pt x="12894" y="6629"/>
                </a:cubicBezTo>
                <a:cubicBezTo>
                  <a:pt x="12982" y="6842"/>
                  <a:pt x="13191" y="6981"/>
                  <a:pt x="13421" y="6982"/>
                </a:cubicBezTo>
                <a:cubicBezTo>
                  <a:pt x="13736" y="6981"/>
                  <a:pt x="13992" y="6726"/>
                  <a:pt x="13993" y="6412"/>
                </a:cubicBezTo>
                <a:lnTo>
                  <a:pt x="13993" y="6411"/>
                </a:lnTo>
                <a:cubicBezTo>
                  <a:pt x="13993" y="6180"/>
                  <a:pt x="13853" y="5972"/>
                  <a:pt x="13640" y="5884"/>
                </a:cubicBezTo>
                <a:cubicBezTo>
                  <a:pt x="13569" y="5855"/>
                  <a:pt x="13495" y="5841"/>
                  <a:pt x="13422" y="5841"/>
                </a:cubicBezTo>
                <a:close/>
                <a:moveTo>
                  <a:pt x="16623" y="5839"/>
                </a:moveTo>
                <a:cubicBezTo>
                  <a:pt x="16475" y="5839"/>
                  <a:pt x="16329" y="5897"/>
                  <a:pt x="16219" y="6006"/>
                </a:cubicBezTo>
                <a:cubicBezTo>
                  <a:pt x="16056" y="6170"/>
                  <a:pt x="16007" y="6415"/>
                  <a:pt x="16095" y="6629"/>
                </a:cubicBezTo>
                <a:cubicBezTo>
                  <a:pt x="16184" y="6842"/>
                  <a:pt x="16392" y="6981"/>
                  <a:pt x="16623" y="6982"/>
                </a:cubicBezTo>
                <a:cubicBezTo>
                  <a:pt x="16938" y="6981"/>
                  <a:pt x="17193" y="6726"/>
                  <a:pt x="17194" y="6412"/>
                </a:cubicBezTo>
                <a:lnTo>
                  <a:pt x="17194" y="6411"/>
                </a:lnTo>
                <a:cubicBezTo>
                  <a:pt x="17194" y="6180"/>
                  <a:pt x="17056" y="5972"/>
                  <a:pt x="16842" y="5883"/>
                </a:cubicBezTo>
                <a:cubicBezTo>
                  <a:pt x="16772" y="5853"/>
                  <a:pt x="16697" y="5839"/>
                  <a:pt x="16623" y="5839"/>
                </a:cubicBezTo>
                <a:close/>
                <a:moveTo>
                  <a:pt x="19825" y="5840"/>
                </a:moveTo>
                <a:cubicBezTo>
                  <a:pt x="19676" y="5840"/>
                  <a:pt x="19530" y="5897"/>
                  <a:pt x="19421" y="6006"/>
                </a:cubicBezTo>
                <a:cubicBezTo>
                  <a:pt x="19257" y="6170"/>
                  <a:pt x="19209" y="6415"/>
                  <a:pt x="19297" y="6629"/>
                </a:cubicBezTo>
                <a:cubicBezTo>
                  <a:pt x="19385" y="6842"/>
                  <a:pt x="19594" y="6981"/>
                  <a:pt x="19825" y="6982"/>
                </a:cubicBezTo>
                <a:cubicBezTo>
                  <a:pt x="20139" y="6981"/>
                  <a:pt x="20395" y="6726"/>
                  <a:pt x="20396" y="6412"/>
                </a:cubicBezTo>
                <a:lnTo>
                  <a:pt x="20396" y="6411"/>
                </a:lnTo>
                <a:cubicBezTo>
                  <a:pt x="20396" y="6180"/>
                  <a:pt x="20257" y="5972"/>
                  <a:pt x="20044" y="5883"/>
                </a:cubicBezTo>
                <a:cubicBezTo>
                  <a:pt x="19973" y="5854"/>
                  <a:pt x="19899" y="5840"/>
                  <a:pt x="19825" y="5840"/>
                </a:cubicBezTo>
                <a:close/>
                <a:moveTo>
                  <a:pt x="23025" y="5840"/>
                </a:moveTo>
                <a:cubicBezTo>
                  <a:pt x="22877" y="5840"/>
                  <a:pt x="22731" y="5898"/>
                  <a:pt x="22622" y="6007"/>
                </a:cubicBezTo>
                <a:cubicBezTo>
                  <a:pt x="22459" y="6171"/>
                  <a:pt x="22410" y="6417"/>
                  <a:pt x="22498" y="6630"/>
                </a:cubicBezTo>
                <a:cubicBezTo>
                  <a:pt x="22587" y="6843"/>
                  <a:pt x="22796" y="6982"/>
                  <a:pt x="23026" y="6982"/>
                </a:cubicBezTo>
                <a:cubicBezTo>
                  <a:pt x="23341" y="6981"/>
                  <a:pt x="23596" y="6726"/>
                  <a:pt x="23597" y="6412"/>
                </a:cubicBezTo>
                <a:lnTo>
                  <a:pt x="23597" y="6411"/>
                </a:lnTo>
                <a:cubicBezTo>
                  <a:pt x="23597" y="6180"/>
                  <a:pt x="23458" y="5972"/>
                  <a:pt x="23244" y="5884"/>
                </a:cubicBezTo>
                <a:cubicBezTo>
                  <a:pt x="23173" y="5854"/>
                  <a:pt x="23099" y="5840"/>
                  <a:pt x="23025" y="5840"/>
                </a:cubicBezTo>
                <a:close/>
                <a:moveTo>
                  <a:pt x="617" y="8760"/>
                </a:moveTo>
                <a:cubicBezTo>
                  <a:pt x="468" y="8760"/>
                  <a:pt x="322" y="8818"/>
                  <a:pt x="213" y="8927"/>
                </a:cubicBezTo>
                <a:cubicBezTo>
                  <a:pt x="50" y="9091"/>
                  <a:pt x="1" y="9336"/>
                  <a:pt x="89" y="9549"/>
                </a:cubicBezTo>
                <a:cubicBezTo>
                  <a:pt x="178" y="9762"/>
                  <a:pt x="386" y="9901"/>
                  <a:pt x="617" y="9901"/>
                </a:cubicBezTo>
                <a:cubicBezTo>
                  <a:pt x="931" y="9901"/>
                  <a:pt x="1187" y="9646"/>
                  <a:pt x="1187" y="9330"/>
                </a:cubicBezTo>
                <a:cubicBezTo>
                  <a:pt x="1187" y="9099"/>
                  <a:pt x="1048" y="8891"/>
                  <a:pt x="835" y="8803"/>
                </a:cubicBezTo>
                <a:cubicBezTo>
                  <a:pt x="765" y="8774"/>
                  <a:pt x="691" y="8760"/>
                  <a:pt x="617" y="8760"/>
                </a:cubicBezTo>
                <a:close/>
                <a:moveTo>
                  <a:pt x="3819" y="8759"/>
                </a:moveTo>
                <a:cubicBezTo>
                  <a:pt x="3670" y="8759"/>
                  <a:pt x="3523" y="8817"/>
                  <a:pt x="3414" y="8927"/>
                </a:cubicBezTo>
                <a:cubicBezTo>
                  <a:pt x="3251" y="9090"/>
                  <a:pt x="3202" y="9336"/>
                  <a:pt x="3291" y="9549"/>
                </a:cubicBezTo>
                <a:cubicBezTo>
                  <a:pt x="3380" y="9762"/>
                  <a:pt x="3588" y="9901"/>
                  <a:pt x="3818" y="9901"/>
                </a:cubicBezTo>
                <a:cubicBezTo>
                  <a:pt x="4133" y="9901"/>
                  <a:pt x="4389" y="9646"/>
                  <a:pt x="4389" y="9330"/>
                </a:cubicBezTo>
                <a:cubicBezTo>
                  <a:pt x="4389" y="9099"/>
                  <a:pt x="4249" y="8891"/>
                  <a:pt x="4036" y="8802"/>
                </a:cubicBezTo>
                <a:cubicBezTo>
                  <a:pt x="3966" y="8773"/>
                  <a:pt x="3892" y="8759"/>
                  <a:pt x="3819" y="8759"/>
                </a:cubicBezTo>
                <a:close/>
                <a:moveTo>
                  <a:pt x="7019" y="8759"/>
                </a:moveTo>
                <a:cubicBezTo>
                  <a:pt x="6870" y="8759"/>
                  <a:pt x="6724" y="8817"/>
                  <a:pt x="6614" y="8926"/>
                </a:cubicBezTo>
                <a:cubicBezTo>
                  <a:pt x="6452" y="9090"/>
                  <a:pt x="6402" y="9335"/>
                  <a:pt x="6491" y="9548"/>
                </a:cubicBezTo>
                <a:cubicBezTo>
                  <a:pt x="6579" y="9761"/>
                  <a:pt x="6787" y="9901"/>
                  <a:pt x="7019" y="9901"/>
                </a:cubicBezTo>
                <a:cubicBezTo>
                  <a:pt x="7334" y="9901"/>
                  <a:pt x="7589" y="9646"/>
                  <a:pt x="7590" y="9330"/>
                </a:cubicBezTo>
                <a:cubicBezTo>
                  <a:pt x="7589" y="9099"/>
                  <a:pt x="7451" y="8890"/>
                  <a:pt x="7238" y="8802"/>
                </a:cubicBezTo>
                <a:cubicBezTo>
                  <a:pt x="7167" y="8773"/>
                  <a:pt x="7093" y="8759"/>
                  <a:pt x="7019" y="8759"/>
                </a:cubicBezTo>
                <a:close/>
                <a:moveTo>
                  <a:pt x="10220" y="8760"/>
                </a:moveTo>
                <a:cubicBezTo>
                  <a:pt x="10072" y="8760"/>
                  <a:pt x="9925" y="8818"/>
                  <a:pt x="9816" y="8927"/>
                </a:cubicBezTo>
                <a:cubicBezTo>
                  <a:pt x="9654" y="9091"/>
                  <a:pt x="9605" y="9336"/>
                  <a:pt x="9694" y="9549"/>
                </a:cubicBezTo>
                <a:cubicBezTo>
                  <a:pt x="9782" y="9762"/>
                  <a:pt x="9990" y="9901"/>
                  <a:pt x="10221" y="9901"/>
                </a:cubicBezTo>
                <a:cubicBezTo>
                  <a:pt x="10536" y="9900"/>
                  <a:pt x="10791" y="9646"/>
                  <a:pt x="10791" y="9330"/>
                </a:cubicBezTo>
                <a:cubicBezTo>
                  <a:pt x="10791" y="9099"/>
                  <a:pt x="10651" y="8891"/>
                  <a:pt x="10438" y="8803"/>
                </a:cubicBezTo>
                <a:cubicBezTo>
                  <a:pt x="10368" y="8774"/>
                  <a:pt x="10294" y="8760"/>
                  <a:pt x="10220" y="8760"/>
                </a:cubicBezTo>
                <a:close/>
                <a:moveTo>
                  <a:pt x="13422" y="8760"/>
                </a:moveTo>
                <a:cubicBezTo>
                  <a:pt x="13273" y="8760"/>
                  <a:pt x="13127" y="8818"/>
                  <a:pt x="13018" y="8927"/>
                </a:cubicBezTo>
                <a:cubicBezTo>
                  <a:pt x="12855" y="9091"/>
                  <a:pt x="12807" y="9336"/>
                  <a:pt x="12894" y="9548"/>
                </a:cubicBezTo>
                <a:cubicBezTo>
                  <a:pt x="12982" y="9761"/>
                  <a:pt x="13191" y="9901"/>
                  <a:pt x="13421" y="9901"/>
                </a:cubicBezTo>
                <a:cubicBezTo>
                  <a:pt x="13737" y="9901"/>
                  <a:pt x="13993" y="9646"/>
                  <a:pt x="13993" y="9330"/>
                </a:cubicBezTo>
                <a:cubicBezTo>
                  <a:pt x="13992" y="9099"/>
                  <a:pt x="13853" y="8891"/>
                  <a:pt x="13640" y="8803"/>
                </a:cubicBezTo>
                <a:cubicBezTo>
                  <a:pt x="13569" y="8774"/>
                  <a:pt x="13495" y="8760"/>
                  <a:pt x="13422" y="8760"/>
                </a:cubicBezTo>
                <a:close/>
                <a:moveTo>
                  <a:pt x="16624" y="8759"/>
                </a:moveTo>
                <a:cubicBezTo>
                  <a:pt x="16475" y="8759"/>
                  <a:pt x="16329" y="8817"/>
                  <a:pt x="16219" y="8926"/>
                </a:cubicBezTo>
                <a:cubicBezTo>
                  <a:pt x="16056" y="9090"/>
                  <a:pt x="16007" y="9335"/>
                  <a:pt x="16095" y="9548"/>
                </a:cubicBezTo>
                <a:cubicBezTo>
                  <a:pt x="16184" y="9761"/>
                  <a:pt x="16392" y="9901"/>
                  <a:pt x="16623" y="9901"/>
                </a:cubicBezTo>
                <a:cubicBezTo>
                  <a:pt x="16939" y="9901"/>
                  <a:pt x="17194" y="9646"/>
                  <a:pt x="17194" y="9330"/>
                </a:cubicBezTo>
                <a:cubicBezTo>
                  <a:pt x="17194" y="9099"/>
                  <a:pt x="17056" y="8890"/>
                  <a:pt x="16841" y="8802"/>
                </a:cubicBezTo>
                <a:cubicBezTo>
                  <a:pt x="16771" y="8773"/>
                  <a:pt x="16697" y="8759"/>
                  <a:pt x="16624" y="8759"/>
                </a:cubicBezTo>
                <a:close/>
                <a:moveTo>
                  <a:pt x="19825" y="8759"/>
                </a:moveTo>
                <a:cubicBezTo>
                  <a:pt x="19677" y="8759"/>
                  <a:pt x="19530" y="8817"/>
                  <a:pt x="19421" y="8926"/>
                </a:cubicBezTo>
                <a:cubicBezTo>
                  <a:pt x="19257" y="9090"/>
                  <a:pt x="19209" y="9335"/>
                  <a:pt x="19297" y="9548"/>
                </a:cubicBezTo>
                <a:cubicBezTo>
                  <a:pt x="19386" y="9761"/>
                  <a:pt x="19594" y="9901"/>
                  <a:pt x="19825" y="9901"/>
                </a:cubicBezTo>
                <a:cubicBezTo>
                  <a:pt x="20140" y="9901"/>
                  <a:pt x="20396" y="9646"/>
                  <a:pt x="20396" y="9330"/>
                </a:cubicBezTo>
                <a:cubicBezTo>
                  <a:pt x="20396" y="9099"/>
                  <a:pt x="20256" y="8891"/>
                  <a:pt x="20043" y="8802"/>
                </a:cubicBezTo>
                <a:cubicBezTo>
                  <a:pt x="19973" y="8773"/>
                  <a:pt x="19899" y="8759"/>
                  <a:pt x="19825" y="8759"/>
                </a:cubicBezTo>
                <a:close/>
                <a:moveTo>
                  <a:pt x="23026" y="8760"/>
                </a:moveTo>
                <a:cubicBezTo>
                  <a:pt x="22877" y="8760"/>
                  <a:pt x="22731" y="8818"/>
                  <a:pt x="22622" y="8927"/>
                </a:cubicBezTo>
                <a:cubicBezTo>
                  <a:pt x="22459" y="9091"/>
                  <a:pt x="22410" y="9336"/>
                  <a:pt x="22498" y="9549"/>
                </a:cubicBezTo>
                <a:cubicBezTo>
                  <a:pt x="22587" y="9762"/>
                  <a:pt x="22796" y="9901"/>
                  <a:pt x="23026" y="9901"/>
                </a:cubicBezTo>
                <a:cubicBezTo>
                  <a:pt x="23341" y="9900"/>
                  <a:pt x="23597" y="9646"/>
                  <a:pt x="23597" y="9330"/>
                </a:cubicBezTo>
                <a:cubicBezTo>
                  <a:pt x="23597" y="9099"/>
                  <a:pt x="23457" y="8891"/>
                  <a:pt x="23244" y="8803"/>
                </a:cubicBezTo>
                <a:cubicBezTo>
                  <a:pt x="23173" y="8774"/>
                  <a:pt x="23099" y="8760"/>
                  <a:pt x="23026" y="8760"/>
                </a:cubicBezTo>
                <a:close/>
                <a:moveTo>
                  <a:pt x="617" y="11679"/>
                </a:moveTo>
                <a:cubicBezTo>
                  <a:pt x="468" y="11679"/>
                  <a:pt x="322" y="11737"/>
                  <a:pt x="213" y="11846"/>
                </a:cubicBezTo>
                <a:cubicBezTo>
                  <a:pt x="50" y="12010"/>
                  <a:pt x="1" y="12255"/>
                  <a:pt x="89" y="12468"/>
                </a:cubicBezTo>
                <a:cubicBezTo>
                  <a:pt x="178" y="12682"/>
                  <a:pt x="386" y="12820"/>
                  <a:pt x="617" y="12820"/>
                </a:cubicBezTo>
                <a:cubicBezTo>
                  <a:pt x="931" y="12820"/>
                  <a:pt x="1187" y="12565"/>
                  <a:pt x="1187" y="12249"/>
                </a:cubicBezTo>
                <a:cubicBezTo>
                  <a:pt x="1187" y="12018"/>
                  <a:pt x="1048" y="11810"/>
                  <a:pt x="835" y="11722"/>
                </a:cubicBezTo>
                <a:cubicBezTo>
                  <a:pt x="765" y="11693"/>
                  <a:pt x="691" y="11679"/>
                  <a:pt x="617" y="11679"/>
                </a:cubicBezTo>
                <a:close/>
                <a:moveTo>
                  <a:pt x="3819" y="11678"/>
                </a:moveTo>
                <a:cubicBezTo>
                  <a:pt x="3670" y="11678"/>
                  <a:pt x="3523" y="11736"/>
                  <a:pt x="3414" y="11846"/>
                </a:cubicBezTo>
                <a:cubicBezTo>
                  <a:pt x="3251" y="12009"/>
                  <a:pt x="3202" y="12255"/>
                  <a:pt x="3291" y="12468"/>
                </a:cubicBezTo>
                <a:cubicBezTo>
                  <a:pt x="3380" y="12682"/>
                  <a:pt x="3588" y="12820"/>
                  <a:pt x="3818" y="12820"/>
                </a:cubicBezTo>
                <a:cubicBezTo>
                  <a:pt x="4134" y="12820"/>
                  <a:pt x="4389" y="12565"/>
                  <a:pt x="4389" y="12249"/>
                </a:cubicBezTo>
                <a:cubicBezTo>
                  <a:pt x="4389" y="12018"/>
                  <a:pt x="4249" y="11810"/>
                  <a:pt x="4036" y="11721"/>
                </a:cubicBezTo>
                <a:cubicBezTo>
                  <a:pt x="3966" y="11692"/>
                  <a:pt x="3892" y="11678"/>
                  <a:pt x="3819" y="11678"/>
                </a:cubicBezTo>
                <a:close/>
                <a:moveTo>
                  <a:pt x="7019" y="11678"/>
                </a:moveTo>
                <a:cubicBezTo>
                  <a:pt x="6870" y="11678"/>
                  <a:pt x="6724" y="11736"/>
                  <a:pt x="6614" y="11845"/>
                </a:cubicBezTo>
                <a:cubicBezTo>
                  <a:pt x="6452" y="12009"/>
                  <a:pt x="6402" y="12254"/>
                  <a:pt x="6491" y="12467"/>
                </a:cubicBezTo>
                <a:cubicBezTo>
                  <a:pt x="6579" y="12681"/>
                  <a:pt x="6787" y="12820"/>
                  <a:pt x="7019" y="12820"/>
                </a:cubicBezTo>
                <a:cubicBezTo>
                  <a:pt x="7334" y="12820"/>
                  <a:pt x="7589" y="12565"/>
                  <a:pt x="7590" y="12249"/>
                </a:cubicBezTo>
                <a:cubicBezTo>
                  <a:pt x="7589" y="12018"/>
                  <a:pt x="7451" y="11809"/>
                  <a:pt x="7238" y="11721"/>
                </a:cubicBezTo>
                <a:cubicBezTo>
                  <a:pt x="7167" y="11692"/>
                  <a:pt x="7093" y="11678"/>
                  <a:pt x="7019" y="11678"/>
                </a:cubicBezTo>
                <a:close/>
                <a:moveTo>
                  <a:pt x="10220" y="11679"/>
                </a:moveTo>
                <a:cubicBezTo>
                  <a:pt x="10072" y="11679"/>
                  <a:pt x="9925" y="11737"/>
                  <a:pt x="9816" y="11846"/>
                </a:cubicBezTo>
                <a:cubicBezTo>
                  <a:pt x="9654" y="12010"/>
                  <a:pt x="9605" y="12255"/>
                  <a:pt x="9694" y="12468"/>
                </a:cubicBezTo>
                <a:cubicBezTo>
                  <a:pt x="9782" y="12682"/>
                  <a:pt x="9990" y="12820"/>
                  <a:pt x="10221" y="12820"/>
                </a:cubicBezTo>
                <a:cubicBezTo>
                  <a:pt x="10536" y="12819"/>
                  <a:pt x="10791" y="12565"/>
                  <a:pt x="10791" y="12249"/>
                </a:cubicBezTo>
                <a:cubicBezTo>
                  <a:pt x="10791" y="12018"/>
                  <a:pt x="10651" y="11810"/>
                  <a:pt x="10438" y="11722"/>
                </a:cubicBezTo>
                <a:cubicBezTo>
                  <a:pt x="10368" y="11693"/>
                  <a:pt x="10294" y="11679"/>
                  <a:pt x="10220" y="11679"/>
                </a:cubicBezTo>
                <a:close/>
                <a:moveTo>
                  <a:pt x="13422" y="11679"/>
                </a:moveTo>
                <a:cubicBezTo>
                  <a:pt x="13273" y="11679"/>
                  <a:pt x="13127" y="11737"/>
                  <a:pt x="13018" y="11846"/>
                </a:cubicBezTo>
                <a:cubicBezTo>
                  <a:pt x="12855" y="12010"/>
                  <a:pt x="12807" y="12255"/>
                  <a:pt x="12894" y="12467"/>
                </a:cubicBezTo>
                <a:cubicBezTo>
                  <a:pt x="12982" y="12681"/>
                  <a:pt x="13191" y="12820"/>
                  <a:pt x="13421" y="12820"/>
                </a:cubicBezTo>
                <a:cubicBezTo>
                  <a:pt x="13737" y="12820"/>
                  <a:pt x="13993" y="12565"/>
                  <a:pt x="13993" y="12249"/>
                </a:cubicBezTo>
                <a:cubicBezTo>
                  <a:pt x="13992" y="12018"/>
                  <a:pt x="13853" y="11810"/>
                  <a:pt x="13640" y="11722"/>
                </a:cubicBezTo>
                <a:cubicBezTo>
                  <a:pt x="13569" y="11693"/>
                  <a:pt x="13495" y="11679"/>
                  <a:pt x="13422" y="11679"/>
                </a:cubicBezTo>
                <a:close/>
                <a:moveTo>
                  <a:pt x="16624" y="11678"/>
                </a:moveTo>
                <a:cubicBezTo>
                  <a:pt x="16475" y="11678"/>
                  <a:pt x="16329" y="11736"/>
                  <a:pt x="16219" y="11845"/>
                </a:cubicBezTo>
                <a:cubicBezTo>
                  <a:pt x="16056" y="12009"/>
                  <a:pt x="16007" y="12254"/>
                  <a:pt x="16095" y="12467"/>
                </a:cubicBezTo>
                <a:cubicBezTo>
                  <a:pt x="16184" y="12681"/>
                  <a:pt x="16392" y="12820"/>
                  <a:pt x="16623" y="12820"/>
                </a:cubicBezTo>
                <a:cubicBezTo>
                  <a:pt x="16939" y="12820"/>
                  <a:pt x="17194" y="12565"/>
                  <a:pt x="17194" y="12249"/>
                </a:cubicBezTo>
                <a:cubicBezTo>
                  <a:pt x="17194" y="12018"/>
                  <a:pt x="17056" y="11809"/>
                  <a:pt x="16841" y="11721"/>
                </a:cubicBezTo>
                <a:cubicBezTo>
                  <a:pt x="16771" y="11692"/>
                  <a:pt x="16697" y="11678"/>
                  <a:pt x="16624" y="11678"/>
                </a:cubicBezTo>
                <a:close/>
                <a:moveTo>
                  <a:pt x="19825" y="11678"/>
                </a:moveTo>
                <a:cubicBezTo>
                  <a:pt x="19677" y="11678"/>
                  <a:pt x="19530" y="11736"/>
                  <a:pt x="19421" y="11845"/>
                </a:cubicBezTo>
                <a:cubicBezTo>
                  <a:pt x="19257" y="12009"/>
                  <a:pt x="19209" y="12254"/>
                  <a:pt x="19297" y="12467"/>
                </a:cubicBezTo>
                <a:cubicBezTo>
                  <a:pt x="19386" y="12681"/>
                  <a:pt x="19594" y="12820"/>
                  <a:pt x="19825" y="12820"/>
                </a:cubicBezTo>
                <a:cubicBezTo>
                  <a:pt x="20140" y="12820"/>
                  <a:pt x="20396" y="12565"/>
                  <a:pt x="20396" y="12249"/>
                </a:cubicBezTo>
                <a:cubicBezTo>
                  <a:pt x="20396" y="12018"/>
                  <a:pt x="20256" y="11810"/>
                  <a:pt x="20043" y="11721"/>
                </a:cubicBezTo>
                <a:cubicBezTo>
                  <a:pt x="19973" y="11692"/>
                  <a:pt x="19899" y="11678"/>
                  <a:pt x="19825" y="11678"/>
                </a:cubicBezTo>
                <a:close/>
                <a:moveTo>
                  <a:pt x="23026" y="11679"/>
                </a:moveTo>
                <a:cubicBezTo>
                  <a:pt x="22877" y="11679"/>
                  <a:pt x="22731" y="11737"/>
                  <a:pt x="22622" y="11846"/>
                </a:cubicBezTo>
                <a:cubicBezTo>
                  <a:pt x="22459" y="12010"/>
                  <a:pt x="22410" y="12255"/>
                  <a:pt x="22498" y="12468"/>
                </a:cubicBezTo>
                <a:cubicBezTo>
                  <a:pt x="22587" y="12682"/>
                  <a:pt x="22796" y="12820"/>
                  <a:pt x="23026" y="12820"/>
                </a:cubicBezTo>
                <a:cubicBezTo>
                  <a:pt x="23341" y="12819"/>
                  <a:pt x="23597" y="12565"/>
                  <a:pt x="23597" y="12249"/>
                </a:cubicBezTo>
                <a:cubicBezTo>
                  <a:pt x="23597" y="12018"/>
                  <a:pt x="23457" y="11810"/>
                  <a:pt x="23244" y="11722"/>
                </a:cubicBezTo>
                <a:cubicBezTo>
                  <a:pt x="23173" y="11693"/>
                  <a:pt x="23099" y="11679"/>
                  <a:pt x="23026" y="11679"/>
                </a:cubicBezTo>
                <a:close/>
                <a:moveTo>
                  <a:pt x="617" y="14598"/>
                </a:moveTo>
                <a:cubicBezTo>
                  <a:pt x="469" y="14598"/>
                  <a:pt x="323" y="14656"/>
                  <a:pt x="213" y="14765"/>
                </a:cubicBezTo>
                <a:cubicBezTo>
                  <a:pt x="50" y="14928"/>
                  <a:pt x="1" y="15174"/>
                  <a:pt x="89" y="15387"/>
                </a:cubicBezTo>
                <a:cubicBezTo>
                  <a:pt x="178" y="15601"/>
                  <a:pt x="386" y="15739"/>
                  <a:pt x="617" y="15739"/>
                </a:cubicBezTo>
                <a:cubicBezTo>
                  <a:pt x="931" y="15739"/>
                  <a:pt x="1187" y="15484"/>
                  <a:pt x="1187" y="15169"/>
                </a:cubicBezTo>
                <a:cubicBezTo>
                  <a:pt x="1187" y="14938"/>
                  <a:pt x="1048" y="14730"/>
                  <a:pt x="835" y="14641"/>
                </a:cubicBezTo>
                <a:cubicBezTo>
                  <a:pt x="765" y="14612"/>
                  <a:pt x="691" y="14598"/>
                  <a:pt x="617" y="14598"/>
                </a:cubicBezTo>
                <a:close/>
                <a:moveTo>
                  <a:pt x="3817" y="14597"/>
                </a:moveTo>
                <a:cubicBezTo>
                  <a:pt x="3669" y="14597"/>
                  <a:pt x="3523" y="14655"/>
                  <a:pt x="3414" y="14764"/>
                </a:cubicBezTo>
                <a:cubicBezTo>
                  <a:pt x="3251" y="14928"/>
                  <a:pt x="3202" y="15174"/>
                  <a:pt x="3291" y="15387"/>
                </a:cubicBezTo>
                <a:cubicBezTo>
                  <a:pt x="3380" y="15601"/>
                  <a:pt x="3588" y="15739"/>
                  <a:pt x="3818" y="15739"/>
                </a:cubicBezTo>
                <a:cubicBezTo>
                  <a:pt x="4133" y="15738"/>
                  <a:pt x="4389" y="15484"/>
                  <a:pt x="4389" y="15169"/>
                </a:cubicBezTo>
                <a:cubicBezTo>
                  <a:pt x="4389" y="14937"/>
                  <a:pt x="4250" y="14729"/>
                  <a:pt x="4037" y="14641"/>
                </a:cubicBezTo>
                <a:cubicBezTo>
                  <a:pt x="3966" y="14611"/>
                  <a:pt x="3891" y="14597"/>
                  <a:pt x="3817" y="14597"/>
                </a:cubicBezTo>
                <a:close/>
                <a:moveTo>
                  <a:pt x="7020" y="14597"/>
                </a:moveTo>
                <a:cubicBezTo>
                  <a:pt x="6871" y="14597"/>
                  <a:pt x="6725" y="14655"/>
                  <a:pt x="6615" y="14764"/>
                </a:cubicBezTo>
                <a:cubicBezTo>
                  <a:pt x="6452" y="14927"/>
                  <a:pt x="6402" y="15173"/>
                  <a:pt x="6491" y="15386"/>
                </a:cubicBezTo>
                <a:cubicBezTo>
                  <a:pt x="6579" y="15600"/>
                  <a:pt x="6787" y="15739"/>
                  <a:pt x="7019" y="15739"/>
                </a:cubicBezTo>
                <a:cubicBezTo>
                  <a:pt x="7334" y="15739"/>
                  <a:pt x="7589" y="15484"/>
                  <a:pt x="7590" y="15169"/>
                </a:cubicBezTo>
                <a:cubicBezTo>
                  <a:pt x="7590" y="14937"/>
                  <a:pt x="7451" y="14729"/>
                  <a:pt x="7238" y="14640"/>
                </a:cubicBezTo>
                <a:cubicBezTo>
                  <a:pt x="7167" y="14611"/>
                  <a:pt x="7093" y="14597"/>
                  <a:pt x="7020" y="14597"/>
                </a:cubicBezTo>
                <a:close/>
                <a:moveTo>
                  <a:pt x="10221" y="14598"/>
                </a:moveTo>
                <a:cubicBezTo>
                  <a:pt x="10072" y="14598"/>
                  <a:pt x="9926" y="14656"/>
                  <a:pt x="9817" y="14765"/>
                </a:cubicBezTo>
                <a:cubicBezTo>
                  <a:pt x="9654" y="14929"/>
                  <a:pt x="9605" y="15174"/>
                  <a:pt x="9694" y="15387"/>
                </a:cubicBezTo>
                <a:cubicBezTo>
                  <a:pt x="9782" y="15601"/>
                  <a:pt x="9990" y="15739"/>
                  <a:pt x="10221" y="15739"/>
                </a:cubicBezTo>
                <a:cubicBezTo>
                  <a:pt x="10536" y="15738"/>
                  <a:pt x="10791" y="15484"/>
                  <a:pt x="10791" y="15169"/>
                </a:cubicBezTo>
                <a:cubicBezTo>
                  <a:pt x="10791" y="14937"/>
                  <a:pt x="10652" y="14729"/>
                  <a:pt x="10439" y="14641"/>
                </a:cubicBezTo>
                <a:cubicBezTo>
                  <a:pt x="10369" y="14612"/>
                  <a:pt x="10295" y="14598"/>
                  <a:pt x="10221" y="14598"/>
                </a:cubicBezTo>
                <a:close/>
                <a:moveTo>
                  <a:pt x="13422" y="14598"/>
                </a:moveTo>
                <a:cubicBezTo>
                  <a:pt x="13273" y="14598"/>
                  <a:pt x="13127" y="14656"/>
                  <a:pt x="13019" y="14765"/>
                </a:cubicBezTo>
                <a:cubicBezTo>
                  <a:pt x="12855" y="14928"/>
                  <a:pt x="12807" y="15173"/>
                  <a:pt x="12894" y="15386"/>
                </a:cubicBezTo>
                <a:cubicBezTo>
                  <a:pt x="12982" y="15600"/>
                  <a:pt x="13191" y="15739"/>
                  <a:pt x="13421" y="15739"/>
                </a:cubicBezTo>
                <a:cubicBezTo>
                  <a:pt x="13736" y="15739"/>
                  <a:pt x="13992" y="15484"/>
                  <a:pt x="13993" y="15169"/>
                </a:cubicBezTo>
                <a:cubicBezTo>
                  <a:pt x="13993" y="14938"/>
                  <a:pt x="13853" y="14730"/>
                  <a:pt x="13640" y="14641"/>
                </a:cubicBezTo>
                <a:cubicBezTo>
                  <a:pt x="13569" y="14612"/>
                  <a:pt x="13495" y="14598"/>
                  <a:pt x="13422" y="14598"/>
                </a:cubicBezTo>
                <a:close/>
                <a:moveTo>
                  <a:pt x="16624" y="14597"/>
                </a:moveTo>
                <a:cubicBezTo>
                  <a:pt x="16475" y="14597"/>
                  <a:pt x="16329" y="14655"/>
                  <a:pt x="16219" y="14764"/>
                </a:cubicBezTo>
                <a:cubicBezTo>
                  <a:pt x="16056" y="14927"/>
                  <a:pt x="16007" y="15173"/>
                  <a:pt x="16095" y="15386"/>
                </a:cubicBezTo>
                <a:cubicBezTo>
                  <a:pt x="16184" y="15600"/>
                  <a:pt x="16392" y="15739"/>
                  <a:pt x="16623" y="15739"/>
                </a:cubicBezTo>
                <a:cubicBezTo>
                  <a:pt x="16939" y="15739"/>
                  <a:pt x="17194" y="15484"/>
                  <a:pt x="17194" y="15169"/>
                </a:cubicBezTo>
                <a:cubicBezTo>
                  <a:pt x="17194" y="14937"/>
                  <a:pt x="17056" y="14729"/>
                  <a:pt x="16842" y="14640"/>
                </a:cubicBezTo>
                <a:cubicBezTo>
                  <a:pt x="16772" y="14611"/>
                  <a:pt x="16698" y="14597"/>
                  <a:pt x="16624" y="14597"/>
                </a:cubicBezTo>
                <a:close/>
                <a:moveTo>
                  <a:pt x="19825" y="14597"/>
                </a:moveTo>
                <a:cubicBezTo>
                  <a:pt x="19677" y="14597"/>
                  <a:pt x="19530" y="14655"/>
                  <a:pt x="19421" y="14764"/>
                </a:cubicBezTo>
                <a:cubicBezTo>
                  <a:pt x="19257" y="14928"/>
                  <a:pt x="19209" y="15173"/>
                  <a:pt x="19297" y="15386"/>
                </a:cubicBezTo>
                <a:cubicBezTo>
                  <a:pt x="19386" y="15600"/>
                  <a:pt x="19594" y="15739"/>
                  <a:pt x="19825" y="15739"/>
                </a:cubicBezTo>
                <a:cubicBezTo>
                  <a:pt x="20139" y="15739"/>
                  <a:pt x="20395" y="15484"/>
                  <a:pt x="20396" y="15169"/>
                </a:cubicBezTo>
                <a:cubicBezTo>
                  <a:pt x="20396" y="14937"/>
                  <a:pt x="20257" y="14729"/>
                  <a:pt x="20043" y="14640"/>
                </a:cubicBezTo>
                <a:cubicBezTo>
                  <a:pt x="19973" y="14611"/>
                  <a:pt x="19899" y="14597"/>
                  <a:pt x="19825" y="14597"/>
                </a:cubicBezTo>
                <a:close/>
                <a:moveTo>
                  <a:pt x="23026" y="14598"/>
                </a:moveTo>
                <a:cubicBezTo>
                  <a:pt x="22877" y="14598"/>
                  <a:pt x="22731" y="14656"/>
                  <a:pt x="22622" y="14765"/>
                </a:cubicBezTo>
                <a:cubicBezTo>
                  <a:pt x="22459" y="14929"/>
                  <a:pt x="22410" y="15174"/>
                  <a:pt x="22498" y="15387"/>
                </a:cubicBezTo>
                <a:cubicBezTo>
                  <a:pt x="22587" y="15601"/>
                  <a:pt x="22796" y="15739"/>
                  <a:pt x="23026" y="15739"/>
                </a:cubicBezTo>
                <a:cubicBezTo>
                  <a:pt x="23341" y="15738"/>
                  <a:pt x="23597" y="15484"/>
                  <a:pt x="23597" y="15169"/>
                </a:cubicBezTo>
                <a:cubicBezTo>
                  <a:pt x="23597" y="14937"/>
                  <a:pt x="23457" y="14729"/>
                  <a:pt x="23244" y="14641"/>
                </a:cubicBezTo>
                <a:cubicBezTo>
                  <a:pt x="23173" y="14612"/>
                  <a:pt x="23099" y="14598"/>
                  <a:pt x="23026" y="14598"/>
                </a:cubicBezTo>
                <a:close/>
                <a:moveTo>
                  <a:pt x="617" y="17517"/>
                </a:moveTo>
                <a:cubicBezTo>
                  <a:pt x="469" y="17517"/>
                  <a:pt x="323" y="17575"/>
                  <a:pt x="213" y="17684"/>
                </a:cubicBezTo>
                <a:cubicBezTo>
                  <a:pt x="50" y="17847"/>
                  <a:pt x="1" y="18093"/>
                  <a:pt x="89" y="18306"/>
                </a:cubicBezTo>
                <a:cubicBezTo>
                  <a:pt x="178" y="18520"/>
                  <a:pt x="386" y="18658"/>
                  <a:pt x="617" y="18658"/>
                </a:cubicBezTo>
                <a:cubicBezTo>
                  <a:pt x="931" y="18658"/>
                  <a:pt x="1187" y="18403"/>
                  <a:pt x="1187" y="18088"/>
                </a:cubicBezTo>
                <a:cubicBezTo>
                  <a:pt x="1187" y="17857"/>
                  <a:pt x="1048" y="17649"/>
                  <a:pt x="835" y="17560"/>
                </a:cubicBezTo>
                <a:cubicBezTo>
                  <a:pt x="765" y="17531"/>
                  <a:pt x="691" y="17517"/>
                  <a:pt x="617" y="17517"/>
                </a:cubicBezTo>
                <a:close/>
                <a:moveTo>
                  <a:pt x="3817" y="17516"/>
                </a:moveTo>
                <a:cubicBezTo>
                  <a:pt x="3669" y="17516"/>
                  <a:pt x="3523" y="17574"/>
                  <a:pt x="3414" y="17683"/>
                </a:cubicBezTo>
                <a:cubicBezTo>
                  <a:pt x="3251" y="17847"/>
                  <a:pt x="3202" y="18092"/>
                  <a:pt x="3291" y="18306"/>
                </a:cubicBezTo>
                <a:cubicBezTo>
                  <a:pt x="3379" y="18520"/>
                  <a:pt x="3588" y="18658"/>
                  <a:pt x="3818" y="18658"/>
                </a:cubicBezTo>
                <a:cubicBezTo>
                  <a:pt x="4133" y="18657"/>
                  <a:pt x="4389" y="18403"/>
                  <a:pt x="4389" y="18088"/>
                </a:cubicBezTo>
                <a:cubicBezTo>
                  <a:pt x="4389" y="17856"/>
                  <a:pt x="4250" y="17648"/>
                  <a:pt x="4037" y="17560"/>
                </a:cubicBezTo>
                <a:cubicBezTo>
                  <a:pt x="3966" y="17531"/>
                  <a:pt x="3891" y="17516"/>
                  <a:pt x="3817" y="17516"/>
                </a:cubicBezTo>
                <a:close/>
                <a:moveTo>
                  <a:pt x="7020" y="17516"/>
                </a:moveTo>
                <a:cubicBezTo>
                  <a:pt x="6871" y="17516"/>
                  <a:pt x="6725" y="17574"/>
                  <a:pt x="6615" y="17683"/>
                </a:cubicBezTo>
                <a:cubicBezTo>
                  <a:pt x="6452" y="17846"/>
                  <a:pt x="6402" y="18092"/>
                  <a:pt x="6491" y="18305"/>
                </a:cubicBezTo>
                <a:cubicBezTo>
                  <a:pt x="6579" y="18519"/>
                  <a:pt x="6787" y="18658"/>
                  <a:pt x="7019" y="18658"/>
                </a:cubicBezTo>
                <a:cubicBezTo>
                  <a:pt x="7334" y="18658"/>
                  <a:pt x="7589" y="18403"/>
                  <a:pt x="7590" y="18088"/>
                </a:cubicBezTo>
                <a:cubicBezTo>
                  <a:pt x="7590" y="17856"/>
                  <a:pt x="7451" y="17648"/>
                  <a:pt x="7238" y="17559"/>
                </a:cubicBezTo>
                <a:cubicBezTo>
                  <a:pt x="7167" y="17530"/>
                  <a:pt x="7093" y="17516"/>
                  <a:pt x="7020" y="17516"/>
                </a:cubicBezTo>
                <a:close/>
                <a:moveTo>
                  <a:pt x="10221" y="17517"/>
                </a:moveTo>
                <a:cubicBezTo>
                  <a:pt x="10072" y="17517"/>
                  <a:pt x="9926" y="17575"/>
                  <a:pt x="9817" y="17684"/>
                </a:cubicBezTo>
                <a:cubicBezTo>
                  <a:pt x="9654" y="17848"/>
                  <a:pt x="9605" y="18093"/>
                  <a:pt x="9694" y="18306"/>
                </a:cubicBezTo>
                <a:cubicBezTo>
                  <a:pt x="9782" y="18520"/>
                  <a:pt x="9990" y="18658"/>
                  <a:pt x="10221" y="18658"/>
                </a:cubicBezTo>
                <a:cubicBezTo>
                  <a:pt x="10535" y="18657"/>
                  <a:pt x="10791" y="18403"/>
                  <a:pt x="10791" y="18088"/>
                </a:cubicBezTo>
                <a:cubicBezTo>
                  <a:pt x="10791" y="17857"/>
                  <a:pt x="10652" y="17648"/>
                  <a:pt x="10439" y="17560"/>
                </a:cubicBezTo>
                <a:cubicBezTo>
                  <a:pt x="10369" y="17531"/>
                  <a:pt x="10295" y="17517"/>
                  <a:pt x="10221" y="17517"/>
                </a:cubicBezTo>
                <a:close/>
                <a:moveTo>
                  <a:pt x="13422" y="17517"/>
                </a:moveTo>
                <a:cubicBezTo>
                  <a:pt x="13273" y="17517"/>
                  <a:pt x="13127" y="17575"/>
                  <a:pt x="13019" y="17684"/>
                </a:cubicBezTo>
                <a:cubicBezTo>
                  <a:pt x="12855" y="17847"/>
                  <a:pt x="12807" y="18092"/>
                  <a:pt x="12894" y="18305"/>
                </a:cubicBezTo>
                <a:cubicBezTo>
                  <a:pt x="12982" y="18519"/>
                  <a:pt x="13191" y="18658"/>
                  <a:pt x="13421" y="18658"/>
                </a:cubicBezTo>
                <a:cubicBezTo>
                  <a:pt x="13736" y="18658"/>
                  <a:pt x="13992" y="18403"/>
                  <a:pt x="13993" y="18088"/>
                </a:cubicBezTo>
                <a:cubicBezTo>
                  <a:pt x="13993" y="17857"/>
                  <a:pt x="13853" y="17649"/>
                  <a:pt x="13640" y="17560"/>
                </a:cubicBezTo>
                <a:cubicBezTo>
                  <a:pt x="13569" y="17531"/>
                  <a:pt x="13495" y="17517"/>
                  <a:pt x="13422" y="17517"/>
                </a:cubicBezTo>
                <a:close/>
                <a:moveTo>
                  <a:pt x="16624" y="17516"/>
                </a:moveTo>
                <a:cubicBezTo>
                  <a:pt x="16475" y="17516"/>
                  <a:pt x="16329" y="17574"/>
                  <a:pt x="16219" y="17683"/>
                </a:cubicBezTo>
                <a:cubicBezTo>
                  <a:pt x="16056" y="17846"/>
                  <a:pt x="16007" y="18092"/>
                  <a:pt x="16095" y="18305"/>
                </a:cubicBezTo>
                <a:cubicBezTo>
                  <a:pt x="16184" y="18519"/>
                  <a:pt x="16392" y="18658"/>
                  <a:pt x="16623" y="18658"/>
                </a:cubicBezTo>
                <a:cubicBezTo>
                  <a:pt x="16938" y="18658"/>
                  <a:pt x="17193" y="18403"/>
                  <a:pt x="17194" y="18088"/>
                </a:cubicBezTo>
                <a:cubicBezTo>
                  <a:pt x="17194" y="17856"/>
                  <a:pt x="17056" y="17648"/>
                  <a:pt x="16842" y="17559"/>
                </a:cubicBezTo>
                <a:cubicBezTo>
                  <a:pt x="16772" y="17530"/>
                  <a:pt x="16698" y="17516"/>
                  <a:pt x="16624" y="17516"/>
                </a:cubicBezTo>
                <a:close/>
                <a:moveTo>
                  <a:pt x="19824" y="17516"/>
                </a:moveTo>
                <a:cubicBezTo>
                  <a:pt x="19676" y="17516"/>
                  <a:pt x="19530" y="17574"/>
                  <a:pt x="19421" y="17683"/>
                </a:cubicBezTo>
                <a:cubicBezTo>
                  <a:pt x="19257" y="17847"/>
                  <a:pt x="19209" y="18092"/>
                  <a:pt x="19297" y="18305"/>
                </a:cubicBezTo>
                <a:cubicBezTo>
                  <a:pt x="19385" y="18519"/>
                  <a:pt x="19594" y="18658"/>
                  <a:pt x="19825" y="18658"/>
                </a:cubicBezTo>
                <a:cubicBezTo>
                  <a:pt x="20139" y="18658"/>
                  <a:pt x="20395" y="18403"/>
                  <a:pt x="20396" y="18088"/>
                </a:cubicBezTo>
                <a:cubicBezTo>
                  <a:pt x="20396" y="17856"/>
                  <a:pt x="20257" y="17648"/>
                  <a:pt x="20044" y="17560"/>
                </a:cubicBezTo>
                <a:cubicBezTo>
                  <a:pt x="19973" y="17531"/>
                  <a:pt x="19898" y="17516"/>
                  <a:pt x="19824" y="17516"/>
                </a:cubicBezTo>
                <a:close/>
                <a:moveTo>
                  <a:pt x="23026" y="17517"/>
                </a:moveTo>
                <a:cubicBezTo>
                  <a:pt x="22877" y="17517"/>
                  <a:pt x="22731" y="17575"/>
                  <a:pt x="22622" y="17684"/>
                </a:cubicBezTo>
                <a:cubicBezTo>
                  <a:pt x="22459" y="17848"/>
                  <a:pt x="22410" y="18093"/>
                  <a:pt x="22498" y="18306"/>
                </a:cubicBezTo>
                <a:cubicBezTo>
                  <a:pt x="22587" y="18520"/>
                  <a:pt x="22796" y="18658"/>
                  <a:pt x="23026" y="18658"/>
                </a:cubicBezTo>
                <a:cubicBezTo>
                  <a:pt x="23341" y="18657"/>
                  <a:pt x="23596" y="18403"/>
                  <a:pt x="23597" y="18088"/>
                </a:cubicBezTo>
                <a:cubicBezTo>
                  <a:pt x="23597" y="17857"/>
                  <a:pt x="23458" y="17648"/>
                  <a:pt x="23244" y="17560"/>
                </a:cubicBezTo>
                <a:cubicBezTo>
                  <a:pt x="23173" y="17531"/>
                  <a:pt x="23099" y="17517"/>
                  <a:pt x="23026" y="17517"/>
                </a:cubicBezTo>
                <a:close/>
                <a:moveTo>
                  <a:pt x="617" y="20436"/>
                </a:moveTo>
                <a:cubicBezTo>
                  <a:pt x="469" y="20436"/>
                  <a:pt x="323" y="20494"/>
                  <a:pt x="213" y="20603"/>
                </a:cubicBezTo>
                <a:cubicBezTo>
                  <a:pt x="50" y="20767"/>
                  <a:pt x="1" y="21012"/>
                  <a:pt x="89" y="21226"/>
                </a:cubicBezTo>
                <a:cubicBezTo>
                  <a:pt x="178" y="21439"/>
                  <a:pt x="386" y="21577"/>
                  <a:pt x="617" y="21577"/>
                </a:cubicBezTo>
                <a:cubicBezTo>
                  <a:pt x="931" y="21577"/>
                  <a:pt x="1187" y="21322"/>
                  <a:pt x="1187" y="21007"/>
                </a:cubicBezTo>
                <a:cubicBezTo>
                  <a:pt x="1187" y="20776"/>
                  <a:pt x="1048" y="20568"/>
                  <a:pt x="835" y="20479"/>
                </a:cubicBezTo>
                <a:cubicBezTo>
                  <a:pt x="765" y="20450"/>
                  <a:pt x="691" y="20436"/>
                  <a:pt x="617" y="20436"/>
                </a:cubicBezTo>
                <a:close/>
                <a:moveTo>
                  <a:pt x="3818" y="20435"/>
                </a:moveTo>
                <a:cubicBezTo>
                  <a:pt x="3669" y="20435"/>
                  <a:pt x="3523" y="20494"/>
                  <a:pt x="3414" y="20602"/>
                </a:cubicBezTo>
                <a:cubicBezTo>
                  <a:pt x="3251" y="20766"/>
                  <a:pt x="3202" y="21012"/>
                  <a:pt x="3291" y="21226"/>
                </a:cubicBezTo>
                <a:cubicBezTo>
                  <a:pt x="3380" y="21439"/>
                  <a:pt x="3588" y="21577"/>
                  <a:pt x="3818" y="21577"/>
                </a:cubicBezTo>
                <a:cubicBezTo>
                  <a:pt x="4133" y="21577"/>
                  <a:pt x="4389" y="21322"/>
                  <a:pt x="4389" y="21007"/>
                </a:cubicBezTo>
                <a:cubicBezTo>
                  <a:pt x="4389" y="20775"/>
                  <a:pt x="4250" y="20567"/>
                  <a:pt x="4037" y="20479"/>
                </a:cubicBezTo>
                <a:cubicBezTo>
                  <a:pt x="3966" y="20450"/>
                  <a:pt x="3892" y="20435"/>
                  <a:pt x="3818" y="20435"/>
                </a:cubicBezTo>
                <a:close/>
                <a:moveTo>
                  <a:pt x="7020" y="20435"/>
                </a:moveTo>
                <a:cubicBezTo>
                  <a:pt x="6871" y="20435"/>
                  <a:pt x="6725" y="20493"/>
                  <a:pt x="6615" y="20602"/>
                </a:cubicBezTo>
                <a:cubicBezTo>
                  <a:pt x="6452" y="20766"/>
                  <a:pt x="6402" y="21011"/>
                  <a:pt x="6491" y="21224"/>
                </a:cubicBezTo>
                <a:cubicBezTo>
                  <a:pt x="6579" y="21438"/>
                  <a:pt x="6787" y="21577"/>
                  <a:pt x="7019" y="21577"/>
                </a:cubicBezTo>
                <a:cubicBezTo>
                  <a:pt x="7334" y="21577"/>
                  <a:pt x="7589" y="21322"/>
                  <a:pt x="7590" y="21007"/>
                </a:cubicBezTo>
                <a:cubicBezTo>
                  <a:pt x="7590" y="20775"/>
                  <a:pt x="7451" y="20567"/>
                  <a:pt x="7238" y="20478"/>
                </a:cubicBezTo>
                <a:cubicBezTo>
                  <a:pt x="7167" y="20449"/>
                  <a:pt x="7093" y="20435"/>
                  <a:pt x="7020" y="20435"/>
                </a:cubicBezTo>
                <a:close/>
                <a:moveTo>
                  <a:pt x="10221" y="20436"/>
                </a:moveTo>
                <a:cubicBezTo>
                  <a:pt x="10072" y="20436"/>
                  <a:pt x="9926" y="20494"/>
                  <a:pt x="9817" y="20603"/>
                </a:cubicBezTo>
                <a:cubicBezTo>
                  <a:pt x="9654" y="20767"/>
                  <a:pt x="9605" y="21012"/>
                  <a:pt x="9694" y="21226"/>
                </a:cubicBezTo>
                <a:cubicBezTo>
                  <a:pt x="9782" y="21439"/>
                  <a:pt x="9990" y="21577"/>
                  <a:pt x="10221" y="21577"/>
                </a:cubicBezTo>
                <a:cubicBezTo>
                  <a:pt x="10535" y="21576"/>
                  <a:pt x="10791" y="21322"/>
                  <a:pt x="10791" y="21007"/>
                </a:cubicBezTo>
                <a:cubicBezTo>
                  <a:pt x="10791" y="20776"/>
                  <a:pt x="10652" y="20567"/>
                  <a:pt x="10439" y="20479"/>
                </a:cubicBezTo>
                <a:cubicBezTo>
                  <a:pt x="10369" y="20450"/>
                  <a:pt x="10295" y="20436"/>
                  <a:pt x="10221" y="20436"/>
                </a:cubicBezTo>
                <a:close/>
                <a:moveTo>
                  <a:pt x="13422" y="20436"/>
                </a:moveTo>
                <a:cubicBezTo>
                  <a:pt x="13273" y="20436"/>
                  <a:pt x="13127" y="20494"/>
                  <a:pt x="13019" y="20603"/>
                </a:cubicBezTo>
                <a:cubicBezTo>
                  <a:pt x="12855" y="20766"/>
                  <a:pt x="12807" y="21011"/>
                  <a:pt x="12894" y="21224"/>
                </a:cubicBezTo>
                <a:cubicBezTo>
                  <a:pt x="12982" y="21438"/>
                  <a:pt x="13191" y="21577"/>
                  <a:pt x="13421" y="21577"/>
                </a:cubicBezTo>
                <a:cubicBezTo>
                  <a:pt x="13736" y="21577"/>
                  <a:pt x="13992" y="21322"/>
                  <a:pt x="13993" y="21007"/>
                </a:cubicBezTo>
                <a:cubicBezTo>
                  <a:pt x="13993" y="20776"/>
                  <a:pt x="13853" y="20568"/>
                  <a:pt x="13640" y="20479"/>
                </a:cubicBezTo>
                <a:cubicBezTo>
                  <a:pt x="13569" y="20450"/>
                  <a:pt x="13495" y="20436"/>
                  <a:pt x="13422" y="20436"/>
                </a:cubicBezTo>
                <a:close/>
                <a:moveTo>
                  <a:pt x="16624" y="20435"/>
                </a:moveTo>
                <a:cubicBezTo>
                  <a:pt x="16475" y="20435"/>
                  <a:pt x="16329" y="20493"/>
                  <a:pt x="16219" y="20602"/>
                </a:cubicBezTo>
                <a:cubicBezTo>
                  <a:pt x="16056" y="20765"/>
                  <a:pt x="16007" y="21011"/>
                  <a:pt x="16095" y="21224"/>
                </a:cubicBezTo>
                <a:cubicBezTo>
                  <a:pt x="16184" y="21438"/>
                  <a:pt x="16392" y="21577"/>
                  <a:pt x="16623" y="21577"/>
                </a:cubicBezTo>
                <a:cubicBezTo>
                  <a:pt x="16939" y="21577"/>
                  <a:pt x="17193" y="21322"/>
                  <a:pt x="17194" y="21007"/>
                </a:cubicBezTo>
                <a:cubicBezTo>
                  <a:pt x="17194" y="20775"/>
                  <a:pt x="17056" y="20567"/>
                  <a:pt x="16842" y="20478"/>
                </a:cubicBezTo>
                <a:cubicBezTo>
                  <a:pt x="16772" y="20449"/>
                  <a:pt x="16698" y="20435"/>
                  <a:pt x="16624" y="20435"/>
                </a:cubicBezTo>
                <a:close/>
                <a:moveTo>
                  <a:pt x="19824" y="20435"/>
                </a:moveTo>
                <a:cubicBezTo>
                  <a:pt x="19676" y="20435"/>
                  <a:pt x="19530" y="20493"/>
                  <a:pt x="19421" y="20602"/>
                </a:cubicBezTo>
                <a:cubicBezTo>
                  <a:pt x="19257" y="20766"/>
                  <a:pt x="19209" y="21011"/>
                  <a:pt x="19297" y="21224"/>
                </a:cubicBezTo>
                <a:cubicBezTo>
                  <a:pt x="19386" y="21438"/>
                  <a:pt x="19594" y="21577"/>
                  <a:pt x="19825" y="21577"/>
                </a:cubicBezTo>
                <a:cubicBezTo>
                  <a:pt x="20139" y="21577"/>
                  <a:pt x="20395" y="21322"/>
                  <a:pt x="20396" y="21007"/>
                </a:cubicBezTo>
                <a:cubicBezTo>
                  <a:pt x="20396" y="20775"/>
                  <a:pt x="20257" y="20567"/>
                  <a:pt x="20043" y="20479"/>
                </a:cubicBezTo>
                <a:cubicBezTo>
                  <a:pt x="19972" y="20450"/>
                  <a:pt x="19898" y="20435"/>
                  <a:pt x="19824" y="20435"/>
                </a:cubicBezTo>
                <a:close/>
                <a:moveTo>
                  <a:pt x="23026" y="20436"/>
                </a:moveTo>
                <a:cubicBezTo>
                  <a:pt x="22877" y="20436"/>
                  <a:pt x="22731" y="20494"/>
                  <a:pt x="22622" y="20603"/>
                </a:cubicBezTo>
                <a:cubicBezTo>
                  <a:pt x="22459" y="20767"/>
                  <a:pt x="22410" y="21012"/>
                  <a:pt x="22498" y="21226"/>
                </a:cubicBezTo>
                <a:cubicBezTo>
                  <a:pt x="22587" y="21439"/>
                  <a:pt x="22796" y="21577"/>
                  <a:pt x="23026" y="21577"/>
                </a:cubicBezTo>
                <a:cubicBezTo>
                  <a:pt x="23341" y="21576"/>
                  <a:pt x="23596" y="21322"/>
                  <a:pt x="23597" y="21007"/>
                </a:cubicBezTo>
                <a:cubicBezTo>
                  <a:pt x="23597" y="20776"/>
                  <a:pt x="23457" y="20567"/>
                  <a:pt x="23244" y="20479"/>
                </a:cubicBezTo>
                <a:cubicBezTo>
                  <a:pt x="23173" y="20450"/>
                  <a:pt x="23099" y="20436"/>
                  <a:pt x="23026" y="20436"/>
                </a:cubicBezTo>
                <a:close/>
                <a:moveTo>
                  <a:pt x="13422" y="23356"/>
                </a:moveTo>
                <a:cubicBezTo>
                  <a:pt x="13273" y="23356"/>
                  <a:pt x="13127" y="23414"/>
                  <a:pt x="13018" y="23522"/>
                </a:cubicBezTo>
                <a:cubicBezTo>
                  <a:pt x="12855" y="23686"/>
                  <a:pt x="12807" y="23931"/>
                  <a:pt x="12894" y="24145"/>
                </a:cubicBezTo>
                <a:cubicBezTo>
                  <a:pt x="12982" y="24358"/>
                  <a:pt x="13191" y="24497"/>
                  <a:pt x="13421" y="24497"/>
                </a:cubicBezTo>
                <a:cubicBezTo>
                  <a:pt x="13737" y="24497"/>
                  <a:pt x="13993" y="24241"/>
                  <a:pt x="13993" y="23926"/>
                </a:cubicBezTo>
                <a:lnTo>
                  <a:pt x="13993" y="23925"/>
                </a:lnTo>
                <a:cubicBezTo>
                  <a:pt x="13992" y="23694"/>
                  <a:pt x="13853" y="23487"/>
                  <a:pt x="13640" y="23399"/>
                </a:cubicBezTo>
                <a:cubicBezTo>
                  <a:pt x="13569" y="23370"/>
                  <a:pt x="13495" y="23356"/>
                  <a:pt x="13422" y="23356"/>
                </a:cubicBezTo>
                <a:close/>
                <a:moveTo>
                  <a:pt x="16624" y="23354"/>
                </a:moveTo>
                <a:cubicBezTo>
                  <a:pt x="16475" y="23354"/>
                  <a:pt x="16329" y="23412"/>
                  <a:pt x="16219" y="23521"/>
                </a:cubicBezTo>
                <a:cubicBezTo>
                  <a:pt x="16056" y="23685"/>
                  <a:pt x="16007" y="23930"/>
                  <a:pt x="16095" y="24145"/>
                </a:cubicBezTo>
                <a:cubicBezTo>
                  <a:pt x="16184" y="24358"/>
                  <a:pt x="16392" y="24497"/>
                  <a:pt x="16623" y="24497"/>
                </a:cubicBezTo>
                <a:cubicBezTo>
                  <a:pt x="16939" y="24497"/>
                  <a:pt x="17194" y="24241"/>
                  <a:pt x="17194" y="23926"/>
                </a:cubicBezTo>
                <a:lnTo>
                  <a:pt x="17194" y="23925"/>
                </a:lnTo>
                <a:cubicBezTo>
                  <a:pt x="17194" y="23694"/>
                  <a:pt x="17056" y="23486"/>
                  <a:pt x="16841" y="23397"/>
                </a:cubicBezTo>
                <a:cubicBezTo>
                  <a:pt x="16771" y="23368"/>
                  <a:pt x="16697" y="23354"/>
                  <a:pt x="16624" y="23354"/>
                </a:cubicBezTo>
                <a:close/>
                <a:moveTo>
                  <a:pt x="19825" y="23355"/>
                </a:moveTo>
                <a:cubicBezTo>
                  <a:pt x="19676" y="23355"/>
                  <a:pt x="19530" y="23413"/>
                  <a:pt x="19421" y="23521"/>
                </a:cubicBezTo>
                <a:cubicBezTo>
                  <a:pt x="19257" y="23685"/>
                  <a:pt x="19209" y="23930"/>
                  <a:pt x="19297" y="24145"/>
                </a:cubicBezTo>
                <a:cubicBezTo>
                  <a:pt x="19386" y="24358"/>
                  <a:pt x="19594" y="24497"/>
                  <a:pt x="19825" y="24497"/>
                </a:cubicBezTo>
                <a:cubicBezTo>
                  <a:pt x="20140" y="24497"/>
                  <a:pt x="20396" y="24241"/>
                  <a:pt x="20396" y="23926"/>
                </a:cubicBezTo>
                <a:lnTo>
                  <a:pt x="20396" y="23925"/>
                </a:lnTo>
                <a:cubicBezTo>
                  <a:pt x="20396" y="23694"/>
                  <a:pt x="20256" y="23486"/>
                  <a:pt x="20043" y="23398"/>
                </a:cubicBezTo>
                <a:cubicBezTo>
                  <a:pt x="19973" y="23369"/>
                  <a:pt x="19898" y="23355"/>
                  <a:pt x="19825" y="23355"/>
                </a:cubicBezTo>
                <a:close/>
                <a:moveTo>
                  <a:pt x="10221" y="23355"/>
                </a:moveTo>
                <a:cubicBezTo>
                  <a:pt x="10072" y="23355"/>
                  <a:pt x="9926" y="23413"/>
                  <a:pt x="9816" y="23522"/>
                </a:cubicBezTo>
                <a:cubicBezTo>
                  <a:pt x="9654" y="23686"/>
                  <a:pt x="9605" y="23932"/>
                  <a:pt x="9694" y="24145"/>
                </a:cubicBezTo>
                <a:cubicBezTo>
                  <a:pt x="9782" y="24357"/>
                  <a:pt x="9988" y="24497"/>
                  <a:pt x="10218" y="24497"/>
                </a:cubicBezTo>
                <a:cubicBezTo>
                  <a:pt x="10219" y="24497"/>
                  <a:pt x="10220" y="24497"/>
                  <a:pt x="10221" y="24497"/>
                </a:cubicBezTo>
                <a:cubicBezTo>
                  <a:pt x="10536" y="24497"/>
                  <a:pt x="10791" y="24241"/>
                  <a:pt x="10791" y="23926"/>
                </a:cubicBezTo>
                <a:lnTo>
                  <a:pt x="10791" y="23925"/>
                </a:lnTo>
                <a:cubicBezTo>
                  <a:pt x="10791" y="23694"/>
                  <a:pt x="10651" y="23486"/>
                  <a:pt x="10438" y="23398"/>
                </a:cubicBezTo>
                <a:cubicBezTo>
                  <a:pt x="10368" y="23369"/>
                  <a:pt x="10294" y="23355"/>
                  <a:pt x="10221" y="23355"/>
                </a:cubicBezTo>
                <a:close/>
                <a:moveTo>
                  <a:pt x="616" y="23356"/>
                </a:moveTo>
                <a:cubicBezTo>
                  <a:pt x="468" y="23356"/>
                  <a:pt x="322" y="23414"/>
                  <a:pt x="213" y="23524"/>
                </a:cubicBezTo>
                <a:cubicBezTo>
                  <a:pt x="50" y="23687"/>
                  <a:pt x="1" y="23932"/>
                  <a:pt x="89" y="24146"/>
                </a:cubicBezTo>
                <a:cubicBezTo>
                  <a:pt x="178" y="24359"/>
                  <a:pt x="386" y="24498"/>
                  <a:pt x="617" y="24498"/>
                </a:cubicBezTo>
                <a:cubicBezTo>
                  <a:pt x="933" y="24498"/>
                  <a:pt x="1188" y="24242"/>
                  <a:pt x="1187" y="23926"/>
                </a:cubicBezTo>
                <a:cubicBezTo>
                  <a:pt x="1187" y="23695"/>
                  <a:pt x="1047" y="23487"/>
                  <a:pt x="834" y="23399"/>
                </a:cubicBezTo>
                <a:cubicBezTo>
                  <a:pt x="764" y="23370"/>
                  <a:pt x="690" y="23356"/>
                  <a:pt x="616" y="23356"/>
                </a:cubicBezTo>
                <a:close/>
                <a:moveTo>
                  <a:pt x="3818" y="23355"/>
                </a:moveTo>
                <a:cubicBezTo>
                  <a:pt x="3669" y="23355"/>
                  <a:pt x="3523" y="23414"/>
                  <a:pt x="3414" y="23524"/>
                </a:cubicBezTo>
                <a:cubicBezTo>
                  <a:pt x="3250" y="23687"/>
                  <a:pt x="3203" y="23932"/>
                  <a:pt x="3291" y="24146"/>
                </a:cubicBezTo>
                <a:cubicBezTo>
                  <a:pt x="3380" y="24359"/>
                  <a:pt x="3588" y="24498"/>
                  <a:pt x="3818" y="24498"/>
                </a:cubicBezTo>
                <a:cubicBezTo>
                  <a:pt x="4134" y="24498"/>
                  <a:pt x="4390" y="24241"/>
                  <a:pt x="4389" y="23926"/>
                </a:cubicBezTo>
                <a:lnTo>
                  <a:pt x="4389" y="23925"/>
                </a:lnTo>
                <a:cubicBezTo>
                  <a:pt x="4389" y="23694"/>
                  <a:pt x="4249" y="23486"/>
                  <a:pt x="4036" y="23398"/>
                </a:cubicBezTo>
                <a:cubicBezTo>
                  <a:pt x="3965" y="23369"/>
                  <a:pt x="3892" y="23355"/>
                  <a:pt x="3818" y="23355"/>
                </a:cubicBezTo>
                <a:close/>
                <a:moveTo>
                  <a:pt x="7019" y="23355"/>
                </a:moveTo>
                <a:cubicBezTo>
                  <a:pt x="6870" y="23355"/>
                  <a:pt x="6724" y="23413"/>
                  <a:pt x="6614" y="23522"/>
                </a:cubicBezTo>
                <a:cubicBezTo>
                  <a:pt x="6451" y="23686"/>
                  <a:pt x="6402" y="23932"/>
                  <a:pt x="6491" y="24146"/>
                </a:cubicBezTo>
                <a:cubicBezTo>
                  <a:pt x="6580" y="24359"/>
                  <a:pt x="6788" y="24498"/>
                  <a:pt x="7019" y="24498"/>
                </a:cubicBezTo>
                <a:cubicBezTo>
                  <a:pt x="7335" y="24498"/>
                  <a:pt x="7590" y="24241"/>
                  <a:pt x="7590" y="23926"/>
                </a:cubicBezTo>
                <a:lnTo>
                  <a:pt x="7590" y="23925"/>
                </a:lnTo>
                <a:cubicBezTo>
                  <a:pt x="7589" y="23694"/>
                  <a:pt x="7450" y="23486"/>
                  <a:pt x="7236" y="23398"/>
                </a:cubicBezTo>
                <a:cubicBezTo>
                  <a:pt x="7166" y="23369"/>
                  <a:pt x="7092" y="23355"/>
                  <a:pt x="7019" y="23355"/>
                </a:cubicBezTo>
                <a:close/>
                <a:moveTo>
                  <a:pt x="23026" y="23356"/>
                </a:moveTo>
                <a:cubicBezTo>
                  <a:pt x="22877" y="23356"/>
                  <a:pt x="22731" y="23415"/>
                  <a:pt x="22622" y="23524"/>
                </a:cubicBezTo>
                <a:cubicBezTo>
                  <a:pt x="22459" y="23687"/>
                  <a:pt x="22410" y="23932"/>
                  <a:pt x="22498" y="24146"/>
                </a:cubicBezTo>
                <a:cubicBezTo>
                  <a:pt x="22587" y="24359"/>
                  <a:pt x="22796" y="24498"/>
                  <a:pt x="23026" y="24498"/>
                </a:cubicBezTo>
                <a:cubicBezTo>
                  <a:pt x="23342" y="24498"/>
                  <a:pt x="23597" y="24241"/>
                  <a:pt x="23597" y="23926"/>
                </a:cubicBezTo>
                <a:lnTo>
                  <a:pt x="23597" y="23925"/>
                </a:lnTo>
                <a:cubicBezTo>
                  <a:pt x="23596" y="23694"/>
                  <a:pt x="23457" y="23487"/>
                  <a:pt x="23243" y="23399"/>
                </a:cubicBezTo>
                <a:cubicBezTo>
                  <a:pt x="23172" y="23370"/>
                  <a:pt x="23099" y="23356"/>
                  <a:pt x="23026" y="23356"/>
                </a:cubicBezTo>
                <a:close/>
              </a:path>
            </a:pathLst>
          </a:custGeom>
          <a:solidFill>
            <a:schemeClr val="lt1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319" name="Google Shape;579;p23"/>
          <p:cNvGrpSpPr/>
          <p:nvPr/>
        </p:nvGrpSpPr>
        <p:grpSpPr>
          <a:xfrm>
            <a:off x="-117720" y="357840"/>
            <a:ext cx="2219400" cy="1234800"/>
            <a:chOff x="-117720" y="357840"/>
            <a:chExt cx="2219400" cy="1234800"/>
          </a:xfrm>
        </p:grpSpPr>
        <p:sp>
          <p:nvSpPr>
            <p:cNvPr id="320" name="Google Shape;580;p23"/>
            <p:cNvSpPr/>
            <p:nvPr/>
          </p:nvSpPr>
          <p:spPr>
            <a:xfrm>
              <a:off x="-117720" y="35784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9"/>
                    <a:pt x="198" y="1006"/>
                    <a:pt x="280" y="1006"/>
                  </a:cubicBezTo>
                  <a:cubicBezTo>
                    <a:pt x="324" y="1006"/>
                    <a:pt x="368" y="992"/>
                    <a:pt x="408" y="964"/>
                  </a:cubicBezTo>
                  <a:cubicBezTo>
                    <a:pt x="797" y="692"/>
                    <a:pt x="1233" y="556"/>
                    <a:pt x="1669" y="556"/>
                  </a:cubicBezTo>
                  <a:cubicBezTo>
                    <a:pt x="2105" y="556"/>
                    <a:pt x="2541" y="692"/>
                    <a:pt x="2930" y="964"/>
                  </a:cubicBezTo>
                  <a:lnTo>
                    <a:pt x="4179" y="1840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8"/>
                    <a:pt x="7216" y="1840"/>
                  </a:cubicBezTo>
                  <a:lnTo>
                    <a:pt x="8467" y="964"/>
                  </a:lnTo>
                  <a:cubicBezTo>
                    <a:pt x="8856" y="692"/>
                    <a:pt x="9291" y="556"/>
                    <a:pt x="9727" y="556"/>
                  </a:cubicBezTo>
                  <a:cubicBezTo>
                    <a:pt x="10163" y="556"/>
                    <a:pt x="10599" y="692"/>
                    <a:pt x="10987" y="964"/>
                  </a:cubicBezTo>
                  <a:lnTo>
                    <a:pt x="12237" y="1840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40"/>
                  </a:cubicBezTo>
                  <a:lnTo>
                    <a:pt x="16524" y="964"/>
                  </a:lnTo>
                  <a:cubicBezTo>
                    <a:pt x="16913" y="692"/>
                    <a:pt x="17349" y="556"/>
                    <a:pt x="17785" y="556"/>
                  </a:cubicBezTo>
                  <a:cubicBezTo>
                    <a:pt x="18220" y="556"/>
                    <a:pt x="18656" y="692"/>
                    <a:pt x="19045" y="964"/>
                  </a:cubicBezTo>
                  <a:lnTo>
                    <a:pt x="20295" y="1840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40"/>
                  </a:cubicBezTo>
                  <a:lnTo>
                    <a:pt x="24582" y="964"/>
                  </a:lnTo>
                  <a:cubicBezTo>
                    <a:pt x="24970" y="692"/>
                    <a:pt x="25406" y="556"/>
                    <a:pt x="25842" y="556"/>
                  </a:cubicBezTo>
                  <a:cubicBezTo>
                    <a:pt x="26278" y="556"/>
                    <a:pt x="26714" y="692"/>
                    <a:pt x="27102" y="964"/>
                  </a:cubicBezTo>
                  <a:cubicBezTo>
                    <a:pt x="27142" y="992"/>
                    <a:pt x="27187" y="1006"/>
                    <a:pt x="27231" y="1006"/>
                  </a:cubicBezTo>
                  <a:cubicBezTo>
                    <a:pt x="27313" y="1006"/>
                    <a:pt x="27393" y="959"/>
                    <a:pt x="27440" y="874"/>
                  </a:cubicBezTo>
                  <a:cubicBezTo>
                    <a:pt x="27511" y="744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21" name="Google Shape;581;p23"/>
            <p:cNvSpPr/>
            <p:nvPr/>
          </p:nvSpPr>
          <p:spPr>
            <a:xfrm>
              <a:off x="-117720" y="46980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3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1"/>
                    <a:pt x="5698" y="2331"/>
                  </a:cubicBezTo>
                  <a:cubicBezTo>
                    <a:pt x="6223" y="2331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5"/>
                    <a:pt x="13231" y="2330"/>
                    <a:pt x="13755" y="2330"/>
                  </a:cubicBezTo>
                  <a:cubicBezTo>
                    <a:pt x="14281" y="2330"/>
                    <a:pt x="14806" y="2165"/>
                    <a:pt x="15275" y="1838"/>
                  </a:cubicBezTo>
                  <a:lnTo>
                    <a:pt x="16525" y="963"/>
                  </a:lnTo>
                  <a:cubicBezTo>
                    <a:pt x="16914" y="690"/>
                    <a:pt x="17350" y="554"/>
                    <a:pt x="17786" y="554"/>
                  </a:cubicBezTo>
                  <a:cubicBezTo>
                    <a:pt x="18221" y="554"/>
                    <a:pt x="18657" y="690"/>
                    <a:pt x="19046" y="963"/>
                  </a:cubicBezTo>
                  <a:lnTo>
                    <a:pt x="20295" y="1838"/>
                  </a:lnTo>
                  <a:cubicBezTo>
                    <a:pt x="20764" y="2166"/>
                    <a:pt x="21289" y="2331"/>
                    <a:pt x="21814" y="2331"/>
                  </a:cubicBezTo>
                  <a:cubicBezTo>
                    <a:pt x="22339" y="2331"/>
                    <a:pt x="22864" y="2166"/>
                    <a:pt x="23332" y="1838"/>
                  </a:cubicBezTo>
                  <a:lnTo>
                    <a:pt x="24583" y="963"/>
                  </a:lnTo>
                  <a:cubicBezTo>
                    <a:pt x="24971" y="690"/>
                    <a:pt x="25407" y="554"/>
                    <a:pt x="25843" y="554"/>
                  </a:cubicBezTo>
                  <a:cubicBezTo>
                    <a:pt x="26279" y="554"/>
                    <a:pt x="26715" y="690"/>
                    <a:pt x="27103" y="963"/>
                  </a:cubicBezTo>
                  <a:cubicBezTo>
                    <a:pt x="27143" y="991"/>
                    <a:pt x="27188" y="1004"/>
                    <a:pt x="27232" y="1004"/>
                  </a:cubicBezTo>
                  <a:cubicBezTo>
                    <a:pt x="27314" y="1004"/>
                    <a:pt x="27394" y="958"/>
                    <a:pt x="27441" y="874"/>
                  </a:cubicBezTo>
                  <a:cubicBezTo>
                    <a:pt x="27512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5" y="1368"/>
                  </a:lnTo>
                  <a:cubicBezTo>
                    <a:pt x="22686" y="1640"/>
                    <a:pt x="22250" y="1776"/>
                    <a:pt x="21814" y="1776"/>
                  </a:cubicBezTo>
                  <a:cubicBezTo>
                    <a:pt x="21378" y="1776"/>
                    <a:pt x="20943" y="1641"/>
                    <a:pt x="20554" y="1368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8"/>
                  </a:cubicBezTo>
                  <a:lnTo>
                    <a:pt x="11246" y="493"/>
                  </a:lnTo>
                  <a:cubicBezTo>
                    <a:pt x="10778" y="165"/>
                    <a:pt x="10253" y="0"/>
                    <a:pt x="9728" y="0"/>
                  </a:cubicBezTo>
                  <a:cubicBezTo>
                    <a:pt x="9203" y="0"/>
                    <a:pt x="8677" y="165"/>
                    <a:pt x="8209" y="493"/>
                  </a:cubicBezTo>
                  <a:lnTo>
                    <a:pt x="6959" y="1368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22" name="Google Shape;582;p23"/>
            <p:cNvSpPr/>
            <p:nvPr/>
          </p:nvSpPr>
          <p:spPr>
            <a:xfrm>
              <a:off x="-117720" y="58176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23" name="Google Shape;583;p23"/>
            <p:cNvSpPr/>
            <p:nvPr/>
          </p:nvSpPr>
          <p:spPr>
            <a:xfrm>
              <a:off x="-117720" y="69336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4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24" name="Google Shape;584;p23"/>
            <p:cNvSpPr/>
            <p:nvPr/>
          </p:nvSpPr>
          <p:spPr>
            <a:xfrm>
              <a:off x="-117720" y="80532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5"/>
                    <a:pt x="151" y="493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8"/>
                  </a:cubicBezTo>
                  <a:lnTo>
                    <a:pt x="16524" y="963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3"/>
                  </a:cubicBezTo>
                  <a:lnTo>
                    <a:pt x="20295" y="1838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8"/>
                  </a:cubicBezTo>
                  <a:lnTo>
                    <a:pt x="24582" y="963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4" y="1367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7" y="1776"/>
                    <a:pt x="20942" y="1640"/>
                    <a:pt x="20553" y="1367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7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7"/>
                  </a:cubicBezTo>
                  <a:lnTo>
                    <a:pt x="11245" y="493"/>
                  </a:lnTo>
                  <a:cubicBezTo>
                    <a:pt x="10777" y="165"/>
                    <a:pt x="10252" y="0"/>
                    <a:pt x="9727" y="0"/>
                  </a:cubicBezTo>
                  <a:cubicBezTo>
                    <a:pt x="9202" y="0"/>
                    <a:pt x="8676" y="165"/>
                    <a:pt x="8208" y="493"/>
                  </a:cubicBezTo>
                  <a:lnTo>
                    <a:pt x="6959" y="1367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7"/>
                  </a:cubicBezTo>
                  <a:lnTo>
                    <a:pt x="3188" y="493"/>
                  </a:lnTo>
                  <a:cubicBezTo>
                    <a:pt x="2719" y="165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25" name="Google Shape;585;p23"/>
            <p:cNvSpPr/>
            <p:nvPr/>
          </p:nvSpPr>
          <p:spPr>
            <a:xfrm>
              <a:off x="-117720" y="91728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26" name="Google Shape;586;p23"/>
            <p:cNvSpPr/>
            <p:nvPr/>
          </p:nvSpPr>
          <p:spPr>
            <a:xfrm>
              <a:off x="-117720" y="103140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7"/>
                    <a:pt x="21813" y="1777"/>
                  </a:cubicBezTo>
                  <a:cubicBezTo>
                    <a:pt x="21378" y="1777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27" name="Google Shape;587;p23"/>
            <p:cNvSpPr/>
            <p:nvPr/>
          </p:nvSpPr>
          <p:spPr>
            <a:xfrm>
              <a:off x="-117720" y="114300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2">
                  <a:moveTo>
                    <a:pt x="9726" y="0"/>
                  </a:moveTo>
                  <a:cubicBezTo>
                    <a:pt x="9201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4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1" y="0"/>
                    <a:pt x="9726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28" name="Google Shape;588;p23"/>
            <p:cNvSpPr/>
            <p:nvPr/>
          </p:nvSpPr>
          <p:spPr>
            <a:xfrm>
              <a:off x="-117720" y="125496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3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1"/>
                    <a:pt x="1233" y="554"/>
                    <a:pt x="1669" y="554"/>
                  </a:cubicBezTo>
                  <a:cubicBezTo>
                    <a:pt x="2105" y="554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4"/>
                    <a:pt x="9727" y="554"/>
                  </a:cubicBezTo>
                  <a:cubicBezTo>
                    <a:pt x="10163" y="554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4"/>
                    <a:pt x="17785" y="554"/>
                  </a:cubicBezTo>
                  <a:cubicBezTo>
                    <a:pt x="18220" y="554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4"/>
                    <a:pt x="25842" y="554"/>
                  </a:cubicBezTo>
                  <a:cubicBezTo>
                    <a:pt x="26278" y="554"/>
                    <a:pt x="26714" y="691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29" name="Google Shape;589;p23"/>
            <p:cNvSpPr/>
            <p:nvPr/>
          </p:nvSpPr>
          <p:spPr>
            <a:xfrm>
              <a:off x="-117720" y="136692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1"/>
                  </a:cubicBezTo>
                  <a:cubicBezTo>
                    <a:pt x="36" y="572"/>
                    <a:pt x="0" y="743"/>
                    <a:pt x="72" y="873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2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2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2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2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2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2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2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2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3"/>
                  </a:cubicBezTo>
                  <a:cubicBezTo>
                    <a:pt x="27511" y="743"/>
                    <a:pt x="27476" y="572"/>
                    <a:pt x="27361" y="491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1"/>
                  </a:cubicBezTo>
                  <a:lnTo>
                    <a:pt x="23074" y="1367"/>
                  </a:lnTo>
                  <a:cubicBezTo>
                    <a:pt x="22685" y="1639"/>
                    <a:pt x="22249" y="1776"/>
                    <a:pt x="21813" y="1776"/>
                  </a:cubicBezTo>
                  <a:cubicBezTo>
                    <a:pt x="21378" y="1776"/>
                    <a:pt x="20942" y="1639"/>
                    <a:pt x="20553" y="1367"/>
                  </a:cubicBezTo>
                  <a:lnTo>
                    <a:pt x="19304" y="491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4" y="164"/>
                    <a:pt x="16267" y="491"/>
                  </a:cubicBezTo>
                  <a:lnTo>
                    <a:pt x="15016" y="1367"/>
                  </a:lnTo>
                  <a:cubicBezTo>
                    <a:pt x="14627" y="1639"/>
                    <a:pt x="14192" y="1776"/>
                    <a:pt x="13756" y="1776"/>
                  </a:cubicBezTo>
                  <a:cubicBezTo>
                    <a:pt x="13320" y="1776"/>
                    <a:pt x="12884" y="1639"/>
                    <a:pt x="12496" y="1367"/>
                  </a:cubicBezTo>
                  <a:lnTo>
                    <a:pt x="11245" y="491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1"/>
                  </a:cubicBezTo>
                  <a:lnTo>
                    <a:pt x="6959" y="1367"/>
                  </a:lnTo>
                  <a:cubicBezTo>
                    <a:pt x="6570" y="1639"/>
                    <a:pt x="6134" y="1776"/>
                    <a:pt x="5698" y="1776"/>
                  </a:cubicBezTo>
                  <a:cubicBezTo>
                    <a:pt x="5263" y="1776"/>
                    <a:pt x="4827" y="1639"/>
                    <a:pt x="4438" y="1367"/>
                  </a:cubicBezTo>
                  <a:lnTo>
                    <a:pt x="3188" y="491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30" name="Google Shape;590;p23"/>
            <p:cNvSpPr/>
            <p:nvPr/>
          </p:nvSpPr>
          <p:spPr>
            <a:xfrm>
              <a:off x="-117720" y="147888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5"/>
                    <a:pt x="72" y="874"/>
                  </a:cubicBezTo>
                  <a:cubicBezTo>
                    <a:pt x="118" y="959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4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4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4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4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4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4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4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4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9"/>
                    <a:pt x="27440" y="874"/>
                  </a:cubicBezTo>
                  <a:cubicBezTo>
                    <a:pt x="27511" y="745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331" name="Google Shape;591;p23"/>
          <p:cNvSpPr/>
          <p:nvPr/>
        </p:nvSpPr>
        <p:spPr>
          <a:xfrm rot="10800000">
            <a:off x="1796760" y="2429640"/>
            <a:ext cx="4878000" cy="2285640"/>
          </a:xfrm>
          <a:custGeom>
            <a:avLst/>
            <a:gdLst>
              <a:gd name="textAreaLeft" fmla="*/ 0 w 4878000"/>
              <a:gd name="textAreaRight" fmla="*/ 4878360 w 4878000"/>
              <a:gd name="textAreaTop" fmla="*/ 0 h 2285640"/>
              <a:gd name="textAreaBottom" fmla="*/ 2286000 h 2285640"/>
            </a:gdLst>
            <a:ahLst/>
            <a:rect l="textAreaLeft" t="textAreaTop" r="textAreaRight" b="textAreaBottom"/>
            <a:pathLst>
              <a:path w="70020" h="33587">
                <a:moveTo>
                  <a:pt x="41307" y="1"/>
                </a:moveTo>
                <a:cubicBezTo>
                  <a:pt x="29862" y="1"/>
                  <a:pt x="12062" y="4875"/>
                  <a:pt x="4727" y="18135"/>
                </a:cubicBezTo>
                <a:cubicBezTo>
                  <a:pt x="0" y="26681"/>
                  <a:pt x="4077" y="33586"/>
                  <a:pt x="12381" y="33586"/>
                </a:cubicBezTo>
                <a:cubicBezTo>
                  <a:pt x="12845" y="33586"/>
                  <a:pt x="13323" y="33565"/>
                  <a:pt x="13813" y="33521"/>
                </a:cubicBezTo>
                <a:cubicBezTo>
                  <a:pt x="20870" y="32884"/>
                  <a:pt x="27792" y="31325"/>
                  <a:pt x="34683" y="31325"/>
                </a:cubicBezTo>
                <a:cubicBezTo>
                  <a:pt x="37243" y="31325"/>
                  <a:pt x="39800" y="31541"/>
                  <a:pt x="42357" y="32098"/>
                </a:cubicBezTo>
                <a:cubicBezTo>
                  <a:pt x="46075" y="32909"/>
                  <a:pt x="49700" y="33543"/>
                  <a:pt x="52974" y="33543"/>
                </a:cubicBezTo>
                <a:cubicBezTo>
                  <a:pt x="57826" y="33543"/>
                  <a:pt x="61905" y="32150"/>
                  <a:pt x="64372" y="27878"/>
                </a:cubicBezTo>
                <a:cubicBezTo>
                  <a:pt x="70020" y="18094"/>
                  <a:pt x="59868" y="967"/>
                  <a:pt x="43335" y="55"/>
                </a:cubicBezTo>
                <a:cubicBezTo>
                  <a:pt x="42686" y="19"/>
                  <a:pt x="42008" y="1"/>
                  <a:pt x="41307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cs-CZ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cs-CZ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38473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25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cs-CZ" sz="125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25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cs-CZ" sz="125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25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cs-CZ" sz="125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25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cs-CZ" sz="125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25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cs-CZ" sz="125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25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cs-CZ" sz="125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25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cs-CZ" sz="12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595;p24"/>
          <p:cNvGrpSpPr/>
          <p:nvPr/>
        </p:nvGrpSpPr>
        <p:grpSpPr>
          <a:xfrm>
            <a:off x="-61920" y="4085640"/>
            <a:ext cx="1154160" cy="1230840"/>
            <a:chOff x="-61920" y="4085640"/>
            <a:chExt cx="1154160" cy="1230840"/>
          </a:xfrm>
        </p:grpSpPr>
        <p:sp>
          <p:nvSpPr>
            <p:cNvPr id="335" name="Google Shape;596;p24"/>
            <p:cNvSpPr/>
            <p:nvPr/>
          </p:nvSpPr>
          <p:spPr>
            <a:xfrm flipH="1" rot="7002600">
              <a:off x="-95040" y="4335480"/>
              <a:ext cx="828000" cy="435960"/>
            </a:xfrm>
            <a:custGeom>
              <a:avLst/>
              <a:gdLst>
                <a:gd name="textAreaLeft" fmla="*/ 360 w 828000"/>
                <a:gd name="textAreaRight" fmla="*/ 828720 w 828000"/>
                <a:gd name="textAreaTop" fmla="*/ 0 h 435960"/>
                <a:gd name="textAreaBottom" fmla="*/ 436320 h 435960"/>
              </a:gdLst>
              <a:ahLst/>
              <a:rect l="textAreaLeft" t="textAreaTop" r="textAreaRight" b="textAreaBottom"/>
              <a:pathLst>
                <a:path w="17162" h="9040">
                  <a:moveTo>
                    <a:pt x="16106" y="1"/>
                  </a:moveTo>
                  <a:cubicBezTo>
                    <a:pt x="16013" y="1"/>
                    <a:pt x="15919" y="15"/>
                    <a:pt x="15833" y="44"/>
                  </a:cubicBezTo>
                  <a:cubicBezTo>
                    <a:pt x="15118" y="286"/>
                    <a:pt x="14527" y="1398"/>
                    <a:pt x="13783" y="2420"/>
                  </a:cubicBezTo>
                  <a:cubicBezTo>
                    <a:pt x="13146" y="2887"/>
                    <a:pt x="12490" y="3325"/>
                    <a:pt x="11816" y="3736"/>
                  </a:cubicBezTo>
                  <a:cubicBezTo>
                    <a:pt x="12281" y="3366"/>
                    <a:pt x="12824" y="2840"/>
                    <a:pt x="12930" y="2339"/>
                  </a:cubicBezTo>
                  <a:cubicBezTo>
                    <a:pt x="12967" y="2162"/>
                    <a:pt x="12934" y="1962"/>
                    <a:pt x="12805" y="1837"/>
                  </a:cubicBezTo>
                  <a:cubicBezTo>
                    <a:pt x="12720" y="1755"/>
                    <a:pt x="12605" y="1718"/>
                    <a:pt x="12487" y="1718"/>
                  </a:cubicBezTo>
                  <a:cubicBezTo>
                    <a:pt x="12352" y="1718"/>
                    <a:pt x="12211" y="1766"/>
                    <a:pt x="12102" y="1847"/>
                  </a:cubicBezTo>
                  <a:cubicBezTo>
                    <a:pt x="11628" y="2201"/>
                    <a:pt x="11467" y="3188"/>
                    <a:pt x="11154" y="4126"/>
                  </a:cubicBezTo>
                  <a:cubicBezTo>
                    <a:pt x="10686" y="4394"/>
                    <a:pt x="10211" y="4648"/>
                    <a:pt x="9728" y="4888"/>
                  </a:cubicBezTo>
                  <a:cubicBezTo>
                    <a:pt x="10190" y="4522"/>
                    <a:pt x="10842" y="3911"/>
                    <a:pt x="10894" y="3343"/>
                  </a:cubicBezTo>
                  <a:cubicBezTo>
                    <a:pt x="10909" y="3172"/>
                    <a:pt x="10855" y="2984"/>
                    <a:pt x="10717" y="2880"/>
                  </a:cubicBezTo>
                  <a:cubicBezTo>
                    <a:pt x="10643" y="2824"/>
                    <a:pt x="10554" y="2799"/>
                    <a:pt x="10463" y="2799"/>
                  </a:cubicBezTo>
                  <a:cubicBezTo>
                    <a:pt x="10314" y="2799"/>
                    <a:pt x="10159" y="2865"/>
                    <a:pt x="10048" y="2970"/>
                  </a:cubicBezTo>
                  <a:cubicBezTo>
                    <a:pt x="9639" y="3357"/>
                    <a:pt x="9497" y="4185"/>
                    <a:pt x="9299" y="5097"/>
                  </a:cubicBezTo>
                  <a:cubicBezTo>
                    <a:pt x="8794" y="5338"/>
                    <a:pt x="8282" y="5565"/>
                    <a:pt x="7764" y="5775"/>
                  </a:cubicBezTo>
                  <a:cubicBezTo>
                    <a:pt x="8039" y="5595"/>
                    <a:pt x="8387" y="5357"/>
                    <a:pt x="8680" y="5122"/>
                  </a:cubicBezTo>
                  <a:cubicBezTo>
                    <a:pt x="9433" y="4519"/>
                    <a:pt x="9079" y="3951"/>
                    <a:pt x="8939" y="3819"/>
                  </a:cubicBezTo>
                  <a:cubicBezTo>
                    <a:pt x="8854" y="3738"/>
                    <a:pt x="8733" y="3686"/>
                    <a:pt x="8594" y="3686"/>
                  </a:cubicBezTo>
                  <a:cubicBezTo>
                    <a:pt x="8344" y="3686"/>
                    <a:pt x="8035" y="3855"/>
                    <a:pt x="7775" y="4329"/>
                  </a:cubicBezTo>
                  <a:cubicBezTo>
                    <a:pt x="7394" y="5023"/>
                    <a:pt x="7307" y="5698"/>
                    <a:pt x="7284" y="5965"/>
                  </a:cubicBezTo>
                  <a:cubicBezTo>
                    <a:pt x="6668" y="6203"/>
                    <a:pt x="6043" y="6420"/>
                    <a:pt x="5411" y="6614"/>
                  </a:cubicBezTo>
                  <a:cubicBezTo>
                    <a:pt x="5704" y="6425"/>
                    <a:pt x="6096" y="6160"/>
                    <a:pt x="6423" y="5897"/>
                  </a:cubicBezTo>
                  <a:cubicBezTo>
                    <a:pt x="7198" y="5277"/>
                    <a:pt x="6834" y="4693"/>
                    <a:pt x="6690" y="4557"/>
                  </a:cubicBezTo>
                  <a:cubicBezTo>
                    <a:pt x="6603" y="4474"/>
                    <a:pt x="6478" y="4421"/>
                    <a:pt x="6335" y="4421"/>
                  </a:cubicBezTo>
                  <a:cubicBezTo>
                    <a:pt x="6078" y="4421"/>
                    <a:pt x="5760" y="4594"/>
                    <a:pt x="5493" y="5081"/>
                  </a:cubicBezTo>
                  <a:cubicBezTo>
                    <a:pt x="5112" y="5776"/>
                    <a:pt x="5015" y="6452"/>
                    <a:pt x="4990" y="6741"/>
                  </a:cubicBezTo>
                  <a:cubicBezTo>
                    <a:pt x="4325" y="6934"/>
                    <a:pt x="3655" y="7104"/>
                    <a:pt x="2978" y="7249"/>
                  </a:cubicBezTo>
                  <a:cubicBezTo>
                    <a:pt x="3314" y="7096"/>
                    <a:pt x="3744" y="6887"/>
                    <a:pt x="4113" y="6672"/>
                  </a:cubicBezTo>
                  <a:cubicBezTo>
                    <a:pt x="5036" y="6135"/>
                    <a:pt x="4743" y="5455"/>
                    <a:pt x="4611" y="5286"/>
                  </a:cubicBezTo>
                  <a:cubicBezTo>
                    <a:pt x="4515" y="5165"/>
                    <a:pt x="4356" y="5079"/>
                    <a:pt x="4161" y="5079"/>
                  </a:cubicBezTo>
                  <a:cubicBezTo>
                    <a:pt x="3901" y="5079"/>
                    <a:pt x="3576" y="5231"/>
                    <a:pt x="3255" y="5655"/>
                  </a:cubicBezTo>
                  <a:cubicBezTo>
                    <a:pt x="2730" y="6345"/>
                    <a:pt x="2523" y="7062"/>
                    <a:pt x="2451" y="7357"/>
                  </a:cubicBezTo>
                  <a:cubicBezTo>
                    <a:pt x="1653" y="7511"/>
                    <a:pt x="851" y="7631"/>
                    <a:pt x="45" y="7716"/>
                  </a:cubicBezTo>
                  <a:cubicBezTo>
                    <a:pt x="34" y="7768"/>
                    <a:pt x="20" y="7818"/>
                    <a:pt x="1" y="7868"/>
                  </a:cubicBezTo>
                  <a:lnTo>
                    <a:pt x="0" y="7871"/>
                  </a:lnTo>
                  <a:cubicBezTo>
                    <a:pt x="520" y="7818"/>
                    <a:pt x="1037" y="7751"/>
                    <a:pt x="1553" y="7668"/>
                  </a:cubicBezTo>
                  <a:cubicBezTo>
                    <a:pt x="1872" y="7617"/>
                    <a:pt x="2192" y="7562"/>
                    <a:pt x="2510" y="7499"/>
                  </a:cubicBezTo>
                  <a:cubicBezTo>
                    <a:pt x="2845" y="7855"/>
                    <a:pt x="4038" y="9039"/>
                    <a:pt x="5092" y="9039"/>
                  </a:cubicBezTo>
                  <a:cubicBezTo>
                    <a:pt x="5149" y="9039"/>
                    <a:pt x="5207" y="9036"/>
                    <a:pt x="5264" y="9028"/>
                  </a:cubicBezTo>
                  <a:cubicBezTo>
                    <a:pt x="5512" y="8995"/>
                    <a:pt x="5761" y="8859"/>
                    <a:pt x="5867" y="8631"/>
                  </a:cubicBezTo>
                  <a:cubicBezTo>
                    <a:pt x="6017" y="8309"/>
                    <a:pt x="5831" y="7911"/>
                    <a:pt x="5538" y="7714"/>
                  </a:cubicBezTo>
                  <a:cubicBezTo>
                    <a:pt x="5120" y="7430"/>
                    <a:pt x="4091" y="7373"/>
                    <a:pt x="3329" y="7373"/>
                  </a:cubicBezTo>
                  <a:cubicBezTo>
                    <a:pt x="3255" y="7373"/>
                    <a:pt x="3184" y="7373"/>
                    <a:pt x="3116" y="7374"/>
                  </a:cubicBezTo>
                  <a:cubicBezTo>
                    <a:pt x="3790" y="7227"/>
                    <a:pt x="4458" y="7056"/>
                    <a:pt x="5119" y="6862"/>
                  </a:cubicBezTo>
                  <a:cubicBezTo>
                    <a:pt x="5408" y="7104"/>
                    <a:pt x="6404" y="7886"/>
                    <a:pt x="7245" y="7886"/>
                  </a:cubicBezTo>
                  <a:cubicBezTo>
                    <a:pt x="7343" y="7886"/>
                    <a:pt x="7439" y="7875"/>
                    <a:pt x="7532" y="7851"/>
                  </a:cubicBezTo>
                  <a:cubicBezTo>
                    <a:pt x="7734" y="7800"/>
                    <a:pt x="7924" y="7663"/>
                    <a:pt x="7989" y="7466"/>
                  </a:cubicBezTo>
                  <a:cubicBezTo>
                    <a:pt x="8080" y="7188"/>
                    <a:pt x="7889" y="6880"/>
                    <a:pt x="7630" y="6746"/>
                  </a:cubicBezTo>
                  <a:cubicBezTo>
                    <a:pt x="7440" y="6648"/>
                    <a:pt x="7125" y="6613"/>
                    <a:pt x="6779" y="6613"/>
                  </a:cubicBezTo>
                  <a:cubicBezTo>
                    <a:pt x="6403" y="6613"/>
                    <a:pt x="5990" y="6654"/>
                    <a:pt x="5661" y="6696"/>
                  </a:cubicBezTo>
                  <a:cubicBezTo>
                    <a:pt x="5942" y="6607"/>
                    <a:pt x="6221" y="6514"/>
                    <a:pt x="6500" y="6417"/>
                  </a:cubicBezTo>
                  <a:cubicBezTo>
                    <a:pt x="6820" y="6304"/>
                    <a:pt x="7136" y="6186"/>
                    <a:pt x="7452" y="6063"/>
                  </a:cubicBezTo>
                  <a:cubicBezTo>
                    <a:pt x="7785" y="6285"/>
                    <a:pt x="8887" y="6975"/>
                    <a:pt x="9733" y="6975"/>
                  </a:cubicBezTo>
                  <a:cubicBezTo>
                    <a:pt x="9841" y="6975"/>
                    <a:pt x="9945" y="6964"/>
                    <a:pt x="10042" y="6939"/>
                  </a:cubicBezTo>
                  <a:cubicBezTo>
                    <a:pt x="10239" y="6890"/>
                    <a:pt x="10425" y="6756"/>
                    <a:pt x="10489" y="6564"/>
                  </a:cubicBezTo>
                  <a:cubicBezTo>
                    <a:pt x="10579" y="6290"/>
                    <a:pt x="10391" y="5989"/>
                    <a:pt x="10137" y="5858"/>
                  </a:cubicBezTo>
                  <a:cubicBezTo>
                    <a:pt x="9912" y="5742"/>
                    <a:pt x="9631" y="5695"/>
                    <a:pt x="9308" y="5695"/>
                  </a:cubicBezTo>
                  <a:cubicBezTo>
                    <a:pt x="8905" y="5695"/>
                    <a:pt x="8438" y="5767"/>
                    <a:pt x="7933" y="5870"/>
                  </a:cubicBezTo>
                  <a:cubicBezTo>
                    <a:pt x="8581" y="5602"/>
                    <a:pt x="9218" y="5312"/>
                    <a:pt x="9843" y="5000"/>
                  </a:cubicBezTo>
                  <a:cubicBezTo>
                    <a:pt x="9985" y="5101"/>
                    <a:pt x="10372" y="5337"/>
                    <a:pt x="11299" y="5729"/>
                  </a:cubicBezTo>
                  <a:cubicBezTo>
                    <a:pt x="11509" y="5818"/>
                    <a:pt x="11688" y="5854"/>
                    <a:pt x="11841" y="5854"/>
                  </a:cubicBezTo>
                  <a:cubicBezTo>
                    <a:pt x="12340" y="5854"/>
                    <a:pt x="12549" y="5472"/>
                    <a:pt x="12588" y="5326"/>
                  </a:cubicBezTo>
                  <a:cubicBezTo>
                    <a:pt x="12676" y="5005"/>
                    <a:pt x="12430" y="4536"/>
                    <a:pt x="11577" y="4534"/>
                  </a:cubicBezTo>
                  <a:cubicBezTo>
                    <a:pt x="11191" y="4535"/>
                    <a:pt x="10807" y="4589"/>
                    <a:pt x="10435" y="4694"/>
                  </a:cubicBezTo>
                  <a:cubicBezTo>
                    <a:pt x="10676" y="4567"/>
                    <a:pt x="10914" y="4437"/>
                    <a:pt x="11150" y="4302"/>
                  </a:cubicBezTo>
                  <a:cubicBezTo>
                    <a:pt x="11270" y="4234"/>
                    <a:pt x="11390" y="4164"/>
                    <a:pt x="11509" y="4094"/>
                  </a:cubicBezTo>
                  <a:cubicBezTo>
                    <a:pt x="11795" y="4171"/>
                    <a:pt x="12565" y="4358"/>
                    <a:pt x="13278" y="4358"/>
                  </a:cubicBezTo>
                  <a:cubicBezTo>
                    <a:pt x="13662" y="4358"/>
                    <a:pt x="14031" y="4303"/>
                    <a:pt x="14299" y="4148"/>
                  </a:cubicBezTo>
                  <a:cubicBezTo>
                    <a:pt x="14472" y="4047"/>
                    <a:pt x="14614" y="3869"/>
                    <a:pt x="14621" y="3668"/>
                  </a:cubicBezTo>
                  <a:cubicBezTo>
                    <a:pt x="14633" y="3386"/>
                    <a:pt x="14372" y="3150"/>
                    <a:pt x="14095" y="3095"/>
                  </a:cubicBezTo>
                  <a:cubicBezTo>
                    <a:pt x="14035" y="3083"/>
                    <a:pt x="13973" y="3077"/>
                    <a:pt x="13908" y="3077"/>
                  </a:cubicBezTo>
                  <a:cubicBezTo>
                    <a:pt x="13418" y="3077"/>
                    <a:pt x="12792" y="3401"/>
                    <a:pt x="12108" y="3733"/>
                  </a:cubicBezTo>
                  <a:cubicBezTo>
                    <a:pt x="12698" y="3365"/>
                    <a:pt x="13273" y="2978"/>
                    <a:pt x="13831" y="2570"/>
                  </a:cubicBezTo>
                  <a:cubicBezTo>
                    <a:pt x="14579" y="2362"/>
                    <a:pt x="17162" y="1549"/>
                    <a:pt x="16711" y="319"/>
                  </a:cubicBezTo>
                  <a:cubicBezTo>
                    <a:pt x="16599" y="104"/>
                    <a:pt x="16353" y="1"/>
                    <a:pt x="16106" y="1"/>
                  </a:cubicBezTo>
                  <a:close/>
                </a:path>
              </a:pathLst>
            </a:custGeom>
            <a:solidFill>
              <a:srgbClr val="ec5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36" name="Google Shape;597;p24"/>
            <p:cNvSpPr/>
            <p:nvPr/>
          </p:nvSpPr>
          <p:spPr>
            <a:xfrm flipH="1" rot="7002600">
              <a:off x="66240" y="4306320"/>
              <a:ext cx="897120" cy="840600"/>
            </a:xfrm>
            <a:custGeom>
              <a:avLst/>
              <a:gdLst>
                <a:gd name="textAreaLeft" fmla="*/ 360 w 897120"/>
                <a:gd name="textAreaRight" fmla="*/ 897840 w 897120"/>
                <a:gd name="textAreaTop" fmla="*/ 0 h 840600"/>
                <a:gd name="textAreaBottom" fmla="*/ 840960 h 840600"/>
              </a:gdLst>
              <a:ahLst/>
              <a:rect l="textAreaLeft" t="textAreaTop" r="textAreaRight" b="textAreaBottom"/>
              <a:pathLst>
                <a:path w="18594" h="17423">
                  <a:moveTo>
                    <a:pt x="17543" y="0"/>
                  </a:moveTo>
                  <a:cubicBezTo>
                    <a:pt x="16219" y="0"/>
                    <a:pt x="14492" y="2057"/>
                    <a:pt x="13951" y="2747"/>
                  </a:cubicBezTo>
                  <a:cubicBezTo>
                    <a:pt x="13143" y="3236"/>
                    <a:pt x="12353" y="3756"/>
                    <a:pt x="11579" y="4308"/>
                  </a:cubicBezTo>
                  <a:cubicBezTo>
                    <a:pt x="12460" y="3529"/>
                    <a:pt x="13287" y="2838"/>
                    <a:pt x="13428" y="2139"/>
                  </a:cubicBezTo>
                  <a:cubicBezTo>
                    <a:pt x="13504" y="1759"/>
                    <a:pt x="13344" y="1306"/>
                    <a:pt x="12982" y="1172"/>
                  </a:cubicBezTo>
                  <a:cubicBezTo>
                    <a:pt x="12908" y="1144"/>
                    <a:pt x="12830" y="1132"/>
                    <a:pt x="12753" y="1132"/>
                  </a:cubicBezTo>
                  <a:cubicBezTo>
                    <a:pt x="12559" y="1132"/>
                    <a:pt x="12363" y="1209"/>
                    <a:pt x="12206" y="1327"/>
                  </a:cubicBezTo>
                  <a:cubicBezTo>
                    <a:pt x="11247" y="2056"/>
                    <a:pt x="10891" y="4253"/>
                    <a:pt x="10808" y="4872"/>
                  </a:cubicBezTo>
                  <a:cubicBezTo>
                    <a:pt x="10657" y="4986"/>
                    <a:pt x="10507" y="5101"/>
                    <a:pt x="10357" y="5217"/>
                  </a:cubicBezTo>
                  <a:cubicBezTo>
                    <a:pt x="10065" y="5444"/>
                    <a:pt x="9775" y="5675"/>
                    <a:pt x="9488" y="5911"/>
                  </a:cubicBezTo>
                  <a:cubicBezTo>
                    <a:pt x="9757" y="5569"/>
                    <a:pt x="10060" y="5112"/>
                    <a:pt x="10290" y="4555"/>
                  </a:cubicBezTo>
                  <a:cubicBezTo>
                    <a:pt x="10736" y="3479"/>
                    <a:pt x="10274" y="2922"/>
                    <a:pt x="9823" y="2863"/>
                  </a:cubicBezTo>
                  <a:cubicBezTo>
                    <a:pt x="9799" y="2860"/>
                    <a:pt x="9771" y="2858"/>
                    <a:pt x="9739" y="2858"/>
                  </a:cubicBezTo>
                  <a:cubicBezTo>
                    <a:pt x="9402" y="2858"/>
                    <a:pt x="8630" y="3061"/>
                    <a:pt x="8636" y="4278"/>
                  </a:cubicBezTo>
                  <a:cubicBezTo>
                    <a:pt x="8644" y="5653"/>
                    <a:pt x="8739" y="6264"/>
                    <a:pt x="8792" y="6497"/>
                  </a:cubicBezTo>
                  <a:cubicBezTo>
                    <a:pt x="8069" y="7121"/>
                    <a:pt x="7369" y="7770"/>
                    <a:pt x="6691" y="8447"/>
                  </a:cubicBezTo>
                  <a:cubicBezTo>
                    <a:pt x="7402" y="7397"/>
                    <a:pt x="7928" y="6448"/>
                    <a:pt x="7865" y="5675"/>
                  </a:cubicBezTo>
                  <a:cubicBezTo>
                    <a:pt x="7833" y="5285"/>
                    <a:pt x="7551" y="4891"/>
                    <a:pt x="7160" y="4861"/>
                  </a:cubicBezTo>
                  <a:cubicBezTo>
                    <a:pt x="7144" y="4860"/>
                    <a:pt x="7127" y="4859"/>
                    <a:pt x="7111" y="4859"/>
                  </a:cubicBezTo>
                  <a:cubicBezTo>
                    <a:pt x="6853" y="4859"/>
                    <a:pt x="6607" y="5018"/>
                    <a:pt x="6450" y="5226"/>
                  </a:cubicBezTo>
                  <a:cubicBezTo>
                    <a:pt x="5720" y="6198"/>
                    <a:pt x="6076" y="8347"/>
                    <a:pt x="6194" y="8952"/>
                  </a:cubicBezTo>
                  <a:cubicBezTo>
                    <a:pt x="5874" y="9285"/>
                    <a:pt x="5558" y="9623"/>
                    <a:pt x="5249" y="9967"/>
                  </a:cubicBezTo>
                  <a:cubicBezTo>
                    <a:pt x="4980" y="10266"/>
                    <a:pt x="4715" y="10570"/>
                    <a:pt x="4455" y="10877"/>
                  </a:cubicBezTo>
                  <a:cubicBezTo>
                    <a:pt x="4890" y="10122"/>
                    <a:pt x="5478" y="8976"/>
                    <a:pt x="5427" y="8369"/>
                  </a:cubicBezTo>
                  <a:cubicBezTo>
                    <a:pt x="5394" y="7971"/>
                    <a:pt x="5106" y="7568"/>
                    <a:pt x="4708" y="7538"/>
                  </a:cubicBezTo>
                  <a:cubicBezTo>
                    <a:pt x="4691" y="7537"/>
                    <a:pt x="4675" y="7536"/>
                    <a:pt x="4659" y="7536"/>
                  </a:cubicBezTo>
                  <a:cubicBezTo>
                    <a:pt x="4394" y="7536"/>
                    <a:pt x="4143" y="7698"/>
                    <a:pt x="3983" y="7911"/>
                  </a:cubicBezTo>
                  <a:cubicBezTo>
                    <a:pt x="3234" y="8909"/>
                    <a:pt x="3791" y="10925"/>
                    <a:pt x="3963" y="11473"/>
                  </a:cubicBezTo>
                  <a:cubicBezTo>
                    <a:pt x="3368" y="12205"/>
                    <a:pt x="2802" y="12958"/>
                    <a:pt x="2263" y="13730"/>
                  </a:cubicBezTo>
                  <a:cubicBezTo>
                    <a:pt x="2681" y="12763"/>
                    <a:pt x="3260" y="11239"/>
                    <a:pt x="3109" y="10497"/>
                  </a:cubicBezTo>
                  <a:cubicBezTo>
                    <a:pt x="3014" y="10035"/>
                    <a:pt x="2626" y="9600"/>
                    <a:pt x="2156" y="9600"/>
                  </a:cubicBezTo>
                  <a:cubicBezTo>
                    <a:pt x="2146" y="9600"/>
                    <a:pt x="2136" y="9600"/>
                    <a:pt x="2125" y="9601"/>
                  </a:cubicBezTo>
                  <a:cubicBezTo>
                    <a:pt x="1783" y="9615"/>
                    <a:pt x="1479" y="9856"/>
                    <a:pt x="1308" y="10153"/>
                  </a:cubicBezTo>
                  <a:cubicBezTo>
                    <a:pt x="552" y="11454"/>
                    <a:pt x="1500" y="13785"/>
                    <a:pt x="1789" y="14427"/>
                  </a:cubicBezTo>
                  <a:cubicBezTo>
                    <a:pt x="1543" y="14796"/>
                    <a:pt x="1303" y="15169"/>
                    <a:pt x="1072" y="15546"/>
                  </a:cubicBezTo>
                  <a:cubicBezTo>
                    <a:pt x="697" y="16153"/>
                    <a:pt x="340" y="16770"/>
                    <a:pt x="0" y="17396"/>
                  </a:cubicBezTo>
                  <a:lnTo>
                    <a:pt x="4" y="17396"/>
                  </a:lnTo>
                  <a:cubicBezTo>
                    <a:pt x="77" y="17399"/>
                    <a:pt x="149" y="17408"/>
                    <a:pt x="220" y="17422"/>
                  </a:cubicBezTo>
                  <a:cubicBezTo>
                    <a:pt x="750" y="16450"/>
                    <a:pt x="1322" y="15502"/>
                    <a:pt x="1937" y="14577"/>
                  </a:cubicBezTo>
                  <a:cubicBezTo>
                    <a:pt x="2141" y="14609"/>
                    <a:pt x="2495" y="14654"/>
                    <a:pt x="2940" y="14654"/>
                  </a:cubicBezTo>
                  <a:cubicBezTo>
                    <a:pt x="3388" y="14654"/>
                    <a:pt x="3929" y="14609"/>
                    <a:pt x="4504" y="14459"/>
                  </a:cubicBezTo>
                  <a:cubicBezTo>
                    <a:pt x="5735" y="14139"/>
                    <a:pt x="5922" y="13372"/>
                    <a:pt x="5681" y="12942"/>
                  </a:cubicBezTo>
                  <a:cubicBezTo>
                    <a:pt x="5588" y="12778"/>
                    <a:pt x="5264" y="12418"/>
                    <a:pt x="4734" y="12418"/>
                  </a:cubicBezTo>
                  <a:cubicBezTo>
                    <a:pt x="4441" y="12418"/>
                    <a:pt x="4086" y="12528"/>
                    <a:pt x="3673" y="12842"/>
                  </a:cubicBezTo>
                  <a:cubicBezTo>
                    <a:pt x="3208" y="13194"/>
                    <a:pt x="2719" y="13627"/>
                    <a:pt x="2350" y="13969"/>
                  </a:cubicBezTo>
                  <a:cubicBezTo>
                    <a:pt x="2887" y="13193"/>
                    <a:pt x="3453" y="12436"/>
                    <a:pt x="4047" y="11700"/>
                  </a:cubicBezTo>
                  <a:cubicBezTo>
                    <a:pt x="4354" y="11797"/>
                    <a:pt x="5007" y="11970"/>
                    <a:pt x="5818" y="11970"/>
                  </a:cubicBezTo>
                  <a:cubicBezTo>
                    <a:pt x="6006" y="11970"/>
                    <a:pt x="6201" y="11961"/>
                    <a:pt x="6403" y="11939"/>
                  </a:cubicBezTo>
                  <a:cubicBezTo>
                    <a:pt x="7578" y="11814"/>
                    <a:pt x="7857" y="11135"/>
                    <a:pt x="7694" y="10705"/>
                  </a:cubicBezTo>
                  <a:cubicBezTo>
                    <a:pt x="7625" y="10524"/>
                    <a:pt x="7327" y="10081"/>
                    <a:pt x="6728" y="10081"/>
                  </a:cubicBezTo>
                  <a:cubicBezTo>
                    <a:pt x="6489" y="10081"/>
                    <a:pt x="6202" y="10151"/>
                    <a:pt x="5863" y="10337"/>
                  </a:cubicBezTo>
                  <a:cubicBezTo>
                    <a:pt x="5361" y="10611"/>
                    <a:pt x="4821" y="10966"/>
                    <a:pt x="4427" y="11236"/>
                  </a:cubicBezTo>
                  <a:cubicBezTo>
                    <a:pt x="5005" y="10542"/>
                    <a:pt x="5605" y="9868"/>
                    <a:pt x="6231" y="9215"/>
                  </a:cubicBezTo>
                  <a:cubicBezTo>
                    <a:pt x="6515" y="9306"/>
                    <a:pt x="7166" y="9487"/>
                    <a:pt x="7983" y="9487"/>
                  </a:cubicBezTo>
                  <a:cubicBezTo>
                    <a:pt x="8165" y="9487"/>
                    <a:pt x="8355" y="9478"/>
                    <a:pt x="8551" y="9457"/>
                  </a:cubicBezTo>
                  <a:cubicBezTo>
                    <a:pt x="9693" y="9335"/>
                    <a:pt x="9964" y="8674"/>
                    <a:pt x="9807" y="8258"/>
                  </a:cubicBezTo>
                  <a:cubicBezTo>
                    <a:pt x="9740" y="8081"/>
                    <a:pt x="9449" y="7650"/>
                    <a:pt x="8867" y="7650"/>
                  </a:cubicBezTo>
                  <a:cubicBezTo>
                    <a:pt x="8635" y="7650"/>
                    <a:pt x="8356" y="7719"/>
                    <a:pt x="8027" y="7899"/>
                  </a:cubicBezTo>
                  <a:cubicBezTo>
                    <a:pt x="7576" y="8146"/>
                    <a:pt x="7094" y="8459"/>
                    <a:pt x="6721" y="8712"/>
                  </a:cubicBezTo>
                  <a:cubicBezTo>
                    <a:pt x="7260" y="8169"/>
                    <a:pt x="7814" y="7642"/>
                    <a:pt x="8384" y="7133"/>
                  </a:cubicBezTo>
                  <a:cubicBezTo>
                    <a:pt x="9221" y="7286"/>
                    <a:pt x="9997" y="7451"/>
                    <a:pt x="10631" y="7451"/>
                  </a:cubicBezTo>
                  <a:cubicBezTo>
                    <a:pt x="10946" y="7451"/>
                    <a:pt x="11225" y="7411"/>
                    <a:pt x="11459" y="7307"/>
                  </a:cubicBezTo>
                  <a:cubicBezTo>
                    <a:pt x="11765" y="7171"/>
                    <a:pt x="12008" y="6833"/>
                    <a:pt x="11924" y="6511"/>
                  </a:cubicBezTo>
                  <a:cubicBezTo>
                    <a:pt x="11865" y="6282"/>
                    <a:pt x="11658" y="6115"/>
                    <a:pt x="11432" y="6044"/>
                  </a:cubicBezTo>
                  <a:cubicBezTo>
                    <a:pt x="11301" y="6003"/>
                    <a:pt x="11158" y="5985"/>
                    <a:pt x="11008" y="5985"/>
                  </a:cubicBezTo>
                  <a:cubicBezTo>
                    <a:pt x="10309" y="5985"/>
                    <a:pt x="9452" y="6381"/>
                    <a:pt x="8872" y="6701"/>
                  </a:cubicBezTo>
                  <a:cubicBezTo>
                    <a:pt x="9429" y="6220"/>
                    <a:pt x="10000" y="5754"/>
                    <a:pt x="10582" y="5304"/>
                  </a:cubicBezTo>
                  <a:cubicBezTo>
                    <a:pt x="11428" y="5365"/>
                    <a:pt x="12266" y="5512"/>
                    <a:pt x="12945" y="5512"/>
                  </a:cubicBezTo>
                  <a:cubicBezTo>
                    <a:pt x="13348" y="5512"/>
                    <a:pt x="13695" y="5460"/>
                    <a:pt x="13954" y="5307"/>
                  </a:cubicBezTo>
                  <a:cubicBezTo>
                    <a:pt x="14254" y="5129"/>
                    <a:pt x="14463" y="4749"/>
                    <a:pt x="14336" y="4427"/>
                  </a:cubicBezTo>
                  <a:cubicBezTo>
                    <a:pt x="14247" y="4198"/>
                    <a:pt x="14012" y="4050"/>
                    <a:pt x="13769" y="4005"/>
                  </a:cubicBezTo>
                  <a:cubicBezTo>
                    <a:pt x="13681" y="3988"/>
                    <a:pt x="13588" y="3980"/>
                    <a:pt x="13492" y="3980"/>
                  </a:cubicBezTo>
                  <a:cubicBezTo>
                    <a:pt x="12842" y="3980"/>
                    <a:pt x="12042" y="4335"/>
                    <a:pt x="11423" y="4676"/>
                  </a:cubicBezTo>
                  <a:cubicBezTo>
                    <a:pt x="12294" y="4041"/>
                    <a:pt x="13191" y="3445"/>
                    <a:pt x="14114" y="2888"/>
                  </a:cubicBezTo>
                  <a:cubicBezTo>
                    <a:pt x="15793" y="2486"/>
                    <a:pt x="17507" y="2326"/>
                    <a:pt x="18186" y="1552"/>
                  </a:cubicBezTo>
                  <a:cubicBezTo>
                    <a:pt x="18488" y="1207"/>
                    <a:pt x="18593" y="649"/>
                    <a:pt x="18302" y="298"/>
                  </a:cubicBezTo>
                  <a:cubicBezTo>
                    <a:pt x="18076" y="89"/>
                    <a:pt x="17818" y="0"/>
                    <a:pt x="17543" y="0"/>
                  </a:cubicBez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337" name="Google Shape;598;p24"/>
          <p:cNvGrpSpPr/>
          <p:nvPr/>
        </p:nvGrpSpPr>
        <p:grpSpPr>
          <a:xfrm>
            <a:off x="2269440" y="-113760"/>
            <a:ext cx="1053360" cy="988560"/>
            <a:chOff x="2269440" y="-113760"/>
            <a:chExt cx="1053360" cy="988560"/>
          </a:xfrm>
        </p:grpSpPr>
        <p:sp>
          <p:nvSpPr>
            <p:cNvPr id="338" name="Google Shape;599;p24"/>
            <p:cNvSpPr/>
            <p:nvPr/>
          </p:nvSpPr>
          <p:spPr>
            <a:xfrm rot="4999800">
              <a:off x="2120040" y="162720"/>
              <a:ext cx="828000" cy="435960"/>
            </a:xfrm>
            <a:custGeom>
              <a:avLst/>
              <a:gdLst>
                <a:gd name="textAreaLeft" fmla="*/ 0 w 828000"/>
                <a:gd name="textAreaRight" fmla="*/ 828360 w 828000"/>
                <a:gd name="textAreaTop" fmla="*/ 0 h 435960"/>
                <a:gd name="textAreaBottom" fmla="*/ 436320 h 435960"/>
              </a:gdLst>
              <a:ahLst/>
              <a:rect l="textAreaLeft" t="textAreaTop" r="textAreaRight" b="textAreaBottom"/>
              <a:pathLst>
                <a:path w="17162" h="9040">
                  <a:moveTo>
                    <a:pt x="16106" y="1"/>
                  </a:moveTo>
                  <a:cubicBezTo>
                    <a:pt x="16013" y="1"/>
                    <a:pt x="15919" y="15"/>
                    <a:pt x="15833" y="44"/>
                  </a:cubicBezTo>
                  <a:cubicBezTo>
                    <a:pt x="15118" y="286"/>
                    <a:pt x="14527" y="1398"/>
                    <a:pt x="13783" y="2420"/>
                  </a:cubicBezTo>
                  <a:cubicBezTo>
                    <a:pt x="13146" y="2887"/>
                    <a:pt x="12490" y="3325"/>
                    <a:pt x="11816" y="3736"/>
                  </a:cubicBezTo>
                  <a:cubicBezTo>
                    <a:pt x="12281" y="3366"/>
                    <a:pt x="12824" y="2840"/>
                    <a:pt x="12930" y="2339"/>
                  </a:cubicBezTo>
                  <a:cubicBezTo>
                    <a:pt x="12967" y="2162"/>
                    <a:pt x="12934" y="1962"/>
                    <a:pt x="12805" y="1837"/>
                  </a:cubicBezTo>
                  <a:cubicBezTo>
                    <a:pt x="12720" y="1755"/>
                    <a:pt x="12605" y="1718"/>
                    <a:pt x="12487" y="1718"/>
                  </a:cubicBezTo>
                  <a:cubicBezTo>
                    <a:pt x="12352" y="1718"/>
                    <a:pt x="12211" y="1766"/>
                    <a:pt x="12102" y="1847"/>
                  </a:cubicBezTo>
                  <a:cubicBezTo>
                    <a:pt x="11628" y="2201"/>
                    <a:pt x="11467" y="3188"/>
                    <a:pt x="11154" y="4126"/>
                  </a:cubicBezTo>
                  <a:cubicBezTo>
                    <a:pt x="10686" y="4394"/>
                    <a:pt x="10211" y="4648"/>
                    <a:pt x="9728" y="4888"/>
                  </a:cubicBezTo>
                  <a:cubicBezTo>
                    <a:pt x="10190" y="4522"/>
                    <a:pt x="10842" y="3911"/>
                    <a:pt x="10894" y="3343"/>
                  </a:cubicBezTo>
                  <a:cubicBezTo>
                    <a:pt x="10909" y="3172"/>
                    <a:pt x="10855" y="2984"/>
                    <a:pt x="10717" y="2880"/>
                  </a:cubicBezTo>
                  <a:cubicBezTo>
                    <a:pt x="10643" y="2824"/>
                    <a:pt x="10554" y="2799"/>
                    <a:pt x="10463" y="2799"/>
                  </a:cubicBezTo>
                  <a:cubicBezTo>
                    <a:pt x="10314" y="2799"/>
                    <a:pt x="10159" y="2865"/>
                    <a:pt x="10048" y="2970"/>
                  </a:cubicBezTo>
                  <a:cubicBezTo>
                    <a:pt x="9639" y="3357"/>
                    <a:pt x="9497" y="4185"/>
                    <a:pt x="9299" y="5097"/>
                  </a:cubicBezTo>
                  <a:cubicBezTo>
                    <a:pt x="8794" y="5338"/>
                    <a:pt x="8282" y="5565"/>
                    <a:pt x="7764" y="5775"/>
                  </a:cubicBezTo>
                  <a:cubicBezTo>
                    <a:pt x="8039" y="5595"/>
                    <a:pt x="8387" y="5357"/>
                    <a:pt x="8680" y="5122"/>
                  </a:cubicBezTo>
                  <a:cubicBezTo>
                    <a:pt x="9433" y="4519"/>
                    <a:pt x="9079" y="3951"/>
                    <a:pt x="8939" y="3819"/>
                  </a:cubicBezTo>
                  <a:cubicBezTo>
                    <a:pt x="8854" y="3738"/>
                    <a:pt x="8733" y="3686"/>
                    <a:pt x="8594" y="3686"/>
                  </a:cubicBezTo>
                  <a:cubicBezTo>
                    <a:pt x="8344" y="3686"/>
                    <a:pt x="8035" y="3855"/>
                    <a:pt x="7775" y="4329"/>
                  </a:cubicBezTo>
                  <a:cubicBezTo>
                    <a:pt x="7394" y="5023"/>
                    <a:pt x="7307" y="5698"/>
                    <a:pt x="7284" y="5965"/>
                  </a:cubicBezTo>
                  <a:cubicBezTo>
                    <a:pt x="6668" y="6203"/>
                    <a:pt x="6043" y="6420"/>
                    <a:pt x="5411" y="6614"/>
                  </a:cubicBezTo>
                  <a:cubicBezTo>
                    <a:pt x="5704" y="6425"/>
                    <a:pt x="6096" y="6160"/>
                    <a:pt x="6423" y="5897"/>
                  </a:cubicBezTo>
                  <a:cubicBezTo>
                    <a:pt x="7198" y="5277"/>
                    <a:pt x="6834" y="4693"/>
                    <a:pt x="6690" y="4557"/>
                  </a:cubicBezTo>
                  <a:cubicBezTo>
                    <a:pt x="6603" y="4474"/>
                    <a:pt x="6478" y="4421"/>
                    <a:pt x="6335" y="4421"/>
                  </a:cubicBezTo>
                  <a:cubicBezTo>
                    <a:pt x="6078" y="4421"/>
                    <a:pt x="5760" y="4594"/>
                    <a:pt x="5493" y="5081"/>
                  </a:cubicBezTo>
                  <a:cubicBezTo>
                    <a:pt x="5112" y="5776"/>
                    <a:pt x="5015" y="6452"/>
                    <a:pt x="4990" y="6741"/>
                  </a:cubicBezTo>
                  <a:cubicBezTo>
                    <a:pt x="4325" y="6934"/>
                    <a:pt x="3655" y="7104"/>
                    <a:pt x="2978" y="7249"/>
                  </a:cubicBezTo>
                  <a:cubicBezTo>
                    <a:pt x="3314" y="7096"/>
                    <a:pt x="3744" y="6887"/>
                    <a:pt x="4113" y="6672"/>
                  </a:cubicBezTo>
                  <a:cubicBezTo>
                    <a:pt x="5036" y="6135"/>
                    <a:pt x="4743" y="5455"/>
                    <a:pt x="4611" y="5286"/>
                  </a:cubicBezTo>
                  <a:cubicBezTo>
                    <a:pt x="4515" y="5165"/>
                    <a:pt x="4356" y="5079"/>
                    <a:pt x="4161" y="5079"/>
                  </a:cubicBezTo>
                  <a:cubicBezTo>
                    <a:pt x="3901" y="5079"/>
                    <a:pt x="3576" y="5231"/>
                    <a:pt x="3255" y="5655"/>
                  </a:cubicBezTo>
                  <a:cubicBezTo>
                    <a:pt x="2730" y="6345"/>
                    <a:pt x="2523" y="7062"/>
                    <a:pt x="2451" y="7357"/>
                  </a:cubicBezTo>
                  <a:cubicBezTo>
                    <a:pt x="1653" y="7511"/>
                    <a:pt x="851" y="7631"/>
                    <a:pt x="45" y="7716"/>
                  </a:cubicBezTo>
                  <a:cubicBezTo>
                    <a:pt x="34" y="7768"/>
                    <a:pt x="20" y="7818"/>
                    <a:pt x="1" y="7868"/>
                  </a:cubicBezTo>
                  <a:lnTo>
                    <a:pt x="0" y="7871"/>
                  </a:lnTo>
                  <a:cubicBezTo>
                    <a:pt x="520" y="7818"/>
                    <a:pt x="1037" y="7751"/>
                    <a:pt x="1553" y="7668"/>
                  </a:cubicBezTo>
                  <a:cubicBezTo>
                    <a:pt x="1872" y="7617"/>
                    <a:pt x="2192" y="7562"/>
                    <a:pt x="2510" y="7499"/>
                  </a:cubicBezTo>
                  <a:cubicBezTo>
                    <a:pt x="2845" y="7855"/>
                    <a:pt x="4038" y="9039"/>
                    <a:pt x="5092" y="9039"/>
                  </a:cubicBezTo>
                  <a:cubicBezTo>
                    <a:pt x="5149" y="9039"/>
                    <a:pt x="5207" y="9036"/>
                    <a:pt x="5264" y="9028"/>
                  </a:cubicBezTo>
                  <a:cubicBezTo>
                    <a:pt x="5512" y="8995"/>
                    <a:pt x="5761" y="8859"/>
                    <a:pt x="5867" y="8631"/>
                  </a:cubicBezTo>
                  <a:cubicBezTo>
                    <a:pt x="6017" y="8309"/>
                    <a:pt x="5831" y="7911"/>
                    <a:pt x="5538" y="7714"/>
                  </a:cubicBezTo>
                  <a:cubicBezTo>
                    <a:pt x="5120" y="7430"/>
                    <a:pt x="4091" y="7373"/>
                    <a:pt x="3329" y="7373"/>
                  </a:cubicBezTo>
                  <a:cubicBezTo>
                    <a:pt x="3255" y="7373"/>
                    <a:pt x="3184" y="7373"/>
                    <a:pt x="3116" y="7374"/>
                  </a:cubicBezTo>
                  <a:cubicBezTo>
                    <a:pt x="3790" y="7227"/>
                    <a:pt x="4458" y="7056"/>
                    <a:pt x="5119" y="6862"/>
                  </a:cubicBezTo>
                  <a:cubicBezTo>
                    <a:pt x="5408" y="7104"/>
                    <a:pt x="6404" y="7886"/>
                    <a:pt x="7245" y="7886"/>
                  </a:cubicBezTo>
                  <a:cubicBezTo>
                    <a:pt x="7343" y="7886"/>
                    <a:pt x="7439" y="7875"/>
                    <a:pt x="7532" y="7851"/>
                  </a:cubicBezTo>
                  <a:cubicBezTo>
                    <a:pt x="7734" y="7800"/>
                    <a:pt x="7924" y="7663"/>
                    <a:pt x="7989" y="7466"/>
                  </a:cubicBezTo>
                  <a:cubicBezTo>
                    <a:pt x="8080" y="7188"/>
                    <a:pt x="7889" y="6880"/>
                    <a:pt x="7630" y="6746"/>
                  </a:cubicBezTo>
                  <a:cubicBezTo>
                    <a:pt x="7440" y="6648"/>
                    <a:pt x="7125" y="6613"/>
                    <a:pt x="6779" y="6613"/>
                  </a:cubicBezTo>
                  <a:cubicBezTo>
                    <a:pt x="6403" y="6613"/>
                    <a:pt x="5990" y="6654"/>
                    <a:pt x="5661" y="6696"/>
                  </a:cubicBezTo>
                  <a:cubicBezTo>
                    <a:pt x="5942" y="6607"/>
                    <a:pt x="6221" y="6514"/>
                    <a:pt x="6500" y="6417"/>
                  </a:cubicBezTo>
                  <a:cubicBezTo>
                    <a:pt x="6820" y="6304"/>
                    <a:pt x="7136" y="6186"/>
                    <a:pt x="7452" y="6063"/>
                  </a:cubicBezTo>
                  <a:cubicBezTo>
                    <a:pt x="7785" y="6285"/>
                    <a:pt x="8887" y="6975"/>
                    <a:pt x="9733" y="6975"/>
                  </a:cubicBezTo>
                  <a:cubicBezTo>
                    <a:pt x="9841" y="6975"/>
                    <a:pt x="9945" y="6964"/>
                    <a:pt x="10042" y="6939"/>
                  </a:cubicBezTo>
                  <a:cubicBezTo>
                    <a:pt x="10239" y="6890"/>
                    <a:pt x="10425" y="6756"/>
                    <a:pt x="10489" y="6564"/>
                  </a:cubicBezTo>
                  <a:cubicBezTo>
                    <a:pt x="10579" y="6290"/>
                    <a:pt x="10391" y="5989"/>
                    <a:pt x="10137" y="5858"/>
                  </a:cubicBezTo>
                  <a:cubicBezTo>
                    <a:pt x="9912" y="5742"/>
                    <a:pt x="9631" y="5695"/>
                    <a:pt x="9308" y="5695"/>
                  </a:cubicBezTo>
                  <a:cubicBezTo>
                    <a:pt x="8905" y="5695"/>
                    <a:pt x="8438" y="5767"/>
                    <a:pt x="7933" y="5870"/>
                  </a:cubicBezTo>
                  <a:cubicBezTo>
                    <a:pt x="8581" y="5602"/>
                    <a:pt x="9218" y="5312"/>
                    <a:pt x="9843" y="5000"/>
                  </a:cubicBezTo>
                  <a:cubicBezTo>
                    <a:pt x="9985" y="5101"/>
                    <a:pt x="10372" y="5337"/>
                    <a:pt x="11299" y="5729"/>
                  </a:cubicBezTo>
                  <a:cubicBezTo>
                    <a:pt x="11509" y="5818"/>
                    <a:pt x="11688" y="5854"/>
                    <a:pt x="11841" y="5854"/>
                  </a:cubicBezTo>
                  <a:cubicBezTo>
                    <a:pt x="12340" y="5854"/>
                    <a:pt x="12549" y="5472"/>
                    <a:pt x="12588" y="5326"/>
                  </a:cubicBezTo>
                  <a:cubicBezTo>
                    <a:pt x="12676" y="5005"/>
                    <a:pt x="12430" y="4536"/>
                    <a:pt x="11577" y="4534"/>
                  </a:cubicBezTo>
                  <a:cubicBezTo>
                    <a:pt x="11191" y="4535"/>
                    <a:pt x="10807" y="4589"/>
                    <a:pt x="10435" y="4694"/>
                  </a:cubicBezTo>
                  <a:cubicBezTo>
                    <a:pt x="10676" y="4567"/>
                    <a:pt x="10914" y="4437"/>
                    <a:pt x="11150" y="4302"/>
                  </a:cubicBezTo>
                  <a:cubicBezTo>
                    <a:pt x="11270" y="4234"/>
                    <a:pt x="11390" y="4164"/>
                    <a:pt x="11509" y="4094"/>
                  </a:cubicBezTo>
                  <a:cubicBezTo>
                    <a:pt x="11795" y="4171"/>
                    <a:pt x="12565" y="4358"/>
                    <a:pt x="13278" y="4358"/>
                  </a:cubicBezTo>
                  <a:cubicBezTo>
                    <a:pt x="13662" y="4358"/>
                    <a:pt x="14031" y="4303"/>
                    <a:pt x="14299" y="4148"/>
                  </a:cubicBezTo>
                  <a:cubicBezTo>
                    <a:pt x="14472" y="4047"/>
                    <a:pt x="14614" y="3869"/>
                    <a:pt x="14621" y="3668"/>
                  </a:cubicBezTo>
                  <a:cubicBezTo>
                    <a:pt x="14633" y="3386"/>
                    <a:pt x="14372" y="3150"/>
                    <a:pt x="14095" y="3095"/>
                  </a:cubicBezTo>
                  <a:cubicBezTo>
                    <a:pt x="14035" y="3083"/>
                    <a:pt x="13973" y="3077"/>
                    <a:pt x="13908" y="3077"/>
                  </a:cubicBezTo>
                  <a:cubicBezTo>
                    <a:pt x="13418" y="3077"/>
                    <a:pt x="12792" y="3401"/>
                    <a:pt x="12108" y="3733"/>
                  </a:cubicBezTo>
                  <a:cubicBezTo>
                    <a:pt x="12698" y="3365"/>
                    <a:pt x="13273" y="2978"/>
                    <a:pt x="13831" y="2570"/>
                  </a:cubicBezTo>
                  <a:cubicBezTo>
                    <a:pt x="14579" y="2362"/>
                    <a:pt x="17162" y="1549"/>
                    <a:pt x="16711" y="319"/>
                  </a:cubicBezTo>
                  <a:cubicBezTo>
                    <a:pt x="16599" y="104"/>
                    <a:pt x="16353" y="1"/>
                    <a:pt x="16106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39" name="Google Shape;600;p24"/>
            <p:cNvSpPr/>
            <p:nvPr/>
          </p:nvSpPr>
          <p:spPr>
            <a:xfrm rot="4999800">
              <a:off x="2404800" y="-39600"/>
              <a:ext cx="897120" cy="840600"/>
            </a:xfrm>
            <a:custGeom>
              <a:avLst/>
              <a:gdLst>
                <a:gd name="textAreaLeft" fmla="*/ 0 w 897120"/>
                <a:gd name="textAreaRight" fmla="*/ 897480 w 897120"/>
                <a:gd name="textAreaTop" fmla="*/ 0 h 840600"/>
                <a:gd name="textAreaBottom" fmla="*/ 840960 h 840600"/>
              </a:gdLst>
              <a:ahLst/>
              <a:rect l="textAreaLeft" t="textAreaTop" r="textAreaRight" b="textAreaBottom"/>
              <a:pathLst>
                <a:path w="18594" h="17423">
                  <a:moveTo>
                    <a:pt x="17543" y="0"/>
                  </a:moveTo>
                  <a:cubicBezTo>
                    <a:pt x="16219" y="0"/>
                    <a:pt x="14492" y="2057"/>
                    <a:pt x="13951" y="2747"/>
                  </a:cubicBezTo>
                  <a:cubicBezTo>
                    <a:pt x="13143" y="3236"/>
                    <a:pt x="12353" y="3756"/>
                    <a:pt x="11579" y="4308"/>
                  </a:cubicBezTo>
                  <a:cubicBezTo>
                    <a:pt x="12460" y="3529"/>
                    <a:pt x="13287" y="2838"/>
                    <a:pt x="13428" y="2139"/>
                  </a:cubicBezTo>
                  <a:cubicBezTo>
                    <a:pt x="13504" y="1759"/>
                    <a:pt x="13344" y="1306"/>
                    <a:pt x="12982" y="1172"/>
                  </a:cubicBezTo>
                  <a:cubicBezTo>
                    <a:pt x="12908" y="1144"/>
                    <a:pt x="12830" y="1132"/>
                    <a:pt x="12753" y="1132"/>
                  </a:cubicBezTo>
                  <a:cubicBezTo>
                    <a:pt x="12559" y="1132"/>
                    <a:pt x="12363" y="1209"/>
                    <a:pt x="12206" y="1327"/>
                  </a:cubicBezTo>
                  <a:cubicBezTo>
                    <a:pt x="11247" y="2056"/>
                    <a:pt x="10891" y="4253"/>
                    <a:pt x="10808" y="4872"/>
                  </a:cubicBezTo>
                  <a:cubicBezTo>
                    <a:pt x="10657" y="4986"/>
                    <a:pt x="10507" y="5101"/>
                    <a:pt x="10357" y="5217"/>
                  </a:cubicBezTo>
                  <a:cubicBezTo>
                    <a:pt x="10065" y="5444"/>
                    <a:pt x="9775" y="5675"/>
                    <a:pt x="9488" y="5911"/>
                  </a:cubicBezTo>
                  <a:cubicBezTo>
                    <a:pt x="9757" y="5569"/>
                    <a:pt x="10060" y="5112"/>
                    <a:pt x="10290" y="4555"/>
                  </a:cubicBezTo>
                  <a:cubicBezTo>
                    <a:pt x="10736" y="3479"/>
                    <a:pt x="10274" y="2922"/>
                    <a:pt x="9823" y="2863"/>
                  </a:cubicBezTo>
                  <a:cubicBezTo>
                    <a:pt x="9799" y="2860"/>
                    <a:pt x="9771" y="2858"/>
                    <a:pt x="9739" y="2858"/>
                  </a:cubicBezTo>
                  <a:cubicBezTo>
                    <a:pt x="9402" y="2858"/>
                    <a:pt x="8630" y="3061"/>
                    <a:pt x="8636" y="4278"/>
                  </a:cubicBezTo>
                  <a:cubicBezTo>
                    <a:pt x="8644" y="5653"/>
                    <a:pt x="8739" y="6264"/>
                    <a:pt x="8792" y="6497"/>
                  </a:cubicBezTo>
                  <a:cubicBezTo>
                    <a:pt x="8069" y="7121"/>
                    <a:pt x="7369" y="7770"/>
                    <a:pt x="6691" y="8447"/>
                  </a:cubicBezTo>
                  <a:cubicBezTo>
                    <a:pt x="7402" y="7397"/>
                    <a:pt x="7928" y="6448"/>
                    <a:pt x="7865" y="5675"/>
                  </a:cubicBezTo>
                  <a:cubicBezTo>
                    <a:pt x="7833" y="5285"/>
                    <a:pt x="7551" y="4891"/>
                    <a:pt x="7160" y="4861"/>
                  </a:cubicBezTo>
                  <a:cubicBezTo>
                    <a:pt x="7144" y="4860"/>
                    <a:pt x="7127" y="4859"/>
                    <a:pt x="7111" y="4859"/>
                  </a:cubicBezTo>
                  <a:cubicBezTo>
                    <a:pt x="6853" y="4859"/>
                    <a:pt x="6607" y="5018"/>
                    <a:pt x="6450" y="5226"/>
                  </a:cubicBezTo>
                  <a:cubicBezTo>
                    <a:pt x="5720" y="6198"/>
                    <a:pt x="6076" y="8347"/>
                    <a:pt x="6194" y="8952"/>
                  </a:cubicBezTo>
                  <a:cubicBezTo>
                    <a:pt x="5874" y="9285"/>
                    <a:pt x="5558" y="9623"/>
                    <a:pt x="5249" y="9967"/>
                  </a:cubicBezTo>
                  <a:cubicBezTo>
                    <a:pt x="4980" y="10266"/>
                    <a:pt x="4715" y="10570"/>
                    <a:pt x="4455" y="10877"/>
                  </a:cubicBezTo>
                  <a:cubicBezTo>
                    <a:pt x="4890" y="10122"/>
                    <a:pt x="5478" y="8976"/>
                    <a:pt x="5427" y="8369"/>
                  </a:cubicBezTo>
                  <a:cubicBezTo>
                    <a:pt x="5394" y="7971"/>
                    <a:pt x="5106" y="7568"/>
                    <a:pt x="4708" y="7538"/>
                  </a:cubicBezTo>
                  <a:cubicBezTo>
                    <a:pt x="4691" y="7537"/>
                    <a:pt x="4675" y="7536"/>
                    <a:pt x="4659" y="7536"/>
                  </a:cubicBezTo>
                  <a:cubicBezTo>
                    <a:pt x="4394" y="7536"/>
                    <a:pt x="4143" y="7698"/>
                    <a:pt x="3983" y="7911"/>
                  </a:cubicBezTo>
                  <a:cubicBezTo>
                    <a:pt x="3234" y="8909"/>
                    <a:pt x="3791" y="10925"/>
                    <a:pt x="3963" y="11473"/>
                  </a:cubicBezTo>
                  <a:cubicBezTo>
                    <a:pt x="3368" y="12205"/>
                    <a:pt x="2802" y="12958"/>
                    <a:pt x="2263" y="13730"/>
                  </a:cubicBezTo>
                  <a:cubicBezTo>
                    <a:pt x="2681" y="12763"/>
                    <a:pt x="3260" y="11239"/>
                    <a:pt x="3109" y="10497"/>
                  </a:cubicBezTo>
                  <a:cubicBezTo>
                    <a:pt x="3014" y="10035"/>
                    <a:pt x="2626" y="9600"/>
                    <a:pt x="2156" y="9600"/>
                  </a:cubicBezTo>
                  <a:cubicBezTo>
                    <a:pt x="2146" y="9600"/>
                    <a:pt x="2136" y="9600"/>
                    <a:pt x="2125" y="9601"/>
                  </a:cubicBezTo>
                  <a:cubicBezTo>
                    <a:pt x="1783" y="9615"/>
                    <a:pt x="1479" y="9856"/>
                    <a:pt x="1308" y="10153"/>
                  </a:cubicBezTo>
                  <a:cubicBezTo>
                    <a:pt x="552" y="11454"/>
                    <a:pt x="1500" y="13785"/>
                    <a:pt x="1789" y="14427"/>
                  </a:cubicBezTo>
                  <a:cubicBezTo>
                    <a:pt x="1543" y="14796"/>
                    <a:pt x="1303" y="15169"/>
                    <a:pt x="1072" y="15546"/>
                  </a:cubicBezTo>
                  <a:cubicBezTo>
                    <a:pt x="697" y="16153"/>
                    <a:pt x="340" y="16770"/>
                    <a:pt x="0" y="17396"/>
                  </a:cubicBezTo>
                  <a:lnTo>
                    <a:pt x="4" y="17396"/>
                  </a:lnTo>
                  <a:cubicBezTo>
                    <a:pt x="77" y="17399"/>
                    <a:pt x="149" y="17408"/>
                    <a:pt x="220" y="17422"/>
                  </a:cubicBezTo>
                  <a:cubicBezTo>
                    <a:pt x="750" y="16450"/>
                    <a:pt x="1322" y="15502"/>
                    <a:pt x="1937" y="14577"/>
                  </a:cubicBezTo>
                  <a:cubicBezTo>
                    <a:pt x="2141" y="14609"/>
                    <a:pt x="2495" y="14654"/>
                    <a:pt x="2940" y="14654"/>
                  </a:cubicBezTo>
                  <a:cubicBezTo>
                    <a:pt x="3388" y="14654"/>
                    <a:pt x="3929" y="14609"/>
                    <a:pt x="4504" y="14459"/>
                  </a:cubicBezTo>
                  <a:cubicBezTo>
                    <a:pt x="5735" y="14139"/>
                    <a:pt x="5922" y="13372"/>
                    <a:pt x="5681" y="12942"/>
                  </a:cubicBezTo>
                  <a:cubicBezTo>
                    <a:pt x="5588" y="12778"/>
                    <a:pt x="5264" y="12418"/>
                    <a:pt x="4734" y="12418"/>
                  </a:cubicBezTo>
                  <a:cubicBezTo>
                    <a:pt x="4441" y="12418"/>
                    <a:pt x="4086" y="12528"/>
                    <a:pt x="3673" y="12842"/>
                  </a:cubicBezTo>
                  <a:cubicBezTo>
                    <a:pt x="3208" y="13194"/>
                    <a:pt x="2719" y="13627"/>
                    <a:pt x="2350" y="13969"/>
                  </a:cubicBezTo>
                  <a:cubicBezTo>
                    <a:pt x="2887" y="13193"/>
                    <a:pt x="3453" y="12436"/>
                    <a:pt x="4047" y="11700"/>
                  </a:cubicBezTo>
                  <a:cubicBezTo>
                    <a:pt x="4354" y="11797"/>
                    <a:pt x="5007" y="11970"/>
                    <a:pt x="5818" y="11970"/>
                  </a:cubicBezTo>
                  <a:cubicBezTo>
                    <a:pt x="6006" y="11970"/>
                    <a:pt x="6201" y="11961"/>
                    <a:pt x="6403" y="11939"/>
                  </a:cubicBezTo>
                  <a:cubicBezTo>
                    <a:pt x="7578" y="11814"/>
                    <a:pt x="7857" y="11135"/>
                    <a:pt x="7694" y="10705"/>
                  </a:cubicBezTo>
                  <a:cubicBezTo>
                    <a:pt x="7625" y="10524"/>
                    <a:pt x="7327" y="10081"/>
                    <a:pt x="6728" y="10081"/>
                  </a:cubicBezTo>
                  <a:cubicBezTo>
                    <a:pt x="6489" y="10081"/>
                    <a:pt x="6202" y="10151"/>
                    <a:pt x="5863" y="10337"/>
                  </a:cubicBezTo>
                  <a:cubicBezTo>
                    <a:pt x="5361" y="10611"/>
                    <a:pt x="4821" y="10966"/>
                    <a:pt x="4427" y="11236"/>
                  </a:cubicBezTo>
                  <a:cubicBezTo>
                    <a:pt x="5005" y="10542"/>
                    <a:pt x="5605" y="9868"/>
                    <a:pt x="6231" y="9215"/>
                  </a:cubicBezTo>
                  <a:cubicBezTo>
                    <a:pt x="6515" y="9306"/>
                    <a:pt x="7166" y="9487"/>
                    <a:pt x="7983" y="9487"/>
                  </a:cubicBezTo>
                  <a:cubicBezTo>
                    <a:pt x="8165" y="9487"/>
                    <a:pt x="8355" y="9478"/>
                    <a:pt x="8551" y="9457"/>
                  </a:cubicBezTo>
                  <a:cubicBezTo>
                    <a:pt x="9693" y="9335"/>
                    <a:pt x="9964" y="8674"/>
                    <a:pt x="9807" y="8258"/>
                  </a:cubicBezTo>
                  <a:cubicBezTo>
                    <a:pt x="9740" y="8081"/>
                    <a:pt x="9449" y="7650"/>
                    <a:pt x="8867" y="7650"/>
                  </a:cubicBezTo>
                  <a:cubicBezTo>
                    <a:pt x="8635" y="7650"/>
                    <a:pt x="8356" y="7719"/>
                    <a:pt x="8027" y="7899"/>
                  </a:cubicBezTo>
                  <a:cubicBezTo>
                    <a:pt x="7576" y="8146"/>
                    <a:pt x="7094" y="8459"/>
                    <a:pt x="6721" y="8712"/>
                  </a:cubicBezTo>
                  <a:cubicBezTo>
                    <a:pt x="7260" y="8169"/>
                    <a:pt x="7814" y="7642"/>
                    <a:pt x="8384" y="7133"/>
                  </a:cubicBezTo>
                  <a:cubicBezTo>
                    <a:pt x="9221" y="7286"/>
                    <a:pt x="9997" y="7451"/>
                    <a:pt x="10631" y="7451"/>
                  </a:cubicBezTo>
                  <a:cubicBezTo>
                    <a:pt x="10946" y="7451"/>
                    <a:pt x="11225" y="7411"/>
                    <a:pt x="11459" y="7307"/>
                  </a:cubicBezTo>
                  <a:cubicBezTo>
                    <a:pt x="11765" y="7171"/>
                    <a:pt x="12008" y="6833"/>
                    <a:pt x="11924" y="6511"/>
                  </a:cubicBezTo>
                  <a:cubicBezTo>
                    <a:pt x="11865" y="6282"/>
                    <a:pt x="11658" y="6115"/>
                    <a:pt x="11432" y="6044"/>
                  </a:cubicBezTo>
                  <a:cubicBezTo>
                    <a:pt x="11301" y="6003"/>
                    <a:pt x="11158" y="5985"/>
                    <a:pt x="11008" y="5985"/>
                  </a:cubicBezTo>
                  <a:cubicBezTo>
                    <a:pt x="10309" y="5985"/>
                    <a:pt x="9452" y="6381"/>
                    <a:pt x="8872" y="6701"/>
                  </a:cubicBezTo>
                  <a:cubicBezTo>
                    <a:pt x="9429" y="6220"/>
                    <a:pt x="10000" y="5754"/>
                    <a:pt x="10582" y="5304"/>
                  </a:cubicBezTo>
                  <a:cubicBezTo>
                    <a:pt x="11428" y="5365"/>
                    <a:pt x="12266" y="5512"/>
                    <a:pt x="12945" y="5512"/>
                  </a:cubicBezTo>
                  <a:cubicBezTo>
                    <a:pt x="13348" y="5512"/>
                    <a:pt x="13695" y="5460"/>
                    <a:pt x="13954" y="5307"/>
                  </a:cubicBezTo>
                  <a:cubicBezTo>
                    <a:pt x="14254" y="5129"/>
                    <a:pt x="14463" y="4749"/>
                    <a:pt x="14336" y="4427"/>
                  </a:cubicBezTo>
                  <a:cubicBezTo>
                    <a:pt x="14247" y="4198"/>
                    <a:pt x="14012" y="4050"/>
                    <a:pt x="13769" y="4005"/>
                  </a:cubicBezTo>
                  <a:cubicBezTo>
                    <a:pt x="13681" y="3988"/>
                    <a:pt x="13588" y="3980"/>
                    <a:pt x="13492" y="3980"/>
                  </a:cubicBezTo>
                  <a:cubicBezTo>
                    <a:pt x="12842" y="3980"/>
                    <a:pt x="12042" y="4335"/>
                    <a:pt x="11423" y="4676"/>
                  </a:cubicBezTo>
                  <a:cubicBezTo>
                    <a:pt x="12294" y="4041"/>
                    <a:pt x="13191" y="3445"/>
                    <a:pt x="14114" y="2888"/>
                  </a:cubicBezTo>
                  <a:cubicBezTo>
                    <a:pt x="15793" y="2486"/>
                    <a:pt x="17507" y="2326"/>
                    <a:pt x="18186" y="1552"/>
                  </a:cubicBezTo>
                  <a:cubicBezTo>
                    <a:pt x="18488" y="1207"/>
                    <a:pt x="18593" y="649"/>
                    <a:pt x="18302" y="298"/>
                  </a:cubicBezTo>
                  <a:cubicBezTo>
                    <a:pt x="18076" y="89"/>
                    <a:pt x="17818" y="0"/>
                    <a:pt x="17543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340" name="Google Shape;601;p24"/>
          <p:cNvSpPr/>
          <p:nvPr/>
        </p:nvSpPr>
        <p:spPr>
          <a:xfrm>
            <a:off x="1334880" y="1638360"/>
            <a:ext cx="6404760" cy="2647080"/>
          </a:xfrm>
          <a:custGeom>
            <a:avLst/>
            <a:gdLst>
              <a:gd name="textAreaLeft" fmla="*/ 0 w 6404760"/>
              <a:gd name="textAreaRight" fmla="*/ 6405120 w 6404760"/>
              <a:gd name="textAreaTop" fmla="*/ 0 h 2647080"/>
              <a:gd name="textAreaBottom" fmla="*/ 2647440 h 2647080"/>
            </a:gdLst>
            <a:ahLst/>
            <a:rect l="textAreaLeft" t="textAreaTop" r="textAreaRight" b="textAreaBottom"/>
            <a:pathLst>
              <a:path w="68628" h="37449">
                <a:moveTo>
                  <a:pt x="34869" y="0"/>
                </a:moveTo>
                <a:cubicBezTo>
                  <a:pt x="8842" y="0"/>
                  <a:pt x="1" y="22389"/>
                  <a:pt x="5998" y="32207"/>
                </a:cubicBezTo>
                <a:cubicBezTo>
                  <a:pt x="8542" y="36372"/>
                  <a:pt x="14068" y="37449"/>
                  <a:pt x="19653" y="37449"/>
                </a:cubicBezTo>
                <a:cubicBezTo>
                  <a:pt x="24745" y="37449"/>
                  <a:pt x="29885" y="36554"/>
                  <a:pt x="32861" y="36289"/>
                </a:cubicBezTo>
                <a:cubicBezTo>
                  <a:pt x="33986" y="36189"/>
                  <a:pt x="35157" y="36148"/>
                  <a:pt x="36357" y="36148"/>
                </a:cubicBezTo>
                <a:cubicBezTo>
                  <a:pt x="41710" y="36148"/>
                  <a:pt x="47653" y="36962"/>
                  <a:pt x="52787" y="36962"/>
                </a:cubicBezTo>
                <a:cubicBezTo>
                  <a:pt x="58611" y="36962"/>
                  <a:pt x="63393" y="35914"/>
                  <a:pt x="65093" y="31440"/>
                </a:cubicBezTo>
                <a:cubicBezTo>
                  <a:pt x="68628" y="22139"/>
                  <a:pt x="56057" y="482"/>
                  <a:pt x="35943" y="13"/>
                </a:cubicBezTo>
                <a:cubicBezTo>
                  <a:pt x="35581" y="4"/>
                  <a:pt x="35224" y="0"/>
                  <a:pt x="34869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720000" y="2118240"/>
            <a:ext cx="2410920" cy="592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cs-CZ" sz="3600" spc="-1" strike="noStrike">
                <a:solidFill>
                  <a:schemeClr val="dk2"/>
                </a:solidFill>
                <a:latin typeface="Exo 2 ExtraBold"/>
                <a:ea typeface="Exo 2 ExtraBold"/>
              </a:rPr>
              <a:t>xx%</a:t>
            </a:r>
            <a:endParaRPr b="0" lang="cs-CZ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title"/>
          </p:nvPr>
        </p:nvSpPr>
        <p:spPr>
          <a:xfrm>
            <a:off x="6012720" y="2118240"/>
            <a:ext cx="2410920" cy="592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cs-CZ" sz="3600" spc="-1" strike="noStrike">
                <a:solidFill>
                  <a:schemeClr val="dk2"/>
                </a:solidFill>
                <a:latin typeface="Exo 2 ExtraBold"/>
                <a:ea typeface="Exo 2 ExtraBold"/>
              </a:rPr>
              <a:t>xx%</a:t>
            </a:r>
            <a:endParaRPr b="0" lang="cs-CZ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title"/>
          </p:nvPr>
        </p:nvSpPr>
        <p:spPr>
          <a:xfrm>
            <a:off x="3366360" y="2118240"/>
            <a:ext cx="2410920" cy="592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cs-CZ" sz="3600" spc="-1" strike="noStrike">
                <a:solidFill>
                  <a:schemeClr val="accent1"/>
                </a:solidFill>
                <a:latin typeface="Exo 2 ExtraBold"/>
                <a:ea typeface="Exo 2 ExtraBold"/>
              </a:rPr>
              <a:t>xx%</a:t>
            </a:r>
            <a:endParaRPr b="0" lang="cs-CZ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Google Shape;608;p24"/>
          <p:cNvSpPr/>
          <p:nvPr/>
        </p:nvSpPr>
        <p:spPr>
          <a:xfrm>
            <a:off x="246960" y="377640"/>
            <a:ext cx="1112400" cy="1154520"/>
          </a:xfrm>
          <a:custGeom>
            <a:avLst/>
            <a:gdLst>
              <a:gd name="textAreaLeft" fmla="*/ 0 w 1112400"/>
              <a:gd name="textAreaRight" fmla="*/ 1112760 w 1112400"/>
              <a:gd name="textAreaTop" fmla="*/ 0 h 1154520"/>
              <a:gd name="textAreaBottom" fmla="*/ 1154880 h 1154520"/>
            </a:gdLst>
            <a:ahLst/>
            <a:rect l="textAreaLeft" t="textAreaTop" r="textAreaRight" b="textAreaBottom"/>
            <a:pathLst>
              <a:path w="23597" h="24498">
                <a:moveTo>
                  <a:pt x="617" y="2"/>
                </a:moveTo>
                <a:cubicBezTo>
                  <a:pt x="468" y="2"/>
                  <a:pt x="323" y="60"/>
                  <a:pt x="213" y="169"/>
                </a:cubicBezTo>
                <a:cubicBezTo>
                  <a:pt x="50" y="332"/>
                  <a:pt x="1" y="578"/>
                  <a:pt x="89" y="791"/>
                </a:cubicBezTo>
                <a:cubicBezTo>
                  <a:pt x="178" y="1004"/>
                  <a:pt x="386" y="1144"/>
                  <a:pt x="617" y="1144"/>
                </a:cubicBezTo>
                <a:cubicBezTo>
                  <a:pt x="931" y="1144"/>
                  <a:pt x="1187" y="888"/>
                  <a:pt x="1187" y="574"/>
                </a:cubicBezTo>
                <a:cubicBezTo>
                  <a:pt x="1187" y="342"/>
                  <a:pt x="1048" y="134"/>
                  <a:pt x="835" y="46"/>
                </a:cubicBezTo>
                <a:cubicBezTo>
                  <a:pt x="765" y="17"/>
                  <a:pt x="690" y="2"/>
                  <a:pt x="617" y="2"/>
                </a:cubicBezTo>
                <a:close/>
                <a:moveTo>
                  <a:pt x="3819" y="1"/>
                </a:moveTo>
                <a:cubicBezTo>
                  <a:pt x="3670" y="1"/>
                  <a:pt x="3524" y="59"/>
                  <a:pt x="3415" y="169"/>
                </a:cubicBezTo>
                <a:cubicBezTo>
                  <a:pt x="3251" y="332"/>
                  <a:pt x="3202" y="578"/>
                  <a:pt x="3291" y="791"/>
                </a:cubicBezTo>
                <a:cubicBezTo>
                  <a:pt x="3379" y="1004"/>
                  <a:pt x="3588" y="1144"/>
                  <a:pt x="3818" y="1144"/>
                </a:cubicBezTo>
                <a:cubicBezTo>
                  <a:pt x="4133" y="1143"/>
                  <a:pt x="4389" y="888"/>
                  <a:pt x="4389" y="574"/>
                </a:cubicBezTo>
                <a:cubicBezTo>
                  <a:pt x="4389" y="342"/>
                  <a:pt x="4250" y="134"/>
                  <a:pt x="4037" y="45"/>
                </a:cubicBezTo>
                <a:cubicBezTo>
                  <a:pt x="3966" y="16"/>
                  <a:pt x="3892" y="1"/>
                  <a:pt x="3819" y="1"/>
                </a:cubicBezTo>
                <a:close/>
                <a:moveTo>
                  <a:pt x="7018" y="1"/>
                </a:moveTo>
                <a:cubicBezTo>
                  <a:pt x="6870" y="1"/>
                  <a:pt x="6725" y="59"/>
                  <a:pt x="6615" y="168"/>
                </a:cubicBezTo>
                <a:cubicBezTo>
                  <a:pt x="6452" y="331"/>
                  <a:pt x="6402" y="577"/>
                  <a:pt x="6491" y="791"/>
                </a:cubicBezTo>
                <a:cubicBezTo>
                  <a:pt x="6579" y="1004"/>
                  <a:pt x="6787" y="1143"/>
                  <a:pt x="7019" y="1144"/>
                </a:cubicBezTo>
                <a:cubicBezTo>
                  <a:pt x="7334" y="1143"/>
                  <a:pt x="7589" y="888"/>
                  <a:pt x="7590" y="574"/>
                </a:cubicBezTo>
                <a:cubicBezTo>
                  <a:pt x="7590" y="342"/>
                  <a:pt x="7452" y="134"/>
                  <a:pt x="7238" y="45"/>
                </a:cubicBezTo>
                <a:cubicBezTo>
                  <a:pt x="7167" y="15"/>
                  <a:pt x="7092" y="1"/>
                  <a:pt x="7018" y="1"/>
                </a:cubicBezTo>
                <a:close/>
                <a:moveTo>
                  <a:pt x="10221" y="2"/>
                </a:moveTo>
                <a:cubicBezTo>
                  <a:pt x="10072" y="2"/>
                  <a:pt x="9926" y="60"/>
                  <a:pt x="9817" y="169"/>
                </a:cubicBezTo>
                <a:cubicBezTo>
                  <a:pt x="9654" y="332"/>
                  <a:pt x="9605" y="578"/>
                  <a:pt x="9693" y="791"/>
                </a:cubicBezTo>
                <a:cubicBezTo>
                  <a:pt x="9782" y="1005"/>
                  <a:pt x="9990" y="1144"/>
                  <a:pt x="10221" y="1144"/>
                </a:cubicBezTo>
                <a:cubicBezTo>
                  <a:pt x="10535" y="1143"/>
                  <a:pt x="10791" y="887"/>
                  <a:pt x="10791" y="574"/>
                </a:cubicBezTo>
                <a:cubicBezTo>
                  <a:pt x="10791" y="342"/>
                  <a:pt x="10652" y="134"/>
                  <a:pt x="10439" y="46"/>
                </a:cubicBezTo>
                <a:cubicBezTo>
                  <a:pt x="10369" y="16"/>
                  <a:pt x="10294" y="2"/>
                  <a:pt x="10221" y="2"/>
                </a:cubicBezTo>
                <a:close/>
                <a:moveTo>
                  <a:pt x="13423" y="2"/>
                </a:moveTo>
                <a:cubicBezTo>
                  <a:pt x="13274" y="2"/>
                  <a:pt x="13128" y="60"/>
                  <a:pt x="13019" y="169"/>
                </a:cubicBezTo>
                <a:cubicBezTo>
                  <a:pt x="12855" y="332"/>
                  <a:pt x="12807" y="578"/>
                  <a:pt x="12894" y="791"/>
                </a:cubicBezTo>
                <a:cubicBezTo>
                  <a:pt x="12982" y="1004"/>
                  <a:pt x="13191" y="1143"/>
                  <a:pt x="13421" y="1144"/>
                </a:cubicBezTo>
                <a:cubicBezTo>
                  <a:pt x="13736" y="1143"/>
                  <a:pt x="13992" y="888"/>
                  <a:pt x="13993" y="574"/>
                </a:cubicBezTo>
                <a:cubicBezTo>
                  <a:pt x="13993" y="343"/>
                  <a:pt x="13854" y="134"/>
                  <a:pt x="13641" y="46"/>
                </a:cubicBezTo>
                <a:cubicBezTo>
                  <a:pt x="13570" y="17"/>
                  <a:pt x="13496" y="2"/>
                  <a:pt x="13423" y="2"/>
                </a:cubicBezTo>
                <a:close/>
                <a:moveTo>
                  <a:pt x="16623" y="1"/>
                </a:moveTo>
                <a:cubicBezTo>
                  <a:pt x="16475" y="1"/>
                  <a:pt x="16329" y="59"/>
                  <a:pt x="16219" y="168"/>
                </a:cubicBezTo>
                <a:cubicBezTo>
                  <a:pt x="16056" y="331"/>
                  <a:pt x="16007" y="577"/>
                  <a:pt x="16095" y="791"/>
                </a:cubicBezTo>
                <a:cubicBezTo>
                  <a:pt x="16184" y="1004"/>
                  <a:pt x="16392" y="1143"/>
                  <a:pt x="16623" y="1144"/>
                </a:cubicBezTo>
                <a:cubicBezTo>
                  <a:pt x="16939" y="1143"/>
                  <a:pt x="17193" y="888"/>
                  <a:pt x="17194" y="574"/>
                </a:cubicBezTo>
                <a:cubicBezTo>
                  <a:pt x="17194" y="342"/>
                  <a:pt x="17056" y="134"/>
                  <a:pt x="16842" y="45"/>
                </a:cubicBezTo>
                <a:cubicBezTo>
                  <a:pt x="16772" y="15"/>
                  <a:pt x="16697" y="1"/>
                  <a:pt x="16623" y="1"/>
                </a:cubicBezTo>
                <a:close/>
                <a:moveTo>
                  <a:pt x="19826" y="1"/>
                </a:moveTo>
                <a:cubicBezTo>
                  <a:pt x="19677" y="1"/>
                  <a:pt x="19530" y="59"/>
                  <a:pt x="19421" y="168"/>
                </a:cubicBezTo>
                <a:cubicBezTo>
                  <a:pt x="19257" y="331"/>
                  <a:pt x="19209" y="577"/>
                  <a:pt x="19297" y="791"/>
                </a:cubicBezTo>
                <a:cubicBezTo>
                  <a:pt x="19385" y="1004"/>
                  <a:pt x="19594" y="1143"/>
                  <a:pt x="19825" y="1144"/>
                </a:cubicBezTo>
                <a:cubicBezTo>
                  <a:pt x="20139" y="1143"/>
                  <a:pt x="20395" y="888"/>
                  <a:pt x="20396" y="574"/>
                </a:cubicBezTo>
                <a:cubicBezTo>
                  <a:pt x="20396" y="342"/>
                  <a:pt x="20257" y="134"/>
                  <a:pt x="20044" y="45"/>
                </a:cubicBezTo>
                <a:cubicBezTo>
                  <a:pt x="19974" y="16"/>
                  <a:pt x="19899" y="1"/>
                  <a:pt x="19826" y="1"/>
                </a:cubicBezTo>
                <a:close/>
                <a:moveTo>
                  <a:pt x="23026" y="2"/>
                </a:moveTo>
                <a:cubicBezTo>
                  <a:pt x="22878" y="2"/>
                  <a:pt x="22731" y="60"/>
                  <a:pt x="22623" y="169"/>
                </a:cubicBezTo>
                <a:cubicBezTo>
                  <a:pt x="22459" y="332"/>
                  <a:pt x="22410" y="578"/>
                  <a:pt x="22498" y="791"/>
                </a:cubicBezTo>
                <a:cubicBezTo>
                  <a:pt x="22587" y="1005"/>
                  <a:pt x="22796" y="1144"/>
                  <a:pt x="23026" y="1144"/>
                </a:cubicBezTo>
                <a:cubicBezTo>
                  <a:pt x="23341" y="1143"/>
                  <a:pt x="23596" y="887"/>
                  <a:pt x="23597" y="574"/>
                </a:cubicBezTo>
                <a:cubicBezTo>
                  <a:pt x="23597" y="342"/>
                  <a:pt x="23458" y="134"/>
                  <a:pt x="23245" y="46"/>
                </a:cubicBezTo>
                <a:cubicBezTo>
                  <a:pt x="23174" y="16"/>
                  <a:pt x="23100" y="2"/>
                  <a:pt x="23026" y="2"/>
                </a:cubicBezTo>
                <a:close/>
                <a:moveTo>
                  <a:pt x="617" y="2922"/>
                </a:moveTo>
                <a:cubicBezTo>
                  <a:pt x="469" y="2922"/>
                  <a:pt x="323" y="2980"/>
                  <a:pt x="213" y="3089"/>
                </a:cubicBezTo>
                <a:cubicBezTo>
                  <a:pt x="50" y="3252"/>
                  <a:pt x="1" y="3498"/>
                  <a:pt x="89" y="3711"/>
                </a:cubicBezTo>
                <a:cubicBezTo>
                  <a:pt x="178" y="3924"/>
                  <a:pt x="386" y="4063"/>
                  <a:pt x="617" y="4063"/>
                </a:cubicBezTo>
                <a:cubicBezTo>
                  <a:pt x="931" y="4063"/>
                  <a:pt x="1187" y="3807"/>
                  <a:pt x="1187" y="3493"/>
                </a:cubicBezTo>
                <a:cubicBezTo>
                  <a:pt x="1187" y="3262"/>
                  <a:pt x="1048" y="3054"/>
                  <a:pt x="835" y="2965"/>
                </a:cubicBezTo>
                <a:cubicBezTo>
                  <a:pt x="765" y="2936"/>
                  <a:pt x="691" y="2922"/>
                  <a:pt x="617" y="2922"/>
                </a:cubicBezTo>
                <a:close/>
                <a:moveTo>
                  <a:pt x="3817" y="2921"/>
                </a:moveTo>
                <a:cubicBezTo>
                  <a:pt x="3669" y="2921"/>
                  <a:pt x="3523" y="2979"/>
                  <a:pt x="3414" y="3088"/>
                </a:cubicBezTo>
                <a:cubicBezTo>
                  <a:pt x="3251" y="3252"/>
                  <a:pt x="3202" y="3498"/>
                  <a:pt x="3291" y="3711"/>
                </a:cubicBezTo>
                <a:cubicBezTo>
                  <a:pt x="3380" y="3924"/>
                  <a:pt x="3588" y="4063"/>
                  <a:pt x="3818" y="4063"/>
                </a:cubicBezTo>
                <a:cubicBezTo>
                  <a:pt x="4133" y="4062"/>
                  <a:pt x="4388" y="3807"/>
                  <a:pt x="4389" y="3493"/>
                </a:cubicBezTo>
                <a:cubicBezTo>
                  <a:pt x="4389" y="3261"/>
                  <a:pt x="4250" y="3053"/>
                  <a:pt x="4037" y="2965"/>
                </a:cubicBezTo>
                <a:cubicBezTo>
                  <a:pt x="3966" y="2935"/>
                  <a:pt x="3891" y="2921"/>
                  <a:pt x="3817" y="2921"/>
                </a:cubicBezTo>
                <a:close/>
                <a:moveTo>
                  <a:pt x="7020" y="2920"/>
                </a:moveTo>
                <a:cubicBezTo>
                  <a:pt x="6871" y="2920"/>
                  <a:pt x="6725" y="2978"/>
                  <a:pt x="6615" y="3088"/>
                </a:cubicBezTo>
                <a:cubicBezTo>
                  <a:pt x="6452" y="3250"/>
                  <a:pt x="6402" y="3497"/>
                  <a:pt x="6491" y="3710"/>
                </a:cubicBezTo>
                <a:cubicBezTo>
                  <a:pt x="6579" y="3923"/>
                  <a:pt x="6787" y="4063"/>
                  <a:pt x="7019" y="4063"/>
                </a:cubicBezTo>
                <a:cubicBezTo>
                  <a:pt x="7334" y="4063"/>
                  <a:pt x="7589" y="3807"/>
                  <a:pt x="7590" y="3493"/>
                </a:cubicBezTo>
                <a:cubicBezTo>
                  <a:pt x="7590" y="3261"/>
                  <a:pt x="7451" y="3053"/>
                  <a:pt x="7238" y="2964"/>
                </a:cubicBezTo>
                <a:cubicBezTo>
                  <a:pt x="7167" y="2935"/>
                  <a:pt x="7093" y="2920"/>
                  <a:pt x="7020" y="2920"/>
                </a:cubicBezTo>
                <a:close/>
                <a:moveTo>
                  <a:pt x="10221" y="2922"/>
                </a:moveTo>
                <a:cubicBezTo>
                  <a:pt x="10072" y="2922"/>
                  <a:pt x="9926" y="2980"/>
                  <a:pt x="9817" y="3089"/>
                </a:cubicBezTo>
                <a:cubicBezTo>
                  <a:pt x="9654" y="3253"/>
                  <a:pt x="9605" y="3498"/>
                  <a:pt x="9694" y="3711"/>
                </a:cubicBezTo>
                <a:cubicBezTo>
                  <a:pt x="9782" y="3924"/>
                  <a:pt x="9990" y="4063"/>
                  <a:pt x="10221" y="4063"/>
                </a:cubicBezTo>
                <a:cubicBezTo>
                  <a:pt x="10535" y="4062"/>
                  <a:pt x="10790" y="3807"/>
                  <a:pt x="10791" y="3493"/>
                </a:cubicBezTo>
                <a:cubicBezTo>
                  <a:pt x="10791" y="3261"/>
                  <a:pt x="10652" y="3053"/>
                  <a:pt x="10439" y="2965"/>
                </a:cubicBezTo>
                <a:cubicBezTo>
                  <a:pt x="10369" y="2936"/>
                  <a:pt x="10295" y="2922"/>
                  <a:pt x="10221" y="2922"/>
                </a:cubicBezTo>
                <a:close/>
                <a:moveTo>
                  <a:pt x="13422" y="2922"/>
                </a:moveTo>
                <a:cubicBezTo>
                  <a:pt x="13273" y="2922"/>
                  <a:pt x="13127" y="2980"/>
                  <a:pt x="13019" y="3089"/>
                </a:cubicBezTo>
                <a:cubicBezTo>
                  <a:pt x="12855" y="3252"/>
                  <a:pt x="12807" y="3497"/>
                  <a:pt x="12894" y="3710"/>
                </a:cubicBezTo>
                <a:cubicBezTo>
                  <a:pt x="12982" y="3923"/>
                  <a:pt x="13191" y="4063"/>
                  <a:pt x="13421" y="4063"/>
                </a:cubicBezTo>
                <a:cubicBezTo>
                  <a:pt x="13736" y="4062"/>
                  <a:pt x="13992" y="3807"/>
                  <a:pt x="13993" y="3493"/>
                </a:cubicBezTo>
                <a:cubicBezTo>
                  <a:pt x="13993" y="3262"/>
                  <a:pt x="13853" y="3054"/>
                  <a:pt x="13640" y="2965"/>
                </a:cubicBezTo>
                <a:cubicBezTo>
                  <a:pt x="13569" y="2936"/>
                  <a:pt x="13495" y="2922"/>
                  <a:pt x="13422" y="2922"/>
                </a:cubicBezTo>
                <a:close/>
                <a:moveTo>
                  <a:pt x="16624" y="2920"/>
                </a:moveTo>
                <a:cubicBezTo>
                  <a:pt x="16475" y="2920"/>
                  <a:pt x="16329" y="2978"/>
                  <a:pt x="16219" y="3088"/>
                </a:cubicBezTo>
                <a:cubicBezTo>
                  <a:pt x="16056" y="3250"/>
                  <a:pt x="16007" y="3497"/>
                  <a:pt x="16095" y="3710"/>
                </a:cubicBezTo>
                <a:cubicBezTo>
                  <a:pt x="16184" y="3923"/>
                  <a:pt x="16392" y="4063"/>
                  <a:pt x="16623" y="4063"/>
                </a:cubicBezTo>
                <a:cubicBezTo>
                  <a:pt x="16938" y="4063"/>
                  <a:pt x="17193" y="3807"/>
                  <a:pt x="17194" y="3493"/>
                </a:cubicBezTo>
                <a:cubicBezTo>
                  <a:pt x="17194" y="3261"/>
                  <a:pt x="17056" y="3053"/>
                  <a:pt x="16842" y="2964"/>
                </a:cubicBezTo>
                <a:cubicBezTo>
                  <a:pt x="16772" y="2935"/>
                  <a:pt x="16698" y="2920"/>
                  <a:pt x="16624" y="2920"/>
                </a:cubicBezTo>
                <a:close/>
                <a:moveTo>
                  <a:pt x="19825" y="2920"/>
                </a:moveTo>
                <a:cubicBezTo>
                  <a:pt x="19677" y="2920"/>
                  <a:pt x="19530" y="2978"/>
                  <a:pt x="19421" y="3088"/>
                </a:cubicBezTo>
                <a:cubicBezTo>
                  <a:pt x="19257" y="3252"/>
                  <a:pt x="19209" y="3497"/>
                  <a:pt x="19297" y="3710"/>
                </a:cubicBezTo>
                <a:cubicBezTo>
                  <a:pt x="19386" y="3923"/>
                  <a:pt x="19594" y="4063"/>
                  <a:pt x="19825" y="4063"/>
                </a:cubicBezTo>
                <a:cubicBezTo>
                  <a:pt x="20139" y="4063"/>
                  <a:pt x="20395" y="3807"/>
                  <a:pt x="20396" y="3493"/>
                </a:cubicBezTo>
                <a:cubicBezTo>
                  <a:pt x="20396" y="3261"/>
                  <a:pt x="20257" y="3053"/>
                  <a:pt x="20043" y="2964"/>
                </a:cubicBezTo>
                <a:cubicBezTo>
                  <a:pt x="19973" y="2935"/>
                  <a:pt x="19899" y="2920"/>
                  <a:pt x="19825" y="2920"/>
                </a:cubicBezTo>
                <a:close/>
                <a:moveTo>
                  <a:pt x="23026" y="2922"/>
                </a:moveTo>
                <a:cubicBezTo>
                  <a:pt x="22877" y="2922"/>
                  <a:pt x="22731" y="2980"/>
                  <a:pt x="22622" y="3089"/>
                </a:cubicBezTo>
                <a:cubicBezTo>
                  <a:pt x="22459" y="3253"/>
                  <a:pt x="22410" y="3498"/>
                  <a:pt x="22498" y="3711"/>
                </a:cubicBezTo>
                <a:cubicBezTo>
                  <a:pt x="22587" y="3924"/>
                  <a:pt x="22796" y="4063"/>
                  <a:pt x="23026" y="4063"/>
                </a:cubicBezTo>
                <a:cubicBezTo>
                  <a:pt x="23341" y="4062"/>
                  <a:pt x="23596" y="3807"/>
                  <a:pt x="23597" y="3493"/>
                </a:cubicBezTo>
                <a:cubicBezTo>
                  <a:pt x="23597" y="3261"/>
                  <a:pt x="23457" y="3053"/>
                  <a:pt x="23244" y="2965"/>
                </a:cubicBezTo>
                <a:cubicBezTo>
                  <a:pt x="23173" y="2936"/>
                  <a:pt x="23099" y="2922"/>
                  <a:pt x="23026" y="2922"/>
                </a:cubicBezTo>
                <a:close/>
                <a:moveTo>
                  <a:pt x="617" y="5841"/>
                </a:moveTo>
                <a:cubicBezTo>
                  <a:pt x="468" y="5841"/>
                  <a:pt x="323" y="5898"/>
                  <a:pt x="213" y="6007"/>
                </a:cubicBezTo>
                <a:cubicBezTo>
                  <a:pt x="50" y="6171"/>
                  <a:pt x="1" y="6416"/>
                  <a:pt x="89" y="6629"/>
                </a:cubicBezTo>
                <a:cubicBezTo>
                  <a:pt x="178" y="6842"/>
                  <a:pt x="386" y="6982"/>
                  <a:pt x="617" y="6982"/>
                </a:cubicBezTo>
                <a:cubicBezTo>
                  <a:pt x="931" y="6982"/>
                  <a:pt x="1187" y="6726"/>
                  <a:pt x="1187" y="6412"/>
                </a:cubicBezTo>
                <a:cubicBezTo>
                  <a:pt x="1187" y="6181"/>
                  <a:pt x="1048" y="5972"/>
                  <a:pt x="835" y="5884"/>
                </a:cubicBezTo>
                <a:cubicBezTo>
                  <a:pt x="765" y="5855"/>
                  <a:pt x="690" y="5841"/>
                  <a:pt x="617" y="5841"/>
                </a:cubicBezTo>
                <a:close/>
                <a:moveTo>
                  <a:pt x="3819" y="5840"/>
                </a:moveTo>
                <a:cubicBezTo>
                  <a:pt x="3670" y="5840"/>
                  <a:pt x="3523" y="5898"/>
                  <a:pt x="3414" y="6007"/>
                </a:cubicBezTo>
                <a:cubicBezTo>
                  <a:pt x="3251" y="6171"/>
                  <a:pt x="3202" y="6416"/>
                  <a:pt x="3291" y="6629"/>
                </a:cubicBezTo>
                <a:cubicBezTo>
                  <a:pt x="3379" y="6842"/>
                  <a:pt x="3588" y="6982"/>
                  <a:pt x="3818" y="6982"/>
                </a:cubicBezTo>
                <a:cubicBezTo>
                  <a:pt x="4133" y="6981"/>
                  <a:pt x="4389" y="6726"/>
                  <a:pt x="4389" y="6412"/>
                </a:cubicBezTo>
                <a:lnTo>
                  <a:pt x="4389" y="6411"/>
                </a:lnTo>
                <a:cubicBezTo>
                  <a:pt x="4389" y="6180"/>
                  <a:pt x="4250" y="5972"/>
                  <a:pt x="4037" y="5883"/>
                </a:cubicBezTo>
                <a:cubicBezTo>
                  <a:pt x="3966" y="5854"/>
                  <a:pt x="3892" y="5840"/>
                  <a:pt x="3819" y="5840"/>
                </a:cubicBezTo>
                <a:close/>
                <a:moveTo>
                  <a:pt x="7018" y="5839"/>
                </a:moveTo>
                <a:cubicBezTo>
                  <a:pt x="6870" y="5839"/>
                  <a:pt x="6725" y="5897"/>
                  <a:pt x="6615" y="6006"/>
                </a:cubicBezTo>
                <a:cubicBezTo>
                  <a:pt x="6452" y="6170"/>
                  <a:pt x="6402" y="6415"/>
                  <a:pt x="6491" y="6629"/>
                </a:cubicBezTo>
                <a:cubicBezTo>
                  <a:pt x="6579" y="6842"/>
                  <a:pt x="6787" y="6981"/>
                  <a:pt x="7019" y="6982"/>
                </a:cubicBezTo>
                <a:cubicBezTo>
                  <a:pt x="7334" y="6981"/>
                  <a:pt x="7589" y="6726"/>
                  <a:pt x="7590" y="6412"/>
                </a:cubicBezTo>
                <a:lnTo>
                  <a:pt x="7590" y="6411"/>
                </a:lnTo>
                <a:cubicBezTo>
                  <a:pt x="7590" y="6180"/>
                  <a:pt x="7451" y="5972"/>
                  <a:pt x="7238" y="5883"/>
                </a:cubicBezTo>
                <a:cubicBezTo>
                  <a:pt x="7167" y="5853"/>
                  <a:pt x="7092" y="5839"/>
                  <a:pt x="7018" y="5839"/>
                </a:cubicBezTo>
                <a:close/>
                <a:moveTo>
                  <a:pt x="10221" y="5840"/>
                </a:moveTo>
                <a:cubicBezTo>
                  <a:pt x="10072" y="5840"/>
                  <a:pt x="9926" y="5898"/>
                  <a:pt x="9817" y="6007"/>
                </a:cubicBezTo>
                <a:cubicBezTo>
                  <a:pt x="9654" y="6171"/>
                  <a:pt x="9605" y="6417"/>
                  <a:pt x="9694" y="6630"/>
                </a:cubicBezTo>
                <a:cubicBezTo>
                  <a:pt x="9782" y="6843"/>
                  <a:pt x="9990" y="6982"/>
                  <a:pt x="10221" y="6982"/>
                </a:cubicBezTo>
                <a:cubicBezTo>
                  <a:pt x="10535" y="6981"/>
                  <a:pt x="10791" y="6726"/>
                  <a:pt x="10791" y="6412"/>
                </a:cubicBezTo>
                <a:lnTo>
                  <a:pt x="10791" y="6411"/>
                </a:lnTo>
                <a:cubicBezTo>
                  <a:pt x="10791" y="6180"/>
                  <a:pt x="10652" y="5972"/>
                  <a:pt x="10439" y="5884"/>
                </a:cubicBezTo>
                <a:cubicBezTo>
                  <a:pt x="10369" y="5854"/>
                  <a:pt x="10294" y="5840"/>
                  <a:pt x="10221" y="5840"/>
                </a:cubicBezTo>
                <a:close/>
                <a:moveTo>
                  <a:pt x="13422" y="5841"/>
                </a:moveTo>
                <a:cubicBezTo>
                  <a:pt x="13273" y="5841"/>
                  <a:pt x="13127" y="5898"/>
                  <a:pt x="13019" y="6007"/>
                </a:cubicBezTo>
                <a:cubicBezTo>
                  <a:pt x="12855" y="6171"/>
                  <a:pt x="12807" y="6416"/>
                  <a:pt x="12894" y="6629"/>
                </a:cubicBezTo>
                <a:cubicBezTo>
                  <a:pt x="12982" y="6842"/>
                  <a:pt x="13191" y="6981"/>
                  <a:pt x="13421" y="6982"/>
                </a:cubicBezTo>
                <a:cubicBezTo>
                  <a:pt x="13736" y="6981"/>
                  <a:pt x="13992" y="6726"/>
                  <a:pt x="13993" y="6412"/>
                </a:cubicBezTo>
                <a:lnTo>
                  <a:pt x="13993" y="6411"/>
                </a:lnTo>
                <a:cubicBezTo>
                  <a:pt x="13993" y="6180"/>
                  <a:pt x="13853" y="5972"/>
                  <a:pt x="13640" y="5884"/>
                </a:cubicBezTo>
                <a:cubicBezTo>
                  <a:pt x="13569" y="5855"/>
                  <a:pt x="13495" y="5841"/>
                  <a:pt x="13422" y="5841"/>
                </a:cubicBezTo>
                <a:close/>
                <a:moveTo>
                  <a:pt x="16623" y="5839"/>
                </a:moveTo>
                <a:cubicBezTo>
                  <a:pt x="16475" y="5839"/>
                  <a:pt x="16329" y="5897"/>
                  <a:pt x="16219" y="6006"/>
                </a:cubicBezTo>
                <a:cubicBezTo>
                  <a:pt x="16056" y="6170"/>
                  <a:pt x="16007" y="6415"/>
                  <a:pt x="16095" y="6629"/>
                </a:cubicBezTo>
                <a:cubicBezTo>
                  <a:pt x="16184" y="6842"/>
                  <a:pt x="16392" y="6981"/>
                  <a:pt x="16623" y="6982"/>
                </a:cubicBezTo>
                <a:cubicBezTo>
                  <a:pt x="16938" y="6981"/>
                  <a:pt x="17193" y="6726"/>
                  <a:pt x="17194" y="6412"/>
                </a:cubicBezTo>
                <a:lnTo>
                  <a:pt x="17194" y="6411"/>
                </a:lnTo>
                <a:cubicBezTo>
                  <a:pt x="17194" y="6180"/>
                  <a:pt x="17056" y="5972"/>
                  <a:pt x="16842" y="5883"/>
                </a:cubicBezTo>
                <a:cubicBezTo>
                  <a:pt x="16772" y="5853"/>
                  <a:pt x="16697" y="5839"/>
                  <a:pt x="16623" y="5839"/>
                </a:cubicBezTo>
                <a:close/>
                <a:moveTo>
                  <a:pt x="19825" y="5840"/>
                </a:moveTo>
                <a:cubicBezTo>
                  <a:pt x="19676" y="5840"/>
                  <a:pt x="19530" y="5897"/>
                  <a:pt x="19421" y="6006"/>
                </a:cubicBezTo>
                <a:cubicBezTo>
                  <a:pt x="19257" y="6170"/>
                  <a:pt x="19209" y="6415"/>
                  <a:pt x="19297" y="6629"/>
                </a:cubicBezTo>
                <a:cubicBezTo>
                  <a:pt x="19385" y="6842"/>
                  <a:pt x="19594" y="6981"/>
                  <a:pt x="19825" y="6982"/>
                </a:cubicBezTo>
                <a:cubicBezTo>
                  <a:pt x="20139" y="6981"/>
                  <a:pt x="20395" y="6726"/>
                  <a:pt x="20396" y="6412"/>
                </a:cubicBezTo>
                <a:lnTo>
                  <a:pt x="20396" y="6411"/>
                </a:lnTo>
                <a:cubicBezTo>
                  <a:pt x="20396" y="6180"/>
                  <a:pt x="20257" y="5972"/>
                  <a:pt x="20044" y="5883"/>
                </a:cubicBezTo>
                <a:cubicBezTo>
                  <a:pt x="19973" y="5854"/>
                  <a:pt x="19899" y="5840"/>
                  <a:pt x="19825" y="5840"/>
                </a:cubicBezTo>
                <a:close/>
                <a:moveTo>
                  <a:pt x="23025" y="5840"/>
                </a:moveTo>
                <a:cubicBezTo>
                  <a:pt x="22877" y="5840"/>
                  <a:pt x="22731" y="5898"/>
                  <a:pt x="22622" y="6007"/>
                </a:cubicBezTo>
                <a:cubicBezTo>
                  <a:pt x="22459" y="6171"/>
                  <a:pt x="22410" y="6417"/>
                  <a:pt x="22498" y="6630"/>
                </a:cubicBezTo>
                <a:cubicBezTo>
                  <a:pt x="22587" y="6843"/>
                  <a:pt x="22796" y="6982"/>
                  <a:pt x="23026" y="6982"/>
                </a:cubicBezTo>
                <a:cubicBezTo>
                  <a:pt x="23341" y="6981"/>
                  <a:pt x="23596" y="6726"/>
                  <a:pt x="23597" y="6412"/>
                </a:cubicBezTo>
                <a:lnTo>
                  <a:pt x="23597" y="6411"/>
                </a:lnTo>
                <a:cubicBezTo>
                  <a:pt x="23597" y="6180"/>
                  <a:pt x="23458" y="5972"/>
                  <a:pt x="23244" y="5884"/>
                </a:cubicBezTo>
                <a:cubicBezTo>
                  <a:pt x="23173" y="5854"/>
                  <a:pt x="23099" y="5840"/>
                  <a:pt x="23025" y="5840"/>
                </a:cubicBezTo>
                <a:close/>
                <a:moveTo>
                  <a:pt x="617" y="8760"/>
                </a:moveTo>
                <a:cubicBezTo>
                  <a:pt x="468" y="8760"/>
                  <a:pt x="322" y="8818"/>
                  <a:pt x="213" y="8927"/>
                </a:cubicBezTo>
                <a:cubicBezTo>
                  <a:pt x="50" y="9091"/>
                  <a:pt x="1" y="9336"/>
                  <a:pt x="89" y="9549"/>
                </a:cubicBezTo>
                <a:cubicBezTo>
                  <a:pt x="178" y="9762"/>
                  <a:pt x="386" y="9901"/>
                  <a:pt x="617" y="9901"/>
                </a:cubicBezTo>
                <a:cubicBezTo>
                  <a:pt x="931" y="9901"/>
                  <a:pt x="1187" y="9646"/>
                  <a:pt x="1187" y="9330"/>
                </a:cubicBezTo>
                <a:cubicBezTo>
                  <a:pt x="1187" y="9099"/>
                  <a:pt x="1048" y="8891"/>
                  <a:pt x="835" y="8803"/>
                </a:cubicBezTo>
                <a:cubicBezTo>
                  <a:pt x="765" y="8774"/>
                  <a:pt x="691" y="8760"/>
                  <a:pt x="617" y="8760"/>
                </a:cubicBezTo>
                <a:close/>
                <a:moveTo>
                  <a:pt x="3819" y="8759"/>
                </a:moveTo>
                <a:cubicBezTo>
                  <a:pt x="3670" y="8759"/>
                  <a:pt x="3523" y="8817"/>
                  <a:pt x="3414" y="8927"/>
                </a:cubicBezTo>
                <a:cubicBezTo>
                  <a:pt x="3251" y="9090"/>
                  <a:pt x="3202" y="9336"/>
                  <a:pt x="3291" y="9549"/>
                </a:cubicBezTo>
                <a:cubicBezTo>
                  <a:pt x="3380" y="9762"/>
                  <a:pt x="3588" y="9901"/>
                  <a:pt x="3818" y="9901"/>
                </a:cubicBezTo>
                <a:cubicBezTo>
                  <a:pt x="4133" y="9901"/>
                  <a:pt x="4389" y="9646"/>
                  <a:pt x="4389" y="9330"/>
                </a:cubicBezTo>
                <a:cubicBezTo>
                  <a:pt x="4389" y="9099"/>
                  <a:pt x="4249" y="8891"/>
                  <a:pt x="4036" y="8802"/>
                </a:cubicBezTo>
                <a:cubicBezTo>
                  <a:pt x="3966" y="8773"/>
                  <a:pt x="3892" y="8759"/>
                  <a:pt x="3819" y="8759"/>
                </a:cubicBezTo>
                <a:close/>
                <a:moveTo>
                  <a:pt x="7019" y="8759"/>
                </a:moveTo>
                <a:cubicBezTo>
                  <a:pt x="6870" y="8759"/>
                  <a:pt x="6724" y="8817"/>
                  <a:pt x="6614" y="8926"/>
                </a:cubicBezTo>
                <a:cubicBezTo>
                  <a:pt x="6452" y="9090"/>
                  <a:pt x="6402" y="9335"/>
                  <a:pt x="6491" y="9548"/>
                </a:cubicBezTo>
                <a:cubicBezTo>
                  <a:pt x="6579" y="9761"/>
                  <a:pt x="6787" y="9901"/>
                  <a:pt x="7019" y="9901"/>
                </a:cubicBezTo>
                <a:cubicBezTo>
                  <a:pt x="7334" y="9901"/>
                  <a:pt x="7589" y="9646"/>
                  <a:pt x="7590" y="9330"/>
                </a:cubicBezTo>
                <a:cubicBezTo>
                  <a:pt x="7589" y="9099"/>
                  <a:pt x="7451" y="8890"/>
                  <a:pt x="7238" y="8802"/>
                </a:cubicBezTo>
                <a:cubicBezTo>
                  <a:pt x="7167" y="8773"/>
                  <a:pt x="7093" y="8759"/>
                  <a:pt x="7019" y="8759"/>
                </a:cubicBezTo>
                <a:close/>
                <a:moveTo>
                  <a:pt x="10220" y="8760"/>
                </a:moveTo>
                <a:cubicBezTo>
                  <a:pt x="10072" y="8760"/>
                  <a:pt x="9925" y="8818"/>
                  <a:pt x="9816" y="8927"/>
                </a:cubicBezTo>
                <a:cubicBezTo>
                  <a:pt x="9654" y="9091"/>
                  <a:pt x="9605" y="9336"/>
                  <a:pt x="9694" y="9549"/>
                </a:cubicBezTo>
                <a:cubicBezTo>
                  <a:pt x="9782" y="9762"/>
                  <a:pt x="9990" y="9901"/>
                  <a:pt x="10221" y="9901"/>
                </a:cubicBezTo>
                <a:cubicBezTo>
                  <a:pt x="10536" y="9900"/>
                  <a:pt x="10791" y="9646"/>
                  <a:pt x="10791" y="9330"/>
                </a:cubicBezTo>
                <a:cubicBezTo>
                  <a:pt x="10791" y="9099"/>
                  <a:pt x="10651" y="8891"/>
                  <a:pt x="10438" y="8803"/>
                </a:cubicBezTo>
                <a:cubicBezTo>
                  <a:pt x="10368" y="8774"/>
                  <a:pt x="10294" y="8760"/>
                  <a:pt x="10220" y="8760"/>
                </a:cubicBezTo>
                <a:close/>
                <a:moveTo>
                  <a:pt x="13422" y="8760"/>
                </a:moveTo>
                <a:cubicBezTo>
                  <a:pt x="13273" y="8760"/>
                  <a:pt x="13127" y="8818"/>
                  <a:pt x="13018" y="8927"/>
                </a:cubicBezTo>
                <a:cubicBezTo>
                  <a:pt x="12855" y="9091"/>
                  <a:pt x="12807" y="9336"/>
                  <a:pt x="12894" y="9548"/>
                </a:cubicBezTo>
                <a:cubicBezTo>
                  <a:pt x="12982" y="9761"/>
                  <a:pt x="13191" y="9901"/>
                  <a:pt x="13421" y="9901"/>
                </a:cubicBezTo>
                <a:cubicBezTo>
                  <a:pt x="13737" y="9901"/>
                  <a:pt x="13993" y="9646"/>
                  <a:pt x="13993" y="9330"/>
                </a:cubicBezTo>
                <a:cubicBezTo>
                  <a:pt x="13992" y="9099"/>
                  <a:pt x="13853" y="8891"/>
                  <a:pt x="13640" y="8803"/>
                </a:cubicBezTo>
                <a:cubicBezTo>
                  <a:pt x="13569" y="8774"/>
                  <a:pt x="13495" y="8760"/>
                  <a:pt x="13422" y="8760"/>
                </a:cubicBezTo>
                <a:close/>
                <a:moveTo>
                  <a:pt x="16624" y="8759"/>
                </a:moveTo>
                <a:cubicBezTo>
                  <a:pt x="16475" y="8759"/>
                  <a:pt x="16329" y="8817"/>
                  <a:pt x="16219" y="8926"/>
                </a:cubicBezTo>
                <a:cubicBezTo>
                  <a:pt x="16056" y="9090"/>
                  <a:pt x="16007" y="9335"/>
                  <a:pt x="16095" y="9548"/>
                </a:cubicBezTo>
                <a:cubicBezTo>
                  <a:pt x="16184" y="9761"/>
                  <a:pt x="16392" y="9901"/>
                  <a:pt x="16623" y="9901"/>
                </a:cubicBezTo>
                <a:cubicBezTo>
                  <a:pt x="16939" y="9901"/>
                  <a:pt x="17194" y="9646"/>
                  <a:pt x="17194" y="9330"/>
                </a:cubicBezTo>
                <a:cubicBezTo>
                  <a:pt x="17194" y="9099"/>
                  <a:pt x="17056" y="8890"/>
                  <a:pt x="16841" y="8802"/>
                </a:cubicBezTo>
                <a:cubicBezTo>
                  <a:pt x="16771" y="8773"/>
                  <a:pt x="16697" y="8759"/>
                  <a:pt x="16624" y="8759"/>
                </a:cubicBezTo>
                <a:close/>
                <a:moveTo>
                  <a:pt x="19825" y="8759"/>
                </a:moveTo>
                <a:cubicBezTo>
                  <a:pt x="19677" y="8759"/>
                  <a:pt x="19530" y="8817"/>
                  <a:pt x="19421" y="8926"/>
                </a:cubicBezTo>
                <a:cubicBezTo>
                  <a:pt x="19257" y="9090"/>
                  <a:pt x="19209" y="9335"/>
                  <a:pt x="19297" y="9548"/>
                </a:cubicBezTo>
                <a:cubicBezTo>
                  <a:pt x="19386" y="9761"/>
                  <a:pt x="19594" y="9901"/>
                  <a:pt x="19825" y="9901"/>
                </a:cubicBezTo>
                <a:cubicBezTo>
                  <a:pt x="20140" y="9901"/>
                  <a:pt x="20396" y="9646"/>
                  <a:pt x="20396" y="9330"/>
                </a:cubicBezTo>
                <a:cubicBezTo>
                  <a:pt x="20396" y="9099"/>
                  <a:pt x="20256" y="8891"/>
                  <a:pt x="20043" y="8802"/>
                </a:cubicBezTo>
                <a:cubicBezTo>
                  <a:pt x="19973" y="8773"/>
                  <a:pt x="19899" y="8759"/>
                  <a:pt x="19825" y="8759"/>
                </a:cubicBezTo>
                <a:close/>
                <a:moveTo>
                  <a:pt x="23026" y="8760"/>
                </a:moveTo>
                <a:cubicBezTo>
                  <a:pt x="22877" y="8760"/>
                  <a:pt x="22731" y="8818"/>
                  <a:pt x="22622" y="8927"/>
                </a:cubicBezTo>
                <a:cubicBezTo>
                  <a:pt x="22459" y="9091"/>
                  <a:pt x="22410" y="9336"/>
                  <a:pt x="22498" y="9549"/>
                </a:cubicBezTo>
                <a:cubicBezTo>
                  <a:pt x="22587" y="9762"/>
                  <a:pt x="22796" y="9901"/>
                  <a:pt x="23026" y="9901"/>
                </a:cubicBezTo>
                <a:cubicBezTo>
                  <a:pt x="23341" y="9900"/>
                  <a:pt x="23597" y="9646"/>
                  <a:pt x="23597" y="9330"/>
                </a:cubicBezTo>
                <a:cubicBezTo>
                  <a:pt x="23597" y="9099"/>
                  <a:pt x="23457" y="8891"/>
                  <a:pt x="23244" y="8803"/>
                </a:cubicBezTo>
                <a:cubicBezTo>
                  <a:pt x="23173" y="8774"/>
                  <a:pt x="23099" y="8760"/>
                  <a:pt x="23026" y="8760"/>
                </a:cubicBezTo>
                <a:close/>
                <a:moveTo>
                  <a:pt x="617" y="11679"/>
                </a:moveTo>
                <a:cubicBezTo>
                  <a:pt x="468" y="11679"/>
                  <a:pt x="322" y="11737"/>
                  <a:pt x="213" y="11846"/>
                </a:cubicBezTo>
                <a:cubicBezTo>
                  <a:pt x="50" y="12010"/>
                  <a:pt x="1" y="12255"/>
                  <a:pt x="89" y="12468"/>
                </a:cubicBezTo>
                <a:cubicBezTo>
                  <a:pt x="178" y="12682"/>
                  <a:pt x="386" y="12820"/>
                  <a:pt x="617" y="12820"/>
                </a:cubicBezTo>
                <a:cubicBezTo>
                  <a:pt x="931" y="12820"/>
                  <a:pt x="1187" y="12565"/>
                  <a:pt x="1187" y="12249"/>
                </a:cubicBezTo>
                <a:cubicBezTo>
                  <a:pt x="1187" y="12018"/>
                  <a:pt x="1048" y="11810"/>
                  <a:pt x="835" y="11722"/>
                </a:cubicBezTo>
                <a:cubicBezTo>
                  <a:pt x="765" y="11693"/>
                  <a:pt x="691" y="11679"/>
                  <a:pt x="617" y="11679"/>
                </a:cubicBezTo>
                <a:close/>
                <a:moveTo>
                  <a:pt x="3819" y="11678"/>
                </a:moveTo>
                <a:cubicBezTo>
                  <a:pt x="3670" y="11678"/>
                  <a:pt x="3523" y="11736"/>
                  <a:pt x="3414" y="11846"/>
                </a:cubicBezTo>
                <a:cubicBezTo>
                  <a:pt x="3251" y="12009"/>
                  <a:pt x="3202" y="12255"/>
                  <a:pt x="3291" y="12468"/>
                </a:cubicBezTo>
                <a:cubicBezTo>
                  <a:pt x="3380" y="12682"/>
                  <a:pt x="3588" y="12820"/>
                  <a:pt x="3818" y="12820"/>
                </a:cubicBezTo>
                <a:cubicBezTo>
                  <a:pt x="4134" y="12820"/>
                  <a:pt x="4389" y="12565"/>
                  <a:pt x="4389" y="12249"/>
                </a:cubicBezTo>
                <a:cubicBezTo>
                  <a:pt x="4389" y="12018"/>
                  <a:pt x="4249" y="11810"/>
                  <a:pt x="4036" y="11721"/>
                </a:cubicBezTo>
                <a:cubicBezTo>
                  <a:pt x="3966" y="11692"/>
                  <a:pt x="3892" y="11678"/>
                  <a:pt x="3819" y="11678"/>
                </a:cubicBezTo>
                <a:close/>
                <a:moveTo>
                  <a:pt x="7019" y="11678"/>
                </a:moveTo>
                <a:cubicBezTo>
                  <a:pt x="6870" y="11678"/>
                  <a:pt x="6724" y="11736"/>
                  <a:pt x="6614" y="11845"/>
                </a:cubicBezTo>
                <a:cubicBezTo>
                  <a:pt x="6452" y="12009"/>
                  <a:pt x="6402" y="12254"/>
                  <a:pt x="6491" y="12467"/>
                </a:cubicBezTo>
                <a:cubicBezTo>
                  <a:pt x="6579" y="12681"/>
                  <a:pt x="6787" y="12820"/>
                  <a:pt x="7019" y="12820"/>
                </a:cubicBezTo>
                <a:cubicBezTo>
                  <a:pt x="7334" y="12820"/>
                  <a:pt x="7589" y="12565"/>
                  <a:pt x="7590" y="12249"/>
                </a:cubicBezTo>
                <a:cubicBezTo>
                  <a:pt x="7589" y="12018"/>
                  <a:pt x="7451" y="11809"/>
                  <a:pt x="7238" y="11721"/>
                </a:cubicBezTo>
                <a:cubicBezTo>
                  <a:pt x="7167" y="11692"/>
                  <a:pt x="7093" y="11678"/>
                  <a:pt x="7019" y="11678"/>
                </a:cubicBezTo>
                <a:close/>
                <a:moveTo>
                  <a:pt x="10220" y="11679"/>
                </a:moveTo>
                <a:cubicBezTo>
                  <a:pt x="10072" y="11679"/>
                  <a:pt x="9925" y="11737"/>
                  <a:pt x="9816" y="11846"/>
                </a:cubicBezTo>
                <a:cubicBezTo>
                  <a:pt x="9654" y="12010"/>
                  <a:pt x="9605" y="12255"/>
                  <a:pt x="9694" y="12468"/>
                </a:cubicBezTo>
                <a:cubicBezTo>
                  <a:pt x="9782" y="12682"/>
                  <a:pt x="9990" y="12820"/>
                  <a:pt x="10221" y="12820"/>
                </a:cubicBezTo>
                <a:cubicBezTo>
                  <a:pt x="10536" y="12819"/>
                  <a:pt x="10791" y="12565"/>
                  <a:pt x="10791" y="12249"/>
                </a:cubicBezTo>
                <a:cubicBezTo>
                  <a:pt x="10791" y="12018"/>
                  <a:pt x="10651" y="11810"/>
                  <a:pt x="10438" y="11722"/>
                </a:cubicBezTo>
                <a:cubicBezTo>
                  <a:pt x="10368" y="11693"/>
                  <a:pt x="10294" y="11679"/>
                  <a:pt x="10220" y="11679"/>
                </a:cubicBezTo>
                <a:close/>
                <a:moveTo>
                  <a:pt x="13422" y="11679"/>
                </a:moveTo>
                <a:cubicBezTo>
                  <a:pt x="13273" y="11679"/>
                  <a:pt x="13127" y="11737"/>
                  <a:pt x="13018" y="11846"/>
                </a:cubicBezTo>
                <a:cubicBezTo>
                  <a:pt x="12855" y="12010"/>
                  <a:pt x="12807" y="12255"/>
                  <a:pt x="12894" y="12467"/>
                </a:cubicBezTo>
                <a:cubicBezTo>
                  <a:pt x="12982" y="12681"/>
                  <a:pt x="13191" y="12820"/>
                  <a:pt x="13421" y="12820"/>
                </a:cubicBezTo>
                <a:cubicBezTo>
                  <a:pt x="13737" y="12820"/>
                  <a:pt x="13993" y="12565"/>
                  <a:pt x="13993" y="12249"/>
                </a:cubicBezTo>
                <a:cubicBezTo>
                  <a:pt x="13992" y="12018"/>
                  <a:pt x="13853" y="11810"/>
                  <a:pt x="13640" y="11722"/>
                </a:cubicBezTo>
                <a:cubicBezTo>
                  <a:pt x="13569" y="11693"/>
                  <a:pt x="13495" y="11679"/>
                  <a:pt x="13422" y="11679"/>
                </a:cubicBezTo>
                <a:close/>
                <a:moveTo>
                  <a:pt x="16624" y="11678"/>
                </a:moveTo>
                <a:cubicBezTo>
                  <a:pt x="16475" y="11678"/>
                  <a:pt x="16329" y="11736"/>
                  <a:pt x="16219" y="11845"/>
                </a:cubicBezTo>
                <a:cubicBezTo>
                  <a:pt x="16056" y="12009"/>
                  <a:pt x="16007" y="12254"/>
                  <a:pt x="16095" y="12467"/>
                </a:cubicBezTo>
                <a:cubicBezTo>
                  <a:pt x="16184" y="12681"/>
                  <a:pt x="16392" y="12820"/>
                  <a:pt x="16623" y="12820"/>
                </a:cubicBezTo>
                <a:cubicBezTo>
                  <a:pt x="16939" y="12820"/>
                  <a:pt x="17194" y="12565"/>
                  <a:pt x="17194" y="12249"/>
                </a:cubicBezTo>
                <a:cubicBezTo>
                  <a:pt x="17194" y="12018"/>
                  <a:pt x="17056" y="11809"/>
                  <a:pt x="16841" y="11721"/>
                </a:cubicBezTo>
                <a:cubicBezTo>
                  <a:pt x="16771" y="11692"/>
                  <a:pt x="16697" y="11678"/>
                  <a:pt x="16624" y="11678"/>
                </a:cubicBezTo>
                <a:close/>
                <a:moveTo>
                  <a:pt x="19825" y="11678"/>
                </a:moveTo>
                <a:cubicBezTo>
                  <a:pt x="19677" y="11678"/>
                  <a:pt x="19530" y="11736"/>
                  <a:pt x="19421" y="11845"/>
                </a:cubicBezTo>
                <a:cubicBezTo>
                  <a:pt x="19257" y="12009"/>
                  <a:pt x="19209" y="12254"/>
                  <a:pt x="19297" y="12467"/>
                </a:cubicBezTo>
                <a:cubicBezTo>
                  <a:pt x="19386" y="12681"/>
                  <a:pt x="19594" y="12820"/>
                  <a:pt x="19825" y="12820"/>
                </a:cubicBezTo>
                <a:cubicBezTo>
                  <a:pt x="20140" y="12820"/>
                  <a:pt x="20396" y="12565"/>
                  <a:pt x="20396" y="12249"/>
                </a:cubicBezTo>
                <a:cubicBezTo>
                  <a:pt x="20396" y="12018"/>
                  <a:pt x="20256" y="11810"/>
                  <a:pt x="20043" y="11721"/>
                </a:cubicBezTo>
                <a:cubicBezTo>
                  <a:pt x="19973" y="11692"/>
                  <a:pt x="19899" y="11678"/>
                  <a:pt x="19825" y="11678"/>
                </a:cubicBezTo>
                <a:close/>
                <a:moveTo>
                  <a:pt x="23026" y="11679"/>
                </a:moveTo>
                <a:cubicBezTo>
                  <a:pt x="22877" y="11679"/>
                  <a:pt x="22731" y="11737"/>
                  <a:pt x="22622" y="11846"/>
                </a:cubicBezTo>
                <a:cubicBezTo>
                  <a:pt x="22459" y="12010"/>
                  <a:pt x="22410" y="12255"/>
                  <a:pt x="22498" y="12468"/>
                </a:cubicBezTo>
                <a:cubicBezTo>
                  <a:pt x="22587" y="12682"/>
                  <a:pt x="22796" y="12820"/>
                  <a:pt x="23026" y="12820"/>
                </a:cubicBezTo>
                <a:cubicBezTo>
                  <a:pt x="23341" y="12819"/>
                  <a:pt x="23597" y="12565"/>
                  <a:pt x="23597" y="12249"/>
                </a:cubicBezTo>
                <a:cubicBezTo>
                  <a:pt x="23597" y="12018"/>
                  <a:pt x="23457" y="11810"/>
                  <a:pt x="23244" y="11722"/>
                </a:cubicBezTo>
                <a:cubicBezTo>
                  <a:pt x="23173" y="11693"/>
                  <a:pt x="23099" y="11679"/>
                  <a:pt x="23026" y="11679"/>
                </a:cubicBezTo>
                <a:close/>
                <a:moveTo>
                  <a:pt x="617" y="14598"/>
                </a:moveTo>
                <a:cubicBezTo>
                  <a:pt x="469" y="14598"/>
                  <a:pt x="323" y="14656"/>
                  <a:pt x="213" y="14765"/>
                </a:cubicBezTo>
                <a:cubicBezTo>
                  <a:pt x="50" y="14928"/>
                  <a:pt x="1" y="15174"/>
                  <a:pt x="89" y="15387"/>
                </a:cubicBezTo>
                <a:cubicBezTo>
                  <a:pt x="178" y="15601"/>
                  <a:pt x="386" y="15739"/>
                  <a:pt x="617" y="15739"/>
                </a:cubicBezTo>
                <a:cubicBezTo>
                  <a:pt x="931" y="15739"/>
                  <a:pt x="1187" y="15484"/>
                  <a:pt x="1187" y="15169"/>
                </a:cubicBezTo>
                <a:cubicBezTo>
                  <a:pt x="1187" y="14938"/>
                  <a:pt x="1048" y="14730"/>
                  <a:pt x="835" y="14641"/>
                </a:cubicBezTo>
                <a:cubicBezTo>
                  <a:pt x="765" y="14612"/>
                  <a:pt x="691" y="14598"/>
                  <a:pt x="617" y="14598"/>
                </a:cubicBezTo>
                <a:close/>
                <a:moveTo>
                  <a:pt x="3817" y="14597"/>
                </a:moveTo>
                <a:cubicBezTo>
                  <a:pt x="3669" y="14597"/>
                  <a:pt x="3523" y="14655"/>
                  <a:pt x="3414" y="14764"/>
                </a:cubicBezTo>
                <a:cubicBezTo>
                  <a:pt x="3251" y="14928"/>
                  <a:pt x="3202" y="15174"/>
                  <a:pt x="3291" y="15387"/>
                </a:cubicBezTo>
                <a:cubicBezTo>
                  <a:pt x="3380" y="15601"/>
                  <a:pt x="3588" y="15739"/>
                  <a:pt x="3818" y="15739"/>
                </a:cubicBezTo>
                <a:cubicBezTo>
                  <a:pt x="4133" y="15738"/>
                  <a:pt x="4389" y="15484"/>
                  <a:pt x="4389" y="15169"/>
                </a:cubicBezTo>
                <a:cubicBezTo>
                  <a:pt x="4389" y="14937"/>
                  <a:pt x="4250" y="14729"/>
                  <a:pt x="4037" y="14641"/>
                </a:cubicBezTo>
                <a:cubicBezTo>
                  <a:pt x="3966" y="14611"/>
                  <a:pt x="3891" y="14597"/>
                  <a:pt x="3817" y="14597"/>
                </a:cubicBezTo>
                <a:close/>
                <a:moveTo>
                  <a:pt x="7020" y="14597"/>
                </a:moveTo>
                <a:cubicBezTo>
                  <a:pt x="6871" y="14597"/>
                  <a:pt x="6725" y="14655"/>
                  <a:pt x="6615" y="14764"/>
                </a:cubicBezTo>
                <a:cubicBezTo>
                  <a:pt x="6452" y="14927"/>
                  <a:pt x="6402" y="15173"/>
                  <a:pt x="6491" y="15386"/>
                </a:cubicBezTo>
                <a:cubicBezTo>
                  <a:pt x="6579" y="15600"/>
                  <a:pt x="6787" y="15739"/>
                  <a:pt x="7019" y="15739"/>
                </a:cubicBezTo>
                <a:cubicBezTo>
                  <a:pt x="7334" y="15739"/>
                  <a:pt x="7589" y="15484"/>
                  <a:pt x="7590" y="15169"/>
                </a:cubicBezTo>
                <a:cubicBezTo>
                  <a:pt x="7590" y="14937"/>
                  <a:pt x="7451" y="14729"/>
                  <a:pt x="7238" y="14640"/>
                </a:cubicBezTo>
                <a:cubicBezTo>
                  <a:pt x="7167" y="14611"/>
                  <a:pt x="7093" y="14597"/>
                  <a:pt x="7020" y="14597"/>
                </a:cubicBezTo>
                <a:close/>
                <a:moveTo>
                  <a:pt x="10221" y="14598"/>
                </a:moveTo>
                <a:cubicBezTo>
                  <a:pt x="10072" y="14598"/>
                  <a:pt x="9926" y="14656"/>
                  <a:pt x="9817" y="14765"/>
                </a:cubicBezTo>
                <a:cubicBezTo>
                  <a:pt x="9654" y="14929"/>
                  <a:pt x="9605" y="15174"/>
                  <a:pt x="9694" y="15387"/>
                </a:cubicBezTo>
                <a:cubicBezTo>
                  <a:pt x="9782" y="15601"/>
                  <a:pt x="9990" y="15739"/>
                  <a:pt x="10221" y="15739"/>
                </a:cubicBezTo>
                <a:cubicBezTo>
                  <a:pt x="10536" y="15738"/>
                  <a:pt x="10791" y="15484"/>
                  <a:pt x="10791" y="15169"/>
                </a:cubicBezTo>
                <a:cubicBezTo>
                  <a:pt x="10791" y="14937"/>
                  <a:pt x="10652" y="14729"/>
                  <a:pt x="10439" y="14641"/>
                </a:cubicBezTo>
                <a:cubicBezTo>
                  <a:pt x="10369" y="14612"/>
                  <a:pt x="10295" y="14598"/>
                  <a:pt x="10221" y="14598"/>
                </a:cubicBezTo>
                <a:close/>
                <a:moveTo>
                  <a:pt x="13422" y="14598"/>
                </a:moveTo>
                <a:cubicBezTo>
                  <a:pt x="13273" y="14598"/>
                  <a:pt x="13127" y="14656"/>
                  <a:pt x="13019" y="14765"/>
                </a:cubicBezTo>
                <a:cubicBezTo>
                  <a:pt x="12855" y="14928"/>
                  <a:pt x="12807" y="15173"/>
                  <a:pt x="12894" y="15386"/>
                </a:cubicBezTo>
                <a:cubicBezTo>
                  <a:pt x="12982" y="15600"/>
                  <a:pt x="13191" y="15739"/>
                  <a:pt x="13421" y="15739"/>
                </a:cubicBezTo>
                <a:cubicBezTo>
                  <a:pt x="13736" y="15739"/>
                  <a:pt x="13992" y="15484"/>
                  <a:pt x="13993" y="15169"/>
                </a:cubicBezTo>
                <a:cubicBezTo>
                  <a:pt x="13993" y="14938"/>
                  <a:pt x="13853" y="14730"/>
                  <a:pt x="13640" y="14641"/>
                </a:cubicBezTo>
                <a:cubicBezTo>
                  <a:pt x="13569" y="14612"/>
                  <a:pt x="13495" y="14598"/>
                  <a:pt x="13422" y="14598"/>
                </a:cubicBezTo>
                <a:close/>
                <a:moveTo>
                  <a:pt x="16624" y="14597"/>
                </a:moveTo>
                <a:cubicBezTo>
                  <a:pt x="16475" y="14597"/>
                  <a:pt x="16329" y="14655"/>
                  <a:pt x="16219" y="14764"/>
                </a:cubicBezTo>
                <a:cubicBezTo>
                  <a:pt x="16056" y="14927"/>
                  <a:pt x="16007" y="15173"/>
                  <a:pt x="16095" y="15386"/>
                </a:cubicBezTo>
                <a:cubicBezTo>
                  <a:pt x="16184" y="15600"/>
                  <a:pt x="16392" y="15739"/>
                  <a:pt x="16623" y="15739"/>
                </a:cubicBezTo>
                <a:cubicBezTo>
                  <a:pt x="16939" y="15739"/>
                  <a:pt x="17194" y="15484"/>
                  <a:pt x="17194" y="15169"/>
                </a:cubicBezTo>
                <a:cubicBezTo>
                  <a:pt x="17194" y="14937"/>
                  <a:pt x="17056" y="14729"/>
                  <a:pt x="16842" y="14640"/>
                </a:cubicBezTo>
                <a:cubicBezTo>
                  <a:pt x="16772" y="14611"/>
                  <a:pt x="16698" y="14597"/>
                  <a:pt x="16624" y="14597"/>
                </a:cubicBezTo>
                <a:close/>
                <a:moveTo>
                  <a:pt x="19825" y="14597"/>
                </a:moveTo>
                <a:cubicBezTo>
                  <a:pt x="19677" y="14597"/>
                  <a:pt x="19530" y="14655"/>
                  <a:pt x="19421" y="14764"/>
                </a:cubicBezTo>
                <a:cubicBezTo>
                  <a:pt x="19257" y="14928"/>
                  <a:pt x="19209" y="15173"/>
                  <a:pt x="19297" y="15386"/>
                </a:cubicBezTo>
                <a:cubicBezTo>
                  <a:pt x="19386" y="15600"/>
                  <a:pt x="19594" y="15739"/>
                  <a:pt x="19825" y="15739"/>
                </a:cubicBezTo>
                <a:cubicBezTo>
                  <a:pt x="20139" y="15739"/>
                  <a:pt x="20395" y="15484"/>
                  <a:pt x="20396" y="15169"/>
                </a:cubicBezTo>
                <a:cubicBezTo>
                  <a:pt x="20396" y="14937"/>
                  <a:pt x="20257" y="14729"/>
                  <a:pt x="20043" y="14640"/>
                </a:cubicBezTo>
                <a:cubicBezTo>
                  <a:pt x="19973" y="14611"/>
                  <a:pt x="19899" y="14597"/>
                  <a:pt x="19825" y="14597"/>
                </a:cubicBezTo>
                <a:close/>
                <a:moveTo>
                  <a:pt x="23026" y="14598"/>
                </a:moveTo>
                <a:cubicBezTo>
                  <a:pt x="22877" y="14598"/>
                  <a:pt x="22731" y="14656"/>
                  <a:pt x="22622" y="14765"/>
                </a:cubicBezTo>
                <a:cubicBezTo>
                  <a:pt x="22459" y="14929"/>
                  <a:pt x="22410" y="15174"/>
                  <a:pt x="22498" y="15387"/>
                </a:cubicBezTo>
                <a:cubicBezTo>
                  <a:pt x="22587" y="15601"/>
                  <a:pt x="22796" y="15739"/>
                  <a:pt x="23026" y="15739"/>
                </a:cubicBezTo>
                <a:cubicBezTo>
                  <a:pt x="23341" y="15738"/>
                  <a:pt x="23597" y="15484"/>
                  <a:pt x="23597" y="15169"/>
                </a:cubicBezTo>
                <a:cubicBezTo>
                  <a:pt x="23597" y="14937"/>
                  <a:pt x="23457" y="14729"/>
                  <a:pt x="23244" y="14641"/>
                </a:cubicBezTo>
                <a:cubicBezTo>
                  <a:pt x="23173" y="14612"/>
                  <a:pt x="23099" y="14598"/>
                  <a:pt x="23026" y="14598"/>
                </a:cubicBezTo>
                <a:close/>
                <a:moveTo>
                  <a:pt x="617" y="17517"/>
                </a:moveTo>
                <a:cubicBezTo>
                  <a:pt x="469" y="17517"/>
                  <a:pt x="323" y="17575"/>
                  <a:pt x="213" y="17684"/>
                </a:cubicBezTo>
                <a:cubicBezTo>
                  <a:pt x="50" y="17847"/>
                  <a:pt x="1" y="18093"/>
                  <a:pt x="89" y="18306"/>
                </a:cubicBezTo>
                <a:cubicBezTo>
                  <a:pt x="178" y="18520"/>
                  <a:pt x="386" y="18658"/>
                  <a:pt x="617" y="18658"/>
                </a:cubicBezTo>
                <a:cubicBezTo>
                  <a:pt x="931" y="18658"/>
                  <a:pt x="1187" y="18403"/>
                  <a:pt x="1187" y="18088"/>
                </a:cubicBezTo>
                <a:cubicBezTo>
                  <a:pt x="1187" y="17857"/>
                  <a:pt x="1048" y="17649"/>
                  <a:pt x="835" y="17560"/>
                </a:cubicBezTo>
                <a:cubicBezTo>
                  <a:pt x="765" y="17531"/>
                  <a:pt x="691" y="17517"/>
                  <a:pt x="617" y="17517"/>
                </a:cubicBezTo>
                <a:close/>
                <a:moveTo>
                  <a:pt x="3817" y="17516"/>
                </a:moveTo>
                <a:cubicBezTo>
                  <a:pt x="3669" y="17516"/>
                  <a:pt x="3523" y="17574"/>
                  <a:pt x="3414" y="17683"/>
                </a:cubicBezTo>
                <a:cubicBezTo>
                  <a:pt x="3251" y="17847"/>
                  <a:pt x="3202" y="18092"/>
                  <a:pt x="3291" y="18306"/>
                </a:cubicBezTo>
                <a:cubicBezTo>
                  <a:pt x="3379" y="18520"/>
                  <a:pt x="3588" y="18658"/>
                  <a:pt x="3818" y="18658"/>
                </a:cubicBezTo>
                <a:cubicBezTo>
                  <a:pt x="4133" y="18657"/>
                  <a:pt x="4389" y="18403"/>
                  <a:pt x="4389" y="18088"/>
                </a:cubicBezTo>
                <a:cubicBezTo>
                  <a:pt x="4389" y="17856"/>
                  <a:pt x="4250" y="17648"/>
                  <a:pt x="4037" y="17560"/>
                </a:cubicBezTo>
                <a:cubicBezTo>
                  <a:pt x="3966" y="17531"/>
                  <a:pt x="3891" y="17516"/>
                  <a:pt x="3817" y="17516"/>
                </a:cubicBezTo>
                <a:close/>
                <a:moveTo>
                  <a:pt x="7020" y="17516"/>
                </a:moveTo>
                <a:cubicBezTo>
                  <a:pt x="6871" y="17516"/>
                  <a:pt x="6725" y="17574"/>
                  <a:pt x="6615" y="17683"/>
                </a:cubicBezTo>
                <a:cubicBezTo>
                  <a:pt x="6452" y="17846"/>
                  <a:pt x="6402" y="18092"/>
                  <a:pt x="6491" y="18305"/>
                </a:cubicBezTo>
                <a:cubicBezTo>
                  <a:pt x="6579" y="18519"/>
                  <a:pt x="6787" y="18658"/>
                  <a:pt x="7019" y="18658"/>
                </a:cubicBezTo>
                <a:cubicBezTo>
                  <a:pt x="7334" y="18658"/>
                  <a:pt x="7589" y="18403"/>
                  <a:pt x="7590" y="18088"/>
                </a:cubicBezTo>
                <a:cubicBezTo>
                  <a:pt x="7590" y="17856"/>
                  <a:pt x="7451" y="17648"/>
                  <a:pt x="7238" y="17559"/>
                </a:cubicBezTo>
                <a:cubicBezTo>
                  <a:pt x="7167" y="17530"/>
                  <a:pt x="7093" y="17516"/>
                  <a:pt x="7020" y="17516"/>
                </a:cubicBezTo>
                <a:close/>
                <a:moveTo>
                  <a:pt x="10221" y="17517"/>
                </a:moveTo>
                <a:cubicBezTo>
                  <a:pt x="10072" y="17517"/>
                  <a:pt x="9926" y="17575"/>
                  <a:pt x="9817" y="17684"/>
                </a:cubicBezTo>
                <a:cubicBezTo>
                  <a:pt x="9654" y="17848"/>
                  <a:pt x="9605" y="18093"/>
                  <a:pt x="9694" y="18306"/>
                </a:cubicBezTo>
                <a:cubicBezTo>
                  <a:pt x="9782" y="18520"/>
                  <a:pt x="9990" y="18658"/>
                  <a:pt x="10221" y="18658"/>
                </a:cubicBezTo>
                <a:cubicBezTo>
                  <a:pt x="10535" y="18657"/>
                  <a:pt x="10791" y="18403"/>
                  <a:pt x="10791" y="18088"/>
                </a:cubicBezTo>
                <a:cubicBezTo>
                  <a:pt x="10791" y="17857"/>
                  <a:pt x="10652" y="17648"/>
                  <a:pt x="10439" y="17560"/>
                </a:cubicBezTo>
                <a:cubicBezTo>
                  <a:pt x="10369" y="17531"/>
                  <a:pt x="10295" y="17517"/>
                  <a:pt x="10221" y="17517"/>
                </a:cubicBezTo>
                <a:close/>
                <a:moveTo>
                  <a:pt x="13422" y="17517"/>
                </a:moveTo>
                <a:cubicBezTo>
                  <a:pt x="13273" y="17517"/>
                  <a:pt x="13127" y="17575"/>
                  <a:pt x="13019" y="17684"/>
                </a:cubicBezTo>
                <a:cubicBezTo>
                  <a:pt x="12855" y="17847"/>
                  <a:pt x="12807" y="18092"/>
                  <a:pt x="12894" y="18305"/>
                </a:cubicBezTo>
                <a:cubicBezTo>
                  <a:pt x="12982" y="18519"/>
                  <a:pt x="13191" y="18658"/>
                  <a:pt x="13421" y="18658"/>
                </a:cubicBezTo>
                <a:cubicBezTo>
                  <a:pt x="13736" y="18658"/>
                  <a:pt x="13992" y="18403"/>
                  <a:pt x="13993" y="18088"/>
                </a:cubicBezTo>
                <a:cubicBezTo>
                  <a:pt x="13993" y="17857"/>
                  <a:pt x="13853" y="17649"/>
                  <a:pt x="13640" y="17560"/>
                </a:cubicBezTo>
                <a:cubicBezTo>
                  <a:pt x="13569" y="17531"/>
                  <a:pt x="13495" y="17517"/>
                  <a:pt x="13422" y="17517"/>
                </a:cubicBezTo>
                <a:close/>
                <a:moveTo>
                  <a:pt x="16624" y="17516"/>
                </a:moveTo>
                <a:cubicBezTo>
                  <a:pt x="16475" y="17516"/>
                  <a:pt x="16329" y="17574"/>
                  <a:pt x="16219" y="17683"/>
                </a:cubicBezTo>
                <a:cubicBezTo>
                  <a:pt x="16056" y="17846"/>
                  <a:pt x="16007" y="18092"/>
                  <a:pt x="16095" y="18305"/>
                </a:cubicBezTo>
                <a:cubicBezTo>
                  <a:pt x="16184" y="18519"/>
                  <a:pt x="16392" y="18658"/>
                  <a:pt x="16623" y="18658"/>
                </a:cubicBezTo>
                <a:cubicBezTo>
                  <a:pt x="16938" y="18658"/>
                  <a:pt x="17193" y="18403"/>
                  <a:pt x="17194" y="18088"/>
                </a:cubicBezTo>
                <a:cubicBezTo>
                  <a:pt x="17194" y="17856"/>
                  <a:pt x="17056" y="17648"/>
                  <a:pt x="16842" y="17559"/>
                </a:cubicBezTo>
                <a:cubicBezTo>
                  <a:pt x="16772" y="17530"/>
                  <a:pt x="16698" y="17516"/>
                  <a:pt x="16624" y="17516"/>
                </a:cubicBezTo>
                <a:close/>
                <a:moveTo>
                  <a:pt x="19824" y="17516"/>
                </a:moveTo>
                <a:cubicBezTo>
                  <a:pt x="19676" y="17516"/>
                  <a:pt x="19530" y="17574"/>
                  <a:pt x="19421" y="17683"/>
                </a:cubicBezTo>
                <a:cubicBezTo>
                  <a:pt x="19257" y="17847"/>
                  <a:pt x="19209" y="18092"/>
                  <a:pt x="19297" y="18305"/>
                </a:cubicBezTo>
                <a:cubicBezTo>
                  <a:pt x="19385" y="18519"/>
                  <a:pt x="19594" y="18658"/>
                  <a:pt x="19825" y="18658"/>
                </a:cubicBezTo>
                <a:cubicBezTo>
                  <a:pt x="20139" y="18658"/>
                  <a:pt x="20395" y="18403"/>
                  <a:pt x="20396" y="18088"/>
                </a:cubicBezTo>
                <a:cubicBezTo>
                  <a:pt x="20396" y="17856"/>
                  <a:pt x="20257" y="17648"/>
                  <a:pt x="20044" y="17560"/>
                </a:cubicBezTo>
                <a:cubicBezTo>
                  <a:pt x="19973" y="17531"/>
                  <a:pt x="19898" y="17516"/>
                  <a:pt x="19824" y="17516"/>
                </a:cubicBezTo>
                <a:close/>
                <a:moveTo>
                  <a:pt x="23026" y="17517"/>
                </a:moveTo>
                <a:cubicBezTo>
                  <a:pt x="22877" y="17517"/>
                  <a:pt x="22731" y="17575"/>
                  <a:pt x="22622" y="17684"/>
                </a:cubicBezTo>
                <a:cubicBezTo>
                  <a:pt x="22459" y="17848"/>
                  <a:pt x="22410" y="18093"/>
                  <a:pt x="22498" y="18306"/>
                </a:cubicBezTo>
                <a:cubicBezTo>
                  <a:pt x="22587" y="18520"/>
                  <a:pt x="22796" y="18658"/>
                  <a:pt x="23026" y="18658"/>
                </a:cubicBezTo>
                <a:cubicBezTo>
                  <a:pt x="23341" y="18657"/>
                  <a:pt x="23596" y="18403"/>
                  <a:pt x="23597" y="18088"/>
                </a:cubicBezTo>
                <a:cubicBezTo>
                  <a:pt x="23597" y="17857"/>
                  <a:pt x="23458" y="17648"/>
                  <a:pt x="23244" y="17560"/>
                </a:cubicBezTo>
                <a:cubicBezTo>
                  <a:pt x="23173" y="17531"/>
                  <a:pt x="23099" y="17517"/>
                  <a:pt x="23026" y="17517"/>
                </a:cubicBezTo>
                <a:close/>
                <a:moveTo>
                  <a:pt x="617" y="20436"/>
                </a:moveTo>
                <a:cubicBezTo>
                  <a:pt x="469" y="20436"/>
                  <a:pt x="323" y="20494"/>
                  <a:pt x="213" y="20603"/>
                </a:cubicBezTo>
                <a:cubicBezTo>
                  <a:pt x="50" y="20767"/>
                  <a:pt x="1" y="21012"/>
                  <a:pt x="89" y="21226"/>
                </a:cubicBezTo>
                <a:cubicBezTo>
                  <a:pt x="178" y="21439"/>
                  <a:pt x="386" y="21577"/>
                  <a:pt x="617" y="21577"/>
                </a:cubicBezTo>
                <a:cubicBezTo>
                  <a:pt x="931" y="21577"/>
                  <a:pt x="1187" y="21322"/>
                  <a:pt x="1187" y="21007"/>
                </a:cubicBezTo>
                <a:cubicBezTo>
                  <a:pt x="1187" y="20776"/>
                  <a:pt x="1048" y="20568"/>
                  <a:pt x="835" y="20479"/>
                </a:cubicBezTo>
                <a:cubicBezTo>
                  <a:pt x="765" y="20450"/>
                  <a:pt x="691" y="20436"/>
                  <a:pt x="617" y="20436"/>
                </a:cubicBezTo>
                <a:close/>
                <a:moveTo>
                  <a:pt x="3818" y="20435"/>
                </a:moveTo>
                <a:cubicBezTo>
                  <a:pt x="3669" y="20435"/>
                  <a:pt x="3523" y="20494"/>
                  <a:pt x="3414" y="20602"/>
                </a:cubicBezTo>
                <a:cubicBezTo>
                  <a:pt x="3251" y="20766"/>
                  <a:pt x="3202" y="21012"/>
                  <a:pt x="3291" y="21226"/>
                </a:cubicBezTo>
                <a:cubicBezTo>
                  <a:pt x="3380" y="21439"/>
                  <a:pt x="3588" y="21577"/>
                  <a:pt x="3818" y="21577"/>
                </a:cubicBezTo>
                <a:cubicBezTo>
                  <a:pt x="4133" y="21577"/>
                  <a:pt x="4389" y="21322"/>
                  <a:pt x="4389" y="21007"/>
                </a:cubicBezTo>
                <a:cubicBezTo>
                  <a:pt x="4389" y="20775"/>
                  <a:pt x="4250" y="20567"/>
                  <a:pt x="4037" y="20479"/>
                </a:cubicBezTo>
                <a:cubicBezTo>
                  <a:pt x="3966" y="20450"/>
                  <a:pt x="3892" y="20435"/>
                  <a:pt x="3818" y="20435"/>
                </a:cubicBezTo>
                <a:close/>
                <a:moveTo>
                  <a:pt x="7020" y="20435"/>
                </a:moveTo>
                <a:cubicBezTo>
                  <a:pt x="6871" y="20435"/>
                  <a:pt x="6725" y="20493"/>
                  <a:pt x="6615" y="20602"/>
                </a:cubicBezTo>
                <a:cubicBezTo>
                  <a:pt x="6452" y="20766"/>
                  <a:pt x="6402" y="21011"/>
                  <a:pt x="6491" y="21224"/>
                </a:cubicBezTo>
                <a:cubicBezTo>
                  <a:pt x="6579" y="21438"/>
                  <a:pt x="6787" y="21577"/>
                  <a:pt x="7019" y="21577"/>
                </a:cubicBezTo>
                <a:cubicBezTo>
                  <a:pt x="7334" y="21577"/>
                  <a:pt x="7589" y="21322"/>
                  <a:pt x="7590" y="21007"/>
                </a:cubicBezTo>
                <a:cubicBezTo>
                  <a:pt x="7590" y="20775"/>
                  <a:pt x="7451" y="20567"/>
                  <a:pt x="7238" y="20478"/>
                </a:cubicBezTo>
                <a:cubicBezTo>
                  <a:pt x="7167" y="20449"/>
                  <a:pt x="7093" y="20435"/>
                  <a:pt x="7020" y="20435"/>
                </a:cubicBezTo>
                <a:close/>
                <a:moveTo>
                  <a:pt x="10221" y="20436"/>
                </a:moveTo>
                <a:cubicBezTo>
                  <a:pt x="10072" y="20436"/>
                  <a:pt x="9926" y="20494"/>
                  <a:pt x="9817" y="20603"/>
                </a:cubicBezTo>
                <a:cubicBezTo>
                  <a:pt x="9654" y="20767"/>
                  <a:pt x="9605" y="21012"/>
                  <a:pt x="9694" y="21226"/>
                </a:cubicBezTo>
                <a:cubicBezTo>
                  <a:pt x="9782" y="21439"/>
                  <a:pt x="9990" y="21577"/>
                  <a:pt x="10221" y="21577"/>
                </a:cubicBezTo>
                <a:cubicBezTo>
                  <a:pt x="10535" y="21576"/>
                  <a:pt x="10791" y="21322"/>
                  <a:pt x="10791" y="21007"/>
                </a:cubicBezTo>
                <a:cubicBezTo>
                  <a:pt x="10791" y="20776"/>
                  <a:pt x="10652" y="20567"/>
                  <a:pt x="10439" y="20479"/>
                </a:cubicBezTo>
                <a:cubicBezTo>
                  <a:pt x="10369" y="20450"/>
                  <a:pt x="10295" y="20436"/>
                  <a:pt x="10221" y="20436"/>
                </a:cubicBezTo>
                <a:close/>
                <a:moveTo>
                  <a:pt x="13422" y="20436"/>
                </a:moveTo>
                <a:cubicBezTo>
                  <a:pt x="13273" y="20436"/>
                  <a:pt x="13127" y="20494"/>
                  <a:pt x="13019" y="20603"/>
                </a:cubicBezTo>
                <a:cubicBezTo>
                  <a:pt x="12855" y="20766"/>
                  <a:pt x="12807" y="21011"/>
                  <a:pt x="12894" y="21224"/>
                </a:cubicBezTo>
                <a:cubicBezTo>
                  <a:pt x="12982" y="21438"/>
                  <a:pt x="13191" y="21577"/>
                  <a:pt x="13421" y="21577"/>
                </a:cubicBezTo>
                <a:cubicBezTo>
                  <a:pt x="13736" y="21577"/>
                  <a:pt x="13992" y="21322"/>
                  <a:pt x="13993" y="21007"/>
                </a:cubicBezTo>
                <a:cubicBezTo>
                  <a:pt x="13993" y="20776"/>
                  <a:pt x="13853" y="20568"/>
                  <a:pt x="13640" y="20479"/>
                </a:cubicBezTo>
                <a:cubicBezTo>
                  <a:pt x="13569" y="20450"/>
                  <a:pt x="13495" y="20436"/>
                  <a:pt x="13422" y="20436"/>
                </a:cubicBezTo>
                <a:close/>
                <a:moveTo>
                  <a:pt x="16624" y="20435"/>
                </a:moveTo>
                <a:cubicBezTo>
                  <a:pt x="16475" y="20435"/>
                  <a:pt x="16329" y="20493"/>
                  <a:pt x="16219" y="20602"/>
                </a:cubicBezTo>
                <a:cubicBezTo>
                  <a:pt x="16056" y="20765"/>
                  <a:pt x="16007" y="21011"/>
                  <a:pt x="16095" y="21224"/>
                </a:cubicBezTo>
                <a:cubicBezTo>
                  <a:pt x="16184" y="21438"/>
                  <a:pt x="16392" y="21577"/>
                  <a:pt x="16623" y="21577"/>
                </a:cubicBezTo>
                <a:cubicBezTo>
                  <a:pt x="16939" y="21577"/>
                  <a:pt x="17193" y="21322"/>
                  <a:pt x="17194" y="21007"/>
                </a:cubicBezTo>
                <a:cubicBezTo>
                  <a:pt x="17194" y="20775"/>
                  <a:pt x="17056" y="20567"/>
                  <a:pt x="16842" y="20478"/>
                </a:cubicBezTo>
                <a:cubicBezTo>
                  <a:pt x="16772" y="20449"/>
                  <a:pt x="16698" y="20435"/>
                  <a:pt x="16624" y="20435"/>
                </a:cubicBezTo>
                <a:close/>
                <a:moveTo>
                  <a:pt x="19824" y="20435"/>
                </a:moveTo>
                <a:cubicBezTo>
                  <a:pt x="19676" y="20435"/>
                  <a:pt x="19530" y="20493"/>
                  <a:pt x="19421" y="20602"/>
                </a:cubicBezTo>
                <a:cubicBezTo>
                  <a:pt x="19257" y="20766"/>
                  <a:pt x="19209" y="21011"/>
                  <a:pt x="19297" y="21224"/>
                </a:cubicBezTo>
                <a:cubicBezTo>
                  <a:pt x="19386" y="21438"/>
                  <a:pt x="19594" y="21577"/>
                  <a:pt x="19825" y="21577"/>
                </a:cubicBezTo>
                <a:cubicBezTo>
                  <a:pt x="20139" y="21577"/>
                  <a:pt x="20395" y="21322"/>
                  <a:pt x="20396" y="21007"/>
                </a:cubicBezTo>
                <a:cubicBezTo>
                  <a:pt x="20396" y="20775"/>
                  <a:pt x="20257" y="20567"/>
                  <a:pt x="20043" y="20479"/>
                </a:cubicBezTo>
                <a:cubicBezTo>
                  <a:pt x="19972" y="20450"/>
                  <a:pt x="19898" y="20435"/>
                  <a:pt x="19824" y="20435"/>
                </a:cubicBezTo>
                <a:close/>
                <a:moveTo>
                  <a:pt x="23026" y="20436"/>
                </a:moveTo>
                <a:cubicBezTo>
                  <a:pt x="22877" y="20436"/>
                  <a:pt x="22731" y="20494"/>
                  <a:pt x="22622" y="20603"/>
                </a:cubicBezTo>
                <a:cubicBezTo>
                  <a:pt x="22459" y="20767"/>
                  <a:pt x="22410" y="21012"/>
                  <a:pt x="22498" y="21226"/>
                </a:cubicBezTo>
                <a:cubicBezTo>
                  <a:pt x="22587" y="21439"/>
                  <a:pt x="22796" y="21577"/>
                  <a:pt x="23026" y="21577"/>
                </a:cubicBezTo>
                <a:cubicBezTo>
                  <a:pt x="23341" y="21576"/>
                  <a:pt x="23596" y="21322"/>
                  <a:pt x="23597" y="21007"/>
                </a:cubicBezTo>
                <a:cubicBezTo>
                  <a:pt x="23597" y="20776"/>
                  <a:pt x="23457" y="20567"/>
                  <a:pt x="23244" y="20479"/>
                </a:cubicBezTo>
                <a:cubicBezTo>
                  <a:pt x="23173" y="20450"/>
                  <a:pt x="23099" y="20436"/>
                  <a:pt x="23026" y="20436"/>
                </a:cubicBezTo>
                <a:close/>
                <a:moveTo>
                  <a:pt x="13422" y="23356"/>
                </a:moveTo>
                <a:cubicBezTo>
                  <a:pt x="13273" y="23356"/>
                  <a:pt x="13127" y="23414"/>
                  <a:pt x="13018" y="23522"/>
                </a:cubicBezTo>
                <a:cubicBezTo>
                  <a:pt x="12855" y="23686"/>
                  <a:pt x="12807" y="23931"/>
                  <a:pt x="12894" y="24145"/>
                </a:cubicBezTo>
                <a:cubicBezTo>
                  <a:pt x="12982" y="24358"/>
                  <a:pt x="13191" y="24497"/>
                  <a:pt x="13421" y="24497"/>
                </a:cubicBezTo>
                <a:cubicBezTo>
                  <a:pt x="13737" y="24497"/>
                  <a:pt x="13993" y="24241"/>
                  <a:pt x="13993" y="23926"/>
                </a:cubicBezTo>
                <a:lnTo>
                  <a:pt x="13993" y="23925"/>
                </a:lnTo>
                <a:cubicBezTo>
                  <a:pt x="13992" y="23694"/>
                  <a:pt x="13853" y="23487"/>
                  <a:pt x="13640" y="23399"/>
                </a:cubicBezTo>
                <a:cubicBezTo>
                  <a:pt x="13569" y="23370"/>
                  <a:pt x="13495" y="23356"/>
                  <a:pt x="13422" y="23356"/>
                </a:cubicBezTo>
                <a:close/>
                <a:moveTo>
                  <a:pt x="16624" y="23354"/>
                </a:moveTo>
                <a:cubicBezTo>
                  <a:pt x="16475" y="23354"/>
                  <a:pt x="16329" y="23412"/>
                  <a:pt x="16219" y="23521"/>
                </a:cubicBezTo>
                <a:cubicBezTo>
                  <a:pt x="16056" y="23685"/>
                  <a:pt x="16007" y="23930"/>
                  <a:pt x="16095" y="24145"/>
                </a:cubicBezTo>
                <a:cubicBezTo>
                  <a:pt x="16184" y="24358"/>
                  <a:pt x="16392" y="24497"/>
                  <a:pt x="16623" y="24497"/>
                </a:cubicBezTo>
                <a:cubicBezTo>
                  <a:pt x="16939" y="24497"/>
                  <a:pt x="17194" y="24241"/>
                  <a:pt x="17194" y="23926"/>
                </a:cubicBezTo>
                <a:lnTo>
                  <a:pt x="17194" y="23925"/>
                </a:lnTo>
                <a:cubicBezTo>
                  <a:pt x="17194" y="23694"/>
                  <a:pt x="17056" y="23486"/>
                  <a:pt x="16841" y="23397"/>
                </a:cubicBezTo>
                <a:cubicBezTo>
                  <a:pt x="16771" y="23368"/>
                  <a:pt x="16697" y="23354"/>
                  <a:pt x="16624" y="23354"/>
                </a:cubicBezTo>
                <a:close/>
                <a:moveTo>
                  <a:pt x="19825" y="23355"/>
                </a:moveTo>
                <a:cubicBezTo>
                  <a:pt x="19676" y="23355"/>
                  <a:pt x="19530" y="23413"/>
                  <a:pt x="19421" y="23521"/>
                </a:cubicBezTo>
                <a:cubicBezTo>
                  <a:pt x="19257" y="23685"/>
                  <a:pt x="19209" y="23930"/>
                  <a:pt x="19297" y="24145"/>
                </a:cubicBezTo>
                <a:cubicBezTo>
                  <a:pt x="19386" y="24358"/>
                  <a:pt x="19594" y="24497"/>
                  <a:pt x="19825" y="24497"/>
                </a:cubicBezTo>
                <a:cubicBezTo>
                  <a:pt x="20140" y="24497"/>
                  <a:pt x="20396" y="24241"/>
                  <a:pt x="20396" y="23926"/>
                </a:cubicBezTo>
                <a:lnTo>
                  <a:pt x="20396" y="23925"/>
                </a:lnTo>
                <a:cubicBezTo>
                  <a:pt x="20396" y="23694"/>
                  <a:pt x="20256" y="23486"/>
                  <a:pt x="20043" y="23398"/>
                </a:cubicBezTo>
                <a:cubicBezTo>
                  <a:pt x="19973" y="23369"/>
                  <a:pt x="19898" y="23355"/>
                  <a:pt x="19825" y="23355"/>
                </a:cubicBezTo>
                <a:close/>
                <a:moveTo>
                  <a:pt x="10221" y="23355"/>
                </a:moveTo>
                <a:cubicBezTo>
                  <a:pt x="10072" y="23355"/>
                  <a:pt x="9926" y="23413"/>
                  <a:pt x="9816" y="23522"/>
                </a:cubicBezTo>
                <a:cubicBezTo>
                  <a:pt x="9654" y="23686"/>
                  <a:pt x="9605" y="23932"/>
                  <a:pt x="9694" y="24145"/>
                </a:cubicBezTo>
                <a:cubicBezTo>
                  <a:pt x="9782" y="24357"/>
                  <a:pt x="9988" y="24497"/>
                  <a:pt x="10218" y="24497"/>
                </a:cubicBezTo>
                <a:cubicBezTo>
                  <a:pt x="10219" y="24497"/>
                  <a:pt x="10220" y="24497"/>
                  <a:pt x="10221" y="24497"/>
                </a:cubicBezTo>
                <a:cubicBezTo>
                  <a:pt x="10536" y="24497"/>
                  <a:pt x="10791" y="24241"/>
                  <a:pt x="10791" y="23926"/>
                </a:cubicBezTo>
                <a:lnTo>
                  <a:pt x="10791" y="23925"/>
                </a:lnTo>
                <a:cubicBezTo>
                  <a:pt x="10791" y="23694"/>
                  <a:pt x="10651" y="23486"/>
                  <a:pt x="10438" y="23398"/>
                </a:cubicBezTo>
                <a:cubicBezTo>
                  <a:pt x="10368" y="23369"/>
                  <a:pt x="10294" y="23355"/>
                  <a:pt x="10221" y="23355"/>
                </a:cubicBezTo>
                <a:close/>
                <a:moveTo>
                  <a:pt x="616" y="23356"/>
                </a:moveTo>
                <a:cubicBezTo>
                  <a:pt x="468" y="23356"/>
                  <a:pt x="322" y="23414"/>
                  <a:pt x="213" y="23524"/>
                </a:cubicBezTo>
                <a:cubicBezTo>
                  <a:pt x="50" y="23687"/>
                  <a:pt x="1" y="23932"/>
                  <a:pt x="89" y="24146"/>
                </a:cubicBezTo>
                <a:cubicBezTo>
                  <a:pt x="178" y="24359"/>
                  <a:pt x="386" y="24498"/>
                  <a:pt x="617" y="24498"/>
                </a:cubicBezTo>
                <a:cubicBezTo>
                  <a:pt x="933" y="24498"/>
                  <a:pt x="1188" y="24242"/>
                  <a:pt x="1187" y="23926"/>
                </a:cubicBezTo>
                <a:cubicBezTo>
                  <a:pt x="1187" y="23695"/>
                  <a:pt x="1047" y="23487"/>
                  <a:pt x="834" y="23399"/>
                </a:cubicBezTo>
                <a:cubicBezTo>
                  <a:pt x="764" y="23370"/>
                  <a:pt x="690" y="23356"/>
                  <a:pt x="616" y="23356"/>
                </a:cubicBezTo>
                <a:close/>
                <a:moveTo>
                  <a:pt x="3818" y="23355"/>
                </a:moveTo>
                <a:cubicBezTo>
                  <a:pt x="3669" y="23355"/>
                  <a:pt x="3523" y="23414"/>
                  <a:pt x="3414" y="23524"/>
                </a:cubicBezTo>
                <a:cubicBezTo>
                  <a:pt x="3250" y="23687"/>
                  <a:pt x="3203" y="23932"/>
                  <a:pt x="3291" y="24146"/>
                </a:cubicBezTo>
                <a:cubicBezTo>
                  <a:pt x="3380" y="24359"/>
                  <a:pt x="3588" y="24498"/>
                  <a:pt x="3818" y="24498"/>
                </a:cubicBezTo>
                <a:cubicBezTo>
                  <a:pt x="4134" y="24498"/>
                  <a:pt x="4390" y="24241"/>
                  <a:pt x="4389" y="23926"/>
                </a:cubicBezTo>
                <a:lnTo>
                  <a:pt x="4389" y="23925"/>
                </a:lnTo>
                <a:cubicBezTo>
                  <a:pt x="4389" y="23694"/>
                  <a:pt x="4249" y="23486"/>
                  <a:pt x="4036" y="23398"/>
                </a:cubicBezTo>
                <a:cubicBezTo>
                  <a:pt x="3965" y="23369"/>
                  <a:pt x="3892" y="23355"/>
                  <a:pt x="3818" y="23355"/>
                </a:cubicBezTo>
                <a:close/>
                <a:moveTo>
                  <a:pt x="7019" y="23355"/>
                </a:moveTo>
                <a:cubicBezTo>
                  <a:pt x="6870" y="23355"/>
                  <a:pt x="6724" y="23413"/>
                  <a:pt x="6614" y="23522"/>
                </a:cubicBezTo>
                <a:cubicBezTo>
                  <a:pt x="6451" y="23686"/>
                  <a:pt x="6402" y="23932"/>
                  <a:pt x="6491" y="24146"/>
                </a:cubicBezTo>
                <a:cubicBezTo>
                  <a:pt x="6580" y="24359"/>
                  <a:pt x="6788" y="24498"/>
                  <a:pt x="7019" y="24498"/>
                </a:cubicBezTo>
                <a:cubicBezTo>
                  <a:pt x="7335" y="24498"/>
                  <a:pt x="7590" y="24241"/>
                  <a:pt x="7590" y="23926"/>
                </a:cubicBezTo>
                <a:lnTo>
                  <a:pt x="7590" y="23925"/>
                </a:lnTo>
                <a:cubicBezTo>
                  <a:pt x="7589" y="23694"/>
                  <a:pt x="7450" y="23486"/>
                  <a:pt x="7236" y="23398"/>
                </a:cubicBezTo>
                <a:cubicBezTo>
                  <a:pt x="7166" y="23369"/>
                  <a:pt x="7092" y="23355"/>
                  <a:pt x="7019" y="23355"/>
                </a:cubicBezTo>
                <a:close/>
                <a:moveTo>
                  <a:pt x="23026" y="23356"/>
                </a:moveTo>
                <a:cubicBezTo>
                  <a:pt x="22877" y="23356"/>
                  <a:pt x="22731" y="23415"/>
                  <a:pt x="22622" y="23524"/>
                </a:cubicBezTo>
                <a:cubicBezTo>
                  <a:pt x="22459" y="23687"/>
                  <a:pt x="22410" y="23932"/>
                  <a:pt x="22498" y="24146"/>
                </a:cubicBezTo>
                <a:cubicBezTo>
                  <a:pt x="22587" y="24359"/>
                  <a:pt x="22796" y="24498"/>
                  <a:pt x="23026" y="24498"/>
                </a:cubicBezTo>
                <a:cubicBezTo>
                  <a:pt x="23342" y="24498"/>
                  <a:pt x="23597" y="24241"/>
                  <a:pt x="23597" y="23926"/>
                </a:cubicBezTo>
                <a:lnTo>
                  <a:pt x="23597" y="23925"/>
                </a:lnTo>
                <a:cubicBezTo>
                  <a:pt x="23596" y="23694"/>
                  <a:pt x="23457" y="23487"/>
                  <a:pt x="23243" y="23399"/>
                </a:cubicBezTo>
                <a:cubicBezTo>
                  <a:pt x="23172" y="23370"/>
                  <a:pt x="23099" y="23356"/>
                  <a:pt x="23026" y="23356"/>
                </a:cubicBezTo>
                <a:close/>
              </a:path>
            </a:pathLst>
          </a:custGeom>
          <a:solidFill>
            <a:srgbClr val="b7be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345" name="Google Shape;609;p24"/>
          <p:cNvGrpSpPr/>
          <p:nvPr/>
        </p:nvGrpSpPr>
        <p:grpSpPr>
          <a:xfrm>
            <a:off x="7080840" y="3943800"/>
            <a:ext cx="1823760" cy="1007640"/>
            <a:chOff x="7080840" y="3943800"/>
            <a:chExt cx="1823760" cy="1007640"/>
          </a:xfrm>
        </p:grpSpPr>
        <p:sp>
          <p:nvSpPr>
            <p:cNvPr id="346" name="Google Shape;610;p24"/>
            <p:cNvSpPr/>
            <p:nvPr/>
          </p:nvSpPr>
          <p:spPr>
            <a:xfrm>
              <a:off x="7080840" y="3943800"/>
              <a:ext cx="1823760" cy="92520"/>
            </a:xfrm>
            <a:custGeom>
              <a:avLst/>
              <a:gdLst>
                <a:gd name="textAreaLeft" fmla="*/ 0 w 1823760"/>
                <a:gd name="textAreaRight" fmla="*/ 1824120 w 1823760"/>
                <a:gd name="textAreaTop" fmla="*/ 0 h 92520"/>
                <a:gd name="textAreaBottom" fmla="*/ 92880 h 9252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9"/>
                    <a:pt x="198" y="1006"/>
                    <a:pt x="280" y="1006"/>
                  </a:cubicBezTo>
                  <a:cubicBezTo>
                    <a:pt x="324" y="1006"/>
                    <a:pt x="368" y="992"/>
                    <a:pt x="408" y="964"/>
                  </a:cubicBezTo>
                  <a:cubicBezTo>
                    <a:pt x="797" y="692"/>
                    <a:pt x="1233" y="556"/>
                    <a:pt x="1669" y="556"/>
                  </a:cubicBezTo>
                  <a:cubicBezTo>
                    <a:pt x="2105" y="556"/>
                    <a:pt x="2541" y="692"/>
                    <a:pt x="2930" y="964"/>
                  </a:cubicBezTo>
                  <a:lnTo>
                    <a:pt x="4179" y="1840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8"/>
                    <a:pt x="7216" y="1840"/>
                  </a:cubicBezTo>
                  <a:lnTo>
                    <a:pt x="8467" y="964"/>
                  </a:lnTo>
                  <a:cubicBezTo>
                    <a:pt x="8856" y="692"/>
                    <a:pt x="9291" y="556"/>
                    <a:pt x="9727" y="556"/>
                  </a:cubicBezTo>
                  <a:cubicBezTo>
                    <a:pt x="10163" y="556"/>
                    <a:pt x="10599" y="692"/>
                    <a:pt x="10987" y="964"/>
                  </a:cubicBezTo>
                  <a:lnTo>
                    <a:pt x="12237" y="1840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40"/>
                  </a:cubicBezTo>
                  <a:lnTo>
                    <a:pt x="16524" y="964"/>
                  </a:lnTo>
                  <a:cubicBezTo>
                    <a:pt x="16913" y="692"/>
                    <a:pt x="17349" y="556"/>
                    <a:pt x="17785" y="556"/>
                  </a:cubicBezTo>
                  <a:cubicBezTo>
                    <a:pt x="18220" y="556"/>
                    <a:pt x="18656" y="692"/>
                    <a:pt x="19045" y="964"/>
                  </a:cubicBezTo>
                  <a:lnTo>
                    <a:pt x="20295" y="1840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40"/>
                  </a:cubicBezTo>
                  <a:lnTo>
                    <a:pt x="24582" y="964"/>
                  </a:lnTo>
                  <a:cubicBezTo>
                    <a:pt x="24970" y="692"/>
                    <a:pt x="25406" y="556"/>
                    <a:pt x="25842" y="556"/>
                  </a:cubicBezTo>
                  <a:cubicBezTo>
                    <a:pt x="26278" y="556"/>
                    <a:pt x="26714" y="692"/>
                    <a:pt x="27102" y="964"/>
                  </a:cubicBezTo>
                  <a:cubicBezTo>
                    <a:pt x="27142" y="992"/>
                    <a:pt x="27187" y="1006"/>
                    <a:pt x="27231" y="1006"/>
                  </a:cubicBezTo>
                  <a:cubicBezTo>
                    <a:pt x="27313" y="1006"/>
                    <a:pt x="27393" y="959"/>
                    <a:pt x="27440" y="874"/>
                  </a:cubicBezTo>
                  <a:cubicBezTo>
                    <a:pt x="27511" y="744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46440" bIns="46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47" name="Google Shape;611;p24"/>
            <p:cNvSpPr/>
            <p:nvPr/>
          </p:nvSpPr>
          <p:spPr>
            <a:xfrm>
              <a:off x="7080840" y="4035240"/>
              <a:ext cx="1823760" cy="92520"/>
            </a:xfrm>
            <a:custGeom>
              <a:avLst/>
              <a:gdLst>
                <a:gd name="textAreaLeft" fmla="*/ 0 w 1823760"/>
                <a:gd name="textAreaRight" fmla="*/ 1824120 w 1823760"/>
                <a:gd name="textAreaTop" fmla="*/ 0 h 92520"/>
                <a:gd name="textAreaBottom" fmla="*/ 92880 h 92520"/>
              </a:gdLst>
              <a:ahLst/>
              <a:rect l="textAreaLeft" t="textAreaTop" r="textAreaRight" b="textAreaBottom"/>
              <a:pathLst>
                <a:path w="27513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1"/>
                    <a:pt x="5698" y="2331"/>
                  </a:cubicBezTo>
                  <a:cubicBezTo>
                    <a:pt x="6223" y="2331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5"/>
                    <a:pt x="13231" y="2330"/>
                    <a:pt x="13755" y="2330"/>
                  </a:cubicBezTo>
                  <a:cubicBezTo>
                    <a:pt x="14281" y="2330"/>
                    <a:pt x="14806" y="2165"/>
                    <a:pt x="15275" y="1838"/>
                  </a:cubicBezTo>
                  <a:lnTo>
                    <a:pt x="16525" y="963"/>
                  </a:lnTo>
                  <a:cubicBezTo>
                    <a:pt x="16914" y="690"/>
                    <a:pt x="17350" y="554"/>
                    <a:pt x="17786" y="554"/>
                  </a:cubicBezTo>
                  <a:cubicBezTo>
                    <a:pt x="18221" y="554"/>
                    <a:pt x="18657" y="690"/>
                    <a:pt x="19046" y="963"/>
                  </a:cubicBezTo>
                  <a:lnTo>
                    <a:pt x="20295" y="1838"/>
                  </a:lnTo>
                  <a:cubicBezTo>
                    <a:pt x="20764" y="2166"/>
                    <a:pt x="21289" y="2331"/>
                    <a:pt x="21814" y="2331"/>
                  </a:cubicBezTo>
                  <a:cubicBezTo>
                    <a:pt x="22339" y="2331"/>
                    <a:pt x="22864" y="2166"/>
                    <a:pt x="23332" y="1838"/>
                  </a:cubicBezTo>
                  <a:lnTo>
                    <a:pt x="24583" y="963"/>
                  </a:lnTo>
                  <a:cubicBezTo>
                    <a:pt x="24971" y="690"/>
                    <a:pt x="25407" y="554"/>
                    <a:pt x="25843" y="554"/>
                  </a:cubicBezTo>
                  <a:cubicBezTo>
                    <a:pt x="26279" y="554"/>
                    <a:pt x="26715" y="690"/>
                    <a:pt x="27103" y="963"/>
                  </a:cubicBezTo>
                  <a:cubicBezTo>
                    <a:pt x="27143" y="991"/>
                    <a:pt x="27188" y="1004"/>
                    <a:pt x="27232" y="1004"/>
                  </a:cubicBezTo>
                  <a:cubicBezTo>
                    <a:pt x="27314" y="1004"/>
                    <a:pt x="27394" y="958"/>
                    <a:pt x="27441" y="874"/>
                  </a:cubicBezTo>
                  <a:cubicBezTo>
                    <a:pt x="27512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5" y="1368"/>
                  </a:lnTo>
                  <a:cubicBezTo>
                    <a:pt x="22686" y="1640"/>
                    <a:pt x="22250" y="1776"/>
                    <a:pt x="21814" y="1776"/>
                  </a:cubicBezTo>
                  <a:cubicBezTo>
                    <a:pt x="21378" y="1776"/>
                    <a:pt x="20943" y="1641"/>
                    <a:pt x="20554" y="1368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8"/>
                  </a:cubicBezTo>
                  <a:lnTo>
                    <a:pt x="11246" y="493"/>
                  </a:lnTo>
                  <a:cubicBezTo>
                    <a:pt x="10778" y="165"/>
                    <a:pt x="10253" y="0"/>
                    <a:pt x="9728" y="0"/>
                  </a:cubicBezTo>
                  <a:cubicBezTo>
                    <a:pt x="9203" y="0"/>
                    <a:pt x="8677" y="165"/>
                    <a:pt x="8209" y="493"/>
                  </a:cubicBezTo>
                  <a:lnTo>
                    <a:pt x="6959" y="1368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46440" bIns="46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48" name="Google Shape;612;p24"/>
            <p:cNvSpPr/>
            <p:nvPr/>
          </p:nvSpPr>
          <p:spPr>
            <a:xfrm>
              <a:off x="7080840" y="4126680"/>
              <a:ext cx="1823760" cy="92520"/>
            </a:xfrm>
            <a:custGeom>
              <a:avLst/>
              <a:gdLst>
                <a:gd name="textAreaLeft" fmla="*/ 0 w 1823760"/>
                <a:gd name="textAreaRight" fmla="*/ 1824120 w 1823760"/>
                <a:gd name="textAreaTop" fmla="*/ 0 h 92520"/>
                <a:gd name="textAreaBottom" fmla="*/ 92880 h 9252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46440" bIns="46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49" name="Google Shape;613;p24"/>
            <p:cNvSpPr/>
            <p:nvPr/>
          </p:nvSpPr>
          <p:spPr>
            <a:xfrm>
              <a:off x="7080840" y="4218120"/>
              <a:ext cx="1823760" cy="92520"/>
            </a:xfrm>
            <a:custGeom>
              <a:avLst/>
              <a:gdLst>
                <a:gd name="textAreaLeft" fmla="*/ 0 w 1823760"/>
                <a:gd name="textAreaRight" fmla="*/ 1824120 w 1823760"/>
                <a:gd name="textAreaTop" fmla="*/ 0 h 92520"/>
                <a:gd name="textAreaBottom" fmla="*/ 92880 h 9252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4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46440" bIns="46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50" name="Google Shape;614;p24"/>
            <p:cNvSpPr/>
            <p:nvPr/>
          </p:nvSpPr>
          <p:spPr>
            <a:xfrm>
              <a:off x="7080840" y="4309200"/>
              <a:ext cx="1823760" cy="92520"/>
            </a:xfrm>
            <a:custGeom>
              <a:avLst/>
              <a:gdLst>
                <a:gd name="textAreaLeft" fmla="*/ 0 w 1823760"/>
                <a:gd name="textAreaRight" fmla="*/ 1824120 w 1823760"/>
                <a:gd name="textAreaTop" fmla="*/ 0 h 92520"/>
                <a:gd name="textAreaBottom" fmla="*/ 92880 h 9252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5"/>
                    <a:pt x="151" y="493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8"/>
                  </a:cubicBezTo>
                  <a:lnTo>
                    <a:pt x="16524" y="963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3"/>
                  </a:cubicBezTo>
                  <a:lnTo>
                    <a:pt x="20295" y="1838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8"/>
                  </a:cubicBezTo>
                  <a:lnTo>
                    <a:pt x="24582" y="963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4" y="1367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7" y="1776"/>
                    <a:pt x="20942" y="1640"/>
                    <a:pt x="20553" y="1367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7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7"/>
                  </a:cubicBezTo>
                  <a:lnTo>
                    <a:pt x="11245" y="493"/>
                  </a:lnTo>
                  <a:cubicBezTo>
                    <a:pt x="10777" y="165"/>
                    <a:pt x="10252" y="0"/>
                    <a:pt x="9727" y="0"/>
                  </a:cubicBezTo>
                  <a:cubicBezTo>
                    <a:pt x="9202" y="0"/>
                    <a:pt x="8676" y="165"/>
                    <a:pt x="8208" y="493"/>
                  </a:cubicBezTo>
                  <a:lnTo>
                    <a:pt x="6959" y="1367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7"/>
                  </a:cubicBezTo>
                  <a:lnTo>
                    <a:pt x="3188" y="493"/>
                  </a:lnTo>
                  <a:cubicBezTo>
                    <a:pt x="2719" y="165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46440" bIns="46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51" name="Google Shape;615;p24"/>
            <p:cNvSpPr/>
            <p:nvPr/>
          </p:nvSpPr>
          <p:spPr>
            <a:xfrm>
              <a:off x="7080840" y="4400640"/>
              <a:ext cx="1823760" cy="92520"/>
            </a:xfrm>
            <a:custGeom>
              <a:avLst/>
              <a:gdLst>
                <a:gd name="textAreaLeft" fmla="*/ 0 w 1823760"/>
                <a:gd name="textAreaRight" fmla="*/ 1824120 w 1823760"/>
                <a:gd name="textAreaTop" fmla="*/ 0 h 92520"/>
                <a:gd name="textAreaBottom" fmla="*/ 92880 h 9252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46440" bIns="46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52" name="Google Shape;616;p24"/>
            <p:cNvSpPr/>
            <p:nvPr/>
          </p:nvSpPr>
          <p:spPr>
            <a:xfrm>
              <a:off x="7080840" y="4493520"/>
              <a:ext cx="1823760" cy="92520"/>
            </a:xfrm>
            <a:custGeom>
              <a:avLst/>
              <a:gdLst>
                <a:gd name="textAreaLeft" fmla="*/ 0 w 1823760"/>
                <a:gd name="textAreaRight" fmla="*/ 1824120 w 1823760"/>
                <a:gd name="textAreaTop" fmla="*/ 0 h 92520"/>
                <a:gd name="textAreaBottom" fmla="*/ 92880 h 9252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7"/>
                    <a:pt x="21813" y="1777"/>
                  </a:cubicBezTo>
                  <a:cubicBezTo>
                    <a:pt x="21378" y="1777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46440" bIns="46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53" name="Google Shape;617;p24"/>
            <p:cNvSpPr/>
            <p:nvPr/>
          </p:nvSpPr>
          <p:spPr>
            <a:xfrm>
              <a:off x="7080840" y="4584960"/>
              <a:ext cx="1823760" cy="92520"/>
            </a:xfrm>
            <a:custGeom>
              <a:avLst/>
              <a:gdLst>
                <a:gd name="textAreaLeft" fmla="*/ 0 w 1823760"/>
                <a:gd name="textAreaRight" fmla="*/ 1824120 w 1823760"/>
                <a:gd name="textAreaTop" fmla="*/ 0 h 92520"/>
                <a:gd name="textAreaBottom" fmla="*/ 92880 h 92520"/>
              </a:gdLst>
              <a:ahLst/>
              <a:rect l="textAreaLeft" t="textAreaTop" r="textAreaRight" b="textAreaBottom"/>
              <a:pathLst>
                <a:path w="27512" h="2332">
                  <a:moveTo>
                    <a:pt x="9726" y="0"/>
                  </a:moveTo>
                  <a:cubicBezTo>
                    <a:pt x="9201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4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1" y="0"/>
                    <a:pt x="97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46440" bIns="46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54" name="Google Shape;618;p24"/>
            <p:cNvSpPr/>
            <p:nvPr/>
          </p:nvSpPr>
          <p:spPr>
            <a:xfrm>
              <a:off x="7080840" y="4676400"/>
              <a:ext cx="1823760" cy="92520"/>
            </a:xfrm>
            <a:custGeom>
              <a:avLst/>
              <a:gdLst>
                <a:gd name="textAreaLeft" fmla="*/ 0 w 1823760"/>
                <a:gd name="textAreaRight" fmla="*/ 1824120 w 1823760"/>
                <a:gd name="textAreaTop" fmla="*/ 0 h 92520"/>
                <a:gd name="textAreaBottom" fmla="*/ 92880 h 9252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3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1"/>
                    <a:pt x="1233" y="554"/>
                    <a:pt x="1669" y="554"/>
                  </a:cubicBezTo>
                  <a:cubicBezTo>
                    <a:pt x="2105" y="554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4"/>
                    <a:pt x="9727" y="554"/>
                  </a:cubicBezTo>
                  <a:cubicBezTo>
                    <a:pt x="10163" y="554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4"/>
                    <a:pt x="17785" y="554"/>
                  </a:cubicBezTo>
                  <a:cubicBezTo>
                    <a:pt x="18220" y="554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4"/>
                    <a:pt x="25842" y="554"/>
                  </a:cubicBezTo>
                  <a:cubicBezTo>
                    <a:pt x="26278" y="554"/>
                    <a:pt x="26714" y="691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46440" bIns="46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55" name="Google Shape;619;p24"/>
            <p:cNvSpPr/>
            <p:nvPr/>
          </p:nvSpPr>
          <p:spPr>
            <a:xfrm>
              <a:off x="7080840" y="4767480"/>
              <a:ext cx="1823760" cy="92520"/>
            </a:xfrm>
            <a:custGeom>
              <a:avLst/>
              <a:gdLst>
                <a:gd name="textAreaLeft" fmla="*/ 0 w 1823760"/>
                <a:gd name="textAreaRight" fmla="*/ 1824120 w 1823760"/>
                <a:gd name="textAreaTop" fmla="*/ 0 h 92520"/>
                <a:gd name="textAreaBottom" fmla="*/ 92880 h 9252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1"/>
                  </a:cubicBezTo>
                  <a:cubicBezTo>
                    <a:pt x="36" y="572"/>
                    <a:pt x="0" y="743"/>
                    <a:pt x="72" y="873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2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2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2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2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2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2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2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2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3"/>
                  </a:cubicBezTo>
                  <a:cubicBezTo>
                    <a:pt x="27511" y="743"/>
                    <a:pt x="27476" y="572"/>
                    <a:pt x="27361" y="491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1"/>
                  </a:cubicBezTo>
                  <a:lnTo>
                    <a:pt x="23074" y="1367"/>
                  </a:lnTo>
                  <a:cubicBezTo>
                    <a:pt x="22685" y="1639"/>
                    <a:pt x="22249" y="1776"/>
                    <a:pt x="21813" y="1776"/>
                  </a:cubicBezTo>
                  <a:cubicBezTo>
                    <a:pt x="21378" y="1776"/>
                    <a:pt x="20942" y="1639"/>
                    <a:pt x="20553" y="1367"/>
                  </a:cubicBezTo>
                  <a:lnTo>
                    <a:pt x="19304" y="491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4" y="164"/>
                    <a:pt x="16267" y="491"/>
                  </a:cubicBezTo>
                  <a:lnTo>
                    <a:pt x="15016" y="1367"/>
                  </a:lnTo>
                  <a:cubicBezTo>
                    <a:pt x="14627" y="1639"/>
                    <a:pt x="14192" y="1776"/>
                    <a:pt x="13756" y="1776"/>
                  </a:cubicBezTo>
                  <a:cubicBezTo>
                    <a:pt x="13320" y="1776"/>
                    <a:pt x="12884" y="1639"/>
                    <a:pt x="12496" y="1367"/>
                  </a:cubicBezTo>
                  <a:lnTo>
                    <a:pt x="11245" y="491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1"/>
                  </a:cubicBezTo>
                  <a:lnTo>
                    <a:pt x="6959" y="1367"/>
                  </a:lnTo>
                  <a:cubicBezTo>
                    <a:pt x="6570" y="1639"/>
                    <a:pt x="6134" y="1776"/>
                    <a:pt x="5698" y="1776"/>
                  </a:cubicBezTo>
                  <a:cubicBezTo>
                    <a:pt x="5263" y="1776"/>
                    <a:pt x="4827" y="1639"/>
                    <a:pt x="4438" y="1367"/>
                  </a:cubicBezTo>
                  <a:lnTo>
                    <a:pt x="3188" y="491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46440" bIns="46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56" name="Google Shape;620;p24"/>
            <p:cNvSpPr/>
            <p:nvPr/>
          </p:nvSpPr>
          <p:spPr>
            <a:xfrm>
              <a:off x="7080840" y="4858920"/>
              <a:ext cx="1823760" cy="92520"/>
            </a:xfrm>
            <a:custGeom>
              <a:avLst/>
              <a:gdLst>
                <a:gd name="textAreaLeft" fmla="*/ 0 w 1823760"/>
                <a:gd name="textAreaRight" fmla="*/ 1824120 w 1823760"/>
                <a:gd name="textAreaTop" fmla="*/ 0 h 92520"/>
                <a:gd name="textAreaBottom" fmla="*/ 92880 h 9252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5"/>
                    <a:pt x="72" y="874"/>
                  </a:cubicBezTo>
                  <a:cubicBezTo>
                    <a:pt x="118" y="959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4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4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4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4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4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4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4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4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9"/>
                    <a:pt x="27440" y="874"/>
                  </a:cubicBezTo>
                  <a:cubicBezTo>
                    <a:pt x="27511" y="745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46440" bIns="46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625;p25"/>
          <p:cNvSpPr/>
          <p:nvPr/>
        </p:nvSpPr>
        <p:spPr>
          <a:xfrm rot="4386600">
            <a:off x="-260280" y="242280"/>
            <a:ext cx="1127520" cy="593640"/>
          </a:xfrm>
          <a:custGeom>
            <a:avLst/>
            <a:gdLst>
              <a:gd name="textAreaLeft" fmla="*/ 0 w 1127520"/>
              <a:gd name="textAreaRight" fmla="*/ 1127880 w 1127520"/>
              <a:gd name="textAreaTop" fmla="*/ 0 h 593640"/>
              <a:gd name="textAreaBottom" fmla="*/ 594000 h 593640"/>
            </a:gdLst>
            <a:ahLst/>
            <a:rect l="textAreaLeft" t="textAreaTop" r="textAreaRight" b="textAreaBottom"/>
            <a:pathLst>
              <a:path w="17162" h="9040">
                <a:moveTo>
                  <a:pt x="16106" y="1"/>
                </a:moveTo>
                <a:cubicBezTo>
                  <a:pt x="16013" y="1"/>
                  <a:pt x="15919" y="15"/>
                  <a:pt x="15833" y="44"/>
                </a:cubicBezTo>
                <a:cubicBezTo>
                  <a:pt x="15118" y="286"/>
                  <a:pt x="14527" y="1398"/>
                  <a:pt x="13783" y="2420"/>
                </a:cubicBezTo>
                <a:cubicBezTo>
                  <a:pt x="13146" y="2887"/>
                  <a:pt x="12490" y="3325"/>
                  <a:pt x="11816" y="3736"/>
                </a:cubicBezTo>
                <a:cubicBezTo>
                  <a:pt x="12281" y="3366"/>
                  <a:pt x="12824" y="2840"/>
                  <a:pt x="12930" y="2339"/>
                </a:cubicBezTo>
                <a:cubicBezTo>
                  <a:pt x="12967" y="2162"/>
                  <a:pt x="12934" y="1962"/>
                  <a:pt x="12805" y="1837"/>
                </a:cubicBezTo>
                <a:cubicBezTo>
                  <a:pt x="12720" y="1755"/>
                  <a:pt x="12605" y="1718"/>
                  <a:pt x="12487" y="1718"/>
                </a:cubicBezTo>
                <a:cubicBezTo>
                  <a:pt x="12352" y="1718"/>
                  <a:pt x="12211" y="1766"/>
                  <a:pt x="12102" y="1847"/>
                </a:cubicBezTo>
                <a:cubicBezTo>
                  <a:pt x="11628" y="2201"/>
                  <a:pt x="11467" y="3188"/>
                  <a:pt x="11154" y="4126"/>
                </a:cubicBezTo>
                <a:cubicBezTo>
                  <a:pt x="10686" y="4394"/>
                  <a:pt x="10211" y="4648"/>
                  <a:pt x="9728" y="4888"/>
                </a:cubicBezTo>
                <a:cubicBezTo>
                  <a:pt x="10190" y="4522"/>
                  <a:pt x="10842" y="3911"/>
                  <a:pt x="10894" y="3343"/>
                </a:cubicBezTo>
                <a:cubicBezTo>
                  <a:pt x="10909" y="3172"/>
                  <a:pt x="10855" y="2984"/>
                  <a:pt x="10717" y="2880"/>
                </a:cubicBezTo>
                <a:cubicBezTo>
                  <a:pt x="10643" y="2824"/>
                  <a:pt x="10554" y="2799"/>
                  <a:pt x="10463" y="2799"/>
                </a:cubicBezTo>
                <a:cubicBezTo>
                  <a:pt x="10314" y="2799"/>
                  <a:pt x="10159" y="2865"/>
                  <a:pt x="10048" y="2970"/>
                </a:cubicBezTo>
                <a:cubicBezTo>
                  <a:pt x="9639" y="3357"/>
                  <a:pt x="9497" y="4185"/>
                  <a:pt x="9299" y="5097"/>
                </a:cubicBezTo>
                <a:cubicBezTo>
                  <a:pt x="8794" y="5338"/>
                  <a:pt x="8282" y="5565"/>
                  <a:pt x="7764" y="5775"/>
                </a:cubicBezTo>
                <a:cubicBezTo>
                  <a:pt x="8039" y="5595"/>
                  <a:pt x="8387" y="5357"/>
                  <a:pt x="8680" y="5122"/>
                </a:cubicBezTo>
                <a:cubicBezTo>
                  <a:pt x="9433" y="4519"/>
                  <a:pt x="9079" y="3951"/>
                  <a:pt x="8939" y="3819"/>
                </a:cubicBezTo>
                <a:cubicBezTo>
                  <a:pt x="8854" y="3738"/>
                  <a:pt x="8733" y="3686"/>
                  <a:pt x="8594" y="3686"/>
                </a:cubicBezTo>
                <a:cubicBezTo>
                  <a:pt x="8344" y="3686"/>
                  <a:pt x="8035" y="3855"/>
                  <a:pt x="7775" y="4329"/>
                </a:cubicBezTo>
                <a:cubicBezTo>
                  <a:pt x="7394" y="5023"/>
                  <a:pt x="7307" y="5698"/>
                  <a:pt x="7284" y="5965"/>
                </a:cubicBezTo>
                <a:cubicBezTo>
                  <a:pt x="6668" y="6203"/>
                  <a:pt x="6043" y="6420"/>
                  <a:pt x="5411" y="6614"/>
                </a:cubicBezTo>
                <a:cubicBezTo>
                  <a:pt x="5704" y="6425"/>
                  <a:pt x="6096" y="6160"/>
                  <a:pt x="6423" y="5897"/>
                </a:cubicBezTo>
                <a:cubicBezTo>
                  <a:pt x="7198" y="5277"/>
                  <a:pt x="6834" y="4693"/>
                  <a:pt x="6690" y="4557"/>
                </a:cubicBezTo>
                <a:cubicBezTo>
                  <a:pt x="6603" y="4474"/>
                  <a:pt x="6478" y="4421"/>
                  <a:pt x="6335" y="4421"/>
                </a:cubicBezTo>
                <a:cubicBezTo>
                  <a:pt x="6078" y="4421"/>
                  <a:pt x="5760" y="4594"/>
                  <a:pt x="5493" y="5081"/>
                </a:cubicBezTo>
                <a:cubicBezTo>
                  <a:pt x="5112" y="5776"/>
                  <a:pt x="5015" y="6452"/>
                  <a:pt x="4990" y="6741"/>
                </a:cubicBezTo>
                <a:cubicBezTo>
                  <a:pt x="4325" y="6934"/>
                  <a:pt x="3655" y="7104"/>
                  <a:pt x="2978" y="7249"/>
                </a:cubicBezTo>
                <a:cubicBezTo>
                  <a:pt x="3314" y="7096"/>
                  <a:pt x="3744" y="6887"/>
                  <a:pt x="4113" y="6672"/>
                </a:cubicBezTo>
                <a:cubicBezTo>
                  <a:pt x="5036" y="6135"/>
                  <a:pt x="4743" y="5455"/>
                  <a:pt x="4611" y="5286"/>
                </a:cubicBezTo>
                <a:cubicBezTo>
                  <a:pt x="4515" y="5165"/>
                  <a:pt x="4356" y="5079"/>
                  <a:pt x="4161" y="5079"/>
                </a:cubicBezTo>
                <a:cubicBezTo>
                  <a:pt x="3901" y="5079"/>
                  <a:pt x="3576" y="5231"/>
                  <a:pt x="3255" y="5655"/>
                </a:cubicBezTo>
                <a:cubicBezTo>
                  <a:pt x="2730" y="6345"/>
                  <a:pt x="2523" y="7062"/>
                  <a:pt x="2451" y="7357"/>
                </a:cubicBezTo>
                <a:cubicBezTo>
                  <a:pt x="1653" y="7511"/>
                  <a:pt x="851" y="7631"/>
                  <a:pt x="45" y="7716"/>
                </a:cubicBezTo>
                <a:cubicBezTo>
                  <a:pt x="34" y="7768"/>
                  <a:pt x="20" y="7818"/>
                  <a:pt x="1" y="7868"/>
                </a:cubicBezTo>
                <a:lnTo>
                  <a:pt x="0" y="7871"/>
                </a:lnTo>
                <a:cubicBezTo>
                  <a:pt x="520" y="7818"/>
                  <a:pt x="1037" y="7751"/>
                  <a:pt x="1553" y="7668"/>
                </a:cubicBezTo>
                <a:cubicBezTo>
                  <a:pt x="1872" y="7617"/>
                  <a:pt x="2192" y="7562"/>
                  <a:pt x="2510" y="7499"/>
                </a:cubicBezTo>
                <a:cubicBezTo>
                  <a:pt x="2845" y="7855"/>
                  <a:pt x="4038" y="9039"/>
                  <a:pt x="5092" y="9039"/>
                </a:cubicBezTo>
                <a:cubicBezTo>
                  <a:pt x="5149" y="9039"/>
                  <a:pt x="5207" y="9036"/>
                  <a:pt x="5264" y="9028"/>
                </a:cubicBezTo>
                <a:cubicBezTo>
                  <a:pt x="5512" y="8995"/>
                  <a:pt x="5761" y="8859"/>
                  <a:pt x="5867" y="8631"/>
                </a:cubicBezTo>
                <a:cubicBezTo>
                  <a:pt x="6017" y="8309"/>
                  <a:pt x="5831" y="7911"/>
                  <a:pt x="5538" y="7714"/>
                </a:cubicBezTo>
                <a:cubicBezTo>
                  <a:pt x="5120" y="7430"/>
                  <a:pt x="4091" y="7373"/>
                  <a:pt x="3329" y="7373"/>
                </a:cubicBezTo>
                <a:cubicBezTo>
                  <a:pt x="3255" y="7373"/>
                  <a:pt x="3184" y="7373"/>
                  <a:pt x="3116" y="7374"/>
                </a:cubicBezTo>
                <a:cubicBezTo>
                  <a:pt x="3790" y="7227"/>
                  <a:pt x="4458" y="7056"/>
                  <a:pt x="5119" y="6862"/>
                </a:cubicBezTo>
                <a:cubicBezTo>
                  <a:pt x="5408" y="7104"/>
                  <a:pt x="6404" y="7886"/>
                  <a:pt x="7245" y="7886"/>
                </a:cubicBezTo>
                <a:cubicBezTo>
                  <a:pt x="7343" y="7886"/>
                  <a:pt x="7439" y="7875"/>
                  <a:pt x="7532" y="7851"/>
                </a:cubicBezTo>
                <a:cubicBezTo>
                  <a:pt x="7734" y="7800"/>
                  <a:pt x="7924" y="7663"/>
                  <a:pt x="7989" y="7466"/>
                </a:cubicBezTo>
                <a:cubicBezTo>
                  <a:pt x="8080" y="7188"/>
                  <a:pt x="7889" y="6880"/>
                  <a:pt x="7630" y="6746"/>
                </a:cubicBezTo>
                <a:cubicBezTo>
                  <a:pt x="7440" y="6648"/>
                  <a:pt x="7125" y="6613"/>
                  <a:pt x="6779" y="6613"/>
                </a:cubicBezTo>
                <a:cubicBezTo>
                  <a:pt x="6403" y="6613"/>
                  <a:pt x="5990" y="6654"/>
                  <a:pt x="5661" y="6696"/>
                </a:cubicBezTo>
                <a:cubicBezTo>
                  <a:pt x="5942" y="6607"/>
                  <a:pt x="6221" y="6514"/>
                  <a:pt x="6500" y="6417"/>
                </a:cubicBezTo>
                <a:cubicBezTo>
                  <a:pt x="6820" y="6304"/>
                  <a:pt x="7136" y="6186"/>
                  <a:pt x="7452" y="6063"/>
                </a:cubicBezTo>
                <a:cubicBezTo>
                  <a:pt x="7785" y="6285"/>
                  <a:pt x="8887" y="6975"/>
                  <a:pt x="9733" y="6975"/>
                </a:cubicBezTo>
                <a:cubicBezTo>
                  <a:pt x="9841" y="6975"/>
                  <a:pt x="9945" y="6964"/>
                  <a:pt x="10042" y="6939"/>
                </a:cubicBezTo>
                <a:cubicBezTo>
                  <a:pt x="10239" y="6890"/>
                  <a:pt x="10425" y="6756"/>
                  <a:pt x="10489" y="6564"/>
                </a:cubicBezTo>
                <a:cubicBezTo>
                  <a:pt x="10579" y="6290"/>
                  <a:pt x="10391" y="5989"/>
                  <a:pt x="10137" y="5858"/>
                </a:cubicBezTo>
                <a:cubicBezTo>
                  <a:pt x="9912" y="5742"/>
                  <a:pt x="9631" y="5695"/>
                  <a:pt x="9308" y="5695"/>
                </a:cubicBezTo>
                <a:cubicBezTo>
                  <a:pt x="8905" y="5695"/>
                  <a:pt x="8438" y="5767"/>
                  <a:pt x="7933" y="5870"/>
                </a:cubicBezTo>
                <a:cubicBezTo>
                  <a:pt x="8581" y="5602"/>
                  <a:pt x="9218" y="5312"/>
                  <a:pt x="9843" y="5000"/>
                </a:cubicBezTo>
                <a:cubicBezTo>
                  <a:pt x="9985" y="5101"/>
                  <a:pt x="10372" y="5337"/>
                  <a:pt x="11299" y="5729"/>
                </a:cubicBezTo>
                <a:cubicBezTo>
                  <a:pt x="11509" y="5818"/>
                  <a:pt x="11688" y="5854"/>
                  <a:pt x="11841" y="5854"/>
                </a:cubicBezTo>
                <a:cubicBezTo>
                  <a:pt x="12340" y="5854"/>
                  <a:pt x="12549" y="5472"/>
                  <a:pt x="12588" y="5326"/>
                </a:cubicBezTo>
                <a:cubicBezTo>
                  <a:pt x="12676" y="5005"/>
                  <a:pt x="12430" y="4536"/>
                  <a:pt x="11577" y="4534"/>
                </a:cubicBezTo>
                <a:cubicBezTo>
                  <a:pt x="11191" y="4535"/>
                  <a:pt x="10807" y="4589"/>
                  <a:pt x="10435" y="4694"/>
                </a:cubicBezTo>
                <a:cubicBezTo>
                  <a:pt x="10676" y="4567"/>
                  <a:pt x="10914" y="4437"/>
                  <a:pt x="11150" y="4302"/>
                </a:cubicBezTo>
                <a:cubicBezTo>
                  <a:pt x="11270" y="4234"/>
                  <a:pt x="11390" y="4164"/>
                  <a:pt x="11509" y="4094"/>
                </a:cubicBezTo>
                <a:cubicBezTo>
                  <a:pt x="11795" y="4171"/>
                  <a:pt x="12565" y="4358"/>
                  <a:pt x="13278" y="4358"/>
                </a:cubicBezTo>
                <a:cubicBezTo>
                  <a:pt x="13662" y="4358"/>
                  <a:pt x="14031" y="4303"/>
                  <a:pt x="14299" y="4148"/>
                </a:cubicBezTo>
                <a:cubicBezTo>
                  <a:pt x="14472" y="4047"/>
                  <a:pt x="14614" y="3869"/>
                  <a:pt x="14621" y="3668"/>
                </a:cubicBezTo>
                <a:cubicBezTo>
                  <a:pt x="14633" y="3386"/>
                  <a:pt x="14372" y="3150"/>
                  <a:pt x="14095" y="3095"/>
                </a:cubicBezTo>
                <a:cubicBezTo>
                  <a:pt x="14035" y="3083"/>
                  <a:pt x="13973" y="3077"/>
                  <a:pt x="13908" y="3077"/>
                </a:cubicBezTo>
                <a:cubicBezTo>
                  <a:pt x="13418" y="3077"/>
                  <a:pt x="12792" y="3401"/>
                  <a:pt x="12108" y="3733"/>
                </a:cubicBezTo>
                <a:cubicBezTo>
                  <a:pt x="12698" y="3365"/>
                  <a:pt x="13273" y="2978"/>
                  <a:pt x="13831" y="2570"/>
                </a:cubicBezTo>
                <a:cubicBezTo>
                  <a:pt x="14579" y="2362"/>
                  <a:pt x="17162" y="1549"/>
                  <a:pt x="16711" y="319"/>
                </a:cubicBezTo>
                <a:cubicBezTo>
                  <a:pt x="16599" y="104"/>
                  <a:pt x="16353" y="1"/>
                  <a:pt x="16106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359" name="Google Shape;626;p25"/>
          <p:cNvGrpSpPr/>
          <p:nvPr/>
        </p:nvGrpSpPr>
        <p:grpSpPr>
          <a:xfrm>
            <a:off x="8022960" y="4348440"/>
            <a:ext cx="1154160" cy="1179360"/>
            <a:chOff x="8022960" y="4348440"/>
            <a:chExt cx="1154160" cy="1179360"/>
          </a:xfrm>
        </p:grpSpPr>
        <p:sp>
          <p:nvSpPr>
            <p:cNvPr id="360" name="Google Shape;627;p25"/>
            <p:cNvSpPr/>
            <p:nvPr/>
          </p:nvSpPr>
          <p:spPr>
            <a:xfrm rot="14597400">
              <a:off x="8381880" y="4622760"/>
              <a:ext cx="828000" cy="435960"/>
            </a:xfrm>
            <a:custGeom>
              <a:avLst/>
              <a:gdLst>
                <a:gd name="textAreaLeft" fmla="*/ 0 w 828000"/>
                <a:gd name="textAreaRight" fmla="*/ 828360 w 828000"/>
                <a:gd name="textAreaTop" fmla="*/ 0 h 435960"/>
                <a:gd name="textAreaBottom" fmla="*/ 436320 h 435960"/>
              </a:gdLst>
              <a:ahLst/>
              <a:rect l="textAreaLeft" t="textAreaTop" r="textAreaRight" b="textAreaBottom"/>
              <a:pathLst>
                <a:path w="17162" h="9040">
                  <a:moveTo>
                    <a:pt x="16106" y="1"/>
                  </a:moveTo>
                  <a:cubicBezTo>
                    <a:pt x="16013" y="1"/>
                    <a:pt x="15919" y="15"/>
                    <a:pt x="15833" y="44"/>
                  </a:cubicBezTo>
                  <a:cubicBezTo>
                    <a:pt x="15118" y="286"/>
                    <a:pt x="14527" y="1398"/>
                    <a:pt x="13783" y="2420"/>
                  </a:cubicBezTo>
                  <a:cubicBezTo>
                    <a:pt x="13146" y="2887"/>
                    <a:pt x="12490" y="3325"/>
                    <a:pt x="11816" y="3736"/>
                  </a:cubicBezTo>
                  <a:cubicBezTo>
                    <a:pt x="12281" y="3366"/>
                    <a:pt x="12824" y="2840"/>
                    <a:pt x="12930" y="2339"/>
                  </a:cubicBezTo>
                  <a:cubicBezTo>
                    <a:pt x="12967" y="2162"/>
                    <a:pt x="12934" y="1962"/>
                    <a:pt x="12805" y="1837"/>
                  </a:cubicBezTo>
                  <a:cubicBezTo>
                    <a:pt x="12720" y="1755"/>
                    <a:pt x="12605" y="1718"/>
                    <a:pt x="12487" y="1718"/>
                  </a:cubicBezTo>
                  <a:cubicBezTo>
                    <a:pt x="12352" y="1718"/>
                    <a:pt x="12211" y="1766"/>
                    <a:pt x="12102" y="1847"/>
                  </a:cubicBezTo>
                  <a:cubicBezTo>
                    <a:pt x="11628" y="2201"/>
                    <a:pt x="11467" y="3188"/>
                    <a:pt x="11154" y="4126"/>
                  </a:cubicBezTo>
                  <a:cubicBezTo>
                    <a:pt x="10686" y="4394"/>
                    <a:pt x="10211" y="4648"/>
                    <a:pt x="9728" y="4888"/>
                  </a:cubicBezTo>
                  <a:cubicBezTo>
                    <a:pt x="10190" y="4522"/>
                    <a:pt x="10842" y="3911"/>
                    <a:pt x="10894" y="3343"/>
                  </a:cubicBezTo>
                  <a:cubicBezTo>
                    <a:pt x="10909" y="3172"/>
                    <a:pt x="10855" y="2984"/>
                    <a:pt x="10717" y="2880"/>
                  </a:cubicBezTo>
                  <a:cubicBezTo>
                    <a:pt x="10643" y="2824"/>
                    <a:pt x="10554" y="2799"/>
                    <a:pt x="10463" y="2799"/>
                  </a:cubicBezTo>
                  <a:cubicBezTo>
                    <a:pt x="10314" y="2799"/>
                    <a:pt x="10159" y="2865"/>
                    <a:pt x="10048" y="2970"/>
                  </a:cubicBezTo>
                  <a:cubicBezTo>
                    <a:pt x="9639" y="3357"/>
                    <a:pt x="9497" y="4185"/>
                    <a:pt x="9299" y="5097"/>
                  </a:cubicBezTo>
                  <a:cubicBezTo>
                    <a:pt x="8794" y="5338"/>
                    <a:pt x="8282" y="5565"/>
                    <a:pt x="7764" y="5775"/>
                  </a:cubicBezTo>
                  <a:cubicBezTo>
                    <a:pt x="8039" y="5595"/>
                    <a:pt x="8387" y="5357"/>
                    <a:pt x="8680" y="5122"/>
                  </a:cubicBezTo>
                  <a:cubicBezTo>
                    <a:pt x="9433" y="4519"/>
                    <a:pt x="9079" y="3951"/>
                    <a:pt x="8939" y="3819"/>
                  </a:cubicBezTo>
                  <a:cubicBezTo>
                    <a:pt x="8854" y="3738"/>
                    <a:pt x="8733" y="3686"/>
                    <a:pt x="8594" y="3686"/>
                  </a:cubicBezTo>
                  <a:cubicBezTo>
                    <a:pt x="8344" y="3686"/>
                    <a:pt x="8035" y="3855"/>
                    <a:pt x="7775" y="4329"/>
                  </a:cubicBezTo>
                  <a:cubicBezTo>
                    <a:pt x="7394" y="5023"/>
                    <a:pt x="7307" y="5698"/>
                    <a:pt x="7284" y="5965"/>
                  </a:cubicBezTo>
                  <a:cubicBezTo>
                    <a:pt x="6668" y="6203"/>
                    <a:pt x="6043" y="6420"/>
                    <a:pt x="5411" y="6614"/>
                  </a:cubicBezTo>
                  <a:cubicBezTo>
                    <a:pt x="5704" y="6425"/>
                    <a:pt x="6096" y="6160"/>
                    <a:pt x="6423" y="5897"/>
                  </a:cubicBezTo>
                  <a:cubicBezTo>
                    <a:pt x="7198" y="5277"/>
                    <a:pt x="6834" y="4693"/>
                    <a:pt x="6690" y="4557"/>
                  </a:cubicBezTo>
                  <a:cubicBezTo>
                    <a:pt x="6603" y="4474"/>
                    <a:pt x="6478" y="4421"/>
                    <a:pt x="6335" y="4421"/>
                  </a:cubicBezTo>
                  <a:cubicBezTo>
                    <a:pt x="6078" y="4421"/>
                    <a:pt x="5760" y="4594"/>
                    <a:pt x="5493" y="5081"/>
                  </a:cubicBezTo>
                  <a:cubicBezTo>
                    <a:pt x="5112" y="5776"/>
                    <a:pt x="5015" y="6452"/>
                    <a:pt x="4990" y="6741"/>
                  </a:cubicBezTo>
                  <a:cubicBezTo>
                    <a:pt x="4325" y="6934"/>
                    <a:pt x="3655" y="7104"/>
                    <a:pt x="2978" y="7249"/>
                  </a:cubicBezTo>
                  <a:cubicBezTo>
                    <a:pt x="3314" y="7096"/>
                    <a:pt x="3744" y="6887"/>
                    <a:pt x="4113" y="6672"/>
                  </a:cubicBezTo>
                  <a:cubicBezTo>
                    <a:pt x="5036" y="6135"/>
                    <a:pt x="4743" y="5455"/>
                    <a:pt x="4611" y="5286"/>
                  </a:cubicBezTo>
                  <a:cubicBezTo>
                    <a:pt x="4515" y="5165"/>
                    <a:pt x="4356" y="5079"/>
                    <a:pt x="4161" y="5079"/>
                  </a:cubicBezTo>
                  <a:cubicBezTo>
                    <a:pt x="3901" y="5079"/>
                    <a:pt x="3576" y="5231"/>
                    <a:pt x="3255" y="5655"/>
                  </a:cubicBezTo>
                  <a:cubicBezTo>
                    <a:pt x="2730" y="6345"/>
                    <a:pt x="2523" y="7062"/>
                    <a:pt x="2451" y="7357"/>
                  </a:cubicBezTo>
                  <a:cubicBezTo>
                    <a:pt x="1653" y="7511"/>
                    <a:pt x="851" y="7631"/>
                    <a:pt x="45" y="7716"/>
                  </a:cubicBezTo>
                  <a:cubicBezTo>
                    <a:pt x="34" y="7768"/>
                    <a:pt x="20" y="7818"/>
                    <a:pt x="1" y="7868"/>
                  </a:cubicBezTo>
                  <a:lnTo>
                    <a:pt x="0" y="7871"/>
                  </a:lnTo>
                  <a:cubicBezTo>
                    <a:pt x="520" y="7818"/>
                    <a:pt x="1037" y="7751"/>
                    <a:pt x="1553" y="7668"/>
                  </a:cubicBezTo>
                  <a:cubicBezTo>
                    <a:pt x="1872" y="7617"/>
                    <a:pt x="2192" y="7562"/>
                    <a:pt x="2510" y="7499"/>
                  </a:cubicBezTo>
                  <a:cubicBezTo>
                    <a:pt x="2845" y="7855"/>
                    <a:pt x="4038" y="9039"/>
                    <a:pt x="5092" y="9039"/>
                  </a:cubicBezTo>
                  <a:cubicBezTo>
                    <a:pt x="5149" y="9039"/>
                    <a:pt x="5207" y="9036"/>
                    <a:pt x="5264" y="9028"/>
                  </a:cubicBezTo>
                  <a:cubicBezTo>
                    <a:pt x="5512" y="8995"/>
                    <a:pt x="5761" y="8859"/>
                    <a:pt x="5867" y="8631"/>
                  </a:cubicBezTo>
                  <a:cubicBezTo>
                    <a:pt x="6017" y="8309"/>
                    <a:pt x="5831" y="7911"/>
                    <a:pt x="5538" y="7714"/>
                  </a:cubicBezTo>
                  <a:cubicBezTo>
                    <a:pt x="5120" y="7430"/>
                    <a:pt x="4091" y="7373"/>
                    <a:pt x="3329" y="7373"/>
                  </a:cubicBezTo>
                  <a:cubicBezTo>
                    <a:pt x="3255" y="7373"/>
                    <a:pt x="3184" y="7373"/>
                    <a:pt x="3116" y="7374"/>
                  </a:cubicBezTo>
                  <a:cubicBezTo>
                    <a:pt x="3790" y="7227"/>
                    <a:pt x="4458" y="7056"/>
                    <a:pt x="5119" y="6862"/>
                  </a:cubicBezTo>
                  <a:cubicBezTo>
                    <a:pt x="5408" y="7104"/>
                    <a:pt x="6404" y="7886"/>
                    <a:pt x="7245" y="7886"/>
                  </a:cubicBezTo>
                  <a:cubicBezTo>
                    <a:pt x="7343" y="7886"/>
                    <a:pt x="7439" y="7875"/>
                    <a:pt x="7532" y="7851"/>
                  </a:cubicBezTo>
                  <a:cubicBezTo>
                    <a:pt x="7734" y="7800"/>
                    <a:pt x="7924" y="7663"/>
                    <a:pt x="7989" y="7466"/>
                  </a:cubicBezTo>
                  <a:cubicBezTo>
                    <a:pt x="8080" y="7188"/>
                    <a:pt x="7889" y="6880"/>
                    <a:pt x="7630" y="6746"/>
                  </a:cubicBezTo>
                  <a:cubicBezTo>
                    <a:pt x="7440" y="6648"/>
                    <a:pt x="7125" y="6613"/>
                    <a:pt x="6779" y="6613"/>
                  </a:cubicBezTo>
                  <a:cubicBezTo>
                    <a:pt x="6403" y="6613"/>
                    <a:pt x="5990" y="6654"/>
                    <a:pt x="5661" y="6696"/>
                  </a:cubicBezTo>
                  <a:cubicBezTo>
                    <a:pt x="5942" y="6607"/>
                    <a:pt x="6221" y="6514"/>
                    <a:pt x="6500" y="6417"/>
                  </a:cubicBezTo>
                  <a:cubicBezTo>
                    <a:pt x="6820" y="6304"/>
                    <a:pt x="7136" y="6186"/>
                    <a:pt x="7452" y="6063"/>
                  </a:cubicBezTo>
                  <a:cubicBezTo>
                    <a:pt x="7785" y="6285"/>
                    <a:pt x="8887" y="6975"/>
                    <a:pt x="9733" y="6975"/>
                  </a:cubicBezTo>
                  <a:cubicBezTo>
                    <a:pt x="9841" y="6975"/>
                    <a:pt x="9945" y="6964"/>
                    <a:pt x="10042" y="6939"/>
                  </a:cubicBezTo>
                  <a:cubicBezTo>
                    <a:pt x="10239" y="6890"/>
                    <a:pt x="10425" y="6756"/>
                    <a:pt x="10489" y="6564"/>
                  </a:cubicBezTo>
                  <a:cubicBezTo>
                    <a:pt x="10579" y="6290"/>
                    <a:pt x="10391" y="5989"/>
                    <a:pt x="10137" y="5858"/>
                  </a:cubicBezTo>
                  <a:cubicBezTo>
                    <a:pt x="9912" y="5742"/>
                    <a:pt x="9631" y="5695"/>
                    <a:pt x="9308" y="5695"/>
                  </a:cubicBezTo>
                  <a:cubicBezTo>
                    <a:pt x="8905" y="5695"/>
                    <a:pt x="8438" y="5767"/>
                    <a:pt x="7933" y="5870"/>
                  </a:cubicBezTo>
                  <a:cubicBezTo>
                    <a:pt x="8581" y="5602"/>
                    <a:pt x="9218" y="5312"/>
                    <a:pt x="9843" y="5000"/>
                  </a:cubicBezTo>
                  <a:cubicBezTo>
                    <a:pt x="9985" y="5101"/>
                    <a:pt x="10372" y="5337"/>
                    <a:pt x="11299" y="5729"/>
                  </a:cubicBezTo>
                  <a:cubicBezTo>
                    <a:pt x="11509" y="5818"/>
                    <a:pt x="11688" y="5854"/>
                    <a:pt x="11841" y="5854"/>
                  </a:cubicBezTo>
                  <a:cubicBezTo>
                    <a:pt x="12340" y="5854"/>
                    <a:pt x="12549" y="5472"/>
                    <a:pt x="12588" y="5326"/>
                  </a:cubicBezTo>
                  <a:cubicBezTo>
                    <a:pt x="12676" y="5005"/>
                    <a:pt x="12430" y="4536"/>
                    <a:pt x="11577" y="4534"/>
                  </a:cubicBezTo>
                  <a:cubicBezTo>
                    <a:pt x="11191" y="4535"/>
                    <a:pt x="10807" y="4589"/>
                    <a:pt x="10435" y="4694"/>
                  </a:cubicBezTo>
                  <a:cubicBezTo>
                    <a:pt x="10676" y="4567"/>
                    <a:pt x="10914" y="4437"/>
                    <a:pt x="11150" y="4302"/>
                  </a:cubicBezTo>
                  <a:cubicBezTo>
                    <a:pt x="11270" y="4234"/>
                    <a:pt x="11390" y="4164"/>
                    <a:pt x="11509" y="4094"/>
                  </a:cubicBezTo>
                  <a:cubicBezTo>
                    <a:pt x="11795" y="4171"/>
                    <a:pt x="12565" y="4358"/>
                    <a:pt x="13278" y="4358"/>
                  </a:cubicBezTo>
                  <a:cubicBezTo>
                    <a:pt x="13662" y="4358"/>
                    <a:pt x="14031" y="4303"/>
                    <a:pt x="14299" y="4148"/>
                  </a:cubicBezTo>
                  <a:cubicBezTo>
                    <a:pt x="14472" y="4047"/>
                    <a:pt x="14614" y="3869"/>
                    <a:pt x="14621" y="3668"/>
                  </a:cubicBezTo>
                  <a:cubicBezTo>
                    <a:pt x="14633" y="3386"/>
                    <a:pt x="14372" y="3150"/>
                    <a:pt x="14095" y="3095"/>
                  </a:cubicBezTo>
                  <a:cubicBezTo>
                    <a:pt x="14035" y="3083"/>
                    <a:pt x="13973" y="3077"/>
                    <a:pt x="13908" y="3077"/>
                  </a:cubicBezTo>
                  <a:cubicBezTo>
                    <a:pt x="13418" y="3077"/>
                    <a:pt x="12792" y="3401"/>
                    <a:pt x="12108" y="3733"/>
                  </a:cubicBezTo>
                  <a:cubicBezTo>
                    <a:pt x="12698" y="3365"/>
                    <a:pt x="13273" y="2978"/>
                    <a:pt x="13831" y="2570"/>
                  </a:cubicBezTo>
                  <a:cubicBezTo>
                    <a:pt x="14579" y="2362"/>
                    <a:pt x="17162" y="1549"/>
                    <a:pt x="16711" y="319"/>
                  </a:cubicBezTo>
                  <a:cubicBezTo>
                    <a:pt x="16599" y="104"/>
                    <a:pt x="16353" y="1"/>
                    <a:pt x="16106" y="1"/>
                  </a:cubicBezTo>
                  <a:close/>
                </a:path>
              </a:pathLst>
            </a:custGeom>
            <a:solidFill>
              <a:srgbClr val="ec5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1" name="Google Shape;628;p25"/>
            <p:cNvSpPr/>
            <p:nvPr/>
          </p:nvSpPr>
          <p:spPr>
            <a:xfrm rot="14597400">
              <a:off x="8151120" y="4517640"/>
              <a:ext cx="897120" cy="840600"/>
            </a:xfrm>
            <a:custGeom>
              <a:avLst/>
              <a:gdLst>
                <a:gd name="textAreaLeft" fmla="*/ 0 w 897120"/>
                <a:gd name="textAreaRight" fmla="*/ 897480 w 897120"/>
                <a:gd name="textAreaTop" fmla="*/ 0 h 840600"/>
                <a:gd name="textAreaBottom" fmla="*/ 840960 h 840600"/>
              </a:gdLst>
              <a:ahLst/>
              <a:rect l="textAreaLeft" t="textAreaTop" r="textAreaRight" b="textAreaBottom"/>
              <a:pathLst>
                <a:path w="18594" h="17423">
                  <a:moveTo>
                    <a:pt x="17543" y="0"/>
                  </a:moveTo>
                  <a:cubicBezTo>
                    <a:pt x="16219" y="0"/>
                    <a:pt x="14492" y="2057"/>
                    <a:pt x="13951" y="2747"/>
                  </a:cubicBezTo>
                  <a:cubicBezTo>
                    <a:pt x="13143" y="3236"/>
                    <a:pt x="12353" y="3756"/>
                    <a:pt x="11579" y="4308"/>
                  </a:cubicBezTo>
                  <a:cubicBezTo>
                    <a:pt x="12460" y="3529"/>
                    <a:pt x="13287" y="2838"/>
                    <a:pt x="13428" y="2139"/>
                  </a:cubicBezTo>
                  <a:cubicBezTo>
                    <a:pt x="13504" y="1759"/>
                    <a:pt x="13344" y="1306"/>
                    <a:pt x="12982" y="1172"/>
                  </a:cubicBezTo>
                  <a:cubicBezTo>
                    <a:pt x="12908" y="1144"/>
                    <a:pt x="12830" y="1132"/>
                    <a:pt x="12753" y="1132"/>
                  </a:cubicBezTo>
                  <a:cubicBezTo>
                    <a:pt x="12559" y="1132"/>
                    <a:pt x="12363" y="1209"/>
                    <a:pt x="12206" y="1327"/>
                  </a:cubicBezTo>
                  <a:cubicBezTo>
                    <a:pt x="11247" y="2056"/>
                    <a:pt x="10891" y="4253"/>
                    <a:pt x="10808" y="4872"/>
                  </a:cubicBezTo>
                  <a:cubicBezTo>
                    <a:pt x="10657" y="4986"/>
                    <a:pt x="10507" y="5101"/>
                    <a:pt x="10357" y="5217"/>
                  </a:cubicBezTo>
                  <a:cubicBezTo>
                    <a:pt x="10065" y="5444"/>
                    <a:pt x="9775" y="5675"/>
                    <a:pt x="9488" y="5911"/>
                  </a:cubicBezTo>
                  <a:cubicBezTo>
                    <a:pt x="9757" y="5569"/>
                    <a:pt x="10060" y="5112"/>
                    <a:pt x="10290" y="4555"/>
                  </a:cubicBezTo>
                  <a:cubicBezTo>
                    <a:pt x="10736" y="3479"/>
                    <a:pt x="10274" y="2922"/>
                    <a:pt x="9823" y="2863"/>
                  </a:cubicBezTo>
                  <a:cubicBezTo>
                    <a:pt x="9799" y="2860"/>
                    <a:pt x="9771" y="2858"/>
                    <a:pt x="9739" y="2858"/>
                  </a:cubicBezTo>
                  <a:cubicBezTo>
                    <a:pt x="9402" y="2858"/>
                    <a:pt x="8630" y="3061"/>
                    <a:pt x="8636" y="4278"/>
                  </a:cubicBezTo>
                  <a:cubicBezTo>
                    <a:pt x="8644" y="5653"/>
                    <a:pt x="8739" y="6264"/>
                    <a:pt x="8792" y="6497"/>
                  </a:cubicBezTo>
                  <a:cubicBezTo>
                    <a:pt x="8069" y="7121"/>
                    <a:pt x="7369" y="7770"/>
                    <a:pt x="6691" y="8447"/>
                  </a:cubicBezTo>
                  <a:cubicBezTo>
                    <a:pt x="7402" y="7397"/>
                    <a:pt x="7928" y="6448"/>
                    <a:pt x="7865" y="5675"/>
                  </a:cubicBezTo>
                  <a:cubicBezTo>
                    <a:pt x="7833" y="5285"/>
                    <a:pt x="7551" y="4891"/>
                    <a:pt x="7160" y="4861"/>
                  </a:cubicBezTo>
                  <a:cubicBezTo>
                    <a:pt x="7144" y="4860"/>
                    <a:pt x="7127" y="4859"/>
                    <a:pt x="7111" y="4859"/>
                  </a:cubicBezTo>
                  <a:cubicBezTo>
                    <a:pt x="6853" y="4859"/>
                    <a:pt x="6607" y="5018"/>
                    <a:pt x="6450" y="5226"/>
                  </a:cubicBezTo>
                  <a:cubicBezTo>
                    <a:pt x="5720" y="6198"/>
                    <a:pt x="6076" y="8347"/>
                    <a:pt x="6194" y="8952"/>
                  </a:cubicBezTo>
                  <a:cubicBezTo>
                    <a:pt x="5874" y="9285"/>
                    <a:pt x="5558" y="9623"/>
                    <a:pt x="5249" y="9967"/>
                  </a:cubicBezTo>
                  <a:cubicBezTo>
                    <a:pt x="4980" y="10266"/>
                    <a:pt x="4715" y="10570"/>
                    <a:pt x="4455" y="10877"/>
                  </a:cubicBezTo>
                  <a:cubicBezTo>
                    <a:pt x="4890" y="10122"/>
                    <a:pt x="5478" y="8976"/>
                    <a:pt x="5427" y="8369"/>
                  </a:cubicBezTo>
                  <a:cubicBezTo>
                    <a:pt x="5394" y="7971"/>
                    <a:pt x="5106" y="7568"/>
                    <a:pt x="4708" y="7538"/>
                  </a:cubicBezTo>
                  <a:cubicBezTo>
                    <a:pt x="4691" y="7537"/>
                    <a:pt x="4675" y="7536"/>
                    <a:pt x="4659" y="7536"/>
                  </a:cubicBezTo>
                  <a:cubicBezTo>
                    <a:pt x="4394" y="7536"/>
                    <a:pt x="4143" y="7698"/>
                    <a:pt x="3983" y="7911"/>
                  </a:cubicBezTo>
                  <a:cubicBezTo>
                    <a:pt x="3234" y="8909"/>
                    <a:pt x="3791" y="10925"/>
                    <a:pt x="3963" y="11473"/>
                  </a:cubicBezTo>
                  <a:cubicBezTo>
                    <a:pt x="3368" y="12205"/>
                    <a:pt x="2802" y="12958"/>
                    <a:pt x="2263" y="13730"/>
                  </a:cubicBezTo>
                  <a:cubicBezTo>
                    <a:pt x="2681" y="12763"/>
                    <a:pt x="3260" y="11239"/>
                    <a:pt x="3109" y="10497"/>
                  </a:cubicBezTo>
                  <a:cubicBezTo>
                    <a:pt x="3014" y="10035"/>
                    <a:pt x="2626" y="9600"/>
                    <a:pt x="2156" y="9600"/>
                  </a:cubicBezTo>
                  <a:cubicBezTo>
                    <a:pt x="2146" y="9600"/>
                    <a:pt x="2136" y="9600"/>
                    <a:pt x="2125" y="9601"/>
                  </a:cubicBezTo>
                  <a:cubicBezTo>
                    <a:pt x="1783" y="9615"/>
                    <a:pt x="1479" y="9856"/>
                    <a:pt x="1308" y="10153"/>
                  </a:cubicBezTo>
                  <a:cubicBezTo>
                    <a:pt x="552" y="11454"/>
                    <a:pt x="1500" y="13785"/>
                    <a:pt x="1789" y="14427"/>
                  </a:cubicBezTo>
                  <a:cubicBezTo>
                    <a:pt x="1543" y="14796"/>
                    <a:pt x="1303" y="15169"/>
                    <a:pt x="1072" y="15546"/>
                  </a:cubicBezTo>
                  <a:cubicBezTo>
                    <a:pt x="697" y="16153"/>
                    <a:pt x="340" y="16770"/>
                    <a:pt x="0" y="17396"/>
                  </a:cubicBezTo>
                  <a:lnTo>
                    <a:pt x="4" y="17396"/>
                  </a:lnTo>
                  <a:cubicBezTo>
                    <a:pt x="77" y="17399"/>
                    <a:pt x="149" y="17408"/>
                    <a:pt x="220" y="17422"/>
                  </a:cubicBezTo>
                  <a:cubicBezTo>
                    <a:pt x="750" y="16450"/>
                    <a:pt x="1322" y="15502"/>
                    <a:pt x="1937" y="14577"/>
                  </a:cubicBezTo>
                  <a:cubicBezTo>
                    <a:pt x="2141" y="14609"/>
                    <a:pt x="2495" y="14654"/>
                    <a:pt x="2940" y="14654"/>
                  </a:cubicBezTo>
                  <a:cubicBezTo>
                    <a:pt x="3388" y="14654"/>
                    <a:pt x="3929" y="14609"/>
                    <a:pt x="4504" y="14459"/>
                  </a:cubicBezTo>
                  <a:cubicBezTo>
                    <a:pt x="5735" y="14139"/>
                    <a:pt x="5922" y="13372"/>
                    <a:pt x="5681" y="12942"/>
                  </a:cubicBezTo>
                  <a:cubicBezTo>
                    <a:pt x="5588" y="12778"/>
                    <a:pt x="5264" y="12418"/>
                    <a:pt x="4734" y="12418"/>
                  </a:cubicBezTo>
                  <a:cubicBezTo>
                    <a:pt x="4441" y="12418"/>
                    <a:pt x="4086" y="12528"/>
                    <a:pt x="3673" y="12842"/>
                  </a:cubicBezTo>
                  <a:cubicBezTo>
                    <a:pt x="3208" y="13194"/>
                    <a:pt x="2719" y="13627"/>
                    <a:pt x="2350" y="13969"/>
                  </a:cubicBezTo>
                  <a:cubicBezTo>
                    <a:pt x="2887" y="13193"/>
                    <a:pt x="3453" y="12436"/>
                    <a:pt x="4047" y="11700"/>
                  </a:cubicBezTo>
                  <a:cubicBezTo>
                    <a:pt x="4354" y="11797"/>
                    <a:pt x="5007" y="11970"/>
                    <a:pt x="5818" y="11970"/>
                  </a:cubicBezTo>
                  <a:cubicBezTo>
                    <a:pt x="6006" y="11970"/>
                    <a:pt x="6201" y="11961"/>
                    <a:pt x="6403" y="11939"/>
                  </a:cubicBezTo>
                  <a:cubicBezTo>
                    <a:pt x="7578" y="11814"/>
                    <a:pt x="7857" y="11135"/>
                    <a:pt x="7694" y="10705"/>
                  </a:cubicBezTo>
                  <a:cubicBezTo>
                    <a:pt x="7625" y="10524"/>
                    <a:pt x="7327" y="10081"/>
                    <a:pt x="6728" y="10081"/>
                  </a:cubicBezTo>
                  <a:cubicBezTo>
                    <a:pt x="6489" y="10081"/>
                    <a:pt x="6202" y="10151"/>
                    <a:pt x="5863" y="10337"/>
                  </a:cubicBezTo>
                  <a:cubicBezTo>
                    <a:pt x="5361" y="10611"/>
                    <a:pt x="4821" y="10966"/>
                    <a:pt x="4427" y="11236"/>
                  </a:cubicBezTo>
                  <a:cubicBezTo>
                    <a:pt x="5005" y="10542"/>
                    <a:pt x="5605" y="9868"/>
                    <a:pt x="6231" y="9215"/>
                  </a:cubicBezTo>
                  <a:cubicBezTo>
                    <a:pt x="6515" y="9306"/>
                    <a:pt x="7166" y="9487"/>
                    <a:pt x="7983" y="9487"/>
                  </a:cubicBezTo>
                  <a:cubicBezTo>
                    <a:pt x="8165" y="9487"/>
                    <a:pt x="8355" y="9478"/>
                    <a:pt x="8551" y="9457"/>
                  </a:cubicBezTo>
                  <a:cubicBezTo>
                    <a:pt x="9693" y="9335"/>
                    <a:pt x="9964" y="8674"/>
                    <a:pt x="9807" y="8258"/>
                  </a:cubicBezTo>
                  <a:cubicBezTo>
                    <a:pt x="9740" y="8081"/>
                    <a:pt x="9449" y="7650"/>
                    <a:pt x="8867" y="7650"/>
                  </a:cubicBezTo>
                  <a:cubicBezTo>
                    <a:pt x="8635" y="7650"/>
                    <a:pt x="8356" y="7719"/>
                    <a:pt x="8027" y="7899"/>
                  </a:cubicBezTo>
                  <a:cubicBezTo>
                    <a:pt x="7576" y="8146"/>
                    <a:pt x="7094" y="8459"/>
                    <a:pt x="6721" y="8712"/>
                  </a:cubicBezTo>
                  <a:cubicBezTo>
                    <a:pt x="7260" y="8169"/>
                    <a:pt x="7814" y="7642"/>
                    <a:pt x="8384" y="7133"/>
                  </a:cubicBezTo>
                  <a:cubicBezTo>
                    <a:pt x="9221" y="7286"/>
                    <a:pt x="9997" y="7451"/>
                    <a:pt x="10631" y="7451"/>
                  </a:cubicBezTo>
                  <a:cubicBezTo>
                    <a:pt x="10946" y="7451"/>
                    <a:pt x="11225" y="7411"/>
                    <a:pt x="11459" y="7307"/>
                  </a:cubicBezTo>
                  <a:cubicBezTo>
                    <a:pt x="11765" y="7171"/>
                    <a:pt x="12008" y="6833"/>
                    <a:pt x="11924" y="6511"/>
                  </a:cubicBezTo>
                  <a:cubicBezTo>
                    <a:pt x="11865" y="6282"/>
                    <a:pt x="11658" y="6115"/>
                    <a:pt x="11432" y="6044"/>
                  </a:cubicBezTo>
                  <a:cubicBezTo>
                    <a:pt x="11301" y="6003"/>
                    <a:pt x="11158" y="5985"/>
                    <a:pt x="11008" y="5985"/>
                  </a:cubicBezTo>
                  <a:cubicBezTo>
                    <a:pt x="10309" y="5985"/>
                    <a:pt x="9452" y="6381"/>
                    <a:pt x="8872" y="6701"/>
                  </a:cubicBezTo>
                  <a:cubicBezTo>
                    <a:pt x="9429" y="6220"/>
                    <a:pt x="10000" y="5754"/>
                    <a:pt x="10582" y="5304"/>
                  </a:cubicBezTo>
                  <a:cubicBezTo>
                    <a:pt x="11428" y="5365"/>
                    <a:pt x="12266" y="5512"/>
                    <a:pt x="12945" y="5512"/>
                  </a:cubicBezTo>
                  <a:cubicBezTo>
                    <a:pt x="13348" y="5512"/>
                    <a:pt x="13695" y="5460"/>
                    <a:pt x="13954" y="5307"/>
                  </a:cubicBezTo>
                  <a:cubicBezTo>
                    <a:pt x="14254" y="5129"/>
                    <a:pt x="14463" y="4749"/>
                    <a:pt x="14336" y="4427"/>
                  </a:cubicBezTo>
                  <a:cubicBezTo>
                    <a:pt x="14247" y="4198"/>
                    <a:pt x="14012" y="4050"/>
                    <a:pt x="13769" y="4005"/>
                  </a:cubicBezTo>
                  <a:cubicBezTo>
                    <a:pt x="13681" y="3988"/>
                    <a:pt x="13588" y="3980"/>
                    <a:pt x="13492" y="3980"/>
                  </a:cubicBezTo>
                  <a:cubicBezTo>
                    <a:pt x="12842" y="3980"/>
                    <a:pt x="12042" y="4335"/>
                    <a:pt x="11423" y="4676"/>
                  </a:cubicBezTo>
                  <a:cubicBezTo>
                    <a:pt x="12294" y="4041"/>
                    <a:pt x="13191" y="3445"/>
                    <a:pt x="14114" y="2888"/>
                  </a:cubicBezTo>
                  <a:cubicBezTo>
                    <a:pt x="15793" y="2486"/>
                    <a:pt x="17507" y="2326"/>
                    <a:pt x="18186" y="1552"/>
                  </a:cubicBezTo>
                  <a:cubicBezTo>
                    <a:pt x="18488" y="1207"/>
                    <a:pt x="18593" y="649"/>
                    <a:pt x="18302" y="298"/>
                  </a:cubicBezTo>
                  <a:cubicBezTo>
                    <a:pt x="18076" y="89"/>
                    <a:pt x="17818" y="0"/>
                    <a:pt x="17543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362" name="Google Shape;629;p25"/>
          <p:cNvGrpSpPr/>
          <p:nvPr/>
        </p:nvGrpSpPr>
        <p:grpSpPr>
          <a:xfrm>
            <a:off x="7857720" y="-113760"/>
            <a:ext cx="1053360" cy="988560"/>
            <a:chOff x="7857720" y="-113760"/>
            <a:chExt cx="1053360" cy="988560"/>
          </a:xfrm>
        </p:grpSpPr>
        <p:sp>
          <p:nvSpPr>
            <p:cNvPr id="363" name="Google Shape;630;p25"/>
            <p:cNvSpPr/>
            <p:nvPr/>
          </p:nvSpPr>
          <p:spPr>
            <a:xfrm flipH="1" rot="16600200">
              <a:off x="8232480" y="162720"/>
              <a:ext cx="828000" cy="435960"/>
            </a:xfrm>
            <a:custGeom>
              <a:avLst/>
              <a:gdLst>
                <a:gd name="textAreaLeft" fmla="*/ 360 w 828000"/>
                <a:gd name="textAreaRight" fmla="*/ 828720 w 828000"/>
                <a:gd name="textAreaTop" fmla="*/ 0 h 435960"/>
                <a:gd name="textAreaBottom" fmla="*/ 436320 h 435960"/>
              </a:gdLst>
              <a:ahLst/>
              <a:rect l="textAreaLeft" t="textAreaTop" r="textAreaRight" b="textAreaBottom"/>
              <a:pathLst>
                <a:path w="17162" h="9040">
                  <a:moveTo>
                    <a:pt x="16106" y="1"/>
                  </a:moveTo>
                  <a:cubicBezTo>
                    <a:pt x="16013" y="1"/>
                    <a:pt x="15919" y="15"/>
                    <a:pt x="15833" y="44"/>
                  </a:cubicBezTo>
                  <a:cubicBezTo>
                    <a:pt x="15118" y="286"/>
                    <a:pt x="14527" y="1398"/>
                    <a:pt x="13783" y="2420"/>
                  </a:cubicBezTo>
                  <a:cubicBezTo>
                    <a:pt x="13146" y="2887"/>
                    <a:pt x="12490" y="3325"/>
                    <a:pt x="11816" y="3736"/>
                  </a:cubicBezTo>
                  <a:cubicBezTo>
                    <a:pt x="12281" y="3366"/>
                    <a:pt x="12824" y="2840"/>
                    <a:pt x="12930" y="2339"/>
                  </a:cubicBezTo>
                  <a:cubicBezTo>
                    <a:pt x="12967" y="2162"/>
                    <a:pt x="12934" y="1962"/>
                    <a:pt x="12805" y="1837"/>
                  </a:cubicBezTo>
                  <a:cubicBezTo>
                    <a:pt x="12720" y="1755"/>
                    <a:pt x="12605" y="1718"/>
                    <a:pt x="12487" y="1718"/>
                  </a:cubicBezTo>
                  <a:cubicBezTo>
                    <a:pt x="12352" y="1718"/>
                    <a:pt x="12211" y="1766"/>
                    <a:pt x="12102" y="1847"/>
                  </a:cubicBezTo>
                  <a:cubicBezTo>
                    <a:pt x="11628" y="2201"/>
                    <a:pt x="11467" y="3188"/>
                    <a:pt x="11154" y="4126"/>
                  </a:cubicBezTo>
                  <a:cubicBezTo>
                    <a:pt x="10686" y="4394"/>
                    <a:pt x="10211" y="4648"/>
                    <a:pt x="9728" y="4888"/>
                  </a:cubicBezTo>
                  <a:cubicBezTo>
                    <a:pt x="10190" y="4522"/>
                    <a:pt x="10842" y="3911"/>
                    <a:pt x="10894" y="3343"/>
                  </a:cubicBezTo>
                  <a:cubicBezTo>
                    <a:pt x="10909" y="3172"/>
                    <a:pt x="10855" y="2984"/>
                    <a:pt x="10717" y="2880"/>
                  </a:cubicBezTo>
                  <a:cubicBezTo>
                    <a:pt x="10643" y="2824"/>
                    <a:pt x="10554" y="2799"/>
                    <a:pt x="10463" y="2799"/>
                  </a:cubicBezTo>
                  <a:cubicBezTo>
                    <a:pt x="10314" y="2799"/>
                    <a:pt x="10159" y="2865"/>
                    <a:pt x="10048" y="2970"/>
                  </a:cubicBezTo>
                  <a:cubicBezTo>
                    <a:pt x="9639" y="3357"/>
                    <a:pt x="9497" y="4185"/>
                    <a:pt x="9299" y="5097"/>
                  </a:cubicBezTo>
                  <a:cubicBezTo>
                    <a:pt x="8794" y="5338"/>
                    <a:pt x="8282" y="5565"/>
                    <a:pt x="7764" y="5775"/>
                  </a:cubicBezTo>
                  <a:cubicBezTo>
                    <a:pt x="8039" y="5595"/>
                    <a:pt x="8387" y="5357"/>
                    <a:pt x="8680" y="5122"/>
                  </a:cubicBezTo>
                  <a:cubicBezTo>
                    <a:pt x="9433" y="4519"/>
                    <a:pt x="9079" y="3951"/>
                    <a:pt x="8939" y="3819"/>
                  </a:cubicBezTo>
                  <a:cubicBezTo>
                    <a:pt x="8854" y="3738"/>
                    <a:pt x="8733" y="3686"/>
                    <a:pt x="8594" y="3686"/>
                  </a:cubicBezTo>
                  <a:cubicBezTo>
                    <a:pt x="8344" y="3686"/>
                    <a:pt x="8035" y="3855"/>
                    <a:pt x="7775" y="4329"/>
                  </a:cubicBezTo>
                  <a:cubicBezTo>
                    <a:pt x="7394" y="5023"/>
                    <a:pt x="7307" y="5698"/>
                    <a:pt x="7284" y="5965"/>
                  </a:cubicBezTo>
                  <a:cubicBezTo>
                    <a:pt x="6668" y="6203"/>
                    <a:pt x="6043" y="6420"/>
                    <a:pt x="5411" y="6614"/>
                  </a:cubicBezTo>
                  <a:cubicBezTo>
                    <a:pt x="5704" y="6425"/>
                    <a:pt x="6096" y="6160"/>
                    <a:pt x="6423" y="5897"/>
                  </a:cubicBezTo>
                  <a:cubicBezTo>
                    <a:pt x="7198" y="5277"/>
                    <a:pt x="6834" y="4693"/>
                    <a:pt x="6690" y="4557"/>
                  </a:cubicBezTo>
                  <a:cubicBezTo>
                    <a:pt x="6603" y="4474"/>
                    <a:pt x="6478" y="4421"/>
                    <a:pt x="6335" y="4421"/>
                  </a:cubicBezTo>
                  <a:cubicBezTo>
                    <a:pt x="6078" y="4421"/>
                    <a:pt x="5760" y="4594"/>
                    <a:pt x="5493" y="5081"/>
                  </a:cubicBezTo>
                  <a:cubicBezTo>
                    <a:pt x="5112" y="5776"/>
                    <a:pt x="5015" y="6452"/>
                    <a:pt x="4990" y="6741"/>
                  </a:cubicBezTo>
                  <a:cubicBezTo>
                    <a:pt x="4325" y="6934"/>
                    <a:pt x="3655" y="7104"/>
                    <a:pt x="2978" y="7249"/>
                  </a:cubicBezTo>
                  <a:cubicBezTo>
                    <a:pt x="3314" y="7096"/>
                    <a:pt x="3744" y="6887"/>
                    <a:pt x="4113" y="6672"/>
                  </a:cubicBezTo>
                  <a:cubicBezTo>
                    <a:pt x="5036" y="6135"/>
                    <a:pt x="4743" y="5455"/>
                    <a:pt x="4611" y="5286"/>
                  </a:cubicBezTo>
                  <a:cubicBezTo>
                    <a:pt x="4515" y="5165"/>
                    <a:pt x="4356" y="5079"/>
                    <a:pt x="4161" y="5079"/>
                  </a:cubicBezTo>
                  <a:cubicBezTo>
                    <a:pt x="3901" y="5079"/>
                    <a:pt x="3576" y="5231"/>
                    <a:pt x="3255" y="5655"/>
                  </a:cubicBezTo>
                  <a:cubicBezTo>
                    <a:pt x="2730" y="6345"/>
                    <a:pt x="2523" y="7062"/>
                    <a:pt x="2451" y="7357"/>
                  </a:cubicBezTo>
                  <a:cubicBezTo>
                    <a:pt x="1653" y="7511"/>
                    <a:pt x="851" y="7631"/>
                    <a:pt x="45" y="7716"/>
                  </a:cubicBezTo>
                  <a:cubicBezTo>
                    <a:pt x="34" y="7768"/>
                    <a:pt x="20" y="7818"/>
                    <a:pt x="1" y="7868"/>
                  </a:cubicBezTo>
                  <a:lnTo>
                    <a:pt x="0" y="7871"/>
                  </a:lnTo>
                  <a:cubicBezTo>
                    <a:pt x="520" y="7818"/>
                    <a:pt x="1037" y="7751"/>
                    <a:pt x="1553" y="7668"/>
                  </a:cubicBezTo>
                  <a:cubicBezTo>
                    <a:pt x="1872" y="7617"/>
                    <a:pt x="2192" y="7562"/>
                    <a:pt x="2510" y="7499"/>
                  </a:cubicBezTo>
                  <a:cubicBezTo>
                    <a:pt x="2845" y="7855"/>
                    <a:pt x="4038" y="9039"/>
                    <a:pt x="5092" y="9039"/>
                  </a:cubicBezTo>
                  <a:cubicBezTo>
                    <a:pt x="5149" y="9039"/>
                    <a:pt x="5207" y="9036"/>
                    <a:pt x="5264" y="9028"/>
                  </a:cubicBezTo>
                  <a:cubicBezTo>
                    <a:pt x="5512" y="8995"/>
                    <a:pt x="5761" y="8859"/>
                    <a:pt x="5867" y="8631"/>
                  </a:cubicBezTo>
                  <a:cubicBezTo>
                    <a:pt x="6017" y="8309"/>
                    <a:pt x="5831" y="7911"/>
                    <a:pt x="5538" y="7714"/>
                  </a:cubicBezTo>
                  <a:cubicBezTo>
                    <a:pt x="5120" y="7430"/>
                    <a:pt x="4091" y="7373"/>
                    <a:pt x="3329" y="7373"/>
                  </a:cubicBezTo>
                  <a:cubicBezTo>
                    <a:pt x="3255" y="7373"/>
                    <a:pt x="3184" y="7373"/>
                    <a:pt x="3116" y="7374"/>
                  </a:cubicBezTo>
                  <a:cubicBezTo>
                    <a:pt x="3790" y="7227"/>
                    <a:pt x="4458" y="7056"/>
                    <a:pt x="5119" y="6862"/>
                  </a:cubicBezTo>
                  <a:cubicBezTo>
                    <a:pt x="5408" y="7104"/>
                    <a:pt x="6404" y="7886"/>
                    <a:pt x="7245" y="7886"/>
                  </a:cubicBezTo>
                  <a:cubicBezTo>
                    <a:pt x="7343" y="7886"/>
                    <a:pt x="7439" y="7875"/>
                    <a:pt x="7532" y="7851"/>
                  </a:cubicBezTo>
                  <a:cubicBezTo>
                    <a:pt x="7734" y="7800"/>
                    <a:pt x="7924" y="7663"/>
                    <a:pt x="7989" y="7466"/>
                  </a:cubicBezTo>
                  <a:cubicBezTo>
                    <a:pt x="8080" y="7188"/>
                    <a:pt x="7889" y="6880"/>
                    <a:pt x="7630" y="6746"/>
                  </a:cubicBezTo>
                  <a:cubicBezTo>
                    <a:pt x="7440" y="6648"/>
                    <a:pt x="7125" y="6613"/>
                    <a:pt x="6779" y="6613"/>
                  </a:cubicBezTo>
                  <a:cubicBezTo>
                    <a:pt x="6403" y="6613"/>
                    <a:pt x="5990" y="6654"/>
                    <a:pt x="5661" y="6696"/>
                  </a:cubicBezTo>
                  <a:cubicBezTo>
                    <a:pt x="5942" y="6607"/>
                    <a:pt x="6221" y="6514"/>
                    <a:pt x="6500" y="6417"/>
                  </a:cubicBezTo>
                  <a:cubicBezTo>
                    <a:pt x="6820" y="6304"/>
                    <a:pt x="7136" y="6186"/>
                    <a:pt x="7452" y="6063"/>
                  </a:cubicBezTo>
                  <a:cubicBezTo>
                    <a:pt x="7785" y="6285"/>
                    <a:pt x="8887" y="6975"/>
                    <a:pt x="9733" y="6975"/>
                  </a:cubicBezTo>
                  <a:cubicBezTo>
                    <a:pt x="9841" y="6975"/>
                    <a:pt x="9945" y="6964"/>
                    <a:pt x="10042" y="6939"/>
                  </a:cubicBezTo>
                  <a:cubicBezTo>
                    <a:pt x="10239" y="6890"/>
                    <a:pt x="10425" y="6756"/>
                    <a:pt x="10489" y="6564"/>
                  </a:cubicBezTo>
                  <a:cubicBezTo>
                    <a:pt x="10579" y="6290"/>
                    <a:pt x="10391" y="5989"/>
                    <a:pt x="10137" y="5858"/>
                  </a:cubicBezTo>
                  <a:cubicBezTo>
                    <a:pt x="9912" y="5742"/>
                    <a:pt x="9631" y="5695"/>
                    <a:pt x="9308" y="5695"/>
                  </a:cubicBezTo>
                  <a:cubicBezTo>
                    <a:pt x="8905" y="5695"/>
                    <a:pt x="8438" y="5767"/>
                    <a:pt x="7933" y="5870"/>
                  </a:cubicBezTo>
                  <a:cubicBezTo>
                    <a:pt x="8581" y="5602"/>
                    <a:pt x="9218" y="5312"/>
                    <a:pt x="9843" y="5000"/>
                  </a:cubicBezTo>
                  <a:cubicBezTo>
                    <a:pt x="9985" y="5101"/>
                    <a:pt x="10372" y="5337"/>
                    <a:pt x="11299" y="5729"/>
                  </a:cubicBezTo>
                  <a:cubicBezTo>
                    <a:pt x="11509" y="5818"/>
                    <a:pt x="11688" y="5854"/>
                    <a:pt x="11841" y="5854"/>
                  </a:cubicBezTo>
                  <a:cubicBezTo>
                    <a:pt x="12340" y="5854"/>
                    <a:pt x="12549" y="5472"/>
                    <a:pt x="12588" y="5326"/>
                  </a:cubicBezTo>
                  <a:cubicBezTo>
                    <a:pt x="12676" y="5005"/>
                    <a:pt x="12430" y="4536"/>
                    <a:pt x="11577" y="4534"/>
                  </a:cubicBezTo>
                  <a:cubicBezTo>
                    <a:pt x="11191" y="4535"/>
                    <a:pt x="10807" y="4589"/>
                    <a:pt x="10435" y="4694"/>
                  </a:cubicBezTo>
                  <a:cubicBezTo>
                    <a:pt x="10676" y="4567"/>
                    <a:pt x="10914" y="4437"/>
                    <a:pt x="11150" y="4302"/>
                  </a:cubicBezTo>
                  <a:cubicBezTo>
                    <a:pt x="11270" y="4234"/>
                    <a:pt x="11390" y="4164"/>
                    <a:pt x="11509" y="4094"/>
                  </a:cubicBezTo>
                  <a:cubicBezTo>
                    <a:pt x="11795" y="4171"/>
                    <a:pt x="12565" y="4358"/>
                    <a:pt x="13278" y="4358"/>
                  </a:cubicBezTo>
                  <a:cubicBezTo>
                    <a:pt x="13662" y="4358"/>
                    <a:pt x="14031" y="4303"/>
                    <a:pt x="14299" y="4148"/>
                  </a:cubicBezTo>
                  <a:cubicBezTo>
                    <a:pt x="14472" y="4047"/>
                    <a:pt x="14614" y="3869"/>
                    <a:pt x="14621" y="3668"/>
                  </a:cubicBezTo>
                  <a:cubicBezTo>
                    <a:pt x="14633" y="3386"/>
                    <a:pt x="14372" y="3150"/>
                    <a:pt x="14095" y="3095"/>
                  </a:cubicBezTo>
                  <a:cubicBezTo>
                    <a:pt x="14035" y="3083"/>
                    <a:pt x="13973" y="3077"/>
                    <a:pt x="13908" y="3077"/>
                  </a:cubicBezTo>
                  <a:cubicBezTo>
                    <a:pt x="13418" y="3077"/>
                    <a:pt x="12792" y="3401"/>
                    <a:pt x="12108" y="3733"/>
                  </a:cubicBezTo>
                  <a:cubicBezTo>
                    <a:pt x="12698" y="3365"/>
                    <a:pt x="13273" y="2978"/>
                    <a:pt x="13831" y="2570"/>
                  </a:cubicBezTo>
                  <a:cubicBezTo>
                    <a:pt x="14579" y="2362"/>
                    <a:pt x="17162" y="1549"/>
                    <a:pt x="16711" y="319"/>
                  </a:cubicBezTo>
                  <a:cubicBezTo>
                    <a:pt x="16599" y="104"/>
                    <a:pt x="16353" y="1"/>
                    <a:pt x="16106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4" name="Google Shape;631;p25"/>
            <p:cNvSpPr/>
            <p:nvPr/>
          </p:nvSpPr>
          <p:spPr>
            <a:xfrm flipH="1" rot="16600200">
              <a:off x="7878240" y="-39600"/>
              <a:ext cx="897120" cy="840600"/>
            </a:xfrm>
            <a:custGeom>
              <a:avLst/>
              <a:gdLst>
                <a:gd name="textAreaLeft" fmla="*/ 360 w 897120"/>
                <a:gd name="textAreaRight" fmla="*/ 897840 w 897120"/>
                <a:gd name="textAreaTop" fmla="*/ 0 h 840600"/>
                <a:gd name="textAreaBottom" fmla="*/ 840960 h 840600"/>
              </a:gdLst>
              <a:ahLst/>
              <a:rect l="textAreaLeft" t="textAreaTop" r="textAreaRight" b="textAreaBottom"/>
              <a:pathLst>
                <a:path w="18594" h="17423">
                  <a:moveTo>
                    <a:pt x="17543" y="0"/>
                  </a:moveTo>
                  <a:cubicBezTo>
                    <a:pt x="16219" y="0"/>
                    <a:pt x="14492" y="2057"/>
                    <a:pt x="13951" y="2747"/>
                  </a:cubicBezTo>
                  <a:cubicBezTo>
                    <a:pt x="13143" y="3236"/>
                    <a:pt x="12353" y="3756"/>
                    <a:pt x="11579" y="4308"/>
                  </a:cubicBezTo>
                  <a:cubicBezTo>
                    <a:pt x="12460" y="3529"/>
                    <a:pt x="13287" y="2838"/>
                    <a:pt x="13428" y="2139"/>
                  </a:cubicBezTo>
                  <a:cubicBezTo>
                    <a:pt x="13504" y="1759"/>
                    <a:pt x="13344" y="1306"/>
                    <a:pt x="12982" y="1172"/>
                  </a:cubicBezTo>
                  <a:cubicBezTo>
                    <a:pt x="12908" y="1144"/>
                    <a:pt x="12830" y="1132"/>
                    <a:pt x="12753" y="1132"/>
                  </a:cubicBezTo>
                  <a:cubicBezTo>
                    <a:pt x="12559" y="1132"/>
                    <a:pt x="12363" y="1209"/>
                    <a:pt x="12206" y="1327"/>
                  </a:cubicBezTo>
                  <a:cubicBezTo>
                    <a:pt x="11247" y="2056"/>
                    <a:pt x="10891" y="4253"/>
                    <a:pt x="10808" y="4872"/>
                  </a:cubicBezTo>
                  <a:cubicBezTo>
                    <a:pt x="10657" y="4986"/>
                    <a:pt x="10507" y="5101"/>
                    <a:pt x="10357" y="5217"/>
                  </a:cubicBezTo>
                  <a:cubicBezTo>
                    <a:pt x="10065" y="5444"/>
                    <a:pt x="9775" y="5675"/>
                    <a:pt x="9488" y="5911"/>
                  </a:cubicBezTo>
                  <a:cubicBezTo>
                    <a:pt x="9757" y="5569"/>
                    <a:pt x="10060" y="5112"/>
                    <a:pt x="10290" y="4555"/>
                  </a:cubicBezTo>
                  <a:cubicBezTo>
                    <a:pt x="10736" y="3479"/>
                    <a:pt x="10274" y="2922"/>
                    <a:pt x="9823" y="2863"/>
                  </a:cubicBezTo>
                  <a:cubicBezTo>
                    <a:pt x="9799" y="2860"/>
                    <a:pt x="9771" y="2858"/>
                    <a:pt x="9739" y="2858"/>
                  </a:cubicBezTo>
                  <a:cubicBezTo>
                    <a:pt x="9402" y="2858"/>
                    <a:pt x="8630" y="3061"/>
                    <a:pt x="8636" y="4278"/>
                  </a:cubicBezTo>
                  <a:cubicBezTo>
                    <a:pt x="8644" y="5653"/>
                    <a:pt x="8739" y="6264"/>
                    <a:pt x="8792" y="6497"/>
                  </a:cubicBezTo>
                  <a:cubicBezTo>
                    <a:pt x="8069" y="7121"/>
                    <a:pt x="7369" y="7770"/>
                    <a:pt x="6691" y="8447"/>
                  </a:cubicBezTo>
                  <a:cubicBezTo>
                    <a:pt x="7402" y="7397"/>
                    <a:pt x="7928" y="6448"/>
                    <a:pt x="7865" y="5675"/>
                  </a:cubicBezTo>
                  <a:cubicBezTo>
                    <a:pt x="7833" y="5285"/>
                    <a:pt x="7551" y="4891"/>
                    <a:pt x="7160" y="4861"/>
                  </a:cubicBezTo>
                  <a:cubicBezTo>
                    <a:pt x="7144" y="4860"/>
                    <a:pt x="7127" y="4859"/>
                    <a:pt x="7111" y="4859"/>
                  </a:cubicBezTo>
                  <a:cubicBezTo>
                    <a:pt x="6853" y="4859"/>
                    <a:pt x="6607" y="5018"/>
                    <a:pt x="6450" y="5226"/>
                  </a:cubicBezTo>
                  <a:cubicBezTo>
                    <a:pt x="5720" y="6198"/>
                    <a:pt x="6076" y="8347"/>
                    <a:pt x="6194" y="8952"/>
                  </a:cubicBezTo>
                  <a:cubicBezTo>
                    <a:pt x="5874" y="9285"/>
                    <a:pt x="5558" y="9623"/>
                    <a:pt x="5249" y="9967"/>
                  </a:cubicBezTo>
                  <a:cubicBezTo>
                    <a:pt x="4980" y="10266"/>
                    <a:pt x="4715" y="10570"/>
                    <a:pt x="4455" y="10877"/>
                  </a:cubicBezTo>
                  <a:cubicBezTo>
                    <a:pt x="4890" y="10122"/>
                    <a:pt x="5478" y="8976"/>
                    <a:pt x="5427" y="8369"/>
                  </a:cubicBezTo>
                  <a:cubicBezTo>
                    <a:pt x="5394" y="7971"/>
                    <a:pt x="5106" y="7568"/>
                    <a:pt x="4708" y="7538"/>
                  </a:cubicBezTo>
                  <a:cubicBezTo>
                    <a:pt x="4691" y="7537"/>
                    <a:pt x="4675" y="7536"/>
                    <a:pt x="4659" y="7536"/>
                  </a:cubicBezTo>
                  <a:cubicBezTo>
                    <a:pt x="4394" y="7536"/>
                    <a:pt x="4143" y="7698"/>
                    <a:pt x="3983" y="7911"/>
                  </a:cubicBezTo>
                  <a:cubicBezTo>
                    <a:pt x="3234" y="8909"/>
                    <a:pt x="3791" y="10925"/>
                    <a:pt x="3963" y="11473"/>
                  </a:cubicBezTo>
                  <a:cubicBezTo>
                    <a:pt x="3368" y="12205"/>
                    <a:pt x="2802" y="12958"/>
                    <a:pt x="2263" y="13730"/>
                  </a:cubicBezTo>
                  <a:cubicBezTo>
                    <a:pt x="2681" y="12763"/>
                    <a:pt x="3260" y="11239"/>
                    <a:pt x="3109" y="10497"/>
                  </a:cubicBezTo>
                  <a:cubicBezTo>
                    <a:pt x="3014" y="10035"/>
                    <a:pt x="2626" y="9600"/>
                    <a:pt x="2156" y="9600"/>
                  </a:cubicBezTo>
                  <a:cubicBezTo>
                    <a:pt x="2146" y="9600"/>
                    <a:pt x="2136" y="9600"/>
                    <a:pt x="2125" y="9601"/>
                  </a:cubicBezTo>
                  <a:cubicBezTo>
                    <a:pt x="1783" y="9615"/>
                    <a:pt x="1479" y="9856"/>
                    <a:pt x="1308" y="10153"/>
                  </a:cubicBezTo>
                  <a:cubicBezTo>
                    <a:pt x="552" y="11454"/>
                    <a:pt x="1500" y="13785"/>
                    <a:pt x="1789" y="14427"/>
                  </a:cubicBezTo>
                  <a:cubicBezTo>
                    <a:pt x="1543" y="14796"/>
                    <a:pt x="1303" y="15169"/>
                    <a:pt x="1072" y="15546"/>
                  </a:cubicBezTo>
                  <a:cubicBezTo>
                    <a:pt x="697" y="16153"/>
                    <a:pt x="340" y="16770"/>
                    <a:pt x="0" y="17396"/>
                  </a:cubicBezTo>
                  <a:lnTo>
                    <a:pt x="4" y="17396"/>
                  </a:lnTo>
                  <a:cubicBezTo>
                    <a:pt x="77" y="17399"/>
                    <a:pt x="149" y="17408"/>
                    <a:pt x="220" y="17422"/>
                  </a:cubicBezTo>
                  <a:cubicBezTo>
                    <a:pt x="750" y="16450"/>
                    <a:pt x="1322" y="15502"/>
                    <a:pt x="1937" y="14577"/>
                  </a:cubicBezTo>
                  <a:cubicBezTo>
                    <a:pt x="2141" y="14609"/>
                    <a:pt x="2495" y="14654"/>
                    <a:pt x="2940" y="14654"/>
                  </a:cubicBezTo>
                  <a:cubicBezTo>
                    <a:pt x="3388" y="14654"/>
                    <a:pt x="3929" y="14609"/>
                    <a:pt x="4504" y="14459"/>
                  </a:cubicBezTo>
                  <a:cubicBezTo>
                    <a:pt x="5735" y="14139"/>
                    <a:pt x="5922" y="13372"/>
                    <a:pt x="5681" y="12942"/>
                  </a:cubicBezTo>
                  <a:cubicBezTo>
                    <a:pt x="5588" y="12778"/>
                    <a:pt x="5264" y="12418"/>
                    <a:pt x="4734" y="12418"/>
                  </a:cubicBezTo>
                  <a:cubicBezTo>
                    <a:pt x="4441" y="12418"/>
                    <a:pt x="4086" y="12528"/>
                    <a:pt x="3673" y="12842"/>
                  </a:cubicBezTo>
                  <a:cubicBezTo>
                    <a:pt x="3208" y="13194"/>
                    <a:pt x="2719" y="13627"/>
                    <a:pt x="2350" y="13969"/>
                  </a:cubicBezTo>
                  <a:cubicBezTo>
                    <a:pt x="2887" y="13193"/>
                    <a:pt x="3453" y="12436"/>
                    <a:pt x="4047" y="11700"/>
                  </a:cubicBezTo>
                  <a:cubicBezTo>
                    <a:pt x="4354" y="11797"/>
                    <a:pt x="5007" y="11970"/>
                    <a:pt x="5818" y="11970"/>
                  </a:cubicBezTo>
                  <a:cubicBezTo>
                    <a:pt x="6006" y="11970"/>
                    <a:pt x="6201" y="11961"/>
                    <a:pt x="6403" y="11939"/>
                  </a:cubicBezTo>
                  <a:cubicBezTo>
                    <a:pt x="7578" y="11814"/>
                    <a:pt x="7857" y="11135"/>
                    <a:pt x="7694" y="10705"/>
                  </a:cubicBezTo>
                  <a:cubicBezTo>
                    <a:pt x="7625" y="10524"/>
                    <a:pt x="7327" y="10081"/>
                    <a:pt x="6728" y="10081"/>
                  </a:cubicBezTo>
                  <a:cubicBezTo>
                    <a:pt x="6489" y="10081"/>
                    <a:pt x="6202" y="10151"/>
                    <a:pt x="5863" y="10337"/>
                  </a:cubicBezTo>
                  <a:cubicBezTo>
                    <a:pt x="5361" y="10611"/>
                    <a:pt x="4821" y="10966"/>
                    <a:pt x="4427" y="11236"/>
                  </a:cubicBezTo>
                  <a:cubicBezTo>
                    <a:pt x="5005" y="10542"/>
                    <a:pt x="5605" y="9868"/>
                    <a:pt x="6231" y="9215"/>
                  </a:cubicBezTo>
                  <a:cubicBezTo>
                    <a:pt x="6515" y="9306"/>
                    <a:pt x="7166" y="9487"/>
                    <a:pt x="7983" y="9487"/>
                  </a:cubicBezTo>
                  <a:cubicBezTo>
                    <a:pt x="8165" y="9487"/>
                    <a:pt x="8355" y="9478"/>
                    <a:pt x="8551" y="9457"/>
                  </a:cubicBezTo>
                  <a:cubicBezTo>
                    <a:pt x="9693" y="9335"/>
                    <a:pt x="9964" y="8674"/>
                    <a:pt x="9807" y="8258"/>
                  </a:cubicBezTo>
                  <a:cubicBezTo>
                    <a:pt x="9740" y="8081"/>
                    <a:pt x="9449" y="7650"/>
                    <a:pt x="8867" y="7650"/>
                  </a:cubicBezTo>
                  <a:cubicBezTo>
                    <a:pt x="8635" y="7650"/>
                    <a:pt x="8356" y="7719"/>
                    <a:pt x="8027" y="7899"/>
                  </a:cubicBezTo>
                  <a:cubicBezTo>
                    <a:pt x="7576" y="8146"/>
                    <a:pt x="7094" y="8459"/>
                    <a:pt x="6721" y="8712"/>
                  </a:cubicBezTo>
                  <a:cubicBezTo>
                    <a:pt x="7260" y="8169"/>
                    <a:pt x="7814" y="7642"/>
                    <a:pt x="8384" y="7133"/>
                  </a:cubicBezTo>
                  <a:cubicBezTo>
                    <a:pt x="9221" y="7286"/>
                    <a:pt x="9997" y="7451"/>
                    <a:pt x="10631" y="7451"/>
                  </a:cubicBezTo>
                  <a:cubicBezTo>
                    <a:pt x="10946" y="7451"/>
                    <a:pt x="11225" y="7411"/>
                    <a:pt x="11459" y="7307"/>
                  </a:cubicBezTo>
                  <a:cubicBezTo>
                    <a:pt x="11765" y="7171"/>
                    <a:pt x="12008" y="6833"/>
                    <a:pt x="11924" y="6511"/>
                  </a:cubicBezTo>
                  <a:cubicBezTo>
                    <a:pt x="11865" y="6282"/>
                    <a:pt x="11658" y="6115"/>
                    <a:pt x="11432" y="6044"/>
                  </a:cubicBezTo>
                  <a:cubicBezTo>
                    <a:pt x="11301" y="6003"/>
                    <a:pt x="11158" y="5985"/>
                    <a:pt x="11008" y="5985"/>
                  </a:cubicBezTo>
                  <a:cubicBezTo>
                    <a:pt x="10309" y="5985"/>
                    <a:pt x="9452" y="6381"/>
                    <a:pt x="8872" y="6701"/>
                  </a:cubicBezTo>
                  <a:cubicBezTo>
                    <a:pt x="9429" y="6220"/>
                    <a:pt x="10000" y="5754"/>
                    <a:pt x="10582" y="5304"/>
                  </a:cubicBezTo>
                  <a:cubicBezTo>
                    <a:pt x="11428" y="5365"/>
                    <a:pt x="12266" y="5512"/>
                    <a:pt x="12945" y="5512"/>
                  </a:cubicBezTo>
                  <a:cubicBezTo>
                    <a:pt x="13348" y="5512"/>
                    <a:pt x="13695" y="5460"/>
                    <a:pt x="13954" y="5307"/>
                  </a:cubicBezTo>
                  <a:cubicBezTo>
                    <a:pt x="14254" y="5129"/>
                    <a:pt x="14463" y="4749"/>
                    <a:pt x="14336" y="4427"/>
                  </a:cubicBezTo>
                  <a:cubicBezTo>
                    <a:pt x="14247" y="4198"/>
                    <a:pt x="14012" y="4050"/>
                    <a:pt x="13769" y="4005"/>
                  </a:cubicBezTo>
                  <a:cubicBezTo>
                    <a:pt x="13681" y="3988"/>
                    <a:pt x="13588" y="3980"/>
                    <a:pt x="13492" y="3980"/>
                  </a:cubicBezTo>
                  <a:cubicBezTo>
                    <a:pt x="12842" y="3980"/>
                    <a:pt x="12042" y="4335"/>
                    <a:pt x="11423" y="4676"/>
                  </a:cubicBezTo>
                  <a:cubicBezTo>
                    <a:pt x="12294" y="4041"/>
                    <a:pt x="13191" y="3445"/>
                    <a:pt x="14114" y="2888"/>
                  </a:cubicBezTo>
                  <a:cubicBezTo>
                    <a:pt x="15793" y="2486"/>
                    <a:pt x="17507" y="2326"/>
                    <a:pt x="18186" y="1552"/>
                  </a:cubicBezTo>
                  <a:cubicBezTo>
                    <a:pt x="18488" y="1207"/>
                    <a:pt x="18593" y="649"/>
                    <a:pt x="18302" y="298"/>
                  </a:cubicBezTo>
                  <a:cubicBezTo>
                    <a:pt x="18076" y="89"/>
                    <a:pt x="17818" y="0"/>
                    <a:pt x="17543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365" name="Google Shape;632;p25"/>
          <p:cNvGrpSpPr/>
          <p:nvPr/>
        </p:nvGrpSpPr>
        <p:grpSpPr>
          <a:xfrm>
            <a:off x="-70200" y="-185040"/>
            <a:ext cx="1010880" cy="889920"/>
            <a:chOff x="-70200" y="-185040"/>
            <a:chExt cx="1010880" cy="889920"/>
          </a:xfrm>
        </p:grpSpPr>
        <p:sp>
          <p:nvSpPr>
            <p:cNvPr id="366" name="Google Shape;633;p25"/>
            <p:cNvSpPr/>
            <p:nvPr/>
          </p:nvSpPr>
          <p:spPr>
            <a:xfrm rot="10012800">
              <a:off x="-720" y="-95400"/>
              <a:ext cx="872280" cy="710640"/>
            </a:xfrm>
            <a:custGeom>
              <a:avLst/>
              <a:gdLst>
                <a:gd name="textAreaLeft" fmla="*/ 0 w 872280"/>
                <a:gd name="textAreaRight" fmla="*/ 872640 w 872280"/>
                <a:gd name="textAreaTop" fmla="*/ 0 h 710640"/>
                <a:gd name="textAreaBottom" fmla="*/ 711000 h 710640"/>
              </a:gdLst>
              <a:ahLst/>
              <a:rect l="textAreaLeft" t="textAreaTop" r="textAreaRight" b="textAreaBottom"/>
              <a:pathLst>
                <a:path w="18494" h="15067">
                  <a:moveTo>
                    <a:pt x="1599" y="0"/>
                  </a:moveTo>
                  <a:cubicBezTo>
                    <a:pt x="1383" y="0"/>
                    <a:pt x="1201" y="51"/>
                    <a:pt x="1062" y="157"/>
                  </a:cubicBezTo>
                  <a:cubicBezTo>
                    <a:pt x="1" y="958"/>
                    <a:pt x="1883" y="4000"/>
                    <a:pt x="4652" y="4862"/>
                  </a:cubicBezTo>
                  <a:cubicBezTo>
                    <a:pt x="4448" y="4804"/>
                    <a:pt x="4236" y="4776"/>
                    <a:pt x="4030" y="4776"/>
                  </a:cubicBezTo>
                  <a:cubicBezTo>
                    <a:pt x="3409" y="4776"/>
                    <a:pt x="2843" y="5035"/>
                    <a:pt x="2727" y="5531"/>
                  </a:cubicBezTo>
                  <a:cubicBezTo>
                    <a:pt x="2566" y="6220"/>
                    <a:pt x="3430" y="6995"/>
                    <a:pt x="4892" y="6995"/>
                  </a:cubicBezTo>
                  <a:cubicBezTo>
                    <a:pt x="4904" y="6995"/>
                    <a:pt x="4915" y="6995"/>
                    <a:pt x="4927" y="6995"/>
                  </a:cubicBezTo>
                  <a:lnTo>
                    <a:pt x="4927" y="6995"/>
                  </a:lnTo>
                  <a:cubicBezTo>
                    <a:pt x="4507" y="7182"/>
                    <a:pt x="4169" y="7769"/>
                    <a:pt x="4632" y="8415"/>
                  </a:cubicBezTo>
                  <a:cubicBezTo>
                    <a:pt x="5434" y="9537"/>
                    <a:pt x="7906" y="9904"/>
                    <a:pt x="9555" y="10021"/>
                  </a:cubicBezTo>
                  <a:cubicBezTo>
                    <a:pt x="8905" y="10036"/>
                    <a:pt x="8301" y="10243"/>
                    <a:pt x="8231" y="10841"/>
                  </a:cubicBezTo>
                  <a:cubicBezTo>
                    <a:pt x="8074" y="12204"/>
                    <a:pt x="11066" y="12498"/>
                    <a:pt x="13060" y="12527"/>
                  </a:cubicBezTo>
                  <a:cubicBezTo>
                    <a:pt x="12702" y="12606"/>
                    <a:pt x="12389" y="12803"/>
                    <a:pt x="12339" y="13252"/>
                  </a:cubicBezTo>
                  <a:cubicBezTo>
                    <a:pt x="12160" y="14826"/>
                    <a:pt x="16474" y="14961"/>
                    <a:pt x="17836" y="15067"/>
                  </a:cubicBezTo>
                  <a:cubicBezTo>
                    <a:pt x="18494" y="10703"/>
                    <a:pt x="16498" y="7099"/>
                    <a:pt x="15079" y="7099"/>
                  </a:cubicBezTo>
                  <a:cubicBezTo>
                    <a:pt x="14872" y="7099"/>
                    <a:pt x="14678" y="7176"/>
                    <a:pt x="14505" y="7338"/>
                  </a:cubicBezTo>
                  <a:cubicBezTo>
                    <a:pt x="14353" y="7481"/>
                    <a:pt x="14274" y="7757"/>
                    <a:pt x="14289" y="8008"/>
                  </a:cubicBezTo>
                  <a:cubicBezTo>
                    <a:pt x="13696" y="6893"/>
                    <a:pt x="12676" y="5113"/>
                    <a:pt x="11715" y="4736"/>
                  </a:cubicBezTo>
                  <a:cubicBezTo>
                    <a:pt x="11543" y="4668"/>
                    <a:pt x="11384" y="4639"/>
                    <a:pt x="11241" y="4639"/>
                  </a:cubicBezTo>
                  <a:cubicBezTo>
                    <a:pt x="10614" y="4639"/>
                    <a:pt x="10277" y="5205"/>
                    <a:pt x="10287" y="5624"/>
                  </a:cubicBezTo>
                  <a:cubicBezTo>
                    <a:pt x="9512" y="3952"/>
                    <a:pt x="8122" y="2530"/>
                    <a:pt x="7311" y="2255"/>
                  </a:cubicBezTo>
                  <a:cubicBezTo>
                    <a:pt x="7156" y="2202"/>
                    <a:pt x="7009" y="2179"/>
                    <a:pt x="6874" y="2179"/>
                  </a:cubicBezTo>
                  <a:cubicBezTo>
                    <a:pt x="6196" y="2179"/>
                    <a:pt x="5796" y="2767"/>
                    <a:pt x="6019" y="3214"/>
                  </a:cubicBezTo>
                  <a:cubicBezTo>
                    <a:pt x="4454" y="1184"/>
                    <a:pt x="2637" y="0"/>
                    <a:pt x="159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7" name="Google Shape;634;p25"/>
            <p:cNvSpPr/>
            <p:nvPr/>
          </p:nvSpPr>
          <p:spPr>
            <a:xfrm rot="10012800">
              <a:off x="52920" y="-34920"/>
              <a:ext cx="728280" cy="594000"/>
            </a:xfrm>
            <a:custGeom>
              <a:avLst/>
              <a:gdLst>
                <a:gd name="textAreaLeft" fmla="*/ 0 w 728280"/>
                <a:gd name="textAreaRight" fmla="*/ 728640 w 728280"/>
                <a:gd name="textAreaTop" fmla="*/ 0 h 594000"/>
                <a:gd name="textAreaBottom" fmla="*/ 594360 h 594000"/>
              </a:gdLst>
              <a:ahLst/>
              <a:rect l="textAreaLeft" t="textAreaTop" r="textAreaRight" b="textAreaBottom"/>
              <a:pathLst>
                <a:path w="15438" h="12595">
                  <a:moveTo>
                    <a:pt x="94" y="1"/>
                  </a:moveTo>
                  <a:cubicBezTo>
                    <a:pt x="72" y="1"/>
                    <a:pt x="50" y="9"/>
                    <a:pt x="34" y="26"/>
                  </a:cubicBezTo>
                  <a:cubicBezTo>
                    <a:pt x="1" y="60"/>
                    <a:pt x="3" y="115"/>
                    <a:pt x="38" y="147"/>
                  </a:cubicBezTo>
                  <a:cubicBezTo>
                    <a:pt x="2999" y="3024"/>
                    <a:pt x="5522" y="4658"/>
                    <a:pt x="7749" y="6099"/>
                  </a:cubicBezTo>
                  <a:cubicBezTo>
                    <a:pt x="10455" y="7852"/>
                    <a:pt x="12792" y="9365"/>
                    <a:pt x="15262" y="12562"/>
                  </a:cubicBezTo>
                  <a:cubicBezTo>
                    <a:pt x="15277" y="12583"/>
                    <a:pt x="15302" y="12594"/>
                    <a:pt x="15328" y="12594"/>
                  </a:cubicBezTo>
                  <a:cubicBezTo>
                    <a:pt x="15398" y="12594"/>
                    <a:pt x="15438" y="12515"/>
                    <a:pt x="15395" y="12459"/>
                  </a:cubicBezTo>
                  <a:cubicBezTo>
                    <a:pt x="12908" y="9238"/>
                    <a:pt x="10559" y="7718"/>
                    <a:pt x="7840" y="5958"/>
                  </a:cubicBezTo>
                  <a:cubicBezTo>
                    <a:pt x="5621" y="4520"/>
                    <a:pt x="3104" y="2892"/>
                    <a:pt x="155" y="27"/>
                  </a:cubicBezTo>
                  <a:cubicBezTo>
                    <a:pt x="138" y="9"/>
                    <a:pt x="116" y="1"/>
                    <a:pt x="9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8" name="Google Shape;635;p25"/>
            <p:cNvSpPr/>
            <p:nvPr/>
          </p:nvSpPr>
          <p:spPr>
            <a:xfrm rot="10012800">
              <a:off x="489240" y="336960"/>
              <a:ext cx="83160" cy="115560"/>
            </a:xfrm>
            <a:custGeom>
              <a:avLst/>
              <a:gdLst>
                <a:gd name="textAreaLeft" fmla="*/ 0 w 83160"/>
                <a:gd name="textAreaRight" fmla="*/ 83520 w 8316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1768" h="2458">
                  <a:moveTo>
                    <a:pt x="115" y="0"/>
                  </a:moveTo>
                  <a:cubicBezTo>
                    <a:pt x="57" y="0"/>
                    <a:pt x="1" y="65"/>
                    <a:pt x="42" y="131"/>
                  </a:cubicBezTo>
                  <a:lnTo>
                    <a:pt x="1602" y="2421"/>
                  </a:lnTo>
                  <a:cubicBezTo>
                    <a:pt x="1618" y="2444"/>
                    <a:pt x="1645" y="2458"/>
                    <a:pt x="1672" y="2458"/>
                  </a:cubicBezTo>
                  <a:cubicBezTo>
                    <a:pt x="1689" y="2458"/>
                    <a:pt x="1706" y="2452"/>
                    <a:pt x="1719" y="2443"/>
                  </a:cubicBezTo>
                  <a:cubicBezTo>
                    <a:pt x="1757" y="2417"/>
                    <a:pt x="1768" y="2364"/>
                    <a:pt x="1742" y="2326"/>
                  </a:cubicBezTo>
                  <a:lnTo>
                    <a:pt x="182" y="36"/>
                  </a:lnTo>
                  <a:cubicBezTo>
                    <a:pt x="163" y="11"/>
                    <a:pt x="139" y="0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7960" bIns="57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9" name="Google Shape;636;p25"/>
            <p:cNvSpPr/>
            <p:nvPr/>
          </p:nvSpPr>
          <p:spPr>
            <a:xfrm rot="10012800">
              <a:off x="272160" y="262440"/>
              <a:ext cx="75600" cy="114120"/>
            </a:xfrm>
            <a:custGeom>
              <a:avLst/>
              <a:gdLst>
                <a:gd name="textAreaLeft" fmla="*/ 0 w 75600"/>
                <a:gd name="textAreaRight" fmla="*/ 75960 w 75600"/>
                <a:gd name="textAreaTop" fmla="*/ 0 h 114120"/>
                <a:gd name="textAreaBottom" fmla="*/ 114480 h 114120"/>
              </a:gdLst>
              <a:ahLst/>
              <a:rect l="textAreaLeft" t="textAreaTop" r="textAreaRight" b="textAreaBottom"/>
              <a:pathLst>
                <a:path w="1610" h="2424">
                  <a:moveTo>
                    <a:pt x="95" y="1"/>
                  </a:moveTo>
                  <a:cubicBezTo>
                    <a:pt x="78" y="1"/>
                    <a:pt x="61" y="6"/>
                    <a:pt x="45" y="17"/>
                  </a:cubicBezTo>
                  <a:cubicBezTo>
                    <a:pt x="8" y="45"/>
                    <a:pt x="1" y="97"/>
                    <a:pt x="28" y="135"/>
                  </a:cubicBezTo>
                  <a:cubicBezTo>
                    <a:pt x="553" y="846"/>
                    <a:pt x="1021" y="1595"/>
                    <a:pt x="1430" y="2378"/>
                  </a:cubicBezTo>
                  <a:cubicBezTo>
                    <a:pt x="1445" y="2406"/>
                    <a:pt x="1474" y="2423"/>
                    <a:pt x="1505" y="2423"/>
                  </a:cubicBezTo>
                  <a:lnTo>
                    <a:pt x="1505" y="2422"/>
                  </a:lnTo>
                  <a:cubicBezTo>
                    <a:pt x="1568" y="2422"/>
                    <a:pt x="1609" y="2355"/>
                    <a:pt x="1579" y="2299"/>
                  </a:cubicBezTo>
                  <a:cubicBezTo>
                    <a:pt x="1166" y="1509"/>
                    <a:pt x="693" y="753"/>
                    <a:pt x="163" y="35"/>
                  </a:cubicBezTo>
                  <a:cubicBezTo>
                    <a:pt x="147" y="12"/>
                    <a:pt x="121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7240" bIns="57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70" name="Google Shape;637;p25"/>
            <p:cNvSpPr/>
            <p:nvPr/>
          </p:nvSpPr>
          <p:spPr>
            <a:xfrm rot="10012800">
              <a:off x="83880" y="136800"/>
              <a:ext cx="43560" cy="154080"/>
            </a:xfrm>
            <a:custGeom>
              <a:avLst/>
              <a:gdLst>
                <a:gd name="textAreaLeft" fmla="*/ 0 w 43560"/>
                <a:gd name="textAreaRight" fmla="*/ 43920 w 43560"/>
                <a:gd name="textAreaTop" fmla="*/ 0 h 154080"/>
                <a:gd name="textAreaBottom" fmla="*/ 154440 h 154080"/>
              </a:gdLst>
              <a:ahLst/>
              <a:rect l="textAreaLeft" t="textAreaTop" r="textAreaRight" b="textAreaBottom"/>
              <a:pathLst>
                <a:path w="931" h="3272">
                  <a:moveTo>
                    <a:pt x="96" y="1"/>
                  </a:moveTo>
                  <a:cubicBezTo>
                    <a:pt x="83" y="1"/>
                    <a:pt x="70" y="3"/>
                    <a:pt x="58" y="10"/>
                  </a:cubicBezTo>
                  <a:cubicBezTo>
                    <a:pt x="17" y="31"/>
                    <a:pt x="0" y="82"/>
                    <a:pt x="22" y="123"/>
                  </a:cubicBezTo>
                  <a:cubicBezTo>
                    <a:pt x="503" y="1073"/>
                    <a:pt x="757" y="2122"/>
                    <a:pt x="762" y="3187"/>
                  </a:cubicBezTo>
                  <a:cubicBezTo>
                    <a:pt x="762" y="3233"/>
                    <a:pt x="799" y="3271"/>
                    <a:pt x="846" y="3271"/>
                  </a:cubicBezTo>
                  <a:cubicBezTo>
                    <a:pt x="893" y="3271"/>
                    <a:pt x="931" y="3233"/>
                    <a:pt x="931" y="3186"/>
                  </a:cubicBezTo>
                  <a:cubicBezTo>
                    <a:pt x="926" y="2095"/>
                    <a:pt x="666" y="1020"/>
                    <a:pt x="171" y="47"/>
                  </a:cubicBezTo>
                  <a:cubicBezTo>
                    <a:pt x="156" y="17"/>
                    <a:pt x="127" y="1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7040" bIns="77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71" name="Google Shape;638;p25"/>
            <p:cNvSpPr/>
            <p:nvPr/>
          </p:nvSpPr>
          <p:spPr>
            <a:xfrm rot="10012800">
              <a:off x="565200" y="278280"/>
              <a:ext cx="132480" cy="23040"/>
            </a:xfrm>
            <a:custGeom>
              <a:avLst/>
              <a:gdLst>
                <a:gd name="textAreaLeft" fmla="*/ 0 w 132480"/>
                <a:gd name="textAreaRight" fmla="*/ 132840 w 132480"/>
                <a:gd name="textAreaTop" fmla="*/ 0 h 23040"/>
                <a:gd name="textAreaBottom" fmla="*/ 23400 h 23040"/>
              </a:gdLst>
              <a:ahLst/>
              <a:rect l="textAreaLeft" t="textAreaTop" r="textAreaRight" b="textAreaBottom"/>
              <a:pathLst>
                <a:path w="2815" h="495">
                  <a:moveTo>
                    <a:pt x="89" y="1"/>
                  </a:moveTo>
                  <a:cubicBezTo>
                    <a:pt x="47" y="1"/>
                    <a:pt x="10" y="32"/>
                    <a:pt x="6" y="75"/>
                  </a:cubicBezTo>
                  <a:cubicBezTo>
                    <a:pt x="0" y="120"/>
                    <a:pt x="33" y="163"/>
                    <a:pt x="79" y="168"/>
                  </a:cubicBezTo>
                  <a:lnTo>
                    <a:pt x="2713" y="493"/>
                  </a:lnTo>
                  <a:lnTo>
                    <a:pt x="2723" y="493"/>
                  </a:lnTo>
                  <a:lnTo>
                    <a:pt x="2723" y="494"/>
                  </a:lnTo>
                  <a:cubicBezTo>
                    <a:pt x="2725" y="494"/>
                    <a:pt x="2727" y="494"/>
                    <a:pt x="2729" y="494"/>
                  </a:cubicBezTo>
                  <a:cubicBezTo>
                    <a:pt x="2773" y="494"/>
                    <a:pt x="2810" y="460"/>
                    <a:pt x="2812" y="415"/>
                  </a:cubicBezTo>
                  <a:cubicBezTo>
                    <a:pt x="2815" y="369"/>
                    <a:pt x="2780" y="328"/>
                    <a:pt x="2733" y="326"/>
                  </a:cubicBezTo>
                  <a:lnTo>
                    <a:pt x="100" y="1"/>
                  </a:lnTo>
                  <a:cubicBezTo>
                    <a:pt x="96" y="1"/>
                    <a:pt x="92" y="1"/>
                    <a:pt x="8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520" bIns="11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72" name="Google Shape;639;p25"/>
            <p:cNvSpPr/>
            <p:nvPr/>
          </p:nvSpPr>
          <p:spPr>
            <a:xfrm rot="10012800">
              <a:off x="411840" y="198360"/>
              <a:ext cx="174960" cy="31320"/>
            </a:xfrm>
            <a:custGeom>
              <a:avLst/>
              <a:gdLst>
                <a:gd name="textAreaLeft" fmla="*/ 0 w 174960"/>
                <a:gd name="textAreaRight" fmla="*/ 175320 w 174960"/>
                <a:gd name="textAreaTop" fmla="*/ 0 h 31320"/>
                <a:gd name="textAreaBottom" fmla="*/ 31680 h 31320"/>
              </a:gdLst>
              <a:ahLst/>
              <a:rect l="textAreaLeft" t="textAreaTop" r="textAreaRight" b="textAreaBottom"/>
              <a:pathLst>
                <a:path w="3717" h="674">
                  <a:moveTo>
                    <a:pt x="91" y="1"/>
                  </a:moveTo>
                  <a:cubicBezTo>
                    <a:pt x="48" y="1"/>
                    <a:pt x="12" y="31"/>
                    <a:pt x="7" y="73"/>
                  </a:cubicBezTo>
                  <a:cubicBezTo>
                    <a:pt x="0" y="118"/>
                    <a:pt x="30" y="160"/>
                    <a:pt x="75" y="168"/>
                  </a:cubicBezTo>
                  <a:lnTo>
                    <a:pt x="3617" y="673"/>
                  </a:lnTo>
                  <a:cubicBezTo>
                    <a:pt x="3620" y="673"/>
                    <a:pt x="3624" y="674"/>
                    <a:pt x="3628" y="674"/>
                  </a:cubicBezTo>
                  <a:cubicBezTo>
                    <a:pt x="3673" y="674"/>
                    <a:pt x="3710" y="640"/>
                    <a:pt x="3713" y="595"/>
                  </a:cubicBezTo>
                  <a:cubicBezTo>
                    <a:pt x="3716" y="551"/>
                    <a:pt x="3684" y="512"/>
                    <a:pt x="3641" y="506"/>
                  </a:cubicBezTo>
                  <a:lnTo>
                    <a:pt x="99" y="1"/>
                  </a:lnTo>
                  <a:cubicBezTo>
                    <a:pt x="96" y="1"/>
                    <a:pt x="93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840" bIns="15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73" name="Google Shape;640;p25"/>
            <p:cNvSpPr/>
            <p:nvPr/>
          </p:nvSpPr>
          <p:spPr>
            <a:xfrm rot="10012800">
              <a:off x="246960" y="115200"/>
              <a:ext cx="138240" cy="18360"/>
            </a:xfrm>
            <a:custGeom>
              <a:avLst/>
              <a:gdLst>
                <a:gd name="textAreaLeft" fmla="*/ 0 w 138240"/>
                <a:gd name="textAreaRight" fmla="*/ 138600 w 138240"/>
                <a:gd name="textAreaTop" fmla="*/ 0 h 18360"/>
                <a:gd name="textAreaBottom" fmla="*/ 18720 h 18360"/>
              </a:gdLst>
              <a:ahLst/>
              <a:rect l="textAreaLeft" t="textAreaTop" r="textAreaRight" b="textAreaBottom"/>
              <a:pathLst>
                <a:path w="2936" h="396">
                  <a:moveTo>
                    <a:pt x="2847" y="0"/>
                  </a:moveTo>
                  <a:cubicBezTo>
                    <a:pt x="2843" y="0"/>
                    <a:pt x="2839" y="1"/>
                    <a:pt x="2835" y="1"/>
                  </a:cubicBezTo>
                  <a:cubicBezTo>
                    <a:pt x="1925" y="111"/>
                    <a:pt x="999" y="188"/>
                    <a:pt x="84" y="227"/>
                  </a:cubicBezTo>
                  <a:cubicBezTo>
                    <a:pt x="38" y="228"/>
                    <a:pt x="0" y="266"/>
                    <a:pt x="1" y="313"/>
                  </a:cubicBezTo>
                  <a:cubicBezTo>
                    <a:pt x="2" y="359"/>
                    <a:pt x="40" y="396"/>
                    <a:pt x="85" y="396"/>
                  </a:cubicBezTo>
                  <a:cubicBezTo>
                    <a:pt x="86" y="396"/>
                    <a:pt x="87" y="396"/>
                    <a:pt x="87" y="396"/>
                  </a:cubicBezTo>
                  <a:lnTo>
                    <a:pt x="91" y="396"/>
                  </a:lnTo>
                  <a:cubicBezTo>
                    <a:pt x="1011" y="355"/>
                    <a:pt x="1940" y="279"/>
                    <a:pt x="2854" y="168"/>
                  </a:cubicBezTo>
                  <a:cubicBezTo>
                    <a:pt x="2902" y="164"/>
                    <a:pt x="2936" y="122"/>
                    <a:pt x="2931" y="75"/>
                  </a:cubicBezTo>
                  <a:cubicBezTo>
                    <a:pt x="2925" y="32"/>
                    <a:pt x="2889" y="0"/>
                    <a:pt x="284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74" name="Google Shape;641;p25"/>
            <p:cNvSpPr/>
            <p:nvPr/>
          </p:nvSpPr>
          <p:spPr>
            <a:xfrm rot="10012800">
              <a:off x="66240" y="39960"/>
              <a:ext cx="107280" cy="18360"/>
            </a:xfrm>
            <a:custGeom>
              <a:avLst/>
              <a:gdLst>
                <a:gd name="textAreaLeft" fmla="*/ 0 w 107280"/>
                <a:gd name="textAreaRight" fmla="*/ 107640 w 107280"/>
                <a:gd name="textAreaTop" fmla="*/ 0 h 18360"/>
                <a:gd name="textAreaBottom" fmla="*/ 18720 h 18360"/>
              </a:gdLst>
              <a:ahLst/>
              <a:rect l="textAreaLeft" t="textAreaTop" r="textAreaRight" b="textAreaBottom"/>
              <a:pathLst>
                <a:path w="2280" h="393">
                  <a:moveTo>
                    <a:pt x="2199" y="0"/>
                  </a:moveTo>
                  <a:cubicBezTo>
                    <a:pt x="1494" y="5"/>
                    <a:pt x="790" y="81"/>
                    <a:pt x="100" y="226"/>
                  </a:cubicBezTo>
                  <a:cubicBezTo>
                    <a:pt x="0" y="247"/>
                    <a:pt x="15" y="391"/>
                    <a:pt x="116" y="392"/>
                  </a:cubicBezTo>
                  <a:cubicBezTo>
                    <a:pt x="123" y="392"/>
                    <a:pt x="128" y="391"/>
                    <a:pt x="134" y="390"/>
                  </a:cubicBezTo>
                  <a:cubicBezTo>
                    <a:pt x="814" y="250"/>
                    <a:pt x="1506" y="175"/>
                    <a:pt x="2201" y="169"/>
                  </a:cubicBezTo>
                  <a:cubicBezTo>
                    <a:pt x="2246" y="166"/>
                    <a:pt x="2280" y="129"/>
                    <a:pt x="2280" y="84"/>
                  </a:cubicBezTo>
                  <a:cubicBezTo>
                    <a:pt x="2280" y="40"/>
                    <a:pt x="2245" y="2"/>
                    <a:pt x="219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4772880" y="761040"/>
            <a:ext cx="3657600" cy="105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cs-CZ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cs-CZ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Google Shape;644;p25"/>
          <p:cNvSpPr/>
          <p:nvPr/>
        </p:nvSpPr>
        <p:spPr>
          <a:xfrm>
            <a:off x="4772880" y="4029480"/>
            <a:ext cx="365760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en" sz="1000" spc="-1" strike="noStrike">
                <a:solidFill>
                  <a:schemeClr val="dk1"/>
                </a:solidFill>
                <a:latin typeface="IBM Plex Sans"/>
                <a:ea typeface="IBM Plex Sans"/>
              </a:rPr>
              <a:t>CREDITS:</a:t>
            </a:r>
            <a:r>
              <a:rPr b="0" lang="en" sz="1000" spc="-1" strike="noStrike">
                <a:solidFill>
                  <a:schemeClr val="dk1"/>
                </a:solidFill>
                <a:latin typeface="IBM Plex Sans"/>
                <a:ea typeface="IBM Plex Sans"/>
              </a:rPr>
              <a:t> This presentation template was created by </a:t>
            </a:r>
            <a:r>
              <a:rPr b="1" lang="en" sz="1000" spc="-1" strike="noStrike" u="sng">
                <a:solidFill>
                  <a:schemeClr val="hlink"/>
                </a:solidFill>
                <a:uFillTx/>
                <a:latin typeface="IBM Plex Sans"/>
                <a:ea typeface="IBM Plex Sans"/>
                <a:hlinkClick r:id="rId2"/>
              </a:rPr>
              <a:t>Slidesgo</a:t>
            </a:r>
            <a:r>
              <a:rPr b="0" lang="en" sz="1000" spc="-1" strike="noStrike">
                <a:solidFill>
                  <a:schemeClr val="dk1"/>
                </a:solidFill>
                <a:latin typeface="IBM Plex Sans"/>
                <a:ea typeface="IBM Plex Sans"/>
              </a:rPr>
              <a:t>, and includes icons by </a:t>
            </a:r>
            <a:r>
              <a:rPr b="1" lang="en" sz="1000" spc="-1" strike="noStrike" u="sng">
                <a:solidFill>
                  <a:schemeClr val="dk1"/>
                </a:solidFill>
                <a:uFillTx/>
                <a:latin typeface="IBM Plex Sans"/>
                <a:ea typeface="IBM Plex Sans"/>
                <a:hlinkClick r:id="rId3"/>
              </a:rPr>
              <a:t>Flaticon</a:t>
            </a:r>
            <a:r>
              <a:rPr b="0" lang="en" sz="1000" spc="-1" strike="noStrike">
                <a:solidFill>
                  <a:schemeClr val="dk1"/>
                </a:solidFill>
                <a:latin typeface="IBM Plex Sans"/>
                <a:ea typeface="IBM Plex Sans"/>
              </a:rPr>
              <a:t>, and infographics &amp; images by </a:t>
            </a:r>
            <a:r>
              <a:rPr b="1" lang="en" sz="1000" spc="-1" strike="noStrike" u="sng">
                <a:solidFill>
                  <a:schemeClr val="dk1"/>
                </a:solidFill>
                <a:uFillTx/>
                <a:latin typeface="IBM Plex Sans"/>
                <a:ea typeface="IBM Plex Sans"/>
                <a:hlinkClick r:id="rId4"/>
              </a:rPr>
              <a:t>Freepik</a:t>
            </a:r>
            <a:r>
              <a:rPr b="0" lang="en" sz="1000" spc="-1" strike="noStrike">
                <a:solidFill>
                  <a:schemeClr val="dk1"/>
                </a:solidFill>
                <a:latin typeface="IBM Plex Sans"/>
                <a:ea typeface="IBM Plex Sans"/>
              </a:rPr>
              <a:t> </a:t>
            </a:r>
            <a:endParaRPr b="0" lang="cs-CZ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5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646;p26"/>
          <p:cNvSpPr/>
          <p:nvPr/>
        </p:nvSpPr>
        <p:spPr>
          <a:xfrm>
            <a:off x="1458720" y="1227240"/>
            <a:ext cx="5931360" cy="2845080"/>
          </a:xfrm>
          <a:custGeom>
            <a:avLst/>
            <a:gdLst>
              <a:gd name="textAreaLeft" fmla="*/ 0 w 5931360"/>
              <a:gd name="textAreaRight" fmla="*/ 5931720 w 5931360"/>
              <a:gd name="textAreaTop" fmla="*/ 0 h 2845080"/>
              <a:gd name="textAreaBottom" fmla="*/ 2845440 h 2845080"/>
            </a:gdLst>
            <a:ahLst/>
            <a:rect l="textAreaLeft" t="textAreaTop" r="textAreaRight" b="textAreaBottom"/>
            <a:pathLst>
              <a:path w="70020" h="33587">
                <a:moveTo>
                  <a:pt x="41307" y="1"/>
                </a:moveTo>
                <a:cubicBezTo>
                  <a:pt x="29862" y="1"/>
                  <a:pt x="12062" y="4875"/>
                  <a:pt x="4727" y="18135"/>
                </a:cubicBezTo>
                <a:cubicBezTo>
                  <a:pt x="0" y="26681"/>
                  <a:pt x="4077" y="33586"/>
                  <a:pt x="12381" y="33586"/>
                </a:cubicBezTo>
                <a:cubicBezTo>
                  <a:pt x="12845" y="33586"/>
                  <a:pt x="13323" y="33565"/>
                  <a:pt x="13813" y="33521"/>
                </a:cubicBezTo>
                <a:cubicBezTo>
                  <a:pt x="20870" y="32884"/>
                  <a:pt x="27792" y="31325"/>
                  <a:pt x="34683" y="31325"/>
                </a:cubicBezTo>
                <a:cubicBezTo>
                  <a:pt x="37243" y="31325"/>
                  <a:pt x="39800" y="31541"/>
                  <a:pt x="42357" y="32098"/>
                </a:cubicBezTo>
                <a:cubicBezTo>
                  <a:pt x="46075" y="32909"/>
                  <a:pt x="49700" y="33543"/>
                  <a:pt x="52974" y="33543"/>
                </a:cubicBezTo>
                <a:cubicBezTo>
                  <a:pt x="57826" y="33543"/>
                  <a:pt x="61905" y="32150"/>
                  <a:pt x="64372" y="27878"/>
                </a:cubicBezTo>
                <a:cubicBezTo>
                  <a:pt x="70020" y="18094"/>
                  <a:pt x="59868" y="967"/>
                  <a:pt x="43335" y="55"/>
                </a:cubicBezTo>
                <a:cubicBezTo>
                  <a:pt x="42686" y="19"/>
                  <a:pt x="42008" y="1"/>
                  <a:pt x="41307" y="1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79" name="Google Shape;647;p26"/>
          <p:cNvSpPr/>
          <p:nvPr/>
        </p:nvSpPr>
        <p:spPr>
          <a:xfrm flipH="1" rot="19959000">
            <a:off x="172440" y="4298040"/>
            <a:ext cx="493560" cy="871200"/>
          </a:xfrm>
          <a:custGeom>
            <a:avLst/>
            <a:gdLst>
              <a:gd name="textAreaLeft" fmla="*/ -360 w 493560"/>
              <a:gd name="textAreaRight" fmla="*/ 493560 w 493560"/>
              <a:gd name="textAreaTop" fmla="*/ 0 h 871200"/>
              <a:gd name="textAreaBottom" fmla="*/ 871560 h 871200"/>
            </a:gdLst>
            <a:ahLst/>
            <a:rect l="textAreaLeft" t="textAreaTop" r="textAreaRight" b="textAreaBottom"/>
            <a:pathLst>
              <a:path w="9433" h="16641">
                <a:moveTo>
                  <a:pt x="668" y="0"/>
                </a:moveTo>
                <a:cubicBezTo>
                  <a:pt x="572" y="0"/>
                  <a:pt x="473" y="18"/>
                  <a:pt x="372" y="57"/>
                </a:cubicBezTo>
                <a:cubicBezTo>
                  <a:pt x="79" y="218"/>
                  <a:pt x="0" y="625"/>
                  <a:pt x="112" y="941"/>
                </a:cubicBezTo>
                <a:cubicBezTo>
                  <a:pt x="365" y="1651"/>
                  <a:pt x="1488" y="2224"/>
                  <a:pt x="2522" y="2950"/>
                </a:cubicBezTo>
                <a:cubicBezTo>
                  <a:pt x="2999" y="3580"/>
                  <a:pt x="3449" y="4228"/>
                  <a:pt x="3870" y="4895"/>
                </a:cubicBezTo>
                <a:cubicBezTo>
                  <a:pt x="3492" y="4437"/>
                  <a:pt x="2958" y="3903"/>
                  <a:pt x="2455" y="3804"/>
                </a:cubicBezTo>
                <a:cubicBezTo>
                  <a:pt x="2414" y="3796"/>
                  <a:pt x="2371" y="3792"/>
                  <a:pt x="2329" y="3792"/>
                </a:cubicBezTo>
                <a:cubicBezTo>
                  <a:pt x="2189" y="3792"/>
                  <a:pt x="2049" y="3837"/>
                  <a:pt x="1955" y="3938"/>
                </a:cubicBezTo>
                <a:cubicBezTo>
                  <a:pt x="1782" y="4124"/>
                  <a:pt x="1821" y="4439"/>
                  <a:pt x="1977" y="4641"/>
                </a:cubicBezTo>
                <a:cubicBezTo>
                  <a:pt x="2338" y="5109"/>
                  <a:pt x="3328" y="5252"/>
                  <a:pt x="4271" y="5551"/>
                </a:cubicBezTo>
                <a:cubicBezTo>
                  <a:pt x="4547" y="6014"/>
                  <a:pt x="4809" y="6485"/>
                  <a:pt x="5057" y="6964"/>
                </a:cubicBezTo>
                <a:cubicBezTo>
                  <a:pt x="4683" y="6509"/>
                  <a:pt x="4061" y="5866"/>
                  <a:pt x="3493" y="5824"/>
                </a:cubicBezTo>
                <a:cubicBezTo>
                  <a:pt x="3478" y="5823"/>
                  <a:pt x="3463" y="5822"/>
                  <a:pt x="3448" y="5822"/>
                </a:cubicBezTo>
                <a:cubicBezTo>
                  <a:pt x="3289" y="5822"/>
                  <a:pt x="3126" y="5882"/>
                  <a:pt x="3032" y="6009"/>
                </a:cubicBezTo>
                <a:cubicBezTo>
                  <a:pt x="2889" y="6206"/>
                  <a:pt x="2962" y="6501"/>
                  <a:pt x="3133" y="6676"/>
                </a:cubicBezTo>
                <a:cubicBezTo>
                  <a:pt x="3527" y="7079"/>
                  <a:pt x="4357" y="7207"/>
                  <a:pt x="5273" y="7390"/>
                </a:cubicBezTo>
                <a:cubicBezTo>
                  <a:pt x="5523" y="7891"/>
                  <a:pt x="5757" y="8398"/>
                  <a:pt x="5976" y="8914"/>
                </a:cubicBezTo>
                <a:cubicBezTo>
                  <a:pt x="5792" y="8640"/>
                  <a:pt x="5548" y="8298"/>
                  <a:pt x="5309" y="8008"/>
                </a:cubicBezTo>
                <a:cubicBezTo>
                  <a:pt x="5021" y="7661"/>
                  <a:pt x="4746" y="7555"/>
                  <a:pt x="4520" y="7555"/>
                </a:cubicBezTo>
                <a:cubicBezTo>
                  <a:pt x="4262" y="7555"/>
                  <a:pt x="4070" y="7694"/>
                  <a:pt x="4000" y="7770"/>
                </a:cubicBezTo>
                <a:cubicBezTo>
                  <a:pt x="3781" y="8011"/>
                  <a:pt x="3786" y="8534"/>
                  <a:pt x="4530" y="8925"/>
                </a:cubicBezTo>
                <a:cubicBezTo>
                  <a:pt x="5231" y="9295"/>
                  <a:pt x="5908" y="9370"/>
                  <a:pt x="6174" y="9389"/>
                </a:cubicBezTo>
                <a:cubicBezTo>
                  <a:pt x="6422" y="10003"/>
                  <a:pt x="6650" y="10624"/>
                  <a:pt x="6855" y="11252"/>
                </a:cubicBezTo>
                <a:cubicBezTo>
                  <a:pt x="6661" y="10962"/>
                  <a:pt x="6388" y="10575"/>
                  <a:pt x="6121" y="10252"/>
                </a:cubicBezTo>
                <a:cubicBezTo>
                  <a:pt x="5825" y="9895"/>
                  <a:pt x="5542" y="9786"/>
                  <a:pt x="5310" y="9786"/>
                </a:cubicBezTo>
                <a:cubicBezTo>
                  <a:pt x="5045" y="9786"/>
                  <a:pt x="4847" y="9929"/>
                  <a:pt x="4776" y="10008"/>
                </a:cubicBezTo>
                <a:cubicBezTo>
                  <a:pt x="4549" y="10255"/>
                  <a:pt x="4555" y="10792"/>
                  <a:pt x="5320" y="11196"/>
                </a:cubicBezTo>
                <a:cubicBezTo>
                  <a:pt x="6022" y="11566"/>
                  <a:pt x="6699" y="11650"/>
                  <a:pt x="6988" y="11671"/>
                </a:cubicBezTo>
                <a:cubicBezTo>
                  <a:pt x="7193" y="12333"/>
                  <a:pt x="7374" y="12999"/>
                  <a:pt x="7529" y="13673"/>
                </a:cubicBezTo>
                <a:cubicBezTo>
                  <a:pt x="7371" y="13341"/>
                  <a:pt x="7154" y="12913"/>
                  <a:pt x="6934" y="12549"/>
                </a:cubicBezTo>
                <a:cubicBezTo>
                  <a:pt x="6634" y="12053"/>
                  <a:pt x="6298" y="11916"/>
                  <a:pt x="6027" y="11916"/>
                </a:cubicBezTo>
                <a:cubicBezTo>
                  <a:pt x="5799" y="11916"/>
                  <a:pt x="5617" y="12012"/>
                  <a:pt x="5541" y="12074"/>
                </a:cubicBezTo>
                <a:cubicBezTo>
                  <a:pt x="5260" y="12302"/>
                  <a:pt x="5180" y="12873"/>
                  <a:pt x="5931" y="13424"/>
                </a:cubicBezTo>
                <a:cubicBezTo>
                  <a:pt x="6629" y="13937"/>
                  <a:pt x="7350" y="14133"/>
                  <a:pt x="7645" y="14199"/>
                </a:cubicBezTo>
                <a:cubicBezTo>
                  <a:pt x="7814" y="14994"/>
                  <a:pt x="7946" y="15794"/>
                  <a:pt x="8045" y="16600"/>
                </a:cubicBezTo>
                <a:cubicBezTo>
                  <a:pt x="8096" y="16609"/>
                  <a:pt x="8148" y="16622"/>
                  <a:pt x="8198" y="16640"/>
                </a:cubicBezTo>
                <a:lnTo>
                  <a:pt x="8201" y="16641"/>
                </a:lnTo>
                <a:cubicBezTo>
                  <a:pt x="8140" y="16123"/>
                  <a:pt x="8063" y="15607"/>
                  <a:pt x="7973" y="15092"/>
                </a:cubicBezTo>
                <a:cubicBezTo>
                  <a:pt x="7916" y="14774"/>
                  <a:pt x="7855" y="14455"/>
                  <a:pt x="7787" y="14137"/>
                </a:cubicBezTo>
                <a:cubicBezTo>
                  <a:pt x="8157" y="13778"/>
                  <a:pt x="9433" y="12449"/>
                  <a:pt x="9270" y="11359"/>
                </a:cubicBezTo>
                <a:cubicBezTo>
                  <a:pt x="9234" y="11110"/>
                  <a:pt x="9092" y="10865"/>
                  <a:pt x="8863" y="10762"/>
                </a:cubicBezTo>
                <a:cubicBezTo>
                  <a:pt x="8788" y="10729"/>
                  <a:pt x="8708" y="10713"/>
                  <a:pt x="8628" y="10713"/>
                </a:cubicBezTo>
                <a:cubicBezTo>
                  <a:pt x="8366" y="10713"/>
                  <a:pt x="8100" y="10879"/>
                  <a:pt x="7951" y="11106"/>
                </a:cubicBezTo>
                <a:cubicBezTo>
                  <a:pt x="7648" y="11570"/>
                  <a:pt x="7629" y="12763"/>
                  <a:pt x="7652" y="13533"/>
                </a:cubicBezTo>
                <a:cubicBezTo>
                  <a:pt x="7495" y="12863"/>
                  <a:pt x="7313" y="12198"/>
                  <a:pt x="7107" y="11539"/>
                </a:cubicBezTo>
                <a:cubicBezTo>
                  <a:pt x="7372" y="11213"/>
                  <a:pt x="8296" y="9991"/>
                  <a:pt x="8056" y="9110"/>
                </a:cubicBezTo>
                <a:cubicBezTo>
                  <a:pt x="8001" y="8910"/>
                  <a:pt x="7861" y="8721"/>
                  <a:pt x="7664" y="8660"/>
                </a:cubicBezTo>
                <a:cubicBezTo>
                  <a:pt x="7618" y="8646"/>
                  <a:pt x="7571" y="8639"/>
                  <a:pt x="7525" y="8639"/>
                </a:cubicBezTo>
                <a:cubicBezTo>
                  <a:pt x="7289" y="8639"/>
                  <a:pt x="7057" y="8812"/>
                  <a:pt x="6949" y="9031"/>
                </a:cubicBezTo>
                <a:cubicBezTo>
                  <a:pt x="6751" y="9430"/>
                  <a:pt x="6841" y="10369"/>
                  <a:pt x="6932" y="11001"/>
                </a:cubicBezTo>
                <a:cubicBezTo>
                  <a:pt x="6839" y="10720"/>
                  <a:pt x="6740" y="10443"/>
                  <a:pt x="6639" y="10166"/>
                </a:cubicBezTo>
                <a:cubicBezTo>
                  <a:pt x="6521" y="9848"/>
                  <a:pt x="6398" y="9534"/>
                  <a:pt x="6269" y="9220"/>
                </a:cubicBezTo>
                <a:cubicBezTo>
                  <a:pt x="6514" y="8841"/>
                  <a:pt x="7336" y="7475"/>
                  <a:pt x="7103" y="6617"/>
                </a:cubicBezTo>
                <a:cubicBezTo>
                  <a:pt x="7050" y="6420"/>
                  <a:pt x="6913" y="6236"/>
                  <a:pt x="6719" y="6176"/>
                </a:cubicBezTo>
                <a:cubicBezTo>
                  <a:pt x="6673" y="6162"/>
                  <a:pt x="6628" y="6155"/>
                  <a:pt x="6582" y="6155"/>
                </a:cubicBezTo>
                <a:cubicBezTo>
                  <a:pt x="6351" y="6155"/>
                  <a:pt x="6125" y="6325"/>
                  <a:pt x="6020" y="6539"/>
                </a:cubicBezTo>
                <a:cubicBezTo>
                  <a:pt x="5767" y="7047"/>
                  <a:pt x="5868" y="7836"/>
                  <a:pt x="6068" y="8742"/>
                </a:cubicBezTo>
                <a:cubicBezTo>
                  <a:pt x="5790" y="8098"/>
                  <a:pt x="5490" y="7467"/>
                  <a:pt x="5166" y="6848"/>
                </a:cubicBezTo>
                <a:cubicBezTo>
                  <a:pt x="5265" y="6703"/>
                  <a:pt x="5495" y="6312"/>
                  <a:pt x="5872" y="5380"/>
                </a:cubicBezTo>
                <a:cubicBezTo>
                  <a:pt x="6236" y="4475"/>
                  <a:pt x="5639" y="4145"/>
                  <a:pt x="5447" y="4096"/>
                </a:cubicBezTo>
                <a:cubicBezTo>
                  <a:pt x="5410" y="4087"/>
                  <a:pt x="5370" y="4082"/>
                  <a:pt x="5330" y="4082"/>
                </a:cubicBezTo>
                <a:cubicBezTo>
                  <a:pt x="5023" y="4082"/>
                  <a:pt x="4661" y="4367"/>
                  <a:pt x="4672" y="5121"/>
                </a:cubicBezTo>
                <a:cubicBezTo>
                  <a:pt x="4679" y="5507"/>
                  <a:pt x="4739" y="5890"/>
                  <a:pt x="4851" y="6260"/>
                </a:cubicBezTo>
                <a:cubicBezTo>
                  <a:pt x="4720" y="6022"/>
                  <a:pt x="4585" y="5787"/>
                  <a:pt x="4447" y="5553"/>
                </a:cubicBezTo>
                <a:cubicBezTo>
                  <a:pt x="4377" y="5434"/>
                  <a:pt x="4306" y="5315"/>
                  <a:pt x="4233" y="5197"/>
                </a:cubicBezTo>
                <a:cubicBezTo>
                  <a:pt x="4344" y="4753"/>
                  <a:pt x="4697" y="3163"/>
                  <a:pt x="4240" y="2407"/>
                </a:cubicBezTo>
                <a:cubicBezTo>
                  <a:pt x="4137" y="2234"/>
                  <a:pt x="3957" y="2095"/>
                  <a:pt x="3756" y="2091"/>
                </a:cubicBezTo>
                <a:cubicBezTo>
                  <a:pt x="3753" y="2091"/>
                  <a:pt x="3749" y="2091"/>
                  <a:pt x="3746" y="2091"/>
                </a:cubicBezTo>
                <a:cubicBezTo>
                  <a:pt x="3467" y="2091"/>
                  <a:pt x="3241" y="2352"/>
                  <a:pt x="3191" y="2628"/>
                </a:cubicBezTo>
                <a:cubicBezTo>
                  <a:pt x="3097" y="3142"/>
                  <a:pt x="3473" y="3835"/>
                  <a:pt x="3862" y="4603"/>
                </a:cubicBezTo>
                <a:cubicBezTo>
                  <a:pt x="3485" y="4020"/>
                  <a:pt x="3087" y="3451"/>
                  <a:pt x="2671" y="2901"/>
                </a:cubicBezTo>
                <a:cubicBezTo>
                  <a:pt x="2469" y="2217"/>
                  <a:pt x="1732" y="0"/>
                  <a:pt x="668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80" name="Google Shape;648;p26"/>
          <p:cNvSpPr/>
          <p:nvPr/>
        </p:nvSpPr>
        <p:spPr>
          <a:xfrm flipH="1" rot="11140800">
            <a:off x="8702280" y="-13320"/>
            <a:ext cx="493560" cy="871200"/>
          </a:xfrm>
          <a:custGeom>
            <a:avLst/>
            <a:gdLst>
              <a:gd name="textAreaLeft" fmla="*/ -360 w 493560"/>
              <a:gd name="textAreaRight" fmla="*/ 493560 w 493560"/>
              <a:gd name="textAreaTop" fmla="*/ 0 h 871200"/>
              <a:gd name="textAreaBottom" fmla="*/ 871560 h 871200"/>
            </a:gdLst>
            <a:ahLst/>
            <a:rect l="textAreaLeft" t="textAreaTop" r="textAreaRight" b="textAreaBottom"/>
            <a:pathLst>
              <a:path w="9433" h="16641">
                <a:moveTo>
                  <a:pt x="668" y="0"/>
                </a:moveTo>
                <a:cubicBezTo>
                  <a:pt x="572" y="0"/>
                  <a:pt x="473" y="18"/>
                  <a:pt x="372" y="57"/>
                </a:cubicBezTo>
                <a:cubicBezTo>
                  <a:pt x="79" y="218"/>
                  <a:pt x="0" y="625"/>
                  <a:pt x="112" y="941"/>
                </a:cubicBezTo>
                <a:cubicBezTo>
                  <a:pt x="365" y="1651"/>
                  <a:pt x="1488" y="2224"/>
                  <a:pt x="2522" y="2950"/>
                </a:cubicBezTo>
                <a:cubicBezTo>
                  <a:pt x="2999" y="3580"/>
                  <a:pt x="3449" y="4228"/>
                  <a:pt x="3870" y="4895"/>
                </a:cubicBezTo>
                <a:cubicBezTo>
                  <a:pt x="3492" y="4437"/>
                  <a:pt x="2958" y="3903"/>
                  <a:pt x="2455" y="3804"/>
                </a:cubicBezTo>
                <a:cubicBezTo>
                  <a:pt x="2414" y="3796"/>
                  <a:pt x="2371" y="3792"/>
                  <a:pt x="2329" y="3792"/>
                </a:cubicBezTo>
                <a:cubicBezTo>
                  <a:pt x="2189" y="3792"/>
                  <a:pt x="2049" y="3837"/>
                  <a:pt x="1955" y="3938"/>
                </a:cubicBezTo>
                <a:cubicBezTo>
                  <a:pt x="1782" y="4124"/>
                  <a:pt x="1821" y="4439"/>
                  <a:pt x="1977" y="4641"/>
                </a:cubicBezTo>
                <a:cubicBezTo>
                  <a:pt x="2338" y="5109"/>
                  <a:pt x="3328" y="5252"/>
                  <a:pt x="4271" y="5551"/>
                </a:cubicBezTo>
                <a:cubicBezTo>
                  <a:pt x="4547" y="6014"/>
                  <a:pt x="4809" y="6485"/>
                  <a:pt x="5057" y="6964"/>
                </a:cubicBezTo>
                <a:cubicBezTo>
                  <a:pt x="4683" y="6509"/>
                  <a:pt x="4061" y="5866"/>
                  <a:pt x="3493" y="5824"/>
                </a:cubicBezTo>
                <a:cubicBezTo>
                  <a:pt x="3478" y="5823"/>
                  <a:pt x="3463" y="5822"/>
                  <a:pt x="3448" y="5822"/>
                </a:cubicBezTo>
                <a:cubicBezTo>
                  <a:pt x="3289" y="5822"/>
                  <a:pt x="3126" y="5882"/>
                  <a:pt x="3032" y="6009"/>
                </a:cubicBezTo>
                <a:cubicBezTo>
                  <a:pt x="2889" y="6206"/>
                  <a:pt x="2962" y="6501"/>
                  <a:pt x="3133" y="6676"/>
                </a:cubicBezTo>
                <a:cubicBezTo>
                  <a:pt x="3527" y="7079"/>
                  <a:pt x="4357" y="7207"/>
                  <a:pt x="5273" y="7390"/>
                </a:cubicBezTo>
                <a:cubicBezTo>
                  <a:pt x="5523" y="7891"/>
                  <a:pt x="5757" y="8398"/>
                  <a:pt x="5976" y="8914"/>
                </a:cubicBezTo>
                <a:cubicBezTo>
                  <a:pt x="5792" y="8640"/>
                  <a:pt x="5548" y="8298"/>
                  <a:pt x="5309" y="8008"/>
                </a:cubicBezTo>
                <a:cubicBezTo>
                  <a:pt x="5021" y="7661"/>
                  <a:pt x="4746" y="7555"/>
                  <a:pt x="4520" y="7555"/>
                </a:cubicBezTo>
                <a:cubicBezTo>
                  <a:pt x="4262" y="7555"/>
                  <a:pt x="4070" y="7694"/>
                  <a:pt x="4000" y="7770"/>
                </a:cubicBezTo>
                <a:cubicBezTo>
                  <a:pt x="3781" y="8011"/>
                  <a:pt x="3786" y="8534"/>
                  <a:pt x="4530" y="8925"/>
                </a:cubicBezTo>
                <a:cubicBezTo>
                  <a:pt x="5231" y="9295"/>
                  <a:pt x="5908" y="9370"/>
                  <a:pt x="6174" y="9389"/>
                </a:cubicBezTo>
                <a:cubicBezTo>
                  <a:pt x="6422" y="10003"/>
                  <a:pt x="6650" y="10624"/>
                  <a:pt x="6855" y="11252"/>
                </a:cubicBezTo>
                <a:cubicBezTo>
                  <a:pt x="6661" y="10962"/>
                  <a:pt x="6388" y="10575"/>
                  <a:pt x="6121" y="10252"/>
                </a:cubicBezTo>
                <a:cubicBezTo>
                  <a:pt x="5825" y="9895"/>
                  <a:pt x="5542" y="9786"/>
                  <a:pt x="5310" y="9786"/>
                </a:cubicBezTo>
                <a:cubicBezTo>
                  <a:pt x="5045" y="9786"/>
                  <a:pt x="4847" y="9929"/>
                  <a:pt x="4776" y="10008"/>
                </a:cubicBezTo>
                <a:cubicBezTo>
                  <a:pt x="4549" y="10255"/>
                  <a:pt x="4555" y="10792"/>
                  <a:pt x="5320" y="11196"/>
                </a:cubicBezTo>
                <a:cubicBezTo>
                  <a:pt x="6022" y="11566"/>
                  <a:pt x="6699" y="11650"/>
                  <a:pt x="6988" y="11671"/>
                </a:cubicBezTo>
                <a:cubicBezTo>
                  <a:pt x="7193" y="12333"/>
                  <a:pt x="7374" y="12999"/>
                  <a:pt x="7529" y="13673"/>
                </a:cubicBezTo>
                <a:cubicBezTo>
                  <a:pt x="7371" y="13341"/>
                  <a:pt x="7154" y="12913"/>
                  <a:pt x="6934" y="12549"/>
                </a:cubicBezTo>
                <a:cubicBezTo>
                  <a:pt x="6634" y="12053"/>
                  <a:pt x="6298" y="11916"/>
                  <a:pt x="6027" y="11916"/>
                </a:cubicBezTo>
                <a:cubicBezTo>
                  <a:pt x="5799" y="11916"/>
                  <a:pt x="5617" y="12012"/>
                  <a:pt x="5541" y="12074"/>
                </a:cubicBezTo>
                <a:cubicBezTo>
                  <a:pt x="5260" y="12302"/>
                  <a:pt x="5180" y="12873"/>
                  <a:pt x="5931" y="13424"/>
                </a:cubicBezTo>
                <a:cubicBezTo>
                  <a:pt x="6629" y="13937"/>
                  <a:pt x="7350" y="14133"/>
                  <a:pt x="7645" y="14199"/>
                </a:cubicBezTo>
                <a:cubicBezTo>
                  <a:pt x="7814" y="14994"/>
                  <a:pt x="7946" y="15794"/>
                  <a:pt x="8045" y="16600"/>
                </a:cubicBezTo>
                <a:cubicBezTo>
                  <a:pt x="8096" y="16609"/>
                  <a:pt x="8148" y="16622"/>
                  <a:pt x="8198" y="16640"/>
                </a:cubicBezTo>
                <a:lnTo>
                  <a:pt x="8201" y="16641"/>
                </a:lnTo>
                <a:cubicBezTo>
                  <a:pt x="8140" y="16123"/>
                  <a:pt x="8063" y="15607"/>
                  <a:pt x="7973" y="15092"/>
                </a:cubicBezTo>
                <a:cubicBezTo>
                  <a:pt x="7916" y="14774"/>
                  <a:pt x="7855" y="14455"/>
                  <a:pt x="7787" y="14137"/>
                </a:cubicBezTo>
                <a:cubicBezTo>
                  <a:pt x="8157" y="13778"/>
                  <a:pt x="9433" y="12449"/>
                  <a:pt x="9270" y="11359"/>
                </a:cubicBezTo>
                <a:cubicBezTo>
                  <a:pt x="9234" y="11110"/>
                  <a:pt x="9092" y="10865"/>
                  <a:pt x="8863" y="10762"/>
                </a:cubicBezTo>
                <a:cubicBezTo>
                  <a:pt x="8788" y="10729"/>
                  <a:pt x="8708" y="10713"/>
                  <a:pt x="8628" y="10713"/>
                </a:cubicBezTo>
                <a:cubicBezTo>
                  <a:pt x="8366" y="10713"/>
                  <a:pt x="8100" y="10879"/>
                  <a:pt x="7951" y="11106"/>
                </a:cubicBezTo>
                <a:cubicBezTo>
                  <a:pt x="7648" y="11570"/>
                  <a:pt x="7629" y="12763"/>
                  <a:pt x="7652" y="13533"/>
                </a:cubicBezTo>
                <a:cubicBezTo>
                  <a:pt x="7495" y="12863"/>
                  <a:pt x="7313" y="12198"/>
                  <a:pt x="7107" y="11539"/>
                </a:cubicBezTo>
                <a:cubicBezTo>
                  <a:pt x="7372" y="11213"/>
                  <a:pt x="8296" y="9991"/>
                  <a:pt x="8056" y="9110"/>
                </a:cubicBezTo>
                <a:cubicBezTo>
                  <a:pt x="8001" y="8910"/>
                  <a:pt x="7861" y="8721"/>
                  <a:pt x="7664" y="8660"/>
                </a:cubicBezTo>
                <a:cubicBezTo>
                  <a:pt x="7618" y="8646"/>
                  <a:pt x="7571" y="8639"/>
                  <a:pt x="7525" y="8639"/>
                </a:cubicBezTo>
                <a:cubicBezTo>
                  <a:pt x="7289" y="8639"/>
                  <a:pt x="7057" y="8812"/>
                  <a:pt x="6949" y="9031"/>
                </a:cubicBezTo>
                <a:cubicBezTo>
                  <a:pt x="6751" y="9430"/>
                  <a:pt x="6841" y="10369"/>
                  <a:pt x="6932" y="11001"/>
                </a:cubicBezTo>
                <a:cubicBezTo>
                  <a:pt x="6839" y="10720"/>
                  <a:pt x="6740" y="10443"/>
                  <a:pt x="6639" y="10166"/>
                </a:cubicBezTo>
                <a:cubicBezTo>
                  <a:pt x="6521" y="9848"/>
                  <a:pt x="6398" y="9534"/>
                  <a:pt x="6269" y="9220"/>
                </a:cubicBezTo>
                <a:cubicBezTo>
                  <a:pt x="6514" y="8841"/>
                  <a:pt x="7336" y="7475"/>
                  <a:pt x="7103" y="6617"/>
                </a:cubicBezTo>
                <a:cubicBezTo>
                  <a:pt x="7050" y="6420"/>
                  <a:pt x="6913" y="6236"/>
                  <a:pt x="6719" y="6176"/>
                </a:cubicBezTo>
                <a:cubicBezTo>
                  <a:pt x="6673" y="6162"/>
                  <a:pt x="6628" y="6155"/>
                  <a:pt x="6582" y="6155"/>
                </a:cubicBezTo>
                <a:cubicBezTo>
                  <a:pt x="6351" y="6155"/>
                  <a:pt x="6125" y="6325"/>
                  <a:pt x="6020" y="6539"/>
                </a:cubicBezTo>
                <a:cubicBezTo>
                  <a:pt x="5767" y="7047"/>
                  <a:pt x="5868" y="7836"/>
                  <a:pt x="6068" y="8742"/>
                </a:cubicBezTo>
                <a:cubicBezTo>
                  <a:pt x="5790" y="8098"/>
                  <a:pt x="5490" y="7467"/>
                  <a:pt x="5166" y="6848"/>
                </a:cubicBezTo>
                <a:cubicBezTo>
                  <a:pt x="5265" y="6703"/>
                  <a:pt x="5495" y="6312"/>
                  <a:pt x="5872" y="5380"/>
                </a:cubicBezTo>
                <a:cubicBezTo>
                  <a:pt x="6236" y="4475"/>
                  <a:pt x="5639" y="4145"/>
                  <a:pt x="5447" y="4096"/>
                </a:cubicBezTo>
                <a:cubicBezTo>
                  <a:pt x="5410" y="4087"/>
                  <a:pt x="5370" y="4082"/>
                  <a:pt x="5330" y="4082"/>
                </a:cubicBezTo>
                <a:cubicBezTo>
                  <a:pt x="5023" y="4082"/>
                  <a:pt x="4661" y="4367"/>
                  <a:pt x="4672" y="5121"/>
                </a:cubicBezTo>
                <a:cubicBezTo>
                  <a:pt x="4679" y="5507"/>
                  <a:pt x="4739" y="5890"/>
                  <a:pt x="4851" y="6260"/>
                </a:cubicBezTo>
                <a:cubicBezTo>
                  <a:pt x="4720" y="6022"/>
                  <a:pt x="4585" y="5787"/>
                  <a:pt x="4447" y="5553"/>
                </a:cubicBezTo>
                <a:cubicBezTo>
                  <a:pt x="4377" y="5434"/>
                  <a:pt x="4306" y="5315"/>
                  <a:pt x="4233" y="5197"/>
                </a:cubicBezTo>
                <a:cubicBezTo>
                  <a:pt x="4344" y="4753"/>
                  <a:pt x="4697" y="3163"/>
                  <a:pt x="4240" y="2407"/>
                </a:cubicBezTo>
                <a:cubicBezTo>
                  <a:pt x="4137" y="2234"/>
                  <a:pt x="3957" y="2095"/>
                  <a:pt x="3756" y="2091"/>
                </a:cubicBezTo>
                <a:cubicBezTo>
                  <a:pt x="3753" y="2091"/>
                  <a:pt x="3749" y="2091"/>
                  <a:pt x="3746" y="2091"/>
                </a:cubicBezTo>
                <a:cubicBezTo>
                  <a:pt x="3467" y="2091"/>
                  <a:pt x="3241" y="2352"/>
                  <a:pt x="3191" y="2628"/>
                </a:cubicBezTo>
                <a:cubicBezTo>
                  <a:pt x="3097" y="3142"/>
                  <a:pt x="3473" y="3835"/>
                  <a:pt x="3862" y="4603"/>
                </a:cubicBezTo>
                <a:cubicBezTo>
                  <a:pt x="3485" y="4020"/>
                  <a:pt x="3087" y="3451"/>
                  <a:pt x="2671" y="2901"/>
                </a:cubicBezTo>
                <a:cubicBezTo>
                  <a:pt x="2469" y="2217"/>
                  <a:pt x="1732" y="0"/>
                  <a:pt x="668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381" name="Google Shape;649;p26"/>
          <p:cNvGrpSpPr/>
          <p:nvPr/>
        </p:nvGrpSpPr>
        <p:grpSpPr>
          <a:xfrm>
            <a:off x="8396640" y="-360"/>
            <a:ext cx="800280" cy="651960"/>
            <a:chOff x="8396640" y="-360"/>
            <a:chExt cx="800280" cy="651960"/>
          </a:xfrm>
        </p:grpSpPr>
        <p:sp>
          <p:nvSpPr>
            <p:cNvPr id="382" name="Google Shape;650;p26"/>
            <p:cNvSpPr/>
            <p:nvPr/>
          </p:nvSpPr>
          <p:spPr>
            <a:xfrm flipV="1">
              <a:off x="8396640" y="-720"/>
              <a:ext cx="800280" cy="651960"/>
            </a:xfrm>
            <a:custGeom>
              <a:avLst/>
              <a:gdLst>
                <a:gd name="textAreaLeft" fmla="*/ 0 w 800280"/>
                <a:gd name="textAreaRight" fmla="*/ 800640 w 800280"/>
                <a:gd name="textAreaTop" fmla="*/ -360 h 651960"/>
                <a:gd name="textAreaBottom" fmla="*/ 651960 h 651960"/>
              </a:gdLst>
              <a:ahLst/>
              <a:rect l="textAreaLeft" t="textAreaTop" r="textAreaRight" b="textAreaBottom"/>
              <a:pathLst>
                <a:path w="18494" h="15067">
                  <a:moveTo>
                    <a:pt x="1599" y="0"/>
                  </a:moveTo>
                  <a:cubicBezTo>
                    <a:pt x="1383" y="0"/>
                    <a:pt x="1201" y="51"/>
                    <a:pt x="1062" y="157"/>
                  </a:cubicBezTo>
                  <a:cubicBezTo>
                    <a:pt x="1" y="958"/>
                    <a:pt x="1883" y="4000"/>
                    <a:pt x="4652" y="4862"/>
                  </a:cubicBezTo>
                  <a:cubicBezTo>
                    <a:pt x="4448" y="4804"/>
                    <a:pt x="4236" y="4776"/>
                    <a:pt x="4030" y="4776"/>
                  </a:cubicBezTo>
                  <a:cubicBezTo>
                    <a:pt x="3409" y="4776"/>
                    <a:pt x="2843" y="5035"/>
                    <a:pt x="2727" y="5531"/>
                  </a:cubicBezTo>
                  <a:cubicBezTo>
                    <a:pt x="2566" y="6220"/>
                    <a:pt x="3430" y="6995"/>
                    <a:pt x="4892" y="6995"/>
                  </a:cubicBezTo>
                  <a:cubicBezTo>
                    <a:pt x="4904" y="6995"/>
                    <a:pt x="4915" y="6995"/>
                    <a:pt x="4927" y="6995"/>
                  </a:cubicBezTo>
                  <a:lnTo>
                    <a:pt x="4927" y="6995"/>
                  </a:lnTo>
                  <a:cubicBezTo>
                    <a:pt x="4507" y="7182"/>
                    <a:pt x="4169" y="7769"/>
                    <a:pt x="4632" y="8415"/>
                  </a:cubicBezTo>
                  <a:cubicBezTo>
                    <a:pt x="5434" y="9537"/>
                    <a:pt x="7906" y="9904"/>
                    <a:pt x="9555" y="10021"/>
                  </a:cubicBezTo>
                  <a:cubicBezTo>
                    <a:pt x="8905" y="10036"/>
                    <a:pt x="8301" y="10243"/>
                    <a:pt x="8231" y="10841"/>
                  </a:cubicBezTo>
                  <a:cubicBezTo>
                    <a:pt x="8074" y="12204"/>
                    <a:pt x="11066" y="12498"/>
                    <a:pt x="13060" y="12527"/>
                  </a:cubicBezTo>
                  <a:cubicBezTo>
                    <a:pt x="12702" y="12606"/>
                    <a:pt x="12389" y="12803"/>
                    <a:pt x="12339" y="13252"/>
                  </a:cubicBezTo>
                  <a:cubicBezTo>
                    <a:pt x="12160" y="14826"/>
                    <a:pt x="16474" y="14961"/>
                    <a:pt x="17836" y="15067"/>
                  </a:cubicBezTo>
                  <a:cubicBezTo>
                    <a:pt x="18494" y="10703"/>
                    <a:pt x="16498" y="7099"/>
                    <a:pt x="15079" y="7099"/>
                  </a:cubicBezTo>
                  <a:cubicBezTo>
                    <a:pt x="14872" y="7099"/>
                    <a:pt x="14678" y="7176"/>
                    <a:pt x="14505" y="7338"/>
                  </a:cubicBezTo>
                  <a:cubicBezTo>
                    <a:pt x="14353" y="7481"/>
                    <a:pt x="14274" y="7757"/>
                    <a:pt x="14289" y="8008"/>
                  </a:cubicBezTo>
                  <a:cubicBezTo>
                    <a:pt x="13696" y="6893"/>
                    <a:pt x="12676" y="5113"/>
                    <a:pt x="11715" y="4736"/>
                  </a:cubicBezTo>
                  <a:cubicBezTo>
                    <a:pt x="11543" y="4668"/>
                    <a:pt x="11384" y="4639"/>
                    <a:pt x="11241" y="4639"/>
                  </a:cubicBezTo>
                  <a:cubicBezTo>
                    <a:pt x="10614" y="4639"/>
                    <a:pt x="10277" y="5205"/>
                    <a:pt x="10287" y="5624"/>
                  </a:cubicBezTo>
                  <a:cubicBezTo>
                    <a:pt x="9512" y="3952"/>
                    <a:pt x="8122" y="2530"/>
                    <a:pt x="7311" y="2255"/>
                  </a:cubicBezTo>
                  <a:cubicBezTo>
                    <a:pt x="7156" y="2202"/>
                    <a:pt x="7009" y="2179"/>
                    <a:pt x="6874" y="2179"/>
                  </a:cubicBezTo>
                  <a:cubicBezTo>
                    <a:pt x="6196" y="2179"/>
                    <a:pt x="5796" y="2767"/>
                    <a:pt x="6019" y="3214"/>
                  </a:cubicBezTo>
                  <a:cubicBezTo>
                    <a:pt x="4454" y="1184"/>
                    <a:pt x="2637" y="0"/>
                    <a:pt x="1599" y="0"/>
                  </a:cubicBezTo>
                  <a:close/>
                </a:path>
              </a:pathLst>
            </a:custGeom>
            <a:solidFill>
              <a:srgbClr val="6b49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83" name="Google Shape;651;p26"/>
            <p:cNvSpPr/>
            <p:nvPr/>
          </p:nvSpPr>
          <p:spPr>
            <a:xfrm flipV="1">
              <a:off x="8479800" y="51120"/>
              <a:ext cx="668160" cy="545040"/>
            </a:xfrm>
            <a:custGeom>
              <a:avLst/>
              <a:gdLst>
                <a:gd name="textAreaLeft" fmla="*/ 0 w 668160"/>
                <a:gd name="textAreaRight" fmla="*/ 668520 w 668160"/>
                <a:gd name="textAreaTop" fmla="*/ 360 h 545040"/>
                <a:gd name="textAreaBottom" fmla="*/ 545760 h 545040"/>
              </a:gdLst>
              <a:ahLst/>
              <a:rect l="textAreaLeft" t="textAreaTop" r="textAreaRight" b="textAreaBottom"/>
              <a:pathLst>
                <a:path w="15438" h="12595">
                  <a:moveTo>
                    <a:pt x="94" y="1"/>
                  </a:moveTo>
                  <a:cubicBezTo>
                    <a:pt x="72" y="1"/>
                    <a:pt x="50" y="9"/>
                    <a:pt x="34" y="26"/>
                  </a:cubicBezTo>
                  <a:cubicBezTo>
                    <a:pt x="1" y="60"/>
                    <a:pt x="3" y="115"/>
                    <a:pt x="38" y="147"/>
                  </a:cubicBezTo>
                  <a:cubicBezTo>
                    <a:pt x="2999" y="3024"/>
                    <a:pt x="5522" y="4658"/>
                    <a:pt x="7749" y="6099"/>
                  </a:cubicBezTo>
                  <a:cubicBezTo>
                    <a:pt x="10455" y="7852"/>
                    <a:pt x="12792" y="9365"/>
                    <a:pt x="15262" y="12562"/>
                  </a:cubicBezTo>
                  <a:cubicBezTo>
                    <a:pt x="15277" y="12583"/>
                    <a:pt x="15302" y="12594"/>
                    <a:pt x="15328" y="12594"/>
                  </a:cubicBezTo>
                  <a:cubicBezTo>
                    <a:pt x="15398" y="12594"/>
                    <a:pt x="15438" y="12515"/>
                    <a:pt x="15395" y="12459"/>
                  </a:cubicBezTo>
                  <a:cubicBezTo>
                    <a:pt x="12908" y="9238"/>
                    <a:pt x="10559" y="7718"/>
                    <a:pt x="7840" y="5958"/>
                  </a:cubicBezTo>
                  <a:cubicBezTo>
                    <a:pt x="5621" y="4520"/>
                    <a:pt x="3104" y="2892"/>
                    <a:pt x="155" y="27"/>
                  </a:cubicBezTo>
                  <a:cubicBezTo>
                    <a:pt x="138" y="9"/>
                    <a:pt x="116" y="1"/>
                    <a:pt x="9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84" name="Google Shape;652;p26"/>
            <p:cNvSpPr/>
            <p:nvPr/>
          </p:nvSpPr>
          <p:spPr>
            <a:xfrm flipV="1">
              <a:off x="8701560" y="412560"/>
              <a:ext cx="76320" cy="106200"/>
            </a:xfrm>
            <a:custGeom>
              <a:avLst/>
              <a:gdLst>
                <a:gd name="textAreaLeft" fmla="*/ 0 w 76320"/>
                <a:gd name="textAreaRight" fmla="*/ 76680 w 76320"/>
                <a:gd name="textAreaTop" fmla="*/ -360 h 106200"/>
                <a:gd name="textAreaBottom" fmla="*/ 106200 h 106200"/>
              </a:gdLst>
              <a:ahLst/>
              <a:rect l="textAreaLeft" t="textAreaTop" r="textAreaRight" b="textAreaBottom"/>
              <a:pathLst>
                <a:path w="1768" h="2458">
                  <a:moveTo>
                    <a:pt x="115" y="0"/>
                  </a:moveTo>
                  <a:cubicBezTo>
                    <a:pt x="57" y="0"/>
                    <a:pt x="1" y="65"/>
                    <a:pt x="42" y="131"/>
                  </a:cubicBezTo>
                  <a:lnTo>
                    <a:pt x="1602" y="2421"/>
                  </a:lnTo>
                  <a:cubicBezTo>
                    <a:pt x="1618" y="2444"/>
                    <a:pt x="1645" y="2458"/>
                    <a:pt x="1672" y="2458"/>
                  </a:cubicBezTo>
                  <a:cubicBezTo>
                    <a:pt x="1689" y="2458"/>
                    <a:pt x="1706" y="2452"/>
                    <a:pt x="1719" y="2443"/>
                  </a:cubicBezTo>
                  <a:cubicBezTo>
                    <a:pt x="1757" y="2417"/>
                    <a:pt x="1768" y="2364"/>
                    <a:pt x="1742" y="2326"/>
                  </a:cubicBezTo>
                  <a:lnTo>
                    <a:pt x="182" y="36"/>
                  </a:lnTo>
                  <a:cubicBezTo>
                    <a:pt x="163" y="11"/>
                    <a:pt x="139" y="0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3280" bIns="53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85" name="Google Shape;653;p26"/>
            <p:cNvSpPr/>
            <p:nvPr/>
          </p:nvSpPr>
          <p:spPr>
            <a:xfrm flipV="1">
              <a:off x="8886600" y="300600"/>
              <a:ext cx="69480" cy="10476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-360 h 104760"/>
                <a:gd name="textAreaBottom" fmla="*/ 104760 h 104760"/>
              </a:gdLst>
              <a:ahLst/>
              <a:rect l="textAreaLeft" t="textAreaTop" r="textAreaRight" b="textAreaBottom"/>
              <a:pathLst>
                <a:path w="1610" h="2424">
                  <a:moveTo>
                    <a:pt x="95" y="1"/>
                  </a:moveTo>
                  <a:cubicBezTo>
                    <a:pt x="78" y="1"/>
                    <a:pt x="61" y="6"/>
                    <a:pt x="45" y="17"/>
                  </a:cubicBezTo>
                  <a:cubicBezTo>
                    <a:pt x="8" y="45"/>
                    <a:pt x="1" y="97"/>
                    <a:pt x="28" y="135"/>
                  </a:cubicBezTo>
                  <a:cubicBezTo>
                    <a:pt x="553" y="846"/>
                    <a:pt x="1021" y="1595"/>
                    <a:pt x="1430" y="2378"/>
                  </a:cubicBezTo>
                  <a:cubicBezTo>
                    <a:pt x="1445" y="2406"/>
                    <a:pt x="1474" y="2423"/>
                    <a:pt x="1505" y="2423"/>
                  </a:cubicBezTo>
                  <a:lnTo>
                    <a:pt x="1505" y="2422"/>
                  </a:lnTo>
                  <a:cubicBezTo>
                    <a:pt x="1568" y="2422"/>
                    <a:pt x="1609" y="2355"/>
                    <a:pt x="1579" y="2299"/>
                  </a:cubicBezTo>
                  <a:cubicBezTo>
                    <a:pt x="1166" y="1509"/>
                    <a:pt x="693" y="753"/>
                    <a:pt x="163" y="35"/>
                  </a:cubicBezTo>
                  <a:cubicBezTo>
                    <a:pt x="147" y="12"/>
                    <a:pt x="121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560" bIns="52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86" name="Google Shape;654;p26"/>
            <p:cNvSpPr/>
            <p:nvPr/>
          </p:nvSpPr>
          <p:spPr>
            <a:xfrm flipV="1">
              <a:off x="9061920" y="145800"/>
              <a:ext cx="39960" cy="141120"/>
            </a:xfrm>
            <a:custGeom>
              <a:avLst/>
              <a:gdLst>
                <a:gd name="textAreaLeft" fmla="*/ 0 w 39960"/>
                <a:gd name="textAreaRight" fmla="*/ 40320 w 39960"/>
                <a:gd name="textAreaTop" fmla="*/ 360 h 141120"/>
                <a:gd name="textAreaBottom" fmla="*/ 141840 h 141120"/>
              </a:gdLst>
              <a:ahLst/>
              <a:rect l="textAreaLeft" t="textAreaTop" r="textAreaRight" b="textAreaBottom"/>
              <a:pathLst>
                <a:path w="931" h="3272">
                  <a:moveTo>
                    <a:pt x="96" y="1"/>
                  </a:moveTo>
                  <a:cubicBezTo>
                    <a:pt x="83" y="1"/>
                    <a:pt x="70" y="3"/>
                    <a:pt x="58" y="10"/>
                  </a:cubicBezTo>
                  <a:cubicBezTo>
                    <a:pt x="17" y="31"/>
                    <a:pt x="0" y="82"/>
                    <a:pt x="22" y="123"/>
                  </a:cubicBezTo>
                  <a:cubicBezTo>
                    <a:pt x="503" y="1073"/>
                    <a:pt x="757" y="2122"/>
                    <a:pt x="762" y="3187"/>
                  </a:cubicBezTo>
                  <a:cubicBezTo>
                    <a:pt x="762" y="3233"/>
                    <a:pt x="799" y="3271"/>
                    <a:pt x="846" y="3271"/>
                  </a:cubicBezTo>
                  <a:cubicBezTo>
                    <a:pt x="893" y="3271"/>
                    <a:pt x="931" y="3233"/>
                    <a:pt x="931" y="3186"/>
                  </a:cubicBezTo>
                  <a:cubicBezTo>
                    <a:pt x="926" y="2095"/>
                    <a:pt x="666" y="1020"/>
                    <a:pt x="171" y="47"/>
                  </a:cubicBezTo>
                  <a:cubicBezTo>
                    <a:pt x="156" y="17"/>
                    <a:pt x="127" y="1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0560" bIns="70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87" name="Google Shape;655;p26"/>
            <p:cNvSpPr/>
            <p:nvPr/>
          </p:nvSpPr>
          <p:spPr>
            <a:xfrm flipV="1">
              <a:off x="8567280" y="382680"/>
              <a:ext cx="121680" cy="21240"/>
            </a:xfrm>
            <a:custGeom>
              <a:avLst/>
              <a:gdLst>
                <a:gd name="textAreaLeft" fmla="*/ 0 w 121680"/>
                <a:gd name="textAreaRight" fmla="*/ 122040 w 121680"/>
                <a:gd name="textAreaTop" fmla="*/ -360 h 21240"/>
                <a:gd name="textAreaBottom" fmla="*/ 21240 h 21240"/>
              </a:gdLst>
              <a:ahLst/>
              <a:rect l="textAreaLeft" t="textAreaTop" r="textAreaRight" b="textAreaBottom"/>
              <a:pathLst>
                <a:path w="2815" h="495">
                  <a:moveTo>
                    <a:pt x="89" y="1"/>
                  </a:moveTo>
                  <a:cubicBezTo>
                    <a:pt x="47" y="1"/>
                    <a:pt x="10" y="32"/>
                    <a:pt x="6" y="75"/>
                  </a:cubicBezTo>
                  <a:cubicBezTo>
                    <a:pt x="0" y="120"/>
                    <a:pt x="33" y="163"/>
                    <a:pt x="79" y="168"/>
                  </a:cubicBezTo>
                  <a:lnTo>
                    <a:pt x="2713" y="493"/>
                  </a:lnTo>
                  <a:lnTo>
                    <a:pt x="2723" y="493"/>
                  </a:lnTo>
                  <a:lnTo>
                    <a:pt x="2723" y="494"/>
                  </a:lnTo>
                  <a:cubicBezTo>
                    <a:pt x="2725" y="494"/>
                    <a:pt x="2727" y="494"/>
                    <a:pt x="2729" y="494"/>
                  </a:cubicBezTo>
                  <a:cubicBezTo>
                    <a:pt x="2773" y="494"/>
                    <a:pt x="2810" y="460"/>
                    <a:pt x="2812" y="415"/>
                  </a:cubicBezTo>
                  <a:cubicBezTo>
                    <a:pt x="2815" y="369"/>
                    <a:pt x="2780" y="328"/>
                    <a:pt x="2733" y="326"/>
                  </a:cubicBezTo>
                  <a:lnTo>
                    <a:pt x="100" y="1"/>
                  </a:lnTo>
                  <a:cubicBezTo>
                    <a:pt x="96" y="1"/>
                    <a:pt x="92" y="1"/>
                    <a:pt x="8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0800" bIns="10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88" name="Google Shape;656;p26"/>
            <p:cNvSpPr/>
            <p:nvPr/>
          </p:nvSpPr>
          <p:spPr>
            <a:xfrm flipV="1">
              <a:off x="8650080" y="284040"/>
              <a:ext cx="160560" cy="28800"/>
            </a:xfrm>
            <a:custGeom>
              <a:avLst/>
              <a:gdLst>
                <a:gd name="textAreaLeft" fmla="*/ 0 w 160560"/>
                <a:gd name="textAreaRight" fmla="*/ 160920 w 160560"/>
                <a:gd name="textAreaTop" fmla="*/ 360 h 28800"/>
                <a:gd name="textAreaBottom" fmla="*/ 29520 h 28800"/>
              </a:gdLst>
              <a:ahLst/>
              <a:rect l="textAreaLeft" t="textAreaTop" r="textAreaRight" b="textAreaBottom"/>
              <a:pathLst>
                <a:path w="3717" h="674">
                  <a:moveTo>
                    <a:pt x="91" y="1"/>
                  </a:moveTo>
                  <a:cubicBezTo>
                    <a:pt x="48" y="1"/>
                    <a:pt x="12" y="31"/>
                    <a:pt x="7" y="73"/>
                  </a:cubicBezTo>
                  <a:cubicBezTo>
                    <a:pt x="0" y="118"/>
                    <a:pt x="30" y="160"/>
                    <a:pt x="75" y="168"/>
                  </a:cubicBezTo>
                  <a:lnTo>
                    <a:pt x="3617" y="673"/>
                  </a:lnTo>
                  <a:cubicBezTo>
                    <a:pt x="3620" y="673"/>
                    <a:pt x="3624" y="674"/>
                    <a:pt x="3628" y="674"/>
                  </a:cubicBezTo>
                  <a:cubicBezTo>
                    <a:pt x="3673" y="674"/>
                    <a:pt x="3710" y="640"/>
                    <a:pt x="3713" y="595"/>
                  </a:cubicBezTo>
                  <a:cubicBezTo>
                    <a:pt x="3716" y="551"/>
                    <a:pt x="3684" y="512"/>
                    <a:pt x="3641" y="506"/>
                  </a:cubicBezTo>
                  <a:lnTo>
                    <a:pt x="99" y="1"/>
                  </a:lnTo>
                  <a:cubicBezTo>
                    <a:pt x="96" y="1"/>
                    <a:pt x="93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400" bIns="14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89" name="Google Shape;657;p26"/>
            <p:cNvSpPr/>
            <p:nvPr/>
          </p:nvSpPr>
          <p:spPr>
            <a:xfrm flipV="1">
              <a:off x="8812080" y="171000"/>
              <a:ext cx="126720" cy="16920"/>
            </a:xfrm>
            <a:custGeom>
              <a:avLst/>
              <a:gdLst>
                <a:gd name="textAreaLeft" fmla="*/ 0 w 126720"/>
                <a:gd name="textAreaRight" fmla="*/ 127080 w 126720"/>
                <a:gd name="textAreaTop" fmla="*/ -360 h 16920"/>
                <a:gd name="textAreaBottom" fmla="*/ 16920 h 16920"/>
              </a:gdLst>
              <a:ahLst/>
              <a:rect l="textAreaLeft" t="textAreaTop" r="textAreaRight" b="textAreaBottom"/>
              <a:pathLst>
                <a:path w="2936" h="396">
                  <a:moveTo>
                    <a:pt x="2847" y="0"/>
                  </a:moveTo>
                  <a:cubicBezTo>
                    <a:pt x="2843" y="0"/>
                    <a:pt x="2839" y="1"/>
                    <a:pt x="2835" y="1"/>
                  </a:cubicBezTo>
                  <a:cubicBezTo>
                    <a:pt x="1925" y="111"/>
                    <a:pt x="999" y="188"/>
                    <a:pt x="84" y="227"/>
                  </a:cubicBezTo>
                  <a:cubicBezTo>
                    <a:pt x="38" y="228"/>
                    <a:pt x="0" y="266"/>
                    <a:pt x="1" y="313"/>
                  </a:cubicBezTo>
                  <a:cubicBezTo>
                    <a:pt x="2" y="359"/>
                    <a:pt x="40" y="396"/>
                    <a:pt x="85" y="396"/>
                  </a:cubicBezTo>
                  <a:cubicBezTo>
                    <a:pt x="86" y="396"/>
                    <a:pt x="87" y="396"/>
                    <a:pt x="87" y="396"/>
                  </a:cubicBezTo>
                  <a:lnTo>
                    <a:pt x="91" y="396"/>
                  </a:lnTo>
                  <a:cubicBezTo>
                    <a:pt x="1011" y="355"/>
                    <a:pt x="1940" y="279"/>
                    <a:pt x="2854" y="168"/>
                  </a:cubicBezTo>
                  <a:cubicBezTo>
                    <a:pt x="2902" y="164"/>
                    <a:pt x="2936" y="122"/>
                    <a:pt x="2931" y="75"/>
                  </a:cubicBezTo>
                  <a:cubicBezTo>
                    <a:pt x="2925" y="32"/>
                    <a:pt x="2889" y="0"/>
                    <a:pt x="284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640" bIns="8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0" name="Google Shape;658;p26"/>
            <p:cNvSpPr/>
            <p:nvPr/>
          </p:nvSpPr>
          <p:spPr>
            <a:xfrm flipV="1">
              <a:off x="8985600" y="63360"/>
              <a:ext cx="98280" cy="16560"/>
            </a:xfrm>
            <a:custGeom>
              <a:avLst/>
              <a:gdLst>
                <a:gd name="textAreaLeft" fmla="*/ 0 w 98280"/>
                <a:gd name="textAreaRight" fmla="*/ 98640 w 98280"/>
                <a:gd name="textAreaTop" fmla="*/ 360 h 16560"/>
                <a:gd name="textAreaBottom" fmla="*/ 17280 h 16560"/>
              </a:gdLst>
              <a:ahLst/>
              <a:rect l="textAreaLeft" t="textAreaTop" r="textAreaRight" b="textAreaBottom"/>
              <a:pathLst>
                <a:path w="2280" h="393">
                  <a:moveTo>
                    <a:pt x="2199" y="0"/>
                  </a:moveTo>
                  <a:cubicBezTo>
                    <a:pt x="1494" y="5"/>
                    <a:pt x="790" y="81"/>
                    <a:pt x="100" y="226"/>
                  </a:cubicBezTo>
                  <a:cubicBezTo>
                    <a:pt x="0" y="247"/>
                    <a:pt x="15" y="391"/>
                    <a:pt x="116" y="392"/>
                  </a:cubicBezTo>
                  <a:cubicBezTo>
                    <a:pt x="123" y="392"/>
                    <a:pt x="128" y="391"/>
                    <a:pt x="134" y="390"/>
                  </a:cubicBezTo>
                  <a:cubicBezTo>
                    <a:pt x="814" y="250"/>
                    <a:pt x="1506" y="175"/>
                    <a:pt x="2201" y="169"/>
                  </a:cubicBezTo>
                  <a:cubicBezTo>
                    <a:pt x="2246" y="166"/>
                    <a:pt x="2280" y="129"/>
                    <a:pt x="2280" y="84"/>
                  </a:cubicBezTo>
                  <a:cubicBezTo>
                    <a:pt x="2280" y="40"/>
                    <a:pt x="2245" y="2"/>
                    <a:pt x="219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280" bIns="8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391" name="Google Shape;659;p26"/>
          <p:cNvGrpSpPr/>
          <p:nvPr/>
        </p:nvGrpSpPr>
        <p:grpSpPr>
          <a:xfrm>
            <a:off x="7435080" y="3516480"/>
            <a:ext cx="1074960" cy="1150920"/>
            <a:chOff x="7435080" y="3516480"/>
            <a:chExt cx="1074960" cy="1150920"/>
          </a:xfrm>
        </p:grpSpPr>
        <p:sp>
          <p:nvSpPr>
            <p:cNvPr id="392" name="Google Shape;660;p26"/>
            <p:cNvSpPr/>
            <p:nvPr/>
          </p:nvSpPr>
          <p:spPr>
            <a:xfrm rot="7138800">
              <a:off x="7865640" y="3616920"/>
              <a:ext cx="549000" cy="541440"/>
            </a:xfrm>
            <a:custGeom>
              <a:avLst/>
              <a:gdLst>
                <a:gd name="textAreaLeft" fmla="*/ 0 w 549000"/>
                <a:gd name="textAreaRight" fmla="*/ 549360 w 549000"/>
                <a:gd name="textAreaTop" fmla="*/ 0 h 541440"/>
                <a:gd name="textAreaBottom" fmla="*/ 541800 h 541440"/>
              </a:gdLst>
              <a:ahLst/>
              <a:rect l="textAreaLeft" t="textAreaTop" r="textAreaRight" b="textAreaBottom"/>
              <a:pathLst>
                <a:path w="11737" h="11575">
                  <a:moveTo>
                    <a:pt x="5871" y="2427"/>
                  </a:moveTo>
                  <a:cubicBezTo>
                    <a:pt x="6365" y="2427"/>
                    <a:pt x="6867" y="2536"/>
                    <a:pt x="7341" y="2767"/>
                  </a:cubicBezTo>
                  <a:cubicBezTo>
                    <a:pt x="9009" y="3581"/>
                    <a:pt x="9702" y="5593"/>
                    <a:pt x="8888" y="7261"/>
                  </a:cubicBezTo>
                  <a:cubicBezTo>
                    <a:pt x="8306" y="8455"/>
                    <a:pt x="7110" y="9149"/>
                    <a:pt x="5866" y="9149"/>
                  </a:cubicBezTo>
                  <a:cubicBezTo>
                    <a:pt x="5371" y="9149"/>
                    <a:pt x="4869" y="9039"/>
                    <a:pt x="4395" y="8808"/>
                  </a:cubicBezTo>
                  <a:cubicBezTo>
                    <a:pt x="2727" y="7996"/>
                    <a:pt x="2034" y="5983"/>
                    <a:pt x="2847" y="4316"/>
                  </a:cubicBezTo>
                  <a:cubicBezTo>
                    <a:pt x="3430" y="3121"/>
                    <a:pt x="4626" y="2427"/>
                    <a:pt x="5871" y="2427"/>
                  </a:cubicBezTo>
                  <a:close/>
                  <a:moveTo>
                    <a:pt x="5876" y="0"/>
                  </a:moveTo>
                  <a:cubicBezTo>
                    <a:pt x="5656" y="0"/>
                    <a:pt x="5435" y="13"/>
                    <a:pt x="5216" y="38"/>
                  </a:cubicBezTo>
                  <a:lnTo>
                    <a:pt x="5396" y="1154"/>
                  </a:lnTo>
                  <a:cubicBezTo>
                    <a:pt x="4968" y="1198"/>
                    <a:pt x="4549" y="1301"/>
                    <a:pt x="4149" y="1460"/>
                  </a:cubicBezTo>
                  <a:lnTo>
                    <a:pt x="3779" y="391"/>
                  </a:lnTo>
                  <a:cubicBezTo>
                    <a:pt x="2825" y="758"/>
                    <a:pt x="1988" y="1372"/>
                    <a:pt x="1351" y="2170"/>
                  </a:cubicBezTo>
                  <a:lnTo>
                    <a:pt x="2267" y="2832"/>
                  </a:lnTo>
                  <a:cubicBezTo>
                    <a:pt x="2036" y="3112"/>
                    <a:pt x="1838" y="3418"/>
                    <a:pt x="1677" y="3744"/>
                  </a:cubicBezTo>
                  <a:cubicBezTo>
                    <a:pt x="1647" y="3806"/>
                    <a:pt x="1624" y="3871"/>
                    <a:pt x="1597" y="3933"/>
                  </a:cubicBezTo>
                  <a:lnTo>
                    <a:pt x="578" y="3440"/>
                  </a:lnTo>
                  <a:cubicBezTo>
                    <a:pt x="159" y="4379"/>
                    <a:pt x="1" y="5413"/>
                    <a:pt x="118" y="6435"/>
                  </a:cubicBezTo>
                  <a:lnTo>
                    <a:pt x="1233" y="6255"/>
                  </a:lnTo>
                  <a:cubicBezTo>
                    <a:pt x="1278" y="6686"/>
                    <a:pt x="1381" y="7109"/>
                    <a:pt x="1542" y="7512"/>
                  </a:cubicBezTo>
                  <a:lnTo>
                    <a:pt x="474" y="7884"/>
                  </a:lnTo>
                  <a:cubicBezTo>
                    <a:pt x="846" y="8847"/>
                    <a:pt x="1471" y="9693"/>
                    <a:pt x="2285" y="10332"/>
                  </a:cubicBezTo>
                  <a:lnTo>
                    <a:pt x="2946" y="9417"/>
                  </a:lnTo>
                  <a:cubicBezTo>
                    <a:pt x="3217" y="9636"/>
                    <a:pt x="3512" y="9825"/>
                    <a:pt x="3824" y="9979"/>
                  </a:cubicBezTo>
                  <a:cubicBezTo>
                    <a:pt x="3897" y="10014"/>
                    <a:pt x="3971" y="10042"/>
                    <a:pt x="4045" y="10073"/>
                  </a:cubicBezTo>
                  <a:lnTo>
                    <a:pt x="3549" y="11090"/>
                  </a:lnTo>
                  <a:cubicBezTo>
                    <a:pt x="4279" y="11410"/>
                    <a:pt x="5066" y="11575"/>
                    <a:pt x="5858" y="11575"/>
                  </a:cubicBezTo>
                  <a:cubicBezTo>
                    <a:pt x="6084" y="11575"/>
                    <a:pt x="6310" y="11561"/>
                    <a:pt x="6535" y="11535"/>
                  </a:cubicBezTo>
                  <a:lnTo>
                    <a:pt x="6358" y="10421"/>
                  </a:lnTo>
                  <a:cubicBezTo>
                    <a:pt x="6788" y="10374"/>
                    <a:pt x="7208" y="10269"/>
                    <a:pt x="7609" y="10108"/>
                  </a:cubicBezTo>
                  <a:lnTo>
                    <a:pt x="7977" y="11176"/>
                  </a:lnTo>
                  <a:cubicBezTo>
                    <a:pt x="8932" y="10805"/>
                    <a:pt x="9770" y="10185"/>
                    <a:pt x="10405" y="9379"/>
                  </a:cubicBezTo>
                  <a:lnTo>
                    <a:pt x="9492" y="8717"/>
                  </a:lnTo>
                  <a:cubicBezTo>
                    <a:pt x="9714" y="8444"/>
                    <a:pt x="9904" y="8148"/>
                    <a:pt x="10059" y="7832"/>
                  </a:cubicBezTo>
                  <a:cubicBezTo>
                    <a:pt x="10094" y="7761"/>
                    <a:pt x="10120" y="7688"/>
                    <a:pt x="10151" y="7616"/>
                  </a:cubicBezTo>
                  <a:lnTo>
                    <a:pt x="11162" y="8123"/>
                  </a:lnTo>
                  <a:cubicBezTo>
                    <a:pt x="11580" y="7181"/>
                    <a:pt x="11737" y="6144"/>
                    <a:pt x="11615" y="5120"/>
                  </a:cubicBezTo>
                  <a:lnTo>
                    <a:pt x="11615" y="5120"/>
                  </a:lnTo>
                  <a:lnTo>
                    <a:pt x="10500" y="5297"/>
                  </a:lnTo>
                  <a:cubicBezTo>
                    <a:pt x="10454" y="4872"/>
                    <a:pt x="10351" y="4454"/>
                    <a:pt x="10191" y="4057"/>
                  </a:cubicBezTo>
                  <a:lnTo>
                    <a:pt x="11271" y="3718"/>
                  </a:lnTo>
                  <a:cubicBezTo>
                    <a:pt x="10899" y="2743"/>
                    <a:pt x="10270" y="1888"/>
                    <a:pt x="9450" y="1244"/>
                  </a:cubicBezTo>
                  <a:lnTo>
                    <a:pt x="8794" y="2162"/>
                  </a:lnTo>
                  <a:cubicBezTo>
                    <a:pt x="8522" y="1941"/>
                    <a:pt x="8226" y="1752"/>
                    <a:pt x="7912" y="1597"/>
                  </a:cubicBezTo>
                  <a:cubicBezTo>
                    <a:pt x="7836" y="1561"/>
                    <a:pt x="7760" y="1533"/>
                    <a:pt x="7684" y="1500"/>
                  </a:cubicBezTo>
                  <a:lnTo>
                    <a:pt x="8177" y="483"/>
                  </a:lnTo>
                  <a:cubicBezTo>
                    <a:pt x="7449" y="164"/>
                    <a:pt x="6666" y="0"/>
                    <a:pt x="5876" y="0"/>
                  </a:cubicBezTo>
                  <a:close/>
                </a:path>
              </a:pathLst>
            </a:custGeom>
            <a:solidFill>
              <a:srgbClr val="ec5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3" name="Google Shape;661;p26"/>
            <p:cNvSpPr/>
            <p:nvPr/>
          </p:nvSpPr>
          <p:spPr>
            <a:xfrm rot="7138800">
              <a:off x="7891920" y="4115520"/>
              <a:ext cx="311760" cy="311760"/>
            </a:xfrm>
            <a:custGeom>
              <a:avLst/>
              <a:gdLst>
                <a:gd name="textAreaLeft" fmla="*/ 0 w 311760"/>
                <a:gd name="textAreaRight" fmla="*/ 312120 w 311760"/>
                <a:gd name="textAreaTop" fmla="*/ 0 h 311760"/>
                <a:gd name="textAreaBottom" fmla="*/ 312120 h 311760"/>
              </a:gdLst>
              <a:ahLst/>
              <a:rect l="textAreaLeft" t="textAreaTop" r="textAreaRight" b="textAreaBottom"/>
              <a:pathLst>
                <a:path w="6671" h="6668">
                  <a:moveTo>
                    <a:pt x="3353" y="1515"/>
                  </a:moveTo>
                  <a:cubicBezTo>
                    <a:pt x="3446" y="1515"/>
                    <a:pt x="3539" y="1523"/>
                    <a:pt x="3632" y="1537"/>
                  </a:cubicBezTo>
                  <a:cubicBezTo>
                    <a:pt x="4376" y="1655"/>
                    <a:pt x="4983" y="2242"/>
                    <a:pt x="5127" y="2981"/>
                  </a:cubicBezTo>
                  <a:cubicBezTo>
                    <a:pt x="5273" y="3728"/>
                    <a:pt x="4924" y="4505"/>
                    <a:pt x="4268" y="4892"/>
                  </a:cubicBezTo>
                  <a:cubicBezTo>
                    <a:pt x="3986" y="5059"/>
                    <a:pt x="3669" y="5139"/>
                    <a:pt x="3354" y="5139"/>
                  </a:cubicBezTo>
                  <a:cubicBezTo>
                    <a:pt x="2846" y="5139"/>
                    <a:pt x="2342" y="4931"/>
                    <a:pt x="1991" y="4536"/>
                  </a:cubicBezTo>
                  <a:cubicBezTo>
                    <a:pt x="1489" y="3972"/>
                    <a:pt x="1391" y="3132"/>
                    <a:pt x="1749" y="2468"/>
                  </a:cubicBezTo>
                  <a:cubicBezTo>
                    <a:pt x="2066" y="1879"/>
                    <a:pt x="2696" y="1515"/>
                    <a:pt x="3353" y="1515"/>
                  </a:cubicBezTo>
                  <a:close/>
                  <a:moveTo>
                    <a:pt x="2967" y="0"/>
                  </a:moveTo>
                  <a:cubicBezTo>
                    <a:pt x="2671" y="30"/>
                    <a:pt x="2381" y="101"/>
                    <a:pt x="2104" y="209"/>
                  </a:cubicBezTo>
                  <a:cubicBezTo>
                    <a:pt x="1970" y="263"/>
                    <a:pt x="1841" y="325"/>
                    <a:pt x="1716" y="396"/>
                  </a:cubicBezTo>
                  <a:lnTo>
                    <a:pt x="2133" y="1129"/>
                  </a:lnTo>
                  <a:cubicBezTo>
                    <a:pt x="1839" y="1293"/>
                    <a:pt x="1582" y="1515"/>
                    <a:pt x="1375" y="1781"/>
                  </a:cubicBezTo>
                  <a:lnTo>
                    <a:pt x="724" y="1237"/>
                  </a:lnTo>
                  <a:cubicBezTo>
                    <a:pt x="446" y="1586"/>
                    <a:pt x="237" y="1986"/>
                    <a:pt x="112" y="2413"/>
                  </a:cubicBezTo>
                  <a:lnTo>
                    <a:pt x="930" y="2637"/>
                  </a:lnTo>
                  <a:cubicBezTo>
                    <a:pt x="854" y="2892"/>
                    <a:pt x="821" y="3158"/>
                    <a:pt x="831" y="3424"/>
                  </a:cubicBezTo>
                  <a:cubicBezTo>
                    <a:pt x="833" y="3496"/>
                    <a:pt x="846" y="3565"/>
                    <a:pt x="855" y="3636"/>
                  </a:cubicBezTo>
                  <a:lnTo>
                    <a:pt x="0" y="3713"/>
                  </a:lnTo>
                  <a:cubicBezTo>
                    <a:pt x="52" y="4159"/>
                    <a:pt x="194" y="4591"/>
                    <a:pt x="418" y="4982"/>
                  </a:cubicBezTo>
                  <a:lnTo>
                    <a:pt x="1156" y="4558"/>
                  </a:lnTo>
                  <a:cubicBezTo>
                    <a:pt x="1321" y="4848"/>
                    <a:pt x="1542" y="5102"/>
                    <a:pt x="1805" y="5307"/>
                  </a:cubicBezTo>
                  <a:lnTo>
                    <a:pt x="1255" y="5967"/>
                  </a:lnTo>
                  <a:cubicBezTo>
                    <a:pt x="1580" y="6229"/>
                    <a:pt x="1952" y="6426"/>
                    <a:pt x="2351" y="6550"/>
                  </a:cubicBezTo>
                  <a:cubicBezTo>
                    <a:pt x="2377" y="6557"/>
                    <a:pt x="2403" y="6562"/>
                    <a:pt x="2429" y="6570"/>
                  </a:cubicBezTo>
                  <a:lnTo>
                    <a:pt x="2653" y="5746"/>
                  </a:lnTo>
                  <a:cubicBezTo>
                    <a:pt x="2872" y="5808"/>
                    <a:pt x="3099" y="5840"/>
                    <a:pt x="3326" y="5840"/>
                  </a:cubicBezTo>
                  <a:cubicBezTo>
                    <a:pt x="3432" y="5840"/>
                    <a:pt x="3539" y="5833"/>
                    <a:pt x="3645" y="5819"/>
                  </a:cubicBezTo>
                  <a:lnTo>
                    <a:pt x="3725" y="6668"/>
                  </a:lnTo>
                  <a:cubicBezTo>
                    <a:pt x="4165" y="6615"/>
                    <a:pt x="4590" y="6477"/>
                    <a:pt x="4977" y="6263"/>
                  </a:cubicBezTo>
                  <a:lnTo>
                    <a:pt x="4547" y="5532"/>
                  </a:lnTo>
                  <a:cubicBezTo>
                    <a:pt x="4846" y="5372"/>
                    <a:pt x="5110" y="5150"/>
                    <a:pt x="5321" y="4884"/>
                  </a:cubicBezTo>
                  <a:lnTo>
                    <a:pt x="5966" y="5429"/>
                  </a:lnTo>
                  <a:cubicBezTo>
                    <a:pt x="5989" y="5402"/>
                    <a:pt x="6012" y="5375"/>
                    <a:pt x="6034" y="5346"/>
                  </a:cubicBezTo>
                  <a:cubicBezTo>
                    <a:pt x="6280" y="5015"/>
                    <a:pt x="6462" y="4642"/>
                    <a:pt x="6569" y="4244"/>
                  </a:cubicBezTo>
                  <a:lnTo>
                    <a:pt x="5761" y="4025"/>
                  </a:lnTo>
                  <a:cubicBezTo>
                    <a:pt x="5852" y="3702"/>
                    <a:pt x="5878" y="3365"/>
                    <a:pt x="5839" y="3033"/>
                  </a:cubicBezTo>
                  <a:lnTo>
                    <a:pt x="6671" y="2972"/>
                  </a:lnTo>
                  <a:cubicBezTo>
                    <a:pt x="6622" y="2522"/>
                    <a:pt x="6483" y="2085"/>
                    <a:pt x="6264" y="1690"/>
                  </a:cubicBezTo>
                  <a:lnTo>
                    <a:pt x="5543" y="2107"/>
                  </a:lnTo>
                  <a:cubicBezTo>
                    <a:pt x="5383" y="1808"/>
                    <a:pt x="5160" y="1548"/>
                    <a:pt x="4887" y="1346"/>
                  </a:cubicBezTo>
                  <a:lnTo>
                    <a:pt x="5421" y="701"/>
                  </a:lnTo>
                  <a:cubicBezTo>
                    <a:pt x="5076" y="432"/>
                    <a:pt x="4681" y="231"/>
                    <a:pt x="4260" y="112"/>
                  </a:cubicBezTo>
                  <a:lnTo>
                    <a:pt x="4048" y="923"/>
                  </a:lnTo>
                  <a:cubicBezTo>
                    <a:pt x="3816" y="855"/>
                    <a:pt x="3577" y="821"/>
                    <a:pt x="3337" y="821"/>
                  </a:cubicBezTo>
                  <a:cubicBezTo>
                    <a:pt x="3239" y="821"/>
                    <a:pt x="3141" y="826"/>
                    <a:pt x="3044" y="838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4" name="Google Shape;662;p26"/>
            <p:cNvSpPr/>
            <p:nvPr/>
          </p:nvSpPr>
          <p:spPr>
            <a:xfrm rot="6115800">
              <a:off x="7460280" y="4357800"/>
              <a:ext cx="284040" cy="282600"/>
            </a:xfrm>
            <a:custGeom>
              <a:avLst/>
              <a:gdLst>
                <a:gd name="textAreaLeft" fmla="*/ 0 w 284040"/>
                <a:gd name="textAreaRight" fmla="*/ 284400 w 284040"/>
                <a:gd name="textAreaTop" fmla="*/ 0 h 282600"/>
                <a:gd name="textAreaBottom" fmla="*/ 282960 h 282600"/>
              </a:gdLst>
              <a:ahLst/>
              <a:rect l="textAreaLeft" t="textAreaTop" r="textAreaRight" b="textAreaBottom"/>
              <a:pathLst>
                <a:path w="5557" h="5529">
                  <a:moveTo>
                    <a:pt x="2786" y="1274"/>
                  </a:moveTo>
                  <a:cubicBezTo>
                    <a:pt x="3091" y="1274"/>
                    <a:pt x="3395" y="1366"/>
                    <a:pt x="3652" y="1547"/>
                  </a:cubicBezTo>
                  <a:cubicBezTo>
                    <a:pt x="4158" y="1906"/>
                    <a:pt x="4391" y="2560"/>
                    <a:pt x="4229" y="3158"/>
                  </a:cubicBezTo>
                  <a:cubicBezTo>
                    <a:pt x="4064" y="3763"/>
                    <a:pt x="3522" y="4209"/>
                    <a:pt x="2897" y="4255"/>
                  </a:cubicBezTo>
                  <a:cubicBezTo>
                    <a:pt x="2862" y="4258"/>
                    <a:pt x="2826" y="4259"/>
                    <a:pt x="2791" y="4259"/>
                  </a:cubicBezTo>
                  <a:cubicBezTo>
                    <a:pt x="2128" y="4259"/>
                    <a:pt x="1524" y="3807"/>
                    <a:pt x="1347" y="3160"/>
                  </a:cubicBezTo>
                  <a:cubicBezTo>
                    <a:pt x="1182" y="2562"/>
                    <a:pt x="1416" y="1907"/>
                    <a:pt x="1923" y="1546"/>
                  </a:cubicBezTo>
                  <a:cubicBezTo>
                    <a:pt x="2179" y="1365"/>
                    <a:pt x="2483" y="1274"/>
                    <a:pt x="2786" y="1274"/>
                  </a:cubicBezTo>
                  <a:close/>
                  <a:moveTo>
                    <a:pt x="2801" y="1"/>
                  </a:moveTo>
                  <a:cubicBezTo>
                    <a:pt x="2752" y="1"/>
                    <a:pt x="2702" y="2"/>
                    <a:pt x="2653" y="5"/>
                  </a:cubicBezTo>
                  <a:lnTo>
                    <a:pt x="2694" y="699"/>
                  </a:lnTo>
                  <a:cubicBezTo>
                    <a:pt x="2417" y="712"/>
                    <a:pt x="2146" y="782"/>
                    <a:pt x="1897" y="904"/>
                  </a:cubicBezTo>
                  <a:lnTo>
                    <a:pt x="1615" y="265"/>
                  </a:lnTo>
                  <a:cubicBezTo>
                    <a:pt x="1283" y="420"/>
                    <a:pt x="983" y="639"/>
                    <a:pt x="734" y="909"/>
                  </a:cubicBezTo>
                  <a:lnTo>
                    <a:pt x="1257" y="1371"/>
                  </a:lnTo>
                  <a:cubicBezTo>
                    <a:pt x="1108" y="1533"/>
                    <a:pt x="985" y="1717"/>
                    <a:pt x="895" y="1917"/>
                  </a:cubicBezTo>
                  <a:cubicBezTo>
                    <a:pt x="871" y="1971"/>
                    <a:pt x="856" y="2027"/>
                    <a:pt x="836" y="2082"/>
                  </a:cubicBezTo>
                  <a:lnTo>
                    <a:pt x="177" y="1827"/>
                  </a:lnTo>
                  <a:cubicBezTo>
                    <a:pt x="53" y="2176"/>
                    <a:pt x="0" y="2546"/>
                    <a:pt x="22" y="2916"/>
                  </a:cubicBezTo>
                  <a:lnTo>
                    <a:pt x="722" y="2871"/>
                  </a:lnTo>
                  <a:cubicBezTo>
                    <a:pt x="738" y="3146"/>
                    <a:pt x="807" y="3415"/>
                    <a:pt x="928" y="3662"/>
                  </a:cubicBezTo>
                  <a:lnTo>
                    <a:pt x="283" y="3948"/>
                  </a:lnTo>
                  <a:cubicBezTo>
                    <a:pt x="427" y="4260"/>
                    <a:pt x="628" y="4542"/>
                    <a:pt x="878" y="4779"/>
                  </a:cubicBezTo>
                  <a:cubicBezTo>
                    <a:pt x="894" y="4794"/>
                    <a:pt x="911" y="4807"/>
                    <a:pt x="928" y="4823"/>
                  </a:cubicBezTo>
                  <a:lnTo>
                    <a:pt x="1393" y="4297"/>
                  </a:lnTo>
                  <a:cubicBezTo>
                    <a:pt x="1598" y="4481"/>
                    <a:pt x="1838" y="4623"/>
                    <a:pt x="2099" y="4712"/>
                  </a:cubicBezTo>
                  <a:lnTo>
                    <a:pt x="1849" y="5367"/>
                  </a:lnTo>
                  <a:cubicBezTo>
                    <a:pt x="2152" y="5474"/>
                    <a:pt x="2470" y="5528"/>
                    <a:pt x="2791" y="5528"/>
                  </a:cubicBezTo>
                  <a:cubicBezTo>
                    <a:pt x="2834" y="5528"/>
                    <a:pt x="2877" y="5527"/>
                    <a:pt x="2920" y="5525"/>
                  </a:cubicBezTo>
                  <a:lnTo>
                    <a:pt x="2868" y="4829"/>
                  </a:lnTo>
                  <a:cubicBezTo>
                    <a:pt x="3149" y="4820"/>
                    <a:pt x="3423" y="4752"/>
                    <a:pt x="3677" y="4633"/>
                  </a:cubicBezTo>
                  <a:lnTo>
                    <a:pt x="3953" y="5272"/>
                  </a:lnTo>
                  <a:cubicBezTo>
                    <a:pt x="3980" y="5258"/>
                    <a:pt x="4008" y="5248"/>
                    <a:pt x="4035" y="5235"/>
                  </a:cubicBezTo>
                  <a:cubicBezTo>
                    <a:pt x="4337" y="5080"/>
                    <a:pt x="4607" y="4870"/>
                    <a:pt x="4832" y="4617"/>
                  </a:cubicBezTo>
                  <a:lnTo>
                    <a:pt x="4315" y="4160"/>
                  </a:lnTo>
                  <a:cubicBezTo>
                    <a:pt x="4500" y="3955"/>
                    <a:pt x="4643" y="3716"/>
                    <a:pt x="4735" y="3456"/>
                  </a:cubicBezTo>
                  <a:lnTo>
                    <a:pt x="5370" y="3715"/>
                  </a:lnTo>
                  <a:cubicBezTo>
                    <a:pt x="5500" y="3365"/>
                    <a:pt x="5557" y="2993"/>
                    <a:pt x="5539" y="2620"/>
                  </a:cubicBezTo>
                  <a:lnTo>
                    <a:pt x="5539" y="2620"/>
                  </a:lnTo>
                  <a:lnTo>
                    <a:pt x="4855" y="2665"/>
                  </a:lnTo>
                  <a:cubicBezTo>
                    <a:pt x="4845" y="2386"/>
                    <a:pt x="4775" y="2113"/>
                    <a:pt x="4649" y="1863"/>
                  </a:cubicBezTo>
                  <a:lnTo>
                    <a:pt x="5277" y="1583"/>
                  </a:lnTo>
                  <a:cubicBezTo>
                    <a:pt x="5121" y="1258"/>
                    <a:pt x="4902" y="967"/>
                    <a:pt x="4635" y="725"/>
                  </a:cubicBezTo>
                  <a:lnTo>
                    <a:pt x="4182" y="1245"/>
                  </a:lnTo>
                  <a:cubicBezTo>
                    <a:pt x="3977" y="1056"/>
                    <a:pt x="3736" y="911"/>
                    <a:pt x="3473" y="817"/>
                  </a:cubicBezTo>
                  <a:lnTo>
                    <a:pt x="3722" y="171"/>
                  </a:lnTo>
                  <a:cubicBezTo>
                    <a:pt x="3427" y="58"/>
                    <a:pt x="3115" y="1"/>
                    <a:pt x="2801" y="1"/>
                  </a:cubicBez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395" name="Google Shape;663;p26"/>
          <p:cNvGrpSpPr/>
          <p:nvPr/>
        </p:nvGrpSpPr>
        <p:grpSpPr>
          <a:xfrm>
            <a:off x="-117720" y="357840"/>
            <a:ext cx="2219400" cy="1234800"/>
            <a:chOff x="-117720" y="357840"/>
            <a:chExt cx="2219400" cy="1234800"/>
          </a:xfrm>
        </p:grpSpPr>
        <p:sp>
          <p:nvSpPr>
            <p:cNvPr id="396" name="Google Shape;664;p26"/>
            <p:cNvSpPr/>
            <p:nvPr/>
          </p:nvSpPr>
          <p:spPr>
            <a:xfrm>
              <a:off x="-117720" y="35784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9"/>
                    <a:pt x="198" y="1006"/>
                    <a:pt x="280" y="1006"/>
                  </a:cubicBezTo>
                  <a:cubicBezTo>
                    <a:pt x="324" y="1006"/>
                    <a:pt x="368" y="992"/>
                    <a:pt x="408" y="964"/>
                  </a:cubicBezTo>
                  <a:cubicBezTo>
                    <a:pt x="797" y="692"/>
                    <a:pt x="1233" y="556"/>
                    <a:pt x="1669" y="556"/>
                  </a:cubicBezTo>
                  <a:cubicBezTo>
                    <a:pt x="2105" y="556"/>
                    <a:pt x="2541" y="692"/>
                    <a:pt x="2930" y="964"/>
                  </a:cubicBezTo>
                  <a:lnTo>
                    <a:pt x="4179" y="1840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8"/>
                    <a:pt x="7216" y="1840"/>
                  </a:cubicBezTo>
                  <a:lnTo>
                    <a:pt x="8467" y="964"/>
                  </a:lnTo>
                  <a:cubicBezTo>
                    <a:pt x="8856" y="692"/>
                    <a:pt x="9291" y="556"/>
                    <a:pt x="9727" y="556"/>
                  </a:cubicBezTo>
                  <a:cubicBezTo>
                    <a:pt x="10163" y="556"/>
                    <a:pt x="10599" y="692"/>
                    <a:pt x="10987" y="964"/>
                  </a:cubicBezTo>
                  <a:lnTo>
                    <a:pt x="12237" y="1840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40"/>
                  </a:cubicBezTo>
                  <a:lnTo>
                    <a:pt x="16524" y="964"/>
                  </a:lnTo>
                  <a:cubicBezTo>
                    <a:pt x="16913" y="692"/>
                    <a:pt x="17349" y="556"/>
                    <a:pt x="17785" y="556"/>
                  </a:cubicBezTo>
                  <a:cubicBezTo>
                    <a:pt x="18220" y="556"/>
                    <a:pt x="18656" y="692"/>
                    <a:pt x="19045" y="964"/>
                  </a:cubicBezTo>
                  <a:lnTo>
                    <a:pt x="20295" y="1840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40"/>
                  </a:cubicBezTo>
                  <a:lnTo>
                    <a:pt x="24582" y="964"/>
                  </a:lnTo>
                  <a:cubicBezTo>
                    <a:pt x="24970" y="692"/>
                    <a:pt x="25406" y="556"/>
                    <a:pt x="25842" y="556"/>
                  </a:cubicBezTo>
                  <a:cubicBezTo>
                    <a:pt x="26278" y="556"/>
                    <a:pt x="26714" y="692"/>
                    <a:pt x="27102" y="964"/>
                  </a:cubicBezTo>
                  <a:cubicBezTo>
                    <a:pt x="27142" y="992"/>
                    <a:pt x="27187" y="1006"/>
                    <a:pt x="27231" y="1006"/>
                  </a:cubicBezTo>
                  <a:cubicBezTo>
                    <a:pt x="27313" y="1006"/>
                    <a:pt x="27393" y="959"/>
                    <a:pt x="27440" y="874"/>
                  </a:cubicBezTo>
                  <a:cubicBezTo>
                    <a:pt x="27511" y="744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7" name="Google Shape;665;p26"/>
            <p:cNvSpPr/>
            <p:nvPr/>
          </p:nvSpPr>
          <p:spPr>
            <a:xfrm>
              <a:off x="-117720" y="46980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3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1"/>
                    <a:pt x="5698" y="2331"/>
                  </a:cubicBezTo>
                  <a:cubicBezTo>
                    <a:pt x="6223" y="2331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5"/>
                    <a:pt x="13231" y="2330"/>
                    <a:pt x="13755" y="2330"/>
                  </a:cubicBezTo>
                  <a:cubicBezTo>
                    <a:pt x="14281" y="2330"/>
                    <a:pt x="14806" y="2165"/>
                    <a:pt x="15275" y="1838"/>
                  </a:cubicBezTo>
                  <a:lnTo>
                    <a:pt x="16525" y="963"/>
                  </a:lnTo>
                  <a:cubicBezTo>
                    <a:pt x="16914" y="690"/>
                    <a:pt x="17350" y="554"/>
                    <a:pt x="17786" y="554"/>
                  </a:cubicBezTo>
                  <a:cubicBezTo>
                    <a:pt x="18221" y="554"/>
                    <a:pt x="18657" y="690"/>
                    <a:pt x="19046" y="963"/>
                  </a:cubicBezTo>
                  <a:lnTo>
                    <a:pt x="20295" y="1838"/>
                  </a:lnTo>
                  <a:cubicBezTo>
                    <a:pt x="20764" y="2166"/>
                    <a:pt x="21289" y="2331"/>
                    <a:pt x="21814" y="2331"/>
                  </a:cubicBezTo>
                  <a:cubicBezTo>
                    <a:pt x="22339" y="2331"/>
                    <a:pt x="22864" y="2166"/>
                    <a:pt x="23332" y="1838"/>
                  </a:cubicBezTo>
                  <a:lnTo>
                    <a:pt x="24583" y="963"/>
                  </a:lnTo>
                  <a:cubicBezTo>
                    <a:pt x="24971" y="690"/>
                    <a:pt x="25407" y="554"/>
                    <a:pt x="25843" y="554"/>
                  </a:cubicBezTo>
                  <a:cubicBezTo>
                    <a:pt x="26279" y="554"/>
                    <a:pt x="26715" y="690"/>
                    <a:pt x="27103" y="963"/>
                  </a:cubicBezTo>
                  <a:cubicBezTo>
                    <a:pt x="27143" y="991"/>
                    <a:pt x="27188" y="1004"/>
                    <a:pt x="27232" y="1004"/>
                  </a:cubicBezTo>
                  <a:cubicBezTo>
                    <a:pt x="27314" y="1004"/>
                    <a:pt x="27394" y="958"/>
                    <a:pt x="27441" y="874"/>
                  </a:cubicBezTo>
                  <a:cubicBezTo>
                    <a:pt x="27512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5" y="1368"/>
                  </a:lnTo>
                  <a:cubicBezTo>
                    <a:pt x="22686" y="1640"/>
                    <a:pt x="22250" y="1776"/>
                    <a:pt x="21814" y="1776"/>
                  </a:cubicBezTo>
                  <a:cubicBezTo>
                    <a:pt x="21378" y="1776"/>
                    <a:pt x="20943" y="1641"/>
                    <a:pt x="20554" y="1368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8"/>
                  </a:cubicBezTo>
                  <a:lnTo>
                    <a:pt x="11246" y="493"/>
                  </a:lnTo>
                  <a:cubicBezTo>
                    <a:pt x="10778" y="165"/>
                    <a:pt x="10253" y="0"/>
                    <a:pt x="9728" y="0"/>
                  </a:cubicBezTo>
                  <a:cubicBezTo>
                    <a:pt x="9203" y="0"/>
                    <a:pt x="8677" y="165"/>
                    <a:pt x="8209" y="493"/>
                  </a:cubicBezTo>
                  <a:lnTo>
                    <a:pt x="6959" y="1368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8" name="Google Shape;666;p26"/>
            <p:cNvSpPr/>
            <p:nvPr/>
          </p:nvSpPr>
          <p:spPr>
            <a:xfrm>
              <a:off x="-117720" y="58176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9" name="Google Shape;667;p26"/>
            <p:cNvSpPr/>
            <p:nvPr/>
          </p:nvSpPr>
          <p:spPr>
            <a:xfrm>
              <a:off x="-117720" y="69336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4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0" name="Google Shape;668;p26"/>
            <p:cNvSpPr/>
            <p:nvPr/>
          </p:nvSpPr>
          <p:spPr>
            <a:xfrm>
              <a:off x="-117720" y="80532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5"/>
                    <a:pt x="151" y="493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8"/>
                  </a:cubicBezTo>
                  <a:lnTo>
                    <a:pt x="16524" y="963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3"/>
                  </a:cubicBezTo>
                  <a:lnTo>
                    <a:pt x="20295" y="1838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8"/>
                  </a:cubicBezTo>
                  <a:lnTo>
                    <a:pt x="24582" y="963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4" y="1367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7" y="1776"/>
                    <a:pt x="20942" y="1640"/>
                    <a:pt x="20553" y="1367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7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7"/>
                  </a:cubicBezTo>
                  <a:lnTo>
                    <a:pt x="11245" y="493"/>
                  </a:lnTo>
                  <a:cubicBezTo>
                    <a:pt x="10777" y="165"/>
                    <a:pt x="10252" y="0"/>
                    <a:pt x="9727" y="0"/>
                  </a:cubicBezTo>
                  <a:cubicBezTo>
                    <a:pt x="9202" y="0"/>
                    <a:pt x="8676" y="165"/>
                    <a:pt x="8208" y="493"/>
                  </a:cubicBezTo>
                  <a:lnTo>
                    <a:pt x="6959" y="1367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7"/>
                  </a:cubicBezTo>
                  <a:lnTo>
                    <a:pt x="3188" y="493"/>
                  </a:lnTo>
                  <a:cubicBezTo>
                    <a:pt x="2719" y="165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1" name="Google Shape;669;p26"/>
            <p:cNvSpPr/>
            <p:nvPr/>
          </p:nvSpPr>
          <p:spPr>
            <a:xfrm>
              <a:off x="-117720" y="91728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2" name="Google Shape;670;p26"/>
            <p:cNvSpPr/>
            <p:nvPr/>
          </p:nvSpPr>
          <p:spPr>
            <a:xfrm>
              <a:off x="-117720" y="103140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7"/>
                    <a:pt x="21813" y="1777"/>
                  </a:cubicBezTo>
                  <a:cubicBezTo>
                    <a:pt x="21378" y="1777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3" name="Google Shape;671;p26"/>
            <p:cNvSpPr/>
            <p:nvPr/>
          </p:nvSpPr>
          <p:spPr>
            <a:xfrm>
              <a:off x="-117720" y="114300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2">
                  <a:moveTo>
                    <a:pt x="9726" y="0"/>
                  </a:moveTo>
                  <a:cubicBezTo>
                    <a:pt x="9201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4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1" y="0"/>
                    <a:pt x="9726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4" name="Google Shape;672;p26"/>
            <p:cNvSpPr/>
            <p:nvPr/>
          </p:nvSpPr>
          <p:spPr>
            <a:xfrm>
              <a:off x="-117720" y="125496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3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1"/>
                    <a:pt x="1233" y="554"/>
                    <a:pt x="1669" y="554"/>
                  </a:cubicBezTo>
                  <a:cubicBezTo>
                    <a:pt x="2105" y="554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4"/>
                    <a:pt x="9727" y="554"/>
                  </a:cubicBezTo>
                  <a:cubicBezTo>
                    <a:pt x="10163" y="554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4"/>
                    <a:pt x="17785" y="554"/>
                  </a:cubicBezTo>
                  <a:cubicBezTo>
                    <a:pt x="18220" y="554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4"/>
                    <a:pt x="25842" y="554"/>
                  </a:cubicBezTo>
                  <a:cubicBezTo>
                    <a:pt x="26278" y="554"/>
                    <a:pt x="26714" y="691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5" name="Google Shape;673;p26"/>
            <p:cNvSpPr/>
            <p:nvPr/>
          </p:nvSpPr>
          <p:spPr>
            <a:xfrm>
              <a:off x="-117720" y="136692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1"/>
                  </a:cubicBezTo>
                  <a:cubicBezTo>
                    <a:pt x="36" y="572"/>
                    <a:pt x="0" y="743"/>
                    <a:pt x="72" y="873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2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2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2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2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2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2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2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2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3"/>
                  </a:cubicBezTo>
                  <a:cubicBezTo>
                    <a:pt x="27511" y="743"/>
                    <a:pt x="27476" y="572"/>
                    <a:pt x="27361" y="491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1"/>
                  </a:cubicBezTo>
                  <a:lnTo>
                    <a:pt x="23074" y="1367"/>
                  </a:lnTo>
                  <a:cubicBezTo>
                    <a:pt x="22685" y="1639"/>
                    <a:pt x="22249" y="1776"/>
                    <a:pt x="21813" y="1776"/>
                  </a:cubicBezTo>
                  <a:cubicBezTo>
                    <a:pt x="21378" y="1776"/>
                    <a:pt x="20942" y="1639"/>
                    <a:pt x="20553" y="1367"/>
                  </a:cubicBezTo>
                  <a:lnTo>
                    <a:pt x="19304" y="491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4" y="164"/>
                    <a:pt x="16267" y="491"/>
                  </a:cubicBezTo>
                  <a:lnTo>
                    <a:pt x="15016" y="1367"/>
                  </a:lnTo>
                  <a:cubicBezTo>
                    <a:pt x="14627" y="1639"/>
                    <a:pt x="14192" y="1776"/>
                    <a:pt x="13756" y="1776"/>
                  </a:cubicBezTo>
                  <a:cubicBezTo>
                    <a:pt x="13320" y="1776"/>
                    <a:pt x="12884" y="1639"/>
                    <a:pt x="12496" y="1367"/>
                  </a:cubicBezTo>
                  <a:lnTo>
                    <a:pt x="11245" y="491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1"/>
                  </a:cubicBezTo>
                  <a:lnTo>
                    <a:pt x="6959" y="1367"/>
                  </a:lnTo>
                  <a:cubicBezTo>
                    <a:pt x="6570" y="1639"/>
                    <a:pt x="6134" y="1776"/>
                    <a:pt x="5698" y="1776"/>
                  </a:cubicBezTo>
                  <a:cubicBezTo>
                    <a:pt x="5263" y="1776"/>
                    <a:pt x="4827" y="1639"/>
                    <a:pt x="4438" y="1367"/>
                  </a:cubicBezTo>
                  <a:lnTo>
                    <a:pt x="3188" y="491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6" name="Google Shape;674;p26"/>
            <p:cNvSpPr/>
            <p:nvPr/>
          </p:nvSpPr>
          <p:spPr>
            <a:xfrm>
              <a:off x="-117720" y="1478880"/>
              <a:ext cx="2219400" cy="113760"/>
            </a:xfrm>
            <a:custGeom>
              <a:avLst/>
              <a:gdLst>
                <a:gd name="textAreaLeft" fmla="*/ 0 w 2219400"/>
                <a:gd name="textAreaRight" fmla="*/ 2219760 w 22194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5"/>
                    <a:pt x="72" y="874"/>
                  </a:cubicBezTo>
                  <a:cubicBezTo>
                    <a:pt x="118" y="959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4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4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4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4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4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4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4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4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9"/>
                    <a:pt x="27440" y="874"/>
                  </a:cubicBezTo>
                  <a:cubicBezTo>
                    <a:pt x="27511" y="745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676;p27"/>
          <p:cNvSpPr/>
          <p:nvPr/>
        </p:nvSpPr>
        <p:spPr>
          <a:xfrm rot="2390400">
            <a:off x="8283960" y="3810600"/>
            <a:ext cx="752040" cy="1326960"/>
          </a:xfrm>
          <a:custGeom>
            <a:avLst/>
            <a:gdLst>
              <a:gd name="textAreaLeft" fmla="*/ 0 w 752040"/>
              <a:gd name="textAreaRight" fmla="*/ 752400 w 752040"/>
              <a:gd name="textAreaTop" fmla="*/ 0 h 1326960"/>
              <a:gd name="textAreaBottom" fmla="*/ 1327320 h 1326960"/>
            </a:gdLst>
            <a:ahLst/>
            <a:rect l="textAreaLeft" t="textAreaTop" r="textAreaRight" b="textAreaBottom"/>
            <a:pathLst>
              <a:path w="9433" h="16641">
                <a:moveTo>
                  <a:pt x="668" y="0"/>
                </a:moveTo>
                <a:cubicBezTo>
                  <a:pt x="572" y="0"/>
                  <a:pt x="473" y="18"/>
                  <a:pt x="372" y="57"/>
                </a:cubicBezTo>
                <a:cubicBezTo>
                  <a:pt x="79" y="218"/>
                  <a:pt x="0" y="625"/>
                  <a:pt x="112" y="941"/>
                </a:cubicBezTo>
                <a:cubicBezTo>
                  <a:pt x="365" y="1651"/>
                  <a:pt x="1488" y="2224"/>
                  <a:pt x="2522" y="2950"/>
                </a:cubicBezTo>
                <a:cubicBezTo>
                  <a:pt x="2999" y="3580"/>
                  <a:pt x="3449" y="4228"/>
                  <a:pt x="3870" y="4895"/>
                </a:cubicBezTo>
                <a:cubicBezTo>
                  <a:pt x="3492" y="4437"/>
                  <a:pt x="2958" y="3903"/>
                  <a:pt x="2455" y="3804"/>
                </a:cubicBezTo>
                <a:cubicBezTo>
                  <a:pt x="2414" y="3796"/>
                  <a:pt x="2371" y="3792"/>
                  <a:pt x="2329" y="3792"/>
                </a:cubicBezTo>
                <a:cubicBezTo>
                  <a:pt x="2189" y="3792"/>
                  <a:pt x="2049" y="3837"/>
                  <a:pt x="1955" y="3938"/>
                </a:cubicBezTo>
                <a:cubicBezTo>
                  <a:pt x="1782" y="4124"/>
                  <a:pt x="1821" y="4439"/>
                  <a:pt x="1977" y="4641"/>
                </a:cubicBezTo>
                <a:cubicBezTo>
                  <a:pt x="2338" y="5109"/>
                  <a:pt x="3328" y="5252"/>
                  <a:pt x="4271" y="5551"/>
                </a:cubicBezTo>
                <a:cubicBezTo>
                  <a:pt x="4547" y="6014"/>
                  <a:pt x="4809" y="6485"/>
                  <a:pt x="5057" y="6964"/>
                </a:cubicBezTo>
                <a:cubicBezTo>
                  <a:pt x="4683" y="6509"/>
                  <a:pt x="4061" y="5866"/>
                  <a:pt x="3493" y="5824"/>
                </a:cubicBezTo>
                <a:cubicBezTo>
                  <a:pt x="3478" y="5823"/>
                  <a:pt x="3463" y="5822"/>
                  <a:pt x="3448" y="5822"/>
                </a:cubicBezTo>
                <a:cubicBezTo>
                  <a:pt x="3289" y="5822"/>
                  <a:pt x="3126" y="5882"/>
                  <a:pt x="3032" y="6009"/>
                </a:cubicBezTo>
                <a:cubicBezTo>
                  <a:pt x="2889" y="6206"/>
                  <a:pt x="2962" y="6501"/>
                  <a:pt x="3133" y="6676"/>
                </a:cubicBezTo>
                <a:cubicBezTo>
                  <a:pt x="3527" y="7079"/>
                  <a:pt x="4357" y="7207"/>
                  <a:pt x="5273" y="7390"/>
                </a:cubicBezTo>
                <a:cubicBezTo>
                  <a:pt x="5523" y="7891"/>
                  <a:pt x="5757" y="8398"/>
                  <a:pt x="5976" y="8914"/>
                </a:cubicBezTo>
                <a:cubicBezTo>
                  <a:pt x="5792" y="8640"/>
                  <a:pt x="5548" y="8298"/>
                  <a:pt x="5309" y="8008"/>
                </a:cubicBezTo>
                <a:cubicBezTo>
                  <a:pt x="5021" y="7661"/>
                  <a:pt x="4746" y="7555"/>
                  <a:pt x="4520" y="7555"/>
                </a:cubicBezTo>
                <a:cubicBezTo>
                  <a:pt x="4262" y="7555"/>
                  <a:pt x="4070" y="7694"/>
                  <a:pt x="4000" y="7770"/>
                </a:cubicBezTo>
                <a:cubicBezTo>
                  <a:pt x="3781" y="8011"/>
                  <a:pt x="3786" y="8534"/>
                  <a:pt x="4530" y="8925"/>
                </a:cubicBezTo>
                <a:cubicBezTo>
                  <a:pt x="5231" y="9295"/>
                  <a:pt x="5908" y="9370"/>
                  <a:pt x="6174" y="9389"/>
                </a:cubicBezTo>
                <a:cubicBezTo>
                  <a:pt x="6422" y="10003"/>
                  <a:pt x="6650" y="10624"/>
                  <a:pt x="6855" y="11252"/>
                </a:cubicBezTo>
                <a:cubicBezTo>
                  <a:pt x="6661" y="10962"/>
                  <a:pt x="6388" y="10575"/>
                  <a:pt x="6121" y="10252"/>
                </a:cubicBezTo>
                <a:cubicBezTo>
                  <a:pt x="5825" y="9895"/>
                  <a:pt x="5542" y="9786"/>
                  <a:pt x="5310" y="9786"/>
                </a:cubicBezTo>
                <a:cubicBezTo>
                  <a:pt x="5045" y="9786"/>
                  <a:pt x="4847" y="9929"/>
                  <a:pt x="4776" y="10008"/>
                </a:cubicBezTo>
                <a:cubicBezTo>
                  <a:pt x="4549" y="10255"/>
                  <a:pt x="4555" y="10792"/>
                  <a:pt x="5320" y="11196"/>
                </a:cubicBezTo>
                <a:cubicBezTo>
                  <a:pt x="6022" y="11566"/>
                  <a:pt x="6699" y="11650"/>
                  <a:pt x="6988" y="11671"/>
                </a:cubicBezTo>
                <a:cubicBezTo>
                  <a:pt x="7193" y="12333"/>
                  <a:pt x="7374" y="12999"/>
                  <a:pt x="7529" y="13673"/>
                </a:cubicBezTo>
                <a:cubicBezTo>
                  <a:pt x="7371" y="13341"/>
                  <a:pt x="7154" y="12913"/>
                  <a:pt x="6934" y="12549"/>
                </a:cubicBezTo>
                <a:cubicBezTo>
                  <a:pt x="6634" y="12053"/>
                  <a:pt x="6298" y="11916"/>
                  <a:pt x="6027" y="11916"/>
                </a:cubicBezTo>
                <a:cubicBezTo>
                  <a:pt x="5799" y="11916"/>
                  <a:pt x="5617" y="12012"/>
                  <a:pt x="5541" y="12074"/>
                </a:cubicBezTo>
                <a:cubicBezTo>
                  <a:pt x="5260" y="12302"/>
                  <a:pt x="5180" y="12873"/>
                  <a:pt x="5931" y="13424"/>
                </a:cubicBezTo>
                <a:cubicBezTo>
                  <a:pt x="6629" y="13937"/>
                  <a:pt x="7350" y="14133"/>
                  <a:pt x="7645" y="14199"/>
                </a:cubicBezTo>
                <a:cubicBezTo>
                  <a:pt x="7814" y="14994"/>
                  <a:pt x="7946" y="15794"/>
                  <a:pt x="8045" y="16600"/>
                </a:cubicBezTo>
                <a:cubicBezTo>
                  <a:pt x="8096" y="16609"/>
                  <a:pt x="8148" y="16622"/>
                  <a:pt x="8198" y="16640"/>
                </a:cubicBezTo>
                <a:lnTo>
                  <a:pt x="8201" y="16641"/>
                </a:lnTo>
                <a:cubicBezTo>
                  <a:pt x="8140" y="16123"/>
                  <a:pt x="8063" y="15607"/>
                  <a:pt x="7973" y="15092"/>
                </a:cubicBezTo>
                <a:cubicBezTo>
                  <a:pt x="7916" y="14774"/>
                  <a:pt x="7855" y="14455"/>
                  <a:pt x="7787" y="14137"/>
                </a:cubicBezTo>
                <a:cubicBezTo>
                  <a:pt x="8157" y="13778"/>
                  <a:pt x="9433" y="12449"/>
                  <a:pt x="9270" y="11359"/>
                </a:cubicBezTo>
                <a:cubicBezTo>
                  <a:pt x="9234" y="11110"/>
                  <a:pt x="9092" y="10865"/>
                  <a:pt x="8863" y="10762"/>
                </a:cubicBezTo>
                <a:cubicBezTo>
                  <a:pt x="8788" y="10729"/>
                  <a:pt x="8708" y="10713"/>
                  <a:pt x="8628" y="10713"/>
                </a:cubicBezTo>
                <a:cubicBezTo>
                  <a:pt x="8366" y="10713"/>
                  <a:pt x="8100" y="10879"/>
                  <a:pt x="7951" y="11106"/>
                </a:cubicBezTo>
                <a:cubicBezTo>
                  <a:pt x="7648" y="11570"/>
                  <a:pt x="7629" y="12763"/>
                  <a:pt x="7652" y="13533"/>
                </a:cubicBezTo>
                <a:cubicBezTo>
                  <a:pt x="7495" y="12863"/>
                  <a:pt x="7313" y="12198"/>
                  <a:pt x="7107" y="11539"/>
                </a:cubicBezTo>
                <a:cubicBezTo>
                  <a:pt x="7372" y="11213"/>
                  <a:pt x="8296" y="9991"/>
                  <a:pt x="8056" y="9110"/>
                </a:cubicBezTo>
                <a:cubicBezTo>
                  <a:pt x="8001" y="8910"/>
                  <a:pt x="7861" y="8721"/>
                  <a:pt x="7664" y="8660"/>
                </a:cubicBezTo>
                <a:cubicBezTo>
                  <a:pt x="7618" y="8646"/>
                  <a:pt x="7571" y="8639"/>
                  <a:pt x="7525" y="8639"/>
                </a:cubicBezTo>
                <a:cubicBezTo>
                  <a:pt x="7289" y="8639"/>
                  <a:pt x="7057" y="8812"/>
                  <a:pt x="6949" y="9031"/>
                </a:cubicBezTo>
                <a:cubicBezTo>
                  <a:pt x="6751" y="9430"/>
                  <a:pt x="6841" y="10369"/>
                  <a:pt x="6932" y="11001"/>
                </a:cubicBezTo>
                <a:cubicBezTo>
                  <a:pt x="6839" y="10720"/>
                  <a:pt x="6740" y="10443"/>
                  <a:pt x="6639" y="10166"/>
                </a:cubicBezTo>
                <a:cubicBezTo>
                  <a:pt x="6521" y="9848"/>
                  <a:pt x="6398" y="9534"/>
                  <a:pt x="6269" y="9220"/>
                </a:cubicBezTo>
                <a:cubicBezTo>
                  <a:pt x="6514" y="8841"/>
                  <a:pt x="7336" y="7475"/>
                  <a:pt x="7103" y="6617"/>
                </a:cubicBezTo>
                <a:cubicBezTo>
                  <a:pt x="7050" y="6420"/>
                  <a:pt x="6913" y="6236"/>
                  <a:pt x="6719" y="6176"/>
                </a:cubicBezTo>
                <a:cubicBezTo>
                  <a:pt x="6673" y="6162"/>
                  <a:pt x="6628" y="6155"/>
                  <a:pt x="6582" y="6155"/>
                </a:cubicBezTo>
                <a:cubicBezTo>
                  <a:pt x="6351" y="6155"/>
                  <a:pt x="6125" y="6325"/>
                  <a:pt x="6020" y="6539"/>
                </a:cubicBezTo>
                <a:cubicBezTo>
                  <a:pt x="5767" y="7047"/>
                  <a:pt x="5868" y="7836"/>
                  <a:pt x="6068" y="8742"/>
                </a:cubicBezTo>
                <a:cubicBezTo>
                  <a:pt x="5790" y="8098"/>
                  <a:pt x="5490" y="7467"/>
                  <a:pt x="5166" y="6848"/>
                </a:cubicBezTo>
                <a:cubicBezTo>
                  <a:pt x="5265" y="6703"/>
                  <a:pt x="5495" y="6312"/>
                  <a:pt x="5872" y="5380"/>
                </a:cubicBezTo>
                <a:cubicBezTo>
                  <a:pt x="6236" y="4475"/>
                  <a:pt x="5639" y="4145"/>
                  <a:pt x="5447" y="4096"/>
                </a:cubicBezTo>
                <a:cubicBezTo>
                  <a:pt x="5410" y="4087"/>
                  <a:pt x="5370" y="4082"/>
                  <a:pt x="5330" y="4082"/>
                </a:cubicBezTo>
                <a:cubicBezTo>
                  <a:pt x="5023" y="4082"/>
                  <a:pt x="4661" y="4367"/>
                  <a:pt x="4672" y="5121"/>
                </a:cubicBezTo>
                <a:cubicBezTo>
                  <a:pt x="4679" y="5507"/>
                  <a:pt x="4739" y="5890"/>
                  <a:pt x="4851" y="6260"/>
                </a:cubicBezTo>
                <a:cubicBezTo>
                  <a:pt x="4720" y="6022"/>
                  <a:pt x="4585" y="5787"/>
                  <a:pt x="4447" y="5553"/>
                </a:cubicBezTo>
                <a:cubicBezTo>
                  <a:pt x="4377" y="5434"/>
                  <a:pt x="4306" y="5315"/>
                  <a:pt x="4233" y="5197"/>
                </a:cubicBezTo>
                <a:cubicBezTo>
                  <a:pt x="4344" y="4753"/>
                  <a:pt x="4697" y="3163"/>
                  <a:pt x="4240" y="2407"/>
                </a:cubicBezTo>
                <a:cubicBezTo>
                  <a:pt x="4137" y="2234"/>
                  <a:pt x="3957" y="2095"/>
                  <a:pt x="3756" y="2091"/>
                </a:cubicBezTo>
                <a:cubicBezTo>
                  <a:pt x="3753" y="2091"/>
                  <a:pt x="3749" y="2091"/>
                  <a:pt x="3746" y="2091"/>
                </a:cubicBezTo>
                <a:cubicBezTo>
                  <a:pt x="3467" y="2091"/>
                  <a:pt x="3241" y="2352"/>
                  <a:pt x="3191" y="2628"/>
                </a:cubicBezTo>
                <a:cubicBezTo>
                  <a:pt x="3097" y="3142"/>
                  <a:pt x="3473" y="3835"/>
                  <a:pt x="3862" y="4603"/>
                </a:cubicBezTo>
                <a:cubicBezTo>
                  <a:pt x="3485" y="4020"/>
                  <a:pt x="3087" y="3451"/>
                  <a:pt x="2671" y="2901"/>
                </a:cubicBezTo>
                <a:cubicBezTo>
                  <a:pt x="2469" y="2217"/>
                  <a:pt x="1732" y="0"/>
                  <a:pt x="668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408" name="Google Shape;677;p27"/>
          <p:cNvGrpSpPr/>
          <p:nvPr/>
        </p:nvGrpSpPr>
        <p:grpSpPr>
          <a:xfrm>
            <a:off x="0" y="3433320"/>
            <a:ext cx="1300680" cy="1391760"/>
            <a:chOff x="0" y="3433320"/>
            <a:chExt cx="1300680" cy="1391760"/>
          </a:xfrm>
        </p:grpSpPr>
        <p:sp>
          <p:nvSpPr>
            <p:cNvPr id="409" name="Google Shape;678;p27"/>
            <p:cNvSpPr/>
            <p:nvPr/>
          </p:nvSpPr>
          <p:spPr>
            <a:xfrm flipH="1" rot="14461200">
              <a:off x="114840" y="3554640"/>
              <a:ext cx="663840" cy="655200"/>
            </a:xfrm>
            <a:custGeom>
              <a:avLst/>
              <a:gdLst>
                <a:gd name="textAreaLeft" fmla="*/ 360 w 663840"/>
                <a:gd name="textAreaRight" fmla="*/ 664560 w 663840"/>
                <a:gd name="textAreaTop" fmla="*/ 0 h 655200"/>
                <a:gd name="textAreaBottom" fmla="*/ 655560 h 655200"/>
              </a:gdLst>
              <a:ahLst/>
              <a:rect l="textAreaLeft" t="textAreaTop" r="textAreaRight" b="textAreaBottom"/>
              <a:pathLst>
                <a:path w="11737" h="11575">
                  <a:moveTo>
                    <a:pt x="5871" y="2427"/>
                  </a:moveTo>
                  <a:cubicBezTo>
                    <a:pt x="6365" y="2427"/>
                    <a:pt x="6867" y="2536"/>
                    <a:pt x="7341" y="2767"/>
                  </a:cubicBezTo>
                  <a:cubicBezTo>
                    <a:pt x="9009" y="3581"/>
                    <a:pt x="9702" y="5593"/>
                    <a:pt x="8888" y="7261"/>
                  </a:cubicBezTo>
                  <a:cubicBezTo>
                    <a:pt x="8306" y="8455"/>
                    <a:pt x="7110" y="9149"/>
                    <a:pt x="5866" y="9149"/>
                  </a:cubicBezTo>
                  <a:cubicBezTo>
                    <a:pt x="5371" y="9149"/>
                    <a:pt x="4869" y="9039"/>
                    <a:pt x="4395" y="8808"/>
                  </a:cubicBezTo>
                  <a:cubicBezTo>
                    <a:pt x="2727" y="7996"/>
                    <a:pt x="2034" y="5983"/>
                    <a:pt x="2847" y="4316"/>
                  </a:cubicBezTo>
                  <a:cubicBezTo>
                    <a:pt x="3430" y="3121"/>
                    <a:pt x="4626" y="2427"/>
                    <a:pt x="5871" y="2427"/>
                  </a:cubicBezTo>
                  <a:close/>
                  <a:moveTo>
                    <a:pt x="5876" y="0"/>
                  </a:moveTo>
                  <a:cubicBezTo>
                    <a:pt x="5656" y="0"/>
                    <a:pt x="5435" y="13"/>
                    <a:pt x="5216" y="38"/>
                  </a:cubicBezTo>
                  <a:lnTo>
                    <a:pt x="5396" y="1154"/>
                  </a:lnTo>
                  <a:cubicBezTo>
                    <a:pt x="4968" y="1198"/>
                    <a:pt x="4549" y="1301"/>
                    <a:pt x="4149" y="1460"/>
                  </a:cubicBezTo>
                  <a:lnTo>
                    <a:pt x="3779" y="391"/>
                  </a:lnTo>
                  <a:cubicBezTo>
                    <a:pt x="2825" y="758"/>
                    <a:pt x="1988" y="1372"/>
                    <a:pt x="1351" y="2170"/>
                  </a:cubicBezTo>
                  <a:lnTo>
                    <a:pt x="2267" y="2832"/>
                  </a:lnTo>
                  <a:cubicBezTo>
                    <a:pt x="2036" y="3112"/>
                    <a:pt x="1838" y="3418"/>
                    <a:pt x="1677" y="3744"/>
                  </a:cubicBezTo>
                  <a:cubicBezTo>
                    <a:pt x="1647" y="3806"/>
                    <a:pt x="1624" y="3871"/>
                    <a:pt x="1597" y="3933"/>
                  </a:cubicBezTo>
                  <a:lnTo>
                    <a:pt x="578" y="3440"/>
                  </a:lnTo>
                  <a:cubicBezTo>
                    <a:pt x="159" y="4379"/>
                    <a:pt x="1" y="5413"/>
                    <a:pt x="118" y="6435"/>
                  </a:cubicBezTo>
                  <a:lnTo>
                    <a:pt x="1233" y="6255"/>
                  </a:lnTo>
                  <a:cubicBezTo>
                    <a:pt x="1278" y="6686"/>
                    <a:pt x="1381" y="7109"/>
                    <a:pt x="1542" y="7512"/>
                  </a:cubicBezTo>
                  <a:lnTo>
                    <a:pt x="474" y="7884"/>
                  </a:lnTo>
                  <a:cubicBezTo>
                    <a:pt x="846" y="8847"/>
                    <a:pt x="1471" y="9693"/>
                    <a:pt x="2285" y="10332"/>
                  </a:cubicBezTo>
                  <a:lnTo>
                    <a:pt x="2946" y="9417"/>
                  </a:lnTo>
                  <a:cubicBezTo>
                    <a:pt x="3217" y="9636"/>
                    <a:pt x="3512" y="9825"/>
                    <a:pt x="3824" y="9979"/>
                  </a:cubicBezTo>
                  <a:cubicBezTo>
                    <a:pt x="3897" y="10014"/>
                    <a:pt x="3971" y="10042"/>
                    <a:pt x="4045" y="10073"/>
                  </a:cubicBezTo>
                  <a:lnTo>
                    <a:pt x="3549" y="11090"/>
                  </a:lnTo>
                  <a:cubicBezTo>
                    <a:pt x="4279" y="11410"/>
                    <a:pt x="5066" y="11575"/>
                    <a:pt x="5858" y="11575"/>
                  </a:cubicBezTo>
                  <a:cubicBezTo>
                    <a:pt x="6084" y="11575"/>
                    <a:pt x="6310" y="11561"/>
                    <a:pt x="6535" y="11535"/>
                  </a:cubicBezTo>
                  <a:lnTo>
                    <a:pt x="6358" y="10421"/>
                  </a:lnTo>
                  <a:cubicBezTo>
                    <a:pt x="6788" y="10374"/>
                    <a:pt x="7208" y="10269"/>
                    <a:pt x="7609" y="10108"/>
                  </a:cubicBezTo>
                  <a:lnTo>
                    <a:pt x="7977" y="11176"/>
                  </a:lnTo>
                  <a:cubicBezTo>
                    <a:pt x="8932" y="10805"/>
                    <a:pt x="9770" y="10185"/>
                    <a:pt x="10405" y="9379"/>
                  </a:cubicBezTo>
                  <a:lnTo>
                    <a:pt x="9492" y="8717"/>
                  </a:lnTo>
                  <a:cubicBezTo>
                    <a:pt x="9714" y="8444"/>
                    <a:pt x="9904" y="8148"/>
                    <a:pt x="10059" y="7832"/>
                  </a:cubicBezTo>
                  <a:cubicBezTo>
                    <a:pt x="10094" y="7761"/>
                    <a:pt x="10120" y="7688"/>
                    <a:pt x="10151" y="7616"/>
                  </a:cubicBezTo>
                  <a:lnTo>
                    <a:pt x="11162" y="8123"/>
                  </a:lnTo>
                  <a:cubicBezTo>
                    <a:pt x="11580" y="7181"/>
                    <a:pt x="11737" y="6144"/>
                    <a:pt x="11615" y="5120"/>
                  </a:cubicBezTo>
                  <a:lnTo>
                    <a:pt x="11615" y="5120"/>
                  </a:lnTo>
                  <a:lnTo>
                    <a:pt x="10500" y="5297"/>
                  </a:lnTo>
                  <a:cubicBezTo>
                    <a:pt x="10454" y="4872"/>
                    <a:pt x="10351" y="4454"/>
                    <a:pt x="10191" y="4057"/>
                  </a:cubicBezTo>
                  <a:lnTo>
                    <a:pt x="11271" y="3718"/>
                  </a:lnTo>
                  <a:cubicBezTo>
                    <a:pt x="10899" y="2743"/>
                    <a:pt x="10270" y="1888"/>
                    <a:pt x="9450" y="1244"/>
                  </a:cubicBezTo>
                  <a:lnTo>
                    <a:pt x="8794" y="2162"/>
                  </a:lnTo>
                  <a:cubicBezTo>
                    <a:pt x="8522" y="1941"/>
                    <a:pt x="8226" y="1752"/>
                    <a:pt x="7912" y="1597"/>
                  </a:cubicBezTo>
                  <a:cubicBezTo>
                    <a:pt x="7836" y="1561"/>
                    <a:pt x="7760" y="1533"/>
                    <a:pt x="7684" y="1500"/>
                  </a:cubicBezTo>
                  <a:lnTo>
                    <a:pt x="8177" y="483"/>
                  </a:lnTo>
                  <a:cubicBezTo>
                    <a:pt x="7449" y="164"/>
                    <a:pt x="6666" y="0"/>
                    <a:pt x="5876" y="0"/>
                  </a:cubicBezTo>
                  <a:close/>
                </a:path>
              </a:pathLst>
            </a:custGeom>
            <a:solidFill>
              <a:srgbClr val="ec5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0" name="Google Shape;679;p27"/>
            <p:cNvSpPr/>
            <p:nvPr/>
          </p:nvSpPr>
          <p:spPr>
            <a:xfrm flipH="1" rot="14461200">
              <a:off x="370800" y="4158360"/>
              <a:ext cx="377280" cy="376920"/>
            </a:xfrm>
            <a:custGeom>
              <a:avLst/>
              <a:gdLst>
                <a:gd name="textAreaLeft" fmla="*/ 360 w 377280"/>
                <a:gd name="textAreaRight" fmla="*/ 378000 w 377280"/>
                <a:gd name="textAreaTop" fmla="*/ 0 h 376920"/>
                <a:gd name="textAreaBottom" fmla="*/ 377280 h 376920"/>
              </a:gdLst>
              <a:ahLst/>
              <a:rect l="textAreaLeft" t="textAreaTop" r="textAreaRight" b="textAreaBottom"/>
              <a:pathLst>
                <a:path w="6671" h="6668">
                  <a:moveTo>
                    <a:pt x="3353" y="1515"/>
                  </a:moveTo>
                  <a:cubicBezTo>
                    <a:pt x="3446" y="1515"/>
                    <a:pt x="3539" y="1523"/>
                    <a:pt x="3632" y="1537"/>
                  </a:cubicBezTo>
                  <a:cubicBezTo>
                    <a:pt x="4376" y="1655"/>
                    <a:pt x="4983" y="2242"/>
                    <a:pt x="5127" y="2981"/>
                  </a:cubicBezTo>
                  <a:cubicBezTo>
                    <a:pt x="5273" y="3728"/>
                    <a:pt x="4924" y="4505"/>
                    <a:pt x="4268" y="4892"/>
                  </a:cubicBezTo>
                  <a:cubicBezTo>
                    <a:pt x="3986" y="5059"/>
                    <a:pt x="3669" y="5139"/>
                    <a:pt x="3354" y="5139"/>
                  </a:cubicBezTo>
                  <a:cubicBezTo>
                    <a:pt x="2846" y="5139"/>
                    <a:pt x="2342" y="4931"/>
                    <a:pt x="1991" y="4536"/>
                  </a:cubicBezTo>
                  <a:cubicBezTo>
                    <a:pt x="1489" y="3972"/>
                    <a:pt x="1391" y="3132"/>
                    <a:pt x="1749" y="2468"/>
                  </a:cubicBezTo>
                  <a:cubicBezTo>
                    <a:pt x="2066" y="1879"/>
                    <a:pt x="2696" y="1515"/>
                    <a:pt x="3353" y="1515"/>
                  </a:cubicBezTo>
                  <a:close/>
                  <a:moveTo>
                    <a:pt x="2967" y="0"/>
                  </a:moveTo>
                  <a:cubicBezTo>
                    <a:pt x="2671" y="30"/>
                    <a:pt x="2381" y="101"/>
                    <a:pt x="2104" y="209"/>
                  </a:cubicBezTo>
                  <a:cubicBezTo>
                    <a:pt x="1970" y="263"/>
                    <a:pt x="1841" y="325"/>
                    <a:pt x="1716" y="396"/>
                  </a:cubicBezTo>
                  <a:lnTo>
                    <a:pt x="2133" y="1129"/>
                  </a:lnTo>
                  <a:cubicBezTo>
                    <a:pt x="1839" y="1293"/>
                    <a:pt x="1582" y="1515"/>
                    <a:pt x="1375" y="1781"/>
                  </a:cubicBezTo>
                  <a:lnTo>
                    <a:pt x="724" y="1237"/>
                  </a:lnTo>
                  <a:cubicBezTo>
                    <a:pt x="446" y="1586"/>
                    <a:pt x="237" y="1986"/>
                    <a:pt x="112" y="2413"/>
                  </a:cubicBezTo>
                  <a:lnTo>
                    <a:pt x="930" y="2637"/>
                  </a:lnTo>
                  <a:cubicBezTo>
                    <a:pt x="854" y="2892"/>
                    <a:pt x="821" y="3158"/>
                    <a:pt x="831" y="3424"/>
                  </a:cubicBezTo>
                  <a:cubicBezTo>
                    <a:pt x="833" y="3496"/>
                    <a:pt x="846" y="3565"/>
                    <a:pt x="855" y="3636"/>
                  </a:cubicBezTo>
                  <a:lnTo>
                    <a:pt x="0" y="3713"/>
                  </a:lnTo>
                  <a:cubicBezTo>
                    <a:pt x="52" y="4159"/>
                    <a:pt x="194" y="4591"/>
                    <a:pt x="418" y="4982"/>
                  </a:cubicBezTo>
                  <a:lnTo>
                    <a:pt x="1156" y="4558"/>
                  </a:lnTo>
                  <a:cubicBezTo>
                    <a:pt x="1321" y="4848"/>
                    <a:pt x="1542" y="5102"/>
                    <a:pt x="1805" y="5307"/>
                  </a:cubicBezTo>
                  <a:lnTo>
                    <a:pt x="1255" y="5967"/>
                  </a:lnTo>
                  <a:cubicBezTo>
                    <a:pt x="1580" y="6229"/>
                    <a:pt x="1952" y="6426"/>
                    <a:pt x="2351" y="6550"/>
                  </a:cubicBezTo>
                  <a:cubicBezTo>
                    <a:pt x="2377" y="6557"/>
                    <a:pt x="2403" y="6562"/>
                    <a:pt x="2429" y="6570"/>
                  </a:cubicBezTo>
                  <a:lnTo>
                    <a:pt x="2653" y="5746"/>
                  </a:lnTo>
                  <a:cubicBezTo>
                    <a:pt x="2872" y="5808"/>
                    <a:pt x="3099" y="5840"/>
                    <a:pt x="3326" y="5840"/>
                  </a:cubicBezTo>
                  <a:cubicBezTo>
                    <a:pt x="3432" y="5840"/>
                    <a:pt x="3539" y="5833"/>
                    <a:pt x="3645" y="5819"/>
                  </a:cubicBezTo>
                  <a:lnTo>
                    <a:pt x="3725" y="6668"/>
                  </a:lnTo>
                  <a:cubicBezTo>
                    <a:pt x="4165" y="6615"/>
                    <a:pt x="4590" y="6477"/>
                    <a:pt x="4977" y="6263"/>
                  </a:cubicBezTo>
                  <a:lnTo>
                    <a:pt x="4547" y="5532"/>
                  </a:lnTo>
                  <a:cubicBezTo>
                    <a:pt x="4846" y="5372"/>
                    <a:pt x="5110" y="5150"/>
                    <a:pt x="5321" y="4884"/>
                  </a:cubicBezTo>
                  <a:lnTo>
                    <a:pt x="5966" y="5429"/>
                  </a:lnTo>
                  <a:cubicBezTo>
                    <a:pt x="5989" y="5402"/>
                    <a:pt x="6012" y="5375"/>
                    <a:pt x="6034" y="5346"/>
                  </a:cubicBezTo>
                  <a:cubicBezTo>
                    <a:pt x="6280" y="5015"/>
                    <a:pt x="6462" y="4642"/>
                    <a:pt x="6569" y="4244"/>
                  </a:cubicBezTo>
                  <a:lnTo>
                    <a:pt x="5761" y="4025"/>
                  </a:lnTo>
                  <a:cubicBezTo>
                    <a:pt x="5852" y="3702"/>
                    <a:pt x="5878" y="3365"/>
                    <a:pt x="5839" y="3033"/>
                  </a:cubicBezTo>
                  <a:lnTo>
                    <a:pt x="6671" y="2972"/>
                  </a:lnTo>
                  <a:cubicBezTo>
                    <a:pt x="6622" y="2522"/>
                    <a:pt x="6483" y="2085"/>
                    <a:pt x="6264" y="1690"/>
                  </a:cubicBezTo>
                  <a:lnTo>
                    <a:pt x="5543" y="2107"/>
                  </a:lnTo>
                  <a:cubicBezTo>
                    <a:pt x="5383" y="1808"/>
                    <a:pt x="5160" y="1548"/>
                    <a:pt x="4887" y="1346"/>
                  </a:cubicBezTo>
                  <a:lnTo>
                    <a:pt x="5421" y="701"/>
                  </a:lnTo>
                  <a:cubicBezTo>
                    <a:pt x="5076" y="432"/>
                    <a:pt x="4681" y="231"/>
                    <a:pt x="4260" y="112"/>
                  </a:cubicBezTo>
                  <a:lnTo>
                    <a:pt x="4048" y="923"/>
                  </a:lnTo>
                  <a:cubicBezTo>
                    <a:pt x="3816" y="855"/>
                    <a:pt x="3577" y="821"/>
                    <a:pt x="3337" y="821"/>
                  </a:cubicBezTo>
                  <a:cubicBezTo>
                    <a:pt x="3239" y="821"/>
                    <a:pt x="3141" y="826"/>
                    <a:pt x="3044" y="838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1" name="Google Shape;680;p27"/>
            <p:cNvSpPr/>
            <p:nvPr/>
          </p:nvSpPr>
          <p:spPr>
            <a:xfrm flipH="1" rot="15484200">
              <a:off x="926280" y="4451040"/>
              <a:ext cx="343440" cy="341640"/>
            </a:xfrm>
            <a:custGeom>
              <a:avLst/>
              <a:gdLst>
                <a:gd name="textAreaLeft" fmla="*/ 360 w 343440"/>
                <a:gd name="textAreaRight" fmla="*/ 344160 w 343440"/>
                <a:gd name="textAreaTop" fmla="*/ 0 h 341640"/>
                <a:gd name="textAreaBottom" fmla="*/ 342000 h 341640"/>
              </a:gdLst>
              <a:ahLst/>
              <a:rect l="textAreaLeft" t="textAreaTop" r="textAreaRight" b="textAreaBottom"/>
              <a:pathLst>
                <a:path w="5557" h="5529">
                  <a:moveTo>
                    <a:pt x="2786" y="1274"/>
                  </a:moveTo>
                  <a:cubicBezTo>
                    <a:pt x="3091" y="1274"/>
                    <a:pt x="3395" y="1366"/>
                    <a:pt x="3652" y="1547"/>
                  </a:cubicBezTo>
                  <a:cubicBezTo>
                    <a:pt x="4158" y="1906"/>
                    <a:pt x="4391" y="2560"/>
                    <a:pt x="4229" y="3158"/>
                  </a:cubicBezTo>
                  <a:cubicBezTo>
                    <a:pt x="4064" y="3763"/>
                    <a:pt x="3522" y="4209"/>
                    <a:pt x="2897" y="4255"/>
                  </a:cubicBezTo>
                  <a:cubicBezTo>
                    <a:pt x="2862" y="4258"/>
                    <a:pt x="2826" y="4259"/>
                    <a:pt x="2791" y="4259"/>
                  </a:cubicBezTo>
                  <a:cubicBezTo>
                    <a:pt x="2128" y="4259"/>
                    <a:pt x="1524" y="3807"/>
                    <a:pt x="1347" y="3160"/>
                  </a:cubicBezTo>
                  <a:cubicBezTo>
                    <a:pt x="1182" y="2562"/>
                    <a:pt x="1416" y="1907"/>
                    <a:pt x="1923" y="1546"/>
                  </a:cubicBezTo>
                  <a:cubicBezTo>
                    <a:pt x="2179" y="1365"/>
                    <a:pt x="2483" y="1274"/>
                    <a:pt x="2786" y="1274"/>
                  </a:cubicBezTo>
                  <a:close/>
                  <a:moveTo>
                    <a:pt x="2801" y="1"/>
                  </a:moveTo>
                  <a:cubicBezTo>
                    <a:pt x="2752" y="1"/>
                    <a:pt x="2702" y="2"/>
                    <a:pt x="2653" y="5"/>
                  </a:cubicBezTo>
                  <a:lnTo>
                    <a:pt x="2694" y="699"/>
                  </a:lnTo>
                  <a:cubicBezTo>
                    <a:pt x="2417" y="712"/>
                    <a:pt x="2146" y="782"/>
                    <a:pt x="1897" y="904"/>
                  </a:cubicBezTo>
                  <a:lnTo>
                    <a:pt x="1615" y="265"/>
                  </a:lnTo>
                  <a:cubicBezTo>
                    <a:pt x="1283" y="420"/>
                    <a:pt x="983" y="639"/>
                    <a:pt x="734" y="909"/>
                  </a:cubicBezTo>
                  <a:lnTo>
                    <a:pt x="1257" y="1371"/>
                  </a:lnTo>
                  <a:cubicBezTo>
                    <a:pt x="1108" y="1533"/>
                    <a:pt x="985" y="1717"/>
                    <a:pt x="895" y="1917"/>
                  </a:cubicBezTo>
                  <a:cubicBezTo>
                    <a:pt x="871" y="1971"/>
                    <a:pt x="856" y="2027"/>
                    <a:pt x="836" y="2082"/>
                  </a:cubicBezTo>
                  <a:lnTo>
                    <a:pt x="177" y="1827"/>
                  </a:lnTo>
                  <a:cubicBezTo>
                    <a:pt x="53" y="2176"/>
                    <a:pt x="0" y="2546"/>
                    <a:pt x="22" y="2916"/>
                  </a:cubicBezTo>
                  <a:lnTo>
                    <a:pt x="722" y="2871"/>
                  </a:lnTo>
                  <a:cubicBezTo>
                    <a:pt x="738" y="3146"/>
                    <a:pt x="807" y="3415"/>
                    <a:pt x="928" y="3662"/>
                  </a:cubicBezTo>
                  <a:lnTo>
                    <a:pt x="283" y="3948"/>
                  </a:lnTo>
                  <a:cubicBezTo>
                    <a:pt x="427" y="4260"/>
                    <a:pt x="628" y="4542"/>
                    <a:pt x="878" y="4779"/>
                  </a:cubicBezTo>
                  <a:cubicBezTo>
                    <a:pt x="894" y="4794"/>
                    <a:pt x="911" y="4807"/>
                    <a:pt x="928" y="4823"/>
                  </a:cubicBezTo>
                  <a:lnTo>
                    <a:pt x="1393" y="4297"/>
                  </a:lnTo>
                  <a:cubicBezTo>
                    <a:pt x="1598" y="4481"/>
                    <a:pt x="1838" y="4623"/>
                    <a:pt x="2099" y="4712"/>
                  </a:cubicBezTo>
                  <a:lnTo>
                    <a:pt x="1849" y="5367"/>
                  </a:lnTo>
                  <a:cubicBezTo>
                    <a:pt x="2152" y="5474"/>
                    <a:pt x="2470" y="5528"/>
                    <a:pt x="2791" y="5528"/>
                  </a:cubicBezTo>
                  <a:cubicBezTo>
                    <a:pt x="2834" y="5528"/>
                    <a:pt x="2877" y="5527"/>
                    <a:pt x="2920" y="5525"/>
                  </a:cubicBezTo>
                  <a:lnTo>
                    <a:pt x="2868" y="4829"/>
                  </a:lnTo>
                  <a:cubicBezTo>
                    <a:pt x="3149" y="4820"/>
                    <a:pt x="3423" y="4752"/>
                    <a:pt x="3677" y="4633"/>
                  </a:cubicBezTo>
                  <a:lnTo>
                    <a:pt x="3953" y="5272"/>
                  </a:lnTo>
                  <a:cubicBezTo>
                    <a:pt x="3980" y="5258"/>
                    <a:pt x="4008" y="5248"/>
                    <a:pt x="4035" y="5235"/>
                  </a:cubicBezTo>
                  <a:cubicBezTo>
                    <a:pt x="4337" y="5080"/>
                    <a:pt x="4607" y="4870"/>
                    <a:pt x="4832" y="4617"/>
                  </a:cubicBezTo>
                  <a:lnTo>
                    <a:pt x="4315" y="4160"/>
                  </a:lnTo>
                  <a:cubicBezTo>
                    <a:pt x="4500" y="3955"/>
                    <a:pt x="4643" y="3716"/>
                    <a:pt x="4735" y="3456"/>
                  </a:cubicBezTo>
                  <a:lnTo>
                    <a:pt x="5370" y="3715"/>
                  </a:lnTo>
                  <a:cubicBezTo>
                    <a:pt x="5500" y="3365"/>
                    <a:pt x="5557" y="2993"/>
                    <a:pt x="5539" y="2620"/>
                  </a:cubicBezTo>
                  <a:lnTo>
                    <a:pt x="5539" y="2620"/>
                  </a:lnTo>
                  <a:lnTo>
                    <a:pt x="4855" y="2665"/>
                  </a:lnTo>
                  <a:cubicBezTo>
                    <a:pt x="4845" y="2386"/>
                    <a:pt x="4775" y="2113"/>
                    <a:pt x="4649" y="1863"/>
                  </a:cubicBezTo>
                  <a:lnTo>
                    <a:pt x="5277" y="1583"/>
                  </a:lnTo>
                  <a:cubicBezTo>
                    <a:pt x="5121" y="1258"/>
                    <a:pt x="4902" y="967"/>
                    <a:pt x="4635" y="725"/>
                  </a:cubicBezTo>
                  <a:lnTo>
                    <a:pt x="4182" y="1245"/>
                  </a:lnTo>
                  <a:cubicBezTo>
                    <a:pt x="3977" y="1056"/>
                    <a:pt x="3736" y="911"/>
                    <a:pt x="3473" y="817"/>
                  </a:cubicBezTo>
                  <a:lnTo>
                    <a:pt x="3722" y="171"/>
                  </a:lnTo>
                  <a:cubicBezTo>
                    <a:pt x="3427" y="58"/>
                    <a:pt x="3115" y="1"/>
                    <a:pt x="2801" y="1"/>
                  </a:cubicBez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412" name="Google Shape;681;p27"/>
          <p:cNvGrpSpPr/>
          <p:nvPr/>
        </p:nvGrpSpPr>
        <p:grpSpPr>
          <a:xfrm>
            <a:off x="7457400" y="3951000"/>
            <a:ext cx="1229040" cy="1227960"/>
            <a:chOff x="7457400" y="3951000"/>
            <a:chExt cx="1229040" cy="1227960"/>
          </a:xfrm>
        </p:grpSpPr>
        <p:sp>
          <p:nvSpPr>
            <p:cNvPr id="413" name="Google Shape;682;p27"/>
            <p:cNvSpPr/>
            <p:nvPr/>
          </p:nvSpPr>
          <p:spPr>
            <a:xfrm flipH="1" flipV="1" rot="8147400">
              <a:off x="7808400" y="4505040"/>
              <a:ext cx="828000" cy="435960"/>
            </a:xfrm>
            <a:custGeom>
              <a:avLst/>
              <a:gdLst>
                <a:gd name="textAreaLeft" fmla="*/ 360 w 828000"/>
                <a:gd name="textAreaRight" fmla="*/ 828720 w 828000"/>
                <a:gd name="textAreaTop" fmla="*/ -360 h 435960"/>
                <a:gd name="textAreaBottom" fmla="*/ 435960 h 435960"/>
              </a:gdLst>
              <a:ahLst/>
              <a:rect l="textAreaLeft" t="textAreaTop" r="textAreaRight" b="textAreaBottom"/>
              <a:pathLst>
                <a:path w="17162" h="9040">
                  <a:moveTo>
                    <a:pt x="16106" y="1"/>
                  </a:moveTo>
                  <a:cubicBezTo>
                    <a:pt x="16013" y="1"/>
                    <a:pt x="15919" y="15"/>
                    <a:pt x="15833" y="44"/>
                  </a:cubicBezTo>
                  <a:cubicBezTo>
                    <a:pt x="15118" y="286"/>
                    <a:pt x="14527" y="1398"/>
                    <a:pt x="13783" y="2420"/>
                  </a:cubicBezTo>
                  <a:cubicBezTo>
                    <a:pt x="13146" y="2887"/>
                    <a:pt x="12490" y="3325"/>
                    <a:pt x="11816" y="3736"/>
                  </a:cubicBezTo>
                  <a:cubicBezTo>
                    <a:pt x="12281" y="3366"/>
                    <a:pt x="12824" y="2840"/>
                    <a:pt x="12930" y="2339"/>
                  </a:cubicBezTo>
                  <a:cubicBezTo>
                    <a:pt x="12967" y="2162"/>
                    <a:pt x="12934" y="1962"/>
                    <a:pt x="12805" y="1837"/>
                  </a:cubicBezTo>
                  <a:cubicBezTo>
                    <a:pt x="12720" y="1755"/>
                    <a:pt x="12605" y="1718"/>
                    <a:pt x="12487" y="1718"/>
                  </a:cubicBezTo>
                  <a:cubicBezTo>
                    <a:pt x="12352" y="1718"/>
                    <a:pt x="12211" y="1766"/>
                    <a:pt x="12102" y="1847"/>
                  </a:cubicBezTo>
                  <a:cubicBezTo>
                    <a:pt x="11628" y="2201"/>
                    <a:pt x="11467" y="3188"/>
                    <a:pt x="11154" y="4126"/>
                  </a:cubicBezTo>
                  <a:cubicBezTo>
                    <a:pt x="10686" y="4394"/>
                    <a:pt x="10211" y="4648"/>
                    <a:pt x="9728" y="4888"/>
                  </a:cubicBezTo>
                  <a:cubicBezTo>
                    <a:pt x="10190" y="4522"/>
                    <a:pt x="10842" y="3911"/>
                    <a:pt x="10894" y="3343"/>
                  </a:cubicBezTo>
                  <a:cubicBezTo>
                    <a:pt x="10909" y="3172"/>
                    <a:pt x="10855" y="2984"/>
                    <a:pt x="10717" y="2880"/>
                  </a:cubicBezTo>
                  <a:cubicBezTo>
                    <a:pt x="10643" y="2824"/>
                    <a:pt x="10554" y="2799"/>
                    <a:pt x="10463" y="2799"/>
                  </a:cubicBezTo>
                  <a:cubicBezTo>
                    <a:pt x="10314" y="2799"/>
                    <a:pt x="10159" y="2865"/>
                    <a:pt x="10048" y="2970"/>
                  </a:cubicBezTo>
                  <a:cubicBezTo>
                    <a:pt x="9639" y="3357"/>
                    <a:pt x="9497" y="4185"/>
                    <a:pt x="9299" y="5097"/>
                  </a:cubicBezTo>
                  <a:cubicBezTo>
                    <a:pt x="8794" y="5338"/>
                    <a:pt x="8282" y="5565"/>
                    <a:pt x="7764" y="5775"/>
                  </a:cubicBezTo>
                  <a:cubicBezTo>
                    <a:pt x="8039" y="5595"/>
                    <a:pt x="8387" y="5357"/>
                    <a:pt x="8680" y="5122"/>
                  </a:cubicBezTo>
                  <a:cubicBezTo>
                    <a:pt x="9433" y="4519"/>
                    <a:pt x="9079" y="3951"/>
                    <a:pt x="8939" y="3819"/>
                  </a:cubicBezTo>
                  <a:cubicBezTo>
                    <a:pt x="8854" y="3738"/>
                    <a:pt x="8733" y="3686"/>
                    <a:pt x="8594" y="3686"/>
                  </a:cubicBezTo>
                  <a:cubicBezTo>
                    <a:pt x="8344" y="3686"/>
                    <a:pt x="8035" y="3855"/>
                    <a:pt x="7775" y="4329"/>
                  </a:cubicBezTo>
                  <a:cubicBezTo>
                    <a:pt x="7394" y="5023"/>
                    <a:pt x="7307" y="5698"/>
                    <a:pt x="7284" y="5965"/>
                  </a:cubicBezTo>
                  <a:cubicBezTo>
                    <a:pt x="6668" y="6203"/>
                    <a:pt x="6043" y="6420"/>
                    <a:pt x="5411" y="6614"/>
                  </a:cubicBezTo>
                  <a:cubicBezTo>
                    <a:pt x="5704" y="6425"/>
                    <a:pt x="6096" y="6160"/>
                    <a:pt x="6423" y="5897"/>
                  </a:cubicBezTo>
                  <a:cubicBezTo>
                    <a:pt x="7198" y="5277"/>
                    <a:pt x="6834" y="4693"/>
                    <a:pt x="6690" y="4557"/>
                  </a:cubicBezTo>
                  <a:cubicBezTo>
                    <a:pt x="6603" y="4474"/>
                    <a:pt x="6478" y="4421"/>
                    <a:pt x="6335" y="4421"/>
                  </a:cubicBezTo>
                  <a:cubicBezTo>
                    <a:pt x="6078" y="4421"/>
                    <a:pt x="5760" y="4594"/>
                    <a:pt x="5493" y="5081"/>
                  </a:cubicBezTo>
                  <a:cubicBezTo>
                    <a:pt x="5112" y="5776"/>
                    <a:pt x="5015" y="6452"/>
                    <a:pt x="4990" y="6741"/>
                  </a:cubicBezTo>
                  <a:cubicBezTo>
                    <a:pt x="4325" y="6934"/>
                    <a:pt x="3655" y="7104"/>
                    <a:pt x="2978" y="7249"/>
                  </a:cubicBezTo>
                  <a:cubicBezTo>
                    <a:pt x="3314" y="7096"/>
                    <a:pt x="3744" y="6887"/>
                    <a:pt x="4113" y="6672"/>
                  </a:cubicBezTo>
                  <a:cubicBezTo>
                    <a:pt x="5036" y="6135"/>
                    <a:pt x="4743" y="5455"/>
                    <a:pt x="4611" y="5286"/>
                  </a:cubicBezTo>
                  <a:cubicBezTo>
                    <a:pt x="4515" y="5165"/>
                    <a:pt x="4356" y="5079"/>
                    <a:pt x="4161" y="5079"/>
                  </a:cubicBezTo>
                  <a:cubicBezTo>
                    <a:pt x="3901" y="5079"/>
                    <a:pt x="3576" y="5231"/>
                    <a:pt x="3255" y="5655"/>
                  </a:cubicBezTo>
                  <a:cubicBezTo>
                    <a:pt x="2730" y="6345"/>
                    <a:pt x="2523" y="7062"/>
                    <a:pt x="2451" y="7357"/>
                  </a:cubicBezTo>
                  <a:cubicBezTo>
                    <a:pt x="1653" y="7511"/>
                    <a:pt x="851" y="7631"/>
                    <a:pt x="45" y="7716"/>
                  </a:cubicBezTo>
                  <a:cubicBezTo>
                    <a:pt x="34" y="7768"/>
                    <a:pt x="20" y="7818"/>
                    <a:pt x="1" y="7868"/>
                  </a:cubicBezTo>
                  <a:lnTo>
                    <a:pt x="0" y="7871"/>
                  </a:lnTo>
                  <a:cubicBezTo>
                    <a:pt x="520" y="7818"/>
                    <a:pt x="1037" y="7751"/>
                    <a:pt x="1553" y="7668"/>
                  </a:cubicBezTo>
                  <a:cubicBezTo>
                    <a:pt x="1872" y="7617"/>
                    <a:pt x="2192" y="7562"/>
                    <a:pt x="2510" y="7499"/>
                  </a:cubicBezTo>
                  <a:cubicBezTo>
                    <a:pt x="2845" y="7855"/>
                    <a:pt x="4038" y="9039"/>
                    <a:pt x="5092" y="9039"/>
                  </a:cubicBezTo>
                  <a:cubicBezTo>
                    <a:pt x="5149" y="9039"/>
                    <a:pt x="5207" y="9036"/>
                    <a:pt x="5264" y="9028"/>
                  </a:cubicBezTo>
                  <a:cubicBezTo>
                    <a:pt x="5512" y="8995"/>
                    <a:pt x="5761" y="8859"/>
                    <a:pt x="5867" y="8631"/>
                  </a:cubicBezTo>
                  <a:cubicBezTo>
                    <a:pt x="6017" y="8309"/>
                    <a:pt x="5831" y="7911"/>
                    <a:pt x="5538" y="7714"/>
                  </a:cubicBezTo>
                  <a:cubicBezTo>
                    <a:pt x="5120" y="7430"/>
                    <a:pt x="4091" y="7373"/>
                    <a:pt x="3329" y="7373"/>
                  </a:cubicBezTo>
                  <a:cubicBezTo>
                    <a:pt x="3255" y="7373"/>
                    <a:pt x="3184" y="7373"/>
                    <a:pt x="3116" y="7374"/>
                  </a:cubicBezTo>
                  <a:cubicBezTo>
                    <a:pt x="3790" y="7227"/>
                    <a:pt x="4458" y="7056"/>
                    <a:pt x="5119" y="6862"/>
                  </a:cubicBezTo>
                  <a:cubicBezTo>
                    <a:pt x="5408" y="7104"/>
                    <a:pt x="6404" y="7886"/>
                    <a:pt x="7245" y="7886"/>
                  </a:cubicBezTo>
                  <a:cubicBezTo>
                    <a:pt x="7343" y="7886"/>
                    <a:pt x="7439" y="7875"/>
                    <a:pt x="7532" y="7851"/>
                  </a:cubicBezTo>
                  <a:cubicBezTo>
                    <a:pt x="7734" y="7800"/>
                    <a:pt x="7924" y="7663"/>
                    <a:pt x="7989" y="7466"/>
                  </a:cubicBezTo>
                  <a:cubicBezTo>
                    <a:pt x="8080" y="7188"/>
                    <a:pt x="7889" y="6880"/>
                    <a:pt x="7630" y="6746"/>
                  </a:cubicBezTo>
                  <a:cubicBezTo>
                    <a:pt x="7440" y="6648"/>
                    <a:pt x="7125" y="6613"/>
                    <a:pt x="6779" y="6613"/>
                  </a:cubicBezTo>
                  <a:cubicBezTo>
                    <a:pt x="6403" y="6613"/>
                    <a:pt x="5990" y="6654"/>
                    <a:pt x="5661" y="6696"/>
                  </a:cubicBezTo>
                  <a:cubicBezTo>
                    <a:pt x="5942" y="6607"/>
                    <a:pt x="6221" y="6514"/>
                    <a:pt x="6500" y="6417"/>
                  </a:cubicBezTo>
                  <a:cubicBezTo>
                    <a:pt x="6820" y="6304"/>
                    <a:pt x="7136" y="6186"/>
                    <a:pt x="7452" y="6063"/>
                  </a:cubicBezTo>
                  <a:cubicBezTo>
                    <a:pt x="7785" y="6285"/>
                    <a:pt x="8887" y="6975"/>
                    <a:pt x="9733" y="6975"/>
                  </a:cubicBezTo>
                  <a:cubicBezTo>
                    <a:pt x="9841" y="6975"/>
                    <a:pt x="9945" y="6964"/>
                    <a:pt x="10042" y="6939"/>
                  </a:cubicBezTo>
                  <a:cubicBezTo>
                    <a:pt x="10239" y="6890"/>
                    <a:pt x="10425" y="6756"/>
                    <a:pt x="10489" y="6564"/>
                  </a:cubicBezTo>
                  <a:cubicBezTo>
                    <a:pt x="10579" y="6290"/>
                    <a:pt x="10391" y="5989"/>
                    <a:pt x="10137" y="5858"/>
                  </a:cubicBezTo>
                  <a:cubicBezTo>
                    <a:pt x="9912" y="5742"/>
                    <a:pt x="9631" y="5695"/>
                    <a:pt x="9308" y="5695"/>
                  </a:cubicBezTo>
                  <a:cubicBezTo>
                    <a:pt x="8905" y="5695"/>
                    <a:pt x="8438" y="5767"/>
                    <a:pt x="7933" y="5870"/>
                  </a:cubicBezTo>
                  <a:cubicBezTo>
                    <a:pt x="8581" y="5602"/>
                    <a:pt x="9218" y="5312"/>
                    <a:pt x="9843" y="5000"/>
                  </a:cubicBezTo>
                  <a:cubicBezTo>
                    <a:pt x="9985" y="5101"/>
                    <a:pt x="10372" y="5337"/>
                    <a:pt x="11299" y="5729"/>
                  </a:cubicBezTo>
                  <a:cubicBezTo>
                    <a:pt x="11509" y="5818"/>
                    <a:pt x="11688" y="5854"/>
                    <a:pt x="11841" y="5854"/>
                  </a:cubicBezTo>
                  <a:cubicBezTo>
                    <a:pt x="12340" y="5854"/>
                    <a:pt x="12549" y="5472"/>
                    <a:pt x="12588" y="5326"/>
                  </a:cubicBezTo>
                  <a:cubicBezTo>
                    <a:pt x="12676" y="5005"/>
                    <a:pt x="12430" y="4536"/>
                    <a:pt x="11577" y="4534"/>
                  </a:cubicBezTo>
                  <a:cubicBezTo>
                    <a:pt x="11191" y="4535"/>
                    <a:pt x="10807" y="4589"/>
                    <a:pt x="10435" y="4694"/>
                  </a:cubicBezTo>
                  <a:cubicBezTo>
                    <a:pt x="10676" y="4567"/>
                    <a:pt x="10914" y="4437"/>
                    <a:pt x="11150" y="4302"/>
                  </a:cubicBezTo>
                  <a:cubicBezTo>
                    <a:pt x="11270" y="4234"/>
                    <a:pt x="11390" y="4164"/>
                    <a:pt x="11509" y="4094"/>
                  </a:cubicBezTo>
                  <a:cubicBezTo>
                    <a:pt x="11795" y="4171"/>
                    <a:pt x="12565" y="4358"/>
                    <a:pt x="13278" y="4358"/>
                  </a:cubicBezTo>
                  <a:cubicBezTo>
                    <a:pt x="13662" y="4358"/>
                    <a:pt x="14031" y="4303"/>
                    <a:pt x="14299" y="4148"/>
                  </a:cubicBezTo>
                  <a:cubicBezTo>
                    <a:pt x="14472" y="4047"/>
                    <a:pt x="14614" y="3869"/>
                    <a:pt x="14621" y="3668"/>
                  </a:cubicBezTo>
                  <a:cubicBezTo>
                    <a:pt x="14633" y="3386"/>
                    <a:pt x="14372" y="3150"/>
                    <a:pt x="14095" y="3095"/>
                  </a:cubicBezTo>
                  <a:cubicBezTo>
                    <a:pt x="14035" y="3083"/>
                    <a:pt x="13973" y="3077"/>
                    <a:pt x="13908" y="3077"/>
                  </a:cubicBezTo>
                  <a:cubicBezTo>
                    <a:pt x="13418" y="3077"/>
                    <a:pt x="12792" y="3401"/>
                    <a:pt x="12108" y="3733"/>
                  </a:cubicBezTo>
                  <a:cubicBezTo>
                    <a:pt x="12698" y="3365"/>
                    <a:pt x="13273" y="2978"/>
                    <a:pt x="13831" y="2570"/>
                  </a:cubicBezTo>
                  <a:cubicBezTo>
                    <a:pt x="14579" y="2362"/>
                    <a:pt x="17162" y="1549"/>
                    <a:pt x="16711" y="319"/>
                  </a:cubicBezTo>
                  <a:cubicBezTo>
                    <a:pt x="16599" y="104"/>
                    <a:pt x="16353" y="1"/>
                    <a:pt x="16106" y="1"/>
                  </a:cubicBezTo>
                  <a:close/>
                </a:path>
              </a:pathLst>
            </a:custGeom>
            <a:solidFill>
              <a:srgbClr val="ec5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4" name="Google Shape;683;p27"/>
            <p:cNvSpPr/>
            <p:nvPr/>
          </p:nvSpPr>
          <p:spPr>
            <a:xfrm flipH="1" flipV="1" rot="8147400">
              <a:off x="7623000" y="4143960"/>
              <a:ext cx="897120" cy="840600"/>
            </a:xfrm>
            <a:custGeom>
              <a:avLst/>
              <a:gdLst>
                <a:gd name="textAreaLeft" fmla="*/ 360 w 897120"/>
                <a:gd name="textAreaRight" fmla="*/ 897840 w 897120"/>
                <a:gd name="textAreaTop" fmla="*/ -360 h 840600"/>
                <a:gd name="textAreaBottom" fmla="*/ 840600 h 840600"/>
              </a:gdLst>
              <a:ahLst/>
              <a:rect l="textAreaLeft" t="textAreaTop" r="textAreaRight" b="textAreaBottom"/>
              <a:pathLst>
                <a:path w="18594" h="17423">
                  <a:moveTo>
                    <a:pt x="17543" y="0"/>
                  </a:moveTo>
                  <a:cubicBezTo>
                    <a:pt x="16219" y="0"/>
                    <a:pt x="14492" y="2057"/>
                    <a:pt x="13951" y="2747"/>
                  </a:cubicBezTo>
                  <a:cubicBezTo>
                    <a:pt x="13143" y="3236"/>
                    <a:pt x="12353" y="3756"/>
                    <a:pt x="11579" y="4308"/>
                  </a:cubicBezTo>
                  <a:cubicBezTo>
                    <a:pt x="12460" y="3529"/>
                    <a:pt x="13287" y="2838"/>
                    <a:pt x="13428" y="2139"/>
                  </a:cubicBezTo>
                  <a:cubicBezTo>
                    <a:pt x="13504" y="1759"/>
                    <a:pt x="13344" y="1306"/>
                    <a:pt x="12982" y="1172"/>
                  </a:cubicBezTo>
                  <a:cubicBezTo>
                    <a:pt x="12908" y="1144"/>
                    <a:pt x="12830" y="1132"/>
                    <a:pt x="12753" y="1132"/>
                  </a:cubicBezTo>
                  <a:cubicBezTo>
                    <a:pt x="12559" y="1132"/>
                    <a:pt x="12363" y="1209"/>
                    <a:pt x="12206" y="1327"/>
                  </a:cubicBezTo>
                  <a:cubicBezTo>
                    <a:pt x="11247" y="2056"/>
                    <a:pt x="10891" y="4253"/>
                    <a:pt x="10808" y="4872"/>
                  </a:cubicBezTo>
                  <a:cubicBezTo>
                    <a:pt x="10657" y="4986"/>
                    <a:pt x="10507" y="5101"/>
                    <a:pt x="10357" y="5217"/>
                  </a:cubicBezTo>
                  <a:cubicBezTo>
                    <a:pt x="10065" y="5444"/>
                    <a:pt x="9775" y="5675"/>
                    <a:pt x="9488" y="5911"/>
                  </a:cubicBezTo>
                  <a:cubicBezTo>
                    <a:pt x="9757" y="5569"/>
                    <a:pt x="10060" y="5112"/>
                    <a:pt x="10290" y="4555"/>
                  </a:cubicBezTo>
                  <a:cubicBezTo>
                    <a:pt x="10736" y="3479"/>
                    <a:pt x="10274" y="2922"/>
                    <a:pt x="9823" y="2863"/>
                  </a:cubicBezTo>
                  <a:cubicBezTo>
                    <a:pt x="9799" y="2860"/>
                    <a:pt x="9771" y="2858"/>
                    <a:pt x="9739" y="2858"/>
                  </a:cubicBezTo>
                  <a:cubicBezTo>
                    <a:pt x="9402" y="2858"/>
                    <a:pt x="8630" y="3061"/>
                    <a:pt x="8636" y="4278"/>
                  </a:cubicBezTo>
                  <a:cubicBezTo>
                    <a:pt x="8644" y="5653"/>
                    <a:pt x="8739" y="6264"/>
                    <a:pt x="8792" y="6497"/>
                  </a:cubicBezTo>
                  <a:cubicBezTo>
                    <a:pt x="8069" y="7121"/>
                    <a:pt x="7369" y="7770"/>
                    <a:pt x="6691" y="8447"/>
                  </a:cubicBezTo>
                  <a:cubicBezTo>
                    <a:pt x="7402" y="7397"/>
                    <a:pt x="7928" y="6448"/>
                    <a:pt x="7865" y="5675"/>
                  </a:cubicBezTo>
                  <a:cubicBezTo>
                    <a:pt x="7833" y="5285"/>
                    <a:pt x="7551" y="4891"/>
                    <a:pt x="7160" y="4861"/>
                  </a:cubicBezTo>
                  <a:cubicBezTo>
                    <a:pt x="7144" y="4860"/>
                    <a:pt x="7127" y="4859"/>
                    <a:pt x="7111" y="4859"/>
                  </a:cubicBezTo>
                  <a:cubicBezTo>
                    <a:pt x="6853" y="4859"/>
                    <a:pt x="6607" y="5018"/>
                    <a:pt x="6450" y="5226"/>
                  </a:cubicBezTo>
                  <a:cubicBezTo>
                    <a:pt x="5720" y="6198"/>
                    <a:pt x="6076" y="8347"/>
                    <a:pt x="6194" y="8952"/>
                  </a:cubicBezTo>
                  <a:cubicBezTo>
                    <a:pt x="5874" y="9285"/>
                    <a:pt x="5558" y="9623"/>
                    <a:pt x="5249" y="9967"/>
                  </a:cubicBezTo>
                  <a:cubicBezTo>
                    <a:pt x="4980" y="10266"/>
                    <a:pt x="4715" y="10570"/>
                    <a:pt x="4455" y="10877"/>
                  </a:cubicBezTo>
                  <a:cubicBezTo>
                    <a:pt x="4890" y="10122"/>
                    <a:pt x="5478" y="8976"/>
                    <a:pt x="5427" y="8369"/>
                  </a:cubicBezTo>
                  <a:cubicBezTo>
                    <a:pt x="5394" y="7971"/>
                    <a:pt x="5106" y="7568"/>
                    <a:pt x="4708" y="7538"/>
                  </a:cubicBezTo>
                  <a:cubicBezTo>
                    <a:pt x="4691" y="7537"/>
                    <a:pt x="4675" y="7536"/>
                    <a:pt x="4659" y="7536"/>
                  </a:cubicBezTo>
                  <a:cubicBezTo>
                    <a:pt x="4394" y="7536"/>
                    <a:pt x="4143" y="7698"/>
                    <a:pt x="3983" y="7911"/>
                  </a:cubicBezTo>
                  <a:cubicBezTo>
                    <a:pt x="3234" y="8909"/>
                    <a:pt x="3791" y="10925"/>
                    <a:pt x="3963" y="11473"/>
                  </a:cubicBezTo>
                  <a:cubicBezTo>
                    <a:pt x="3368" y="12205"/>
                    <a:pt x="2802" y="12958"/>
                    <a:pt x="2263" y="13730"/>
                  </a:cubicBezTo>
                  <a:cubicBezTo>
                    <a:pt x="2681" y="12763"/>
                    <a:pt x="3260" y="11239"/>
                    <a:pt x="3109" y="10497"/>
                  </a:cubicBezTo>
                  <a:cubicBezTo>
                    <a:pt x="3014" y="10035"/>
                    <a:pt x="2626" y="9600"/>
                    <a:pt x="2156" y="9600"/>
                  </a:cubicBezTo>
                  <a:cubicBezTo>
                    <a:pt x="2146" y="9600"/>
                    <a:pt x="2136" y="9600"/>
                    <a:pt x="2125" y="9601"/>
                  </a:cubicBezTo>
                  <a:cubicBezTo>
                    <a:pt x="1783" y="9615"/>
                    <a:pt x="1479" y="9856"/>
                    <a:pt x="1308" y="10153"/>
                  </a:cubicBezTo>
                  <a:cubicBezTo>
                    <a:pt x="552" y="11454"/>
                    <a:pt x="1500" y="13785"/>
                    <a:pt x="1789" y="14427"/>
                  </a:cubicBezTo>
                  <a:cubicBezTo>
                    <a:pt x="1543" y="14796"/>
                    <a:pt x="1303" y="15169"/>
                    <a:pt x="1072" y="15546"/>
                  </a:cubicBezTo>
                  <a:cubicBezTo>
                    <a:pt x="697" y="16153"/>
                    <a:pt x="340" y="16770"/>
                    <a:pt x="0" y="17396"/>
                  </a:cubicBezTo>
                  <a:lnTo>
                    <a:pt x="4" y="17396"/>
                  </a:lnTo>
                  <a:cubicBezTo>
                    <a:pt x="77" y="17399"/>
                    <a:pt x="149" y="17408"/>
                    <a:pt x="220" y="17422"/>
                  </a:cubicBezTo>
                  <a:cubicBezTo>
                    <a:pt x="750" y="16450"/>
                    <a:pt x="1322" y="15502"/>
                    <a:pt x="1937" y="14577"/>
                  </a:cubicBezTo>
                  <a:cubicBezTo>
                    <a:pt x="2141" y="14609"/>
                    <a:pt x="2495" y="14654"/>
                    <a:pt x="2940" y="14654"/>
                  </a:cubicBezTo>
                  <a:cubicBezTo>
                    <a:pt x="3388" y="14654"/>
                    <a:pt x="3929" y="14609"/>
                    <a:pt x="4504" y="14459"/>
                  </a:cubicBezTo>
                  <a:cubicBezTo>
                    <a:pt x="5735" y="14139"/>
                    <a:pt x="5922" y="13372"/>
                    <a:pt x="5681" y="12942"/>
                  </a:cubicBezTo>
                  <a:cubicBezTo>
                    <a:pt x="5588" y="12778"/>
                    <a:pt x="5264" y="12418"/>
                    <a:pt x="4734" y="12418"/>
                  </a:cubicBezTo>
                  <a:cubicBezTo>
                    <a:pt x="4441" y="12418"/>
                    <a:pt x="4086" y="12528"/>
                    <a:pt x="3673" y="12842"/>
                  </a:cubicBezTo>
                  <a:cubicBezTo>
                    <a:pt x="3208" y="13194"/>
                    <a:pt x="2719" y="13627"/>
                    <a:pt x="2350" y="13969"/>
                  </a:cubicBezTo>
                  <a:cubicBezTo>
                    <a:pt x="2887" y="13193"/>
                    <a:pt x="3453" y="12436"/>
                    <a:pt x="4047" y="11700"/>
                  </a:cubicBezTo>
                  <a:cubicBezTo>
                    <a:pt x="4354" y="11797"/>
                    <a:pt x="5007" y="11970"/>
                    <a:pt x="5818" y="11970"/>
                  </a:cubicBezTo>
                  <a:cubicBezTo>
                    <a:pt x="6006" y="11970"/>
                    <a:pt x="6201" y="11961"/>
                    <a:pt x="6403" y="11939"/>
                  </a:cubicBezTo>
                  <a:cubicBezTo>
                    <a:pt x="7578" y="11814"/>
                    <a:pt x="7857" y="11135"/>
                    <a:pt x="7694" y="10705"/>
                  </a:cubicBezTo>
                  <a:cubicBezTo>
                    <a:pt x="7625" y="10524"/>
                    <a:pt x="7327" y="10081"/>
                    <a:pt x="6728" y="10081"/>
                  </a:cubicBezTo>
                  <a:cubicBezTo>
                    <a:pt x="6489" y="10081"/>
                    <a:pt x="6202" y="10151"/>
                    <a:pt x="5863" y="10337"/>
                  </a:cubicBezTo>
                  <a:cubicBezTo>
                    <a:pt x="5361" y="10611"/>
                    <a:pt x="4821" y="10966"/>
                    <a:pt x="4427" y="11236"/>
                  </a:cubicBezTo>
                  <a:cubicBezTo>
                    <a:pt x="5005" y="10542"/>
                    <a:pt x="5605" y="9868"/>
                    <a:pt x="6231" y="9215"/>
                  </a:cubicBezTo>
                  <a:cubicBezTo>
                    <a:pt x="6515" y="9306"/>
                    <a:pt x="7166" y="9487"/>
                    <a:pt x="7983" y="9487"/>
                  </a:cubicBezTo>
                  <a:cubicBezTo>
                    <a:pt x="8165" y="9487"/>
                    <a:pt x="8355" y="9478"/>
                    <a:pt x="8551" y="9457"/>
                  </a:cubicBezTo>
                  <a:cubicBezTo>
                    <a:pt x="9693" y="9335"/>
                    <a:pt x="9964" y="8674"/>
                    <a:pt x="9807" y="8258"/>
                  </a:cubicBezTo>
                  <a:cubicBezTo>
                    <a:pt x="9740" y="8081"/>
                    <a:pt x="9449" y="7650"/>
                    <a:pt x="8867" y="7650"/>
                  </a:cubicBezTo>
                  <a:cubicBezTo>
                    <a:pt x="8635" y="7650"/>
                    <a:pt x="8356" y="7719"/>
                    <a:pt x="8027" y="7899"/>
                  </a:cubicBezTo>
                  <a:cubicBezTo>
                    <a:pt x="7576" y="8146"/>
                    <a:pt x="7094" y="8459"/>
                    <a:pt x="6721" y="8712"/>
                  </a:cubicBezTo>
                  <a:cubicBezTo>
                    <a:pt x="7260" y="8169"/>
                    <a:pt x="7814" y="7642"/>
                    <a:pt x="8384" y="7133"/>
                  </a:cubicBezTo>
                  <a:cubicBezTo>
                    <a:pt x="9221" y="7286"/>
                    <a:pt x="9997" y="7451"/>
                    <a:pt x="10631" y="7451"/>
                  </a:cubicBezTo>
                  <a:cubicBezTo>
                    <a:pt x="10946" y="7451"/>
                    <a:pt x="11225" y="7411"/>
                    <a:pt x="11459" y="7307"/>
                  </a:cubicBezTo>
                  <a:cubicBezTo>
                    <a:pt x="11765" y="7171"/>
                    <a:pt x="12008" y="6833"/>
                    <a:pt x="11924" y="6511"/>
                  </a:cubicBezTo>
                  <a:cubicBezTo>
                    <a:pt x="11865" y="6282"/>
                    <a:pt x="11658" y="6115"/>
                    <a:pt x="11432" y="6044"/>
                  </a:cubicBezTo>
                  <a:cubicBezTo>
                    <a:pt x="11301" y="6003"/>
                    <a:pt x="11158" y="5985"/>
                    <a:pt x="11008" y="5985"/>
                  </a:cubicBezTo>
                  <a:cubicBezTo>
                    <a:pt x="10309" y="5985"/>
                    <a:pt x="9452" y="6381"/>
                    <a:pt x="8872" y="6701"/>
                  </a:cubicBezTo>
                  <a:cubicBezTo>
                    <a:pt x="9429" y="6220"/>
                    <a:pt x="10000" y="5754"/>
                    <a:pt x="10582" y="5304"/>
                  </a:cubicBezTo>
                  <a:cubicBezTo>
                    <a:pt x="11428" y="5365"/>
                    <a:pt x="12266" y="5512"/>
                    <a:pt x="12945" y="5512"/>
                  </a:cubicBezTo>
                  <a:cubicBezTo>
                    <a:pt x="13348" y="5512"/>
                    <a:pt x="13695" y="5460"/>
                    <a:pt x="13954" y="5307"/>
                  </a:cubicBezTo>
                  <a:cubicBezTo>
                    <a:pt x="14254" y="5129"/>
                    <a:pt x="14463" y="4749"/>
                    <a:pt x="14336" y="4427"/>
                  </a:cubicBezTo>
                  <a:cubicBezTo>
                    <a:pt x="14247" y="4198"/>
                    <a:pt x="14012" y="4050"/>
                    <a:pt x="13769" y="4005"/>
                  </a:cubicBezTo>
                  <a:cubicBezTo>
                    <a:pt x="13681" y="3988"/>
                    <a:pt x="13588" y="3980"/>
                    <a:pt x="13492" y="3980"/>
                  </a:cubicBezTo>
                  <a:cubicBezTo>
                    <a:pt x="12842" y="3980"/>
                    <a:pt x="12042" y="4335"/>
                    <a:pt x="11423" y="4676"/>
                  </a:cubicBezTo>
                  <a:cubicBezTo>
                    <a:pt x="12294" y="4041"/>
                    <a:pt x="13191" y="3445"/>
                    <a:pt x="14114" y="2888"/>
                  </a:cubicBezTo>
                  <a:cubicBezTo>
                    <a:pt x="15793" y="2486"/>
                    <a:pt x="17507" y="2326"/>
                    <a:pt x="18186" y="1552"/>
                  </a:cubicBezTo>
                  <a:cubicBezTo>
                    <a:pt x="18488" y="1207"/>
                    <a:pt x="18593" y="649"/>
                    <a:pt x="18302" y="298"/>
                  </a:cubicBezTo>
                  <a:cubicBezTo>
                    <a:pt x="18076" y="89"/>
                    <a:pt x="17818" y="0"/>
                    <a:pt x="17543" y="0"/>
                  </a:cubicBez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85;p11"/>
          <p:cNvSpPr/>
          <p:nvPr/>
        </p:nvSpPr>
        <p:spPr>
          <a:xfrm>
            <a:off x="8132400" y="539640"/>
            <a:ext cx="1107360" cy="1149480"/>
          </a:xfrm>
          <a:custGeom>
            <a:avLst/>
            <a:gdLst>
              <a:gd name="textAreaLeft" fmla="*/ 0 w 1107360"/>
              <a:gd name="textAreaRight" fmla="*/ 1107720 w 1107360"/>
              <a:gd name="textAreaTop" fmla="*/ 0 h 1149480"/>
              <a:gd name="textAreaBottom" fmla="*/ 1149840 h 1149480"/>
            </a:gdLst>
            <a:ahLst/>
            <a:rect l="textAreaLeft" t="textAreaTop" r="textAreaRight" b="textAreaBottom"/>
            <a:pathLst>
              <a:path w="23597" h="24498">
                <a:moveTo>
                  <a:pt x="617" y="2"/>
                </a:moveTo>
                <a:cubicBezTo>
                  <a:pt x="468" y="2"/>
                  <a:pt x="323" y="60"/>
                  <a:pt x="213" y="169"/>
                </a:cubicBezTo>
                <a:cubicBezTo>
                  <a:pt x="50" y="332"/>
                  <a:pt x="1" y="578"/>
                  <a:pt x="89" y="791"/>
                </a:cubicBezTo>
                <a:cubicBezTo>
                  <a:pt x="178" y="1004"/>
                  <a:pt x="386" y="1144"/>
                  <a:pt x="617" y="1144"/>
                </a:cubicBezTo>
                <a:cubicBezTo>
                  <a:pt x="931" y="1144"/>
                  <a:pt x="1187" y="888"/>
                  <a:pt x="1187" y="574"/>
                </a:cubicBezTo>
                <a:cubicBezTo>
                  <a:pt x="1187" y="342"/>
                  <a:pt x="1048" y="134"/>
                  <a:pt x="835" y="46"/>
                </a:cubicBezTo>
                <a:cubicBezTo>
                  <a:pt x="765" y="17"/>
                  <a:pt x="690" y="2"/>
                  <a:pt x="617" y="2"/>
                </a:cubicBezTo>
                <a:close/>
                <a:moveTo>
                  <a:pt x="3819" y="1"/>
                </a:moveTo>
                <a:cubicBezTo>
                  <a:pt x="3670" y="1"/>
                  <a:pt x="3524" y="59"/>
                  <a:pt x="3415" y="169"/>
                </a:cubicBezTo>
                <a:cubicBezTo>
                  <a:pt x="3251" y="332"/>
                  <a:pt x="3202" y="578"/>
                  <a:pt x="3291" y="791"/>
                </a:cubicBezTo>
                <a:cubicBezTo>
                  <a:pt x="3379" y="1004"/>
                  <a:pt x="3588" y="1144"/>
                  <a:pt x="3818" y="1144"/>
                </a:cubicBezTo>
                <a:cubicBezTo>
                  <a:pt x="4133" y="1143"/>
                  <a:pt x="4389" y="888"/>
                  <a:pt x="4389" y="574"/>
                </a:cubicBezTo>
                <a:cubicBezTo>
                  <a:pt x="4389" y="342"/>
                  <a:pt x="4250" y="134"/>
                  <a:pt x="4037" y="45"/>
                </a:cubicBezTo>
                <a:cubicBezTo>
                  <a:pt x="3966" y="16"/>
                  <a:pt x="3892" y="1"/>
                  <a:pt x="3819" y="1"/>
                </a:cubicBezTo>
                <a:close/>
                <a:moveTo>
                  <a:pt x="7018" y="1"/>
                </a:moveTo>
                <a:cubicBezTo>
                  <a:pt x="6870" y="1"/>
                  <a:pt x="6725" y="59"/>
                  <a:pt x="6615" y="168"/>
                </a:cubicBezTo>
                <a:cubicBezTo>
                  <a:pt x="6452" y="331"/>
                  <a:pt x="6402" y="577"/>
                  <a:pt x="6491" y="791"/>
                </a:cubicBezTo>
                <a:cubicBezTo>
                  <a:pt x="6579" y="1004"/>
                  <a:pt x="6787" y="1143"/>
                  <a:pt x="7019" y="1144"/>
                </a:cubicBezTo>
                <a:cubicBezTo>
                  <a:pt x="7334" y="1143"/>
                  <a:pt x="7589" y="888"/>
                  <a:pt x="7590" y="574"/>
                </a:cubicBezTo>
                <a:cubicBezTo>
                  <a:pt x="7590" y="342"/>
                  <a:pt x="7452" y="134"/>
                  <a:pt x="7238" y="45"/>
                </a:cubicBezTo>
                <a:cubicBezTo>
                  <a:pt x="7167" y="15"/>
                  <a:pt x="7092" y="1"/>
                  <a:pt x="7018" y="1"/>
                </a:cubicBezTo>
                <a:close/>
                <a:moveTo>
                  <a:pt x="10221" y="2"/>
                </a:moveTo>
                <a:cubicBezTo>
                  <a:pt x="10072" y="2"/>
                  <a:pt x="9926" y="60"/>
                  <a:pt x="9817" y="169"/>
                </a:cubicBezTo>
                <a:cubicBezTo>
                  <a:pt x="9654" y="332"/>
                  <a:pt x="9605" y="578"/>
                  <a:pt x="9693" y="791"/>
                </a:cubicBezTo>
                <a:cubicBezTo>
                  <a:pt x="9782" y="1005"/>
                  <a:pt x="9990" y="1144"/>
                  <a:pt x="10221" y="1144"/>
                </a:cubicBezTo>
                <a:cubicBezTo>
                  <a:pt x="10535" y="1143"/>
                  <a:pt x="10791" y="887"/>
                  <a:pt x="10791" y="574"/>
                </a:cubicBezTo>
                <a:cubicBezTo>
                  <a:pt x="10791" y="342"/>
                  <a:pt x="10652" y="134"/>
                  <a:pt x="10439" y="46"/>
                </a:cubicBezTo>
                <a:cubicBezTo>
                  <a:pt x="10369" y="16"/>
                  <a:pt x="10294" y="2"/>
                  <a:pt x="10221" y="2"/>
                </a:cubicBezTo>
                <a:close/>
                <a:moveTo>
                  <a:pt x="13423" y="2"/>
                </a:moveTo>
                <a:cubicBezTo>
                  <a:pt x="13274" y="2"/>
                  <a:pt x="13128" y="60"/>
                  <a:pt x="13019" y="169"/>
                </a:cubicBezTo>
                <a:cubicBezTo>
                  <a:pt x="12855" y="332"/>
                  <a:pt x="12807" y="578"/>
                  <a:pt x="12894" y="791"/>
                </a:cubicBezTo>
                <a:cubicBezTo>
                  <a:pt x="12982" y="1004"/>
                  <a:pt x="13191" y="1143"/>
                  <a:pt x="13421" y="1144"/>
                </a:cubicBezTo>
                <a:cubicBezTo>
                  <a:pt x="13736" y="1143"/>
                  <a:pt x="13992" y="888"/>
                  <a:pt x="13993" y="574"/>
                </a:cubicBezTo>
                <a:cubicBezTo>
                  <a:pt x="13993" y="343"/>
                  <a:pt x="13854" y="134"/>
                  <a:pt x="13641" y="46"/>
                </a:cubicBezTo>
                <a:cubicBezTo>
                  <a:pt x="13570" y="17"/>
                  <a:pt x="13496" y="2"/>
                  <a:pt x="13423" y="2"/>
                </a:cubicBezTo>
                <a:close/>
                <a:moveTo>
                  <a:pt x="16623" y="1"/>
                </a:moveTo>
                <a:cubicBezTo>
                  <a:pt x="16475" y="1"/>
                  <a:pt x="16329" y="59"/>
                  <a:pt x="16219" y="168"/>
                </a:cubicBezTo>
                <a:cubicBezTo>
                  <a:pt x="16056" y="331"/>
                  <a:pt x="16007" y="577"/>
                  <a:pt x="16095" y="791"/>
                </a:cubicBezTo>
                <a:cubicBezTo>
                  <a:pt x="16184" y="1004"/>
                  <a:pt x="16392" y="1143"/>
                  <a:pt x="16623" y="1144"/>
                </a:cubicBezTo>
                <a:cubicBezTo>
                  <a:pt x="16939" y="1143"/>
                  <a:pt x="17193" y="888"/>
                  <a:pt x="17194" y="574"/>
                </a:cubicBezTo>
                <a:cubicBezTo>
                  <a:pt x="17194" y="342"/>
                  <a:pt x="17056" y="134"/>
                  <a:pt x="16842" y="45"/>
                </a:cubicBezTo>
                <a:cubicBezTo>
                  <a:pt x="16772" y="15"/>
                  <a:pt x="16697" y="1"/>
                  <a:pt x="16623" y="1"/>
                </a:cubicBezTo>
                <a:close/>
                <a:moveTo>
                  <a:pt x="19826" y="1"/>
                </a:moveTo>
                <a:cubicBezTo>
                  <a:pt x="19677" y="1"/>
                  <a:pt x="19530" y="59"/>
                  <a:pt x="19421" y="168"/>
                </a:cubicBezTo>
                <a:cubicBezTo>
                  <a:pt x="19257" y="331"/>
                  <a:pt x="19209" y="577"/>
                  <a:pt x="19297" y="791"/>
                </a:cubicBezTo>
                <a:cubicBezTo>
                  <a:pt x="19385" y="1004"/>
                  <a:pt x="19594" y="1143"/>
                  <a:pt x="19825" y="1144"/>
                </a:cubicBezTo>
                <a:cubicBezTo>
                  <a:pt x="20139" y="1143"/>
                  <a:pt x="20395" y="888"/>
                  <a:pt x="20396" y="574"/>
                </a:cubicBezTo>
                <a:cubicBezTo>
                  <a:pt x="20396" y="342"/>
                  <a:pt x="20257" y="134"/>
                  <a:pt x="20044" y="45"/>
                </a:cubicBezTo>
                <a:cubicBezTo>
                  <a:pt x="19974" y="16"/>
                  <a:pt x="19899" y="1"/>
                  <a:pt x="19826" y="1"/>
                </a:cubicBezTo>
                <a:close/>
                <a:moveTo>
                  <a:pt x="23026" y="2"/>
                </a:moveTo>
                <a:cubicBezTo>
                  <a:pt x="22878" y="2"/>
                  <a:pt x="22731" y="60"/>
                  <a:pt x="22623" y="169"/>
                </a:cubicBezTo>
                <a:cubicBezTo>
                  <a:pt x="22459" y="332"/>
                  <a:pt x="22410" y="578"/>
                  <a:pt x="22498" y="791"/>
                </a:cubicBezTo>
                <a:cubicBezTo>
                  <a:pt x="22587" y="1005"/>
                  <a:pt x="22796" y="1144"/>
                  <a:pt x="23026" y="1144"/>
                </a:cubicBezTo>
                <a:cubicBezTo>
                  <a:pt x="23341" y="1143"/>
                  <a:pt x="23596" y="887"/>
                  <a:pt x="23597" y="574"/>
                </a:cubicBezTo>
                <a:cubicBezTo>
                  <a:pt x="23597" y="342"/>
                  <a:pt x="23458" y="134"/>
                  <a:pt x="23245" y="46"/>
                </a:cubicBezTo>
                <a:cubicBezTo>
                  <a:pt x="23174" y="16"/>
                  <a:pt x="23100" y="2"/>
                  <a:pt x="23026" y="2"/>
                </a:cubicBezTo>
                <a:close/>
                <a:moveTo>
                  <a:pt x="617" y="2922"/>
                </a:moveTo>
                <a:cubicBezTo>
                  <a:pt x="469" y="2922"/>
                  <a:pt x="323" y="2980"/>
                  <a:pt x="213" y="3089"/>
                </a:cubicBezTo>
                <a:cubicBezTo>
                  <a:pt x="50" y="3252"/>
                  <a:pt x="1" y="3498"/>
                  <a:pt x="89" y="3711"/>
                </a:cubicBezTo>
                <a:cubicBezTo>
                  <a:pt x="178" y="3924"/>
                  <a:pt x="386" y="4063"/>
                  <a:pt x="617" y="4063"/>
                </a:cubicBezTo>
                <a:cubicBezTo>
                  <a:pt x="931" y="4063"/>
                  <a:pt x="1187" y="3807"/>
                  <a:pt x="1187" y="3493"/>
                </a:cubicBezTo>
                <a:cubicBezTo>
                  <a:pt x="1187" y="3262"/>
                  <a:pt x="1048" y="3054"/>
                  <a:pt x="835" y="2965"/>
                </a:cubicBezTo>
                <a:cubicBezTo>
                  <a:pt x="765" y="2936"/>
                  <a:pt x="691" y="2922"/>
                  <a:pt x="617" y="2922"/>
                </a:cubicBezTo>
                <a:close/>
                <a:moveTo>
                  <a:pt x="3817" y="2921"/>
                </a:moveTo>
                <a:cubicBezTo>
                  <a:pt x="3669" y="2921"/>
                  <a:pt x="3523" y="2979"/>
                  <a:pt x="3414" y="3088"/>
                </a:cubicBezTo>
                <a:cubicBezTo>
                  <a:pt x="3251" y="3252"/>
                  <a:pt x="3202" y="3498"/>
                  <a:pt x="3291" y="3711"/>
                </a:cubicBezTo>
                <a:cubicBezTo>
                  <a:pt x="3380" y="3924"/>
                  <a:pt x="3588" y="4063"/>
                  <a:pt x="3818" y="4063"/>
                </a:cubicBezTo>
                <a:cubicBezTo>
                  <a:pt x="4133" y="4062"/>
                  <a:pt x="4388" y="3807"/>
                  <a:pt x="4389" y="3493"/>
                </a:cubicBezTo>
                <a:cubicBezTo>
                  <a:pt x="4389" y="3261"/>
                  <a:pt x="4250" y="3053"/>
                  <a:pt x="4037" y="2965"/>
                </a:cubicBezTo>
                <a:cubicBezTo>
                  <a:pt x="3966" y="2935"/>
                  <a:pt x="3891" y="2921"/>
                  <a:pt x="3817" y="2921"/>
                </a:cubicBezTo>
                <a:close/>
                <a:moveTo>
                  <a:pt x="7020" y="2920"/>
                </a:moveTo>
                <a:cubicBezTo>
                  <a:pt x="6871" y="2920"/>
                  <a:pt x="6725" y="2978"/>
                  <a:pt x="6615" y="3088"/>
                </a:cubicBezTo>
                <a:cubicBezTo>
                  <a:pt x="6452" y="3250"/>
                  <a:pt x="6402" y="3497"/>
                  <a:pt x="6491" y="3710"/>
                </a:cubicBezTo>
                <a:cubicBezTo>
                  <a:pt x="6579" y="3923"/>
                  <a:pt x="6787" y="4063"/>
                  <a:pt x="7019" y="4063"/>
                </a:cubicBezTo>
                <a:cubicBezTo>
                  <a:pt x="7334" y="4063"/>
                  <a:pt x="7589" y="3807"/>
                  <a:pt x="7590" y="3493"/>
                </a:cubicBezTo>
                <a:cubicBezTo>
                  <a:pt x="7590" y="3261"/>
                  <a:pt x="7451" y="3053"/>
                  <a:pt x="7238" y="2964"/>
                </a:cubicBezTo>
                <a:cubicBezTo>
                  <a:pt x="7167" y="2935"/>
                  <a:pt x="7093" y="2920"/>
                  <a:pt x="7020" y="2920"/>
                </a:cubicBezTo>
                <a:close/>
                <a:moveTo>
                  <a:pt x="10221" y="2922"/>
                </a:moveTo>
                <a:cubicBezTo>
                  <a:pt x="10072" y="2922"/>
                  <a:pt x="9926" y="2980"/>
                  <a:pt x="9817" y="3089"/>
                </a:cubicBezTo>
                <a:cubicBezTo>
                  <a:pt x="9654" y="3253"/>
                  <a:pt x="9605" y="3498"/>
                  <a:pt x="9694" y="3711"/>
                </a:cubicBezTo>
                <a:cubicBezTo>
                  <a:pt x="9782" y="3924"/>
                  <a:pt x="9990" y="4063"/>
                  <a:pt x="10221" y="4063"/>
                </a:cubicBezTo>
                <a:cubicBezTo>
                  <a:pt x="10535" y="4062"/>
                  <a:pt x="10790" y="3807"/>
                  <a:pt x="10791" y="3493"/>
                </a:cubicBezTo>
                <a:cubicBezTo>
                  <a:pt x="10791" y="3261"/>
                  <a:pt x="10652" y="3053"/>
                  <a:pt x="10439" y="2965"/>
                </a:cubicBezTo>
                <a:cubicBezTo>
                  <a:pt x="10369" y="2936"/>
                  <a:pt x="10295" y="2922"/>
                  <a:pt x="10221" y="2922"/>
                </a:cubicBezTo>
                <a:close/>
                <a:moveTo>
                  <a:pt x="13422" y="2922"/>
                </a:moveTo>
                <a:cubicBezTo>
                  <a:pt x="13273" y="2922"/>
                  <a:pt x="13127" y="2980"/>
                  <a:pt x="13019" y="3089"/>
                </a:cubicBezTo>
                <a:cubicBezTo>
                  <a:pt x="12855" y="3252"/>
                  <a:pt x="12807" y="3497"/>
                  <a:pt x="12894" y="3710"/>
                </a:cubicBezTo>
                <a:cubicBezTo>
                  <a:pt x="12982" y="3923"/>
                  <a:pt x="13191" y="4063"/>
                  <a:pt x="13421" y="4063"/>
                </a:cubicBezTo>
                <a:cubicBezTo>
                  <a:pt x="13736" y="4062"/>
                  <a:pt x="13992" y="3807"/>
                  <a:pt x="13993" y="3493"/>
                </a:cubicBezTo>
                <a:cubicBezTo>
                  <a:pt x="13993" y="3262"/>
                  <a:pt x="13853" y="3054"/>
                  <a:pt x="13640" y="2965"/>
                </a:cubicBezTo>
                <a:cubicBezTo>
                  <a:pt x="13569" y="2936"/>
                  <a:pt x="13495" y="2922"/>
                  <a:pt x="13422" y="2922"/>
                </a:cubicBezTo>
                <a:close/>
                <a:moveTo>
                  <a:pt x="16624" y="2920"/>
                </a:moveTo>
                <a:cubicBezTo>
                  <a:pt x="16475" y="2920"/>
                  <a:pt x="16329" y="2978"/>
                  <a:pt x="16219" y="3088"/>
                </a:cubicBezTo>
                <a:cubicBezTo>
                  <a:pt x="16056" y="3250"/>
                  <a:pt x="16007" y="3497"/>
                  <a:pt x="16095" y="3710"/>
                </a:cubicBezTo>
                <a:cubicBezTo>
                  <a:pt x="16184" y="3923"/>
                  <a:pt x="16392" y="4063"/>
                  <a:pt x="16623" y="4063"/>
                </a:cubicBezTo>
                <a:cubicBezTo>
                  <a:pt x="16938" y="4063"/>
                  <a:pt x="17193" y="3807"/>
                  <a:pt x="17194" y="3493"/>
                </a:cubicBezTo>
                <a:cubicBezTo>
                  <a:pt x="17194" y="3261"/>
                  <a:pt x="17056" y="3053"/>
                  <a:pt x="16842" y="2964"/>
                </a:cubicBezTo>
                <a:cubicBezTo>
                  <a:pt x="16772" y="2935"/>
                  <a:pt x="16698" y="2920"/>
                  <a:pt x="16624" y="2920"/>
                </a:cubicBezTo>
                <a:close/>
                <a:moveTo>
                  <a:pt x="19825" y="2920"/>
                </a:moveTo>
                <a:cubicBezTo>
                  <a:pt x="19677" y="2920"/>
                  <a:pt x="19530" y="2978"/>
                  <a:pt x="19421" y="3088"/>
                </a:cubicBezTo>
                <a:cubicBezTo>
                  <a:pt x="19257" y="3252"/>
                  <a:pt x="19209" y="3497"/>
                  <a:pt x="19297" y="3710"/>
                </a:cubicBezTo>
                <a:cubicBezTo>
                  <a:pt x="19386" y="3923"/>
                  <a:pt x="19594" y="4063"/>
                  <a:pt x="19825" y="4063"/>
                </a:cubicBezTo>
                <a:cubicBezTo>
                  <a:pt x="20139" y="4063"/>
                  <a:pt x="20395" y="3807"/>
                  <a:pt x="20396" y="3493"/>
                </a:cubicBezTo>
                <a:cubicBezTo>
                  <a:pt x="20396" y="3261"/>
                  <a:pt x="20257" y="3053"/>
                  <a:pt x="20043" y="2964"/>
                </a:cubicBezTo>
                <a:cubicBezTo>
                  <a:pt x="19973" y="2935"/>
                  <a:pt x="19899" y="2920"/>
                  <a:pt x="19825" y="2920"/>
                </a:cubicBezTo>
                <a:close/>
                <a:moveTo>
                  <a:pt x="23026" y="2922"/>
                </a:moveTo>
                <a:cubicBezTo>
                  <a:pt x="22877" y="2922"/>
                  <a:pt x="22731" y="2980"/>
                  <a:pt x="22622" y="3089"/>
                </a:cubicBezTo>
                <a:cubicBezTo>
                  <a:pt x="22459" y="3253"/>
                  <a:pt x="22410" y="3498"/>
                  <a:pt x="22498" y="3711"/>
                </a:cubicBezTo>
                <a:cubicBezTo>
                  <a:pt x="22587" y="3924"/>
                  <a:pt x="22796" y="4063"/>
                  <a:pt x="23026" y="4063"/>
                </a:cubicBezTo>
                <a:cubicBezTo>
                  <a:pt x="23341" y="4062"/>
                  <a:pt x="23596" y="3807"/>
                  <a:pt x="23597" y="3493"/>
                </a:cubicBezTo>
                <a:cubicBezTo>
                  <a:pt x="23597" y="3261"/>
                  <a:pt x="23457" y="3053"/>
                  <a:pt x="23244" y="2965"/>
                </a:cubicBezTo>
                <a:cubicBezTo>
                  <a:pt x="23173" y="2936"/>
                  <a:pt x="23099" y="2922"/>
                  <a:pt x="23026" y="2922"/>
                </a:cubicBezTo>
                <a:close/>
                <a:moveTo>
                  <a:pt x="617" y="5841"/>
                </a:moveTo>
                <a:cubicBezTo>
                  <a:pt x="468" y="5841"/>
                  <a:pt x="323" y="5898"/>
                  <a:pt x="213" y="6007"/>
                </a:cubicBezTo>
                <a:cubicBezTo>
                  <a:pt x="50" y="6171"/>
                  <a:pt x="1" y="6416"/>
                  <a:pt x="89" y="6629"/>
                </a:cubicBezTo>
                <a:cubicBezTo>
                  <a:pt x="178" y="6842"/>
                  <a:pt x="386" y="6982"/>
                  <a:pt x="617" y="6982"/>
                </a:cubicBezTo>
                <a:cubicBezTo>
                  <a:pt x="931" y="6982"/>
                  <a:pt x="1187" y="6726"/>
                  <a:pt x="1187" y="6412"/>
                </a:cubicBezTo>
                <a:cubicBezTo>
                  <a:pt x="1187" y="6181"/>
                  <a:pt x="1048" y="5972"/>
                  <a:pt x="835" y="5884"/>
                </a:cubicBezTo>
                <a:cubicBezTo>
                  <a:pt x="765" y="5855"/>
                  <a:pt x="690" y="5841"/>
                  <a:pt x="617" y="5841"/>
                </a:cubicBezTo>
                <a:close/>
                <a:moveTo>
                  <a:pt x="3819" y="5840"/>
                </a:moveTo>
                <a:cubicBezTo>
                  <a:pt x="3670" y="5840"/>
                  <a:pt x="3523" y="5898"/>
                  <a:pt x="3414" y="6007"/>
                </a:cubicBezTo>
                <a:cubicBezTo>
                  <a:pt x="3251" y="6171"/>
                  <a:pt x="3202" y="6416"/>
                  <a:pt x="3291" y="6629"/>
                </a:cubicBezTo>
                <a:cubicBezTo>
                  <a:pt x="3379" y="6842"/>
                  <a:pt x="3588" y="6982"/>
                  <a:pt x="3818" y="6982"/>
                </a:cubicBezTo>
                <a:cubicBezTo>
                  <a:pt x="4133" y="6981"/>
                  <a:pt x="4389" y="6726"/>
                  <a:pt x="4389" y="6412"/>
                </a:cubicBezTo>
                <a:lnTo>
                  <a:pt x="4389" y="6411"/>
                </a:lnTo>
                <a:cubicBezTo>
                  <a:pt x="4389" y="6180"/>
                  <a:pt x="4250" y="5972"/>
                  <a:pt x="4037" y="5883"/>
                </a:cubicBezTo>
                <a:cubicBezTo>
                  <a:pt x="3966" y="5854"/>
                  <a:pt x="3892" y="5840"/>
                  <a:pt x="3819" y="5840"/>
                </a:cubicBezTo>
                <a:close/>
                <a:moveTo>
                  <a:pt x="7018" y="5839"/>
                </a:moveTo>
                <a:cubicBezTo>
                  <a:pt x="6870" y="5839"/>
                  <a:pt x="6725" y="5897"/>
                  <a:pt x="6615" y="6006"/>
                </a:cubicBezTo>
                <a:cubicBezTo>
                  <a:pt x="6452" y="6170"/>
                  <a:pt x="6402" y="6415"/>
                  <a:pt x="6491" y="6629"/>
                </a:cubicBezTo>
                <a:cubicBezTo>
                  <a:pt x="6579" y="6842"/>
                  <a:pt x="6787" y="6981"/>
                  <a:pt x="7019" y="6982"/>
                </a:cubicBezTo>
                <a:cubicBezTo>
                  <a:pt x="7334" y="6981"/>
                  <a:pt x="7589" y="6726"/>
                  <a:pt x="7590" y="6412"/>
                </a:cubicBezTo>
                <a:lnTo>
                  <a:pt x="7590" y="6411"/>
                </a:lnTo>
                <a:cubicBezTo>
                  <a:pt x="7590" y="6180"/>
                  <a:pt x="7451" y="5972"/>
                  <a:pt x="7238" y="5883"/>
                </a:cubicBezTo>
                <a:cubicBezTo>
                  <a:pt x="7167" y="5853"/>
                  <a:pt x="7092" y="5839"/>
                  <a:pt x="7018" y="5839"/>
                </a:cubicBezTo>
                <a:close/>
                <a:moveTo>
                  <a:pt x="10221" y="5840"/>
                </a:moveTo>
                <a:cubicBezTo>
                  <a:pt x="10072" y="5840"/>
                  <a:pt x="9926" y="5898"/>
                  <a:pt x="9817" y="6007"/>
                </a:cubicBezTo>
                <a:cubicBezTo>
                  <a:pt x="9654" y="6171"/>
                  <a:pt x="9605" y="6417"/>
                  <a:pt x="9694" y="6630"/>
                </a:cubicBezTo>
                <a:cubicBezTo>
                  <a:pt x="9782" y="6843"/>
                  <a:pt x="9990" y="6982"/>
                  <a:pt x="10221" y="6982"/>
                </a:cubicBezTo>
                <a:cubicBezTo>
                  <a:pt x="10535" y="6981"/>
                  <a:pt x="10791" y="6726"/>
                  <a:pt x="10791" y="6412"/>
                </a:cubicBezTo>
                <a:lnTo>
                  <a:pt x="10791" y="6411"/>
                </a:lnTo>
                <a:cubicBezTo>
                  <a:pt x="10791" y="6180"/>
                  <a:pt x="10652" y="5972"/>
                  <a:pt x="10439" y="5884"/>
                </a:cubicBezTo>
                <a:cubicBezTo>
                  <a:pt x="10369" y="5854"/>
                  <a:pt x="10294" y="5840"/>
                  <a:pt x="10221" y="5840"/>
                </a:cubicBezTo>
                <a:close/>
                <a:moveTo>
                  <a:pt x="13422" y="5841"/>
                </a:moveTo>
                <a:cubicBezTo>
                  <a:pt x="13273" y="5841"/>
                  <a:pt x="13127" y="5898"/>
                  <a:pt x="13019" y="6007"/>
                </a:cubicBezTo>
                <a:cubicBezTo>
                  <a:pt x="12855" y="6171"/>
                  <a:pt x="12807" y="6416"/>
                  <a:pt x="12894" y="6629"/>
                </a:cubicBezTo>
                <a:cubicBezTo>
                  <a:pt x="12982" y="6842"/>
                  <a:pt x="13191" y="6981"/>
                  <a:pt x="13421" y="6982"/>
                </a:cubicBezTo>
                <a:cubicBezTo>
                  <a:pt x="13736" y="6981"/>
                  <a:pt x="13992" y="6726"/>
                  <a:pt x="13993" y="6412"/>
                </a:cubicBezTo>
                <a:lnTo>
                  <a:pt x="13993" y="6411"/>
                </a:lnTo>
                <a:cubicBezTo>
                  <a:pt x="13993" y="6180"/>
                  <a:pt x="13853" y="5972"/>
                  <a:pt x="13640" y="5884"/>
                </a:cubicBezTo>
                <a:cubicBezTo>
                  <a:pt x="13569" y="5855"/>
                  <a:pt x="13495" y="5841"/>
                  <a:pt x="13422" y="5841"/>
                </a:cubicBezTo>
                <a:close/>
                <a:moveTo>
                  <a:pt x="16623" y="5839"/>
                </a:moveTo>
                <a:cubicBezTo>
                  <a:pt x="16475" y="5839"/>
                  <a:pt x="16329" y="5897"/>
                  <a:pt x="16219" y="6006"/>
                </a:cubicBezTo>
                <a:cubicBezTo>
                  <a:pt x="16056" y="6170"/>
                  <a:pt x="16007" y="6415"/>
                  <a:pt x="16095" y="6629"/>
                </a:cubicBezTo>
                <a:cubicBezTo>
                  <a:pt x="16184" y="6842"/>
                  <a:pt x="16392" y="6981"/>
                  <a:pt x="16623" y="6982"/>
                </a:cubicBezTo>
                <a:cubicBezTo>
                  <a:pt x="16938" y="6981"/>
                  <a:pt x="17193" y="6726"/>
                  <a:pt x="17194" y="6412"/>
                </a:cubicBezTo>
                <a:lnTo>
                  <a:pt x="17194" y="6411"/>
                </a:lnTo>
                <a:cubicBezTo>
                  <a:pt x="17194" y="6180"/>
                  <a:pt x="17056" y="5972"/>
                  <a:pt x="16842" y="5883"/>
                </a:cubicBezTo>
                <a:cubicBezTo>
                  <a:pt x="16772" y="5853"/>
                  <a:pt x="16697" y="5839"/>
                  <a:pt x="16623" y="5839"/>
                </a:cubicBezTo>
                <a:close/>
                <a:moveTo>
                  <a:pt x="19825" y="5840"/>
                </a:moveTo>
                <a:cubicBezTo>
                  <a:pt x="19676" y="5840"/>
                  <a:pt x="19530" y="5897"/>
                  <a:pt x="19421" y="6006"/>
                </a:cubicBezTo>
                <a:cubicBezTo>
                  <a:pt x="19257" y="6170"/>
                  <a:pt x="19209" y="6415"/>
                  <a:pt x="19297" y="6629"/>
                </a:cubicBezTo>
                <a:cubicBezTo>
                  <a:pt x="19385" y="6842"/>
                  <a:pt x="19594" y="6981"/>
                  <a:pt x="19825" y="6982"/>
                </a:cubicBezTo>
                <a:cubicBezTo>
                  <a:pt x="20139" y="6981"/>
                  <a:pt x="20395" y="6726"/>
                  <a:pt x="20396" y="6412"/>
                </a:cubicBezTo>
                <a:lnTo>
                  <a:pt x="20396" y="6411"/>
                </a:lnTo>
                <a:cubicBezTo>
                  <a:pt x="20396" y="6180"/>
                  <a:pt x="20257" y="5972"/>
                  <a:pt x="20044" y="5883"/>
                </a:cubicBezTo>
                <a:cubicBezTo>
                  <a:pt x="19973" y="5854"/>
                  <a:pt x="19899" y="5840"/>
                  <a:pt x="19825" y="5840"/>
                </a:cubicBezTo>
                <a:close/>
                <a:moveTo>
                  <a:pt x="23025" y="5840"/>
                </a:moveTo>
                <a:cubicBezTo>
                  <a:pt x="22877" y="5840"/>
                  <a:pt x="22731" y="5898"/>
                  <a:pt x="22622" y="6007"/>
                </a:cubicBezTo>
                <a:cubicBezTo>
                  <a:pt x="22459" y="6171"/>
                  <a:pt x="22410" y="6417"/>
                  <a:pt x="22498" y="6630"/>
                </a:cubicBezTo>
                <a:cubicBezTo>
                  <a:pt x="22587" y="6843"/>
                  <a:pt x="22796" y="6982"/>
                  <a:pt x="23026" y="6982"/>
                </a:cubicBezTo>
                <a:cubicBezTo>
                  <a:pt x="23341" y="6981"/>
                  <a:pt x="23596" y="6726"/>
                  <a:pt x="23597" y="6412"/>
                </a:cubicBezTo>
                <a:lnTo>
                  <a:pt x="23597" y="6411"/>
                </a:lnTo>
                <a:cubicBezTo>
                  <a:pt x="23597" y="6180"/>
                  <a:pt x="23458" y="5972"/>
                  <a:pt x="23244" y="5884"/>
                </a:cubicBezTo>
                <a:cubicBezTo>
                  <a:pt x="23173" y="5854"/>
                  <a:pt x="23099" y="5840"/>
                  <a:pt x="23025" y="5840"/>
                </a:cubicBezTo>
                <a:close/>
                <a:moveTo>
                  <a:pt x="617" y="8760"/>
                </a:moveTo>
                <a:cubicBezTo>
                  <a:pt x="468" y="8760"/>
                  <a:pt x="322" y="8818"/>
                  <a:pt x="213" y="8927"/>
                </a:cubicBezTo>
                <a:cubicBezTo>
                  <a:pt x="50" y="9091"/>
                  <a:pt x="1" y="9336"/>
                  <a:pt x="89" y="9549"/>
                </a:cubicBezTo>
                <a:cubicBezTo>
                  <a:pt x="178" y="9762"/>
                  <a:pt x="386" y="9901"/>
                  <a:pt x="617" y="9901"/>
                </a:cubicBezTo>
                <a:cubicBezTo>
                  <a:pt x="931" y="9901"/>
                  <a:pt x="1187" y="9646"/>
                  <a:pt x="1187" y="9330"/>
                </a:cubicBezTo>
                <a:cubicBezTo>
                  <a:pt x="1187" y="9099"/>
                  <a:pt x="1048" y="8891"/>
                  <a:pt x="835" y="8803"/>
                </a:cubicBezTo>
                <a:cubicBezTo>
                  <a:pt x="765" y="8774"/>
                  <a:pt x="691" y="8760"/>
                  <a:pt x="617" y="8760"/>
                </a:cubicBezTo>
                <a:close/>
                <a:moveTo>
                  <a:pt x="3819" y="8759"/>
                </a:moveTo>
                <a:cubicBezTo>
                  <a:pt x="3670" y="8759"/>
                  <a:pt x="3523" y="8817"/>
                  <a:pt x="3414" y="8927"/>
                </a:cubicBezTo>
                <a:cubicBezTo>
                  <a:pt x="3251" y="9090"/>
                  <a:pt x="3202" y="9336"/>
                  <a:pt x="3291" y="9549"/>
                </a:cubicBezTo>
                <a:cubicBezTo>
                  <a:pt x="3380" y="9762"/>
                  <a:pt x="3588" y="9901"/>
                  <a:pt x="3818" y="9901"/>
                </a:cubicBezTo>
                <a:cubicBezTo>
                  <a:pt x="4133" y="9901"/>
                  <a:pt x="4389" y="9646"/>
                  <a:pt x="4389" y="9330"/>
                </a:cubicBezTo>
                <a:cubicBezTo>
                  <a:pt x="4389" y="9099"/>
                  <a:pt x="4249" y="8891"/>
                  <a:pt x="4036" y="8802"/>
                </a:cubicBezTo>
                <a:cubicBezTo>
                  <a:pt x="3966" y="8773"/>
                  <a:pt x="3892" y="8759"/>
                  <a:pt x="3819" y="8759"/>
                </a:cubicBezTo>
                <a:close/>
                <a:moveTo>
                  <a:pt x="7019" y="8759"/>
                </a:moveTo>
                <a:cubicBezTo>
                  <a:pt x="6870" y="8759"/>
                  <a:pt x="6724" y="8817"/>
                  <a:pt x="6614" y="8926"/>
                </a:cubicBezTo>
                <a:cubicBezTo>
                  <a:pt x="6452" y="9090"/>
                  <a:pt x="6402" y="9335"/>
                  <a:pt x="6491" y="9548"/>
                </a:cubicBezTo>
                <a:cubicBezTo>
                  <a:pt x="6579" y="9761"/>
                  <a:pt x="6787" y="9901"/>
                  <a:pt x="7019" y="9901"/>
                </a:cubicBezTo>
                <a:cubicBezTo>
                  <a:pt x="7334" y="9901"/>
                  <a:pt x="7589" y="9646"/>
                  <a:pt x="7590" y="9330"/>
                </a:cubicBezTo>
                <a:cubicBezTo>
                  <a:pt x="7589" y="9099"/>
                  <a:pt x="7451" y="8890"/>
                  <a:pt x="7238" y="8802"/>
                </a:cubicBezTo>
                <a:cubicBezTo>
                  <a:pt x="7167" y="8773"/>
                  <a:pt x="7093" y="8759"/>
                  <a:pt x="7019" y="8759"/>
                </a:cubicBezTo>
                <a:close/>
                <a:moveTo>
                  <a:pt x="10220" y="8760"/>
                </a:moveTo>
                <a:cubicBezTo>
                  <a:pt x="10072" y="8760"/>
                  <a:pt x="9925" y="8818"/>
                  <a:pt x="9816" y="8927"/>
                </a:cubicBezTo>
                <a:cubicBezTo>
                  <a:pt x="9654" y="9091"/>
                  <a:pt x="9605" y="9336"/>
                  <a:pt x="9694" y="9549"/>
                </a:cubicBezTo>
                <a:cubicBezTo>
                  <a:pt x="9782" y="9762"/>
                  <a:pt x="9990" y="9901"/>
                  <a:pt x="10221" y="9901"/>
                </a:cubicBezTo>
                <a:cubicBezTo>
                  <a:pt x="10536" y="9900"/>
                  <a:pt x="10791" y="9646"/>
                  <a:pt x="10791" y="9330"/>
                </a:cubicBezTo>
                <a:cubicBezTo>
                  <a:pt x="10791" y="9099"/>
                  <a:pt x="10651" y="8891"/>
                  <a:pt x="10438" y="8803"/>
                </a:cubicBezTo>
                <a:cubicBezTo>
                  <a:pt x="10368" y="8774"/>
                  <a:pt x="10294" y="8760"/>
                  <a:pt x="10220" y="8760"/>
                </a:cubicBezTo>
                <a:close/>
                <a:moveTo>
                  <a:pt x="13422" y="8760"/>
                </a:moveTo>
                <a:cubicBezTo>
                  <a:pt x="13273" y="8760"/>
                  <a:pt x="13127" y="8818"/>
                  <a:pt x="13018" y="8927"/>
                </a:cubicBezTo>
                <a:cubicBezTo>
                  <a:pt x="12855" y="9091"/>
                  <a:pt x="12807" y="9336"/>
                  <a:pt x="12894" y="9548"/>
                </a:cubicBezTo>
                <a:cubicBezTo>
                  <a:pt x="12982" y="9761"/>
                  <a:pt x="13191" y="9901"/>
                  <a:pt x="13421" y="9901"/>
                </a:cubicBezTo>
                <a:cubicBezTo>
                  <a:pt x="13737" y="9901"/>
                  <a:pt x="13993" y="9646"/>
                  <a:pt x="13993" y="9330"/>
                </a:cubicBezTo>
                <a:cubicBezTo>
                  <a:pt x="13992" y="9099"/>
                  <a:pt x="13853" y="8891"/>
                  <a:pt x="13640" y="8803"/>
                </a:cubicBezTo>
                <a:cubicBezTo>
                  <a:pt x="13569" y="8774"/>
                  <a:pt x="13495" y="8760"/>
                  <a:pt x="13422" y="8760"/>
                </a:cubicBezTo>
                <a:close/>
                <a:moveTo>
                  <a:pt x="16624" y="8759"/>
                </a:moveTo>
                <a:cubicBezTo>
                  <a:pt x="16475" y="8759"/>
                  <a:pt x="16329" y="8817"/>
                  <a:pt x="16219" y="8926"/>
                </a:cubicBezTo>
                <a:cubicBezTo>
                  <a:pt x="16056" y="9090"/>
                  <a:pt x="16007" y="9335"/>
                  <a:pt x="16095" y="9548"/>
                </a:cubicBezTo>
                <a:cubicBezTo>
                  <a:pt x="16184" y="9761"/>
                  <a:pt x="16392" y="9901"/>
                  <a:pt x="16623" y="9901"/>
                </a:cubicBezTo>
                <a:cubicBezTo>
                  <a:pt x="16939" y="9901"/>
                  <a:pt x="17194" y="9646"/>
                  <a:pt x="17194" y="9330"/>
                </a:cubicBezTo>
                <a:cubicBezTo>
                  <a:pt x="17194" y="9099"/>
                  <a:pt x="17056" y="8890"/>
                  <a:pt x="16841" y="8802"/>
                </a:cubicBezTo>
                <a:cubicBezTo>
                  <a:pt x="16771" y="8773"/>
                  <a:pt x="16697" y="8759"/>
                  <a:pt x="16624" y="8759"/>
                </a:cubicBezTo>
                <a:close/>
                <a:moveTo>
                  <a:pt x="19825" y="8759"/>
                </a:moveTo>
                <a:cubicBezTo>
                  <a:pt x="19677" y="8759"/>
                  <a:pt x="19530" y="8817"/>
                  <a:pt x="19421" y="8926"/>
                </a:cubicBezTo>
                <a:cubicBezTo>
                  <a:pt x="19257" y="9090"/>
                  <a:pt x="19209" y="9335"/>
                  <a:pt x="19297" y="9548"/>
                </a:cubicBezTo>
                <a:cubicBezTo>
                  <a:pt x="19386" y="9761"/>
                  <a:pt x="19594" y="9901"/>
                  <a:pt x="19825" y="9901"/>
                </a:cubicBezTo>
                <a:cubicBezTo>
                  <a:pt x="20140" y="9901"/>
                  <a:pt x="20396" y="9646"/>
                  <a:pt x="20396" y="9330"/>
                </a:cubicBezTo>
                <a:cubicBezTo>
                  <a:pt x="20396" y="9099"/>
                  <a:pt x="20256" y="8891"/>
                  <a:pt x="20043" y="8802"/>
                </a:cubicBezTo>
                <a:cubicBezTo>
                  <a:pt x="19973" y="8773"/>
                  <a:pt x="19899" y="8759"/>
                  <a:pt x="19825" y="8759"/>
                </a:cubicBezTo>
                <a:close/>
                <a:moveTo>
                  <a:pt x="23026" y="8760"/>
                </a:moveTo>
                <a:cubicBezTo>
                  <a:pt x="22877" y="8760"/>
                  <a:pt x="22731" y="8818"/>
                  <a:pt x="22622" y="8927"/>
                </a:cubicBezTo>
                <a:cubicBezTo>
                  <a:pt x="22459" y="9091"/>
                  <a:pt x="22410" y="9336"/>
                  <a:pt x="22498" y="9549"/>
                </a:cubicBezTo>
                <a:cubicBezTo>
                  <a:pt x="22587" y="9762"/>
                  <a:pt x="22796" y="9901"/>
                  <a:pt x="23026" y="9901"/>
                </a:cubicBezTo>
                <a:cubicBezTo>
                  <a:pt x="23341" y="9900"/>
                  <a:pt x="23597" y="9646"/>
                  <a:pt x="23597" y="9330"/>
                </a:cubicBezTo>
                <a:cubicBezTo>
                  <a:pt x="23597" y="9099"/>
                  <a:pt x="23457" y="8891"/>
                  <a:pt x="23244" y="8803"/>
                </a:cubicBezTo>
                <a:cubicBezTo>
                  <a:pt x="23173" y="8774"/>
                  <a:pt x="23099" y="8760"/>
                  <a:pt x="23026" y="8760"/>
                </a:cubicBezTo>
                <a:close/>
                <a:moveTo>
                  <a:pt x="617" y="11679"/>
                </a:moveTo>
                <a:cubicBezTo>
                  <a:pt x="468" y="11679"/>
                  <a:pt x="322" y="11737"/>
                  <a:pt x="213" y="11846"/>
                </a:cubicBezTo>
                <a:cubicBezTo>
                  <a:pt x="50" y="12010"/>
                  <a:pt x="1" y="12255"/>
                  <a:pt x="89" y="12468"/>
                </a:cubicBezTo>
                <a:cubicBezTo>
                  <a:pt x="178" y="12682"/>
                  <a:pt x="386" y="12820"/>
                  <a:pt x="617" y="12820"/>
                </a:cubicBezTo>
                <a:cubicBezTo>
                  <a:pt x="931" y="12820"/>
                  <a:pt x="1187" y="12565"/>
                  <a:pt x="1187" y="12249"/>
                </a:cubicBezTo>
                <a:cubicBezTo>
                  <a:pt x="1187" y="12018"/>
                  <a:pt x="1048" y="11810"/>
                  <a:pt x="835" y="11722"/>
                </a:cubicBezTo>
                <a:cubicBezTo>
                  <a:pt x="765" y="11693"/>
                  <a:pt x="691" y="11679"/>
                  <a:pt x="617" y="11679"/>
                </a:cubicBezTo>
                <a:close/>
                <a:moveTo>
                  <a:pt x="3819" y="11678"/>
                </a:moveTo>
                <a:cubicBezTo>
                  <a:pt x="3670" y="11678"/>
                  <a:pt x="3523" y="11736"/>
                  <a:pt x="3414" y="11846"/>
                </a:cubicBezTo>
                <a:cubicBezTo>
                  <a:pt x="3251" y="12009"/>
                  <a:pt x="3202" y="12255"/>
                  <a:pt x="3291" y="12468"/>
                </a:cubicBezTo>
                <a:cubicBezTo>
                  <a:pt x="3380" y="12682"/>
                  <a:pt x="3588" y="12820"/>
                  <a:pt x="3818" y="12820"/>
                </a:cubicBezTo>
                <a:cubicBezTo>
                  <a:pt x="4134" y="12820"/>
                  <a:pt x="4389" y="12565"/>
                  <a:pt x="4389" y="12249"/>
                </a:cubicBezTo>
                <a:cubicBezTo>
                  <a:pt x="4389" y="12018"/>
                  <a:pt x="4249" y="11810"/>
                  <a:pt x="4036" y="11721"/>
                </a:cubicBezTo>
                <a:cubicBezTo>
                  <a:pt x="3966" y="11692"/>
                  <a:pt x="3892" y="11678"/>
                  <a:pt x="3819" y="11678"/>
                </a:cubicBezTo>
                <a:close/>
                <a:moveTo>
                  <a:pt x="7019" y="11678"/>
                </a:moveTo>
                <a:cubicBezTo>
                  <a:pt x="6870" y="11678"/>
                  <a:pt x="6724" y="11736"/>
                  <a:pt x="6614" y="11845"/>
                </a:cubicBezTo>
                <a:cubicBezTo>
                  <a:pt x="6452" y="12009"/>
                  <a:pt x="6402" y="12254"/>
                  <a:pt x="6491" y="12467"/>
                </a:cubicBezTo>
                <a:cubicBezTo>
                  <a:pt x="6579" y="12681"/>
                  <a:pt x="6787" y="12820"/>
                  <a:pt x="7019" y="12820"/>
                </a:cubicBezTo>
                <a:cubicBezTo>
                  <a:pt x="7334" y="12820"/>
                  <a:pt x="7589" y="12565"/>
                  <a:pt x="7590" y="12249"/>
                </a:cubicBezTo>
                <a:cubicBezTo>
                  <a:pt x="7589" y="12018"/>
                  <a:pt x="7451" y="11809"/>
                  <a:pt x="7238" y="11721"/>
                </a:cubicBezTo>
                <a:cubicBezTo>
                  <a:pt x="7167" y="11692"/>
                  <a:pt x="7093" y="11678"/>
                  <a:pt x="7019" y="11678"/>
                </a:cubicBezTo>
                <a:close/>
                <a:moveTo>
                  <a:pt x="10220" y="11679"/>
                </a:moveTo>
                <a:cubicBezTo>
                  <a:pt x="10072" y="11679"/>
                  <a:pt x="9925" y="11737"/>
                  <a:pt x="9816" y="11846"/>
                </a:cubicBezTo>
                <a:cubicBezTo>
                  <a:pt x="9654" y="12010"/>
                  <a:pt x="9605" y="12255"/>
                  <a:pt x="9694" y="12468"/>
                </a:cubicBezTo>
                <a:cubicBezTo>
                  <a:pt x="9782" y="12682"/>
                  <a:pt x="9990" y="12820"/>
                  <a:pt x="10221" y="12820"/>
                </a:cubicBezTo>
                <a:cubicBezTo>
                  <a:pt x="10536" y="12819"/>
                  <a:pt x="10791" y="12565"/>
                  <a:pt x="10791" y="12249"/>
                </a:cubicBezTo>
                <a:cubicBezTo>
                  <a:pt x="10791" y="12018"/>
                  <a:pt x="10651" y="11810"/>
                  <a:pt x="10438" y="11722"/>
                </a:cubicBezTo>
                <a:cubicBezTo>
                  <a:pt x="10368" y="11693"/>
                  <a:pt x="10294" y="11679"/>
                  <a:pt x="10220" y="11679"/>
                </a:cubicBezTo>
                <a:close/>
                <a:moveTo>
                  <a:pt x="13422" y="11679"/>
                </a:moveTo>
                <a:cubicBezTo>
                  <a:pt x="13273" y="11679"/>
                  <a:pt x="13127" y="11737"/>
                  <a:pt x="13018" y="11846"/>
                </a:cubicBezTo>
                <a:cubicBezTo>
                  <a:pt x="12855" y="12010"/>
                  <a:pt x="12807" y="12255"/>
                  <a:pt x="12894" y="12467"/>
                </a:cubicBezTo>
                <a:cubicBezTo>
                  <a:pt x="12982" y="12681"/>
                  <a:pt x="13191" y="12820"/>
                  <a:pt x="13421" y="12820"/>
                </a:cubicBezTo>
                <a:cubicBezTo>
                  <a:pt x="13737" y="12820"/>
                  <a:pt x="13993" y="12565"/>
                  <a:pt x="13993" y="12249"/>
                </a:cubicBezTo>
                <a:cubicBezTo>
                  <a:pt x="13992" y="12018"/>
                  <a:pt x="13853" y="11810"/>
                  <a:pt x="13640" y="11722"/>
                </a:cubicBezTo>
                <a:cubicBezTo>
                  <a:pt x="13569" y="11693"/>
                  <a:pt x="13495" y="11679"/>
                  <a:pt x="13422" y="11679"/>
                </a:cubicBezTo>
                <a:close/>
                <a:moveTo>
                  <a:pt x="16624" y="11678"/>
                </a:moveTo>
                <a:cubicBezTo>
                  <a:pt x="16475" y="11678"/>
                  <a:pt x="16329" y="11736"/>
                  <a:pt x="16219" y="11845"/>
                </a:cubicBezTo>
                <a:cubicBezTo>
                  <a:pt x="16056" y="12009"/>
                  <a:pt x="16007" y="12254"/>
                  <a:pt x="16095" y="12467"/>
                </a:cubicBezTo>
                <a:cubicBezTo>
                  <a:pt x="16184" y="12681"/>
                  <a:pt x="16392" y="12820"/>
                  <a:pt x="16623" y="12820"/>
                </a:cubicBezTo>
                <a:cubicBezTo>
                  <a:pt x="16939" y="12820"/>
                  <a:pt x="17194" y="12565"/>
                  <a:pt x="17194" y="12249"/>
                </a:cubicBezTo>
                <a:cubicBezTo>
                  <a:pt x="17194" y="12018"/>
                  <a:pt x="17056" y="11809"/>
                  <a:pt x="16841" y="11721"/>
                </a:cubicBezTo>
                <a:cubicBezTo>
                  <a:pt x="16771" y="11692"/>
                  <a:pt x="16697" y="11678"/>
                  <a:pt x="16624" y="11678"/>
                </a:cubicBezTo>
                <a:close/>
                <a:moveTo>
                  <a:pt x="19825" y="11678"/>
                </a:moveTo>
                <a:cubicBezTo>
                  <a:pt x="19677" y="11678"/>
                  <a:pt x="19530" y="11736"/>
                  <a:pt x="19421" y="11845"/>
                </a:cubicBezTo>
                <a:cubicBezTo>
                  <a:pt x="19257" y="12009"/>
                  <a:pt x="19209" y="12254"/>
                  <a:pt x="19297" y="12467"/>
                </a:cubicBezTo>
                <a:cubicBezTo>
                  <a:pt x="19386" y="12681"/>
                  <a:pt x="19594" y="12820"/>
                  <a:pt x="19825" y="12820"/>
                </a:cubicBezTo>
                <a:cubicBezTo>
                  <a:pt x="20140" y="12820"/>
                  <a:pt x="20396" y="12565"/>
                  <a:pt x="20396" y="12249"/>
                </a:cubicBezTo>
                <a:cubicBezTo>
                  <a:pt x="20396" y="12018"/>
                  <a:pt x="20256" y="11810"/>
                  <a:pt x="20043" y="11721"/>
                </a:cubicBezTo>
                <a:cubicBezTo>
                  <a:pt x="19973" y="11692"/>
                  <a:pt x="19899" y="11678"/>
                  <a:pt x="19825" y="11678"/>
                </a:cubicBezTo>
                <a:close/>
                <a:moveTo>
                  <a:pt x="23026" y="11679"/>
                </a:moveTo>
                <a:cubicBezTo>
                  <a:pt x="22877" y="11679"/>
                  <a:pt x="22731" y="11737"/>
                  <a:pt x="22622" y="11846"/>
                </a:cubicBezTo>
                <a:cubicBezTo>
                  <a:pt x="22459" y="12010"/>
                  <a:pt x="22410" y="12255"/>
                  <a:pt x="22498" y="12468"/>
                </a:cubicBezTo>
                <a:cubicBezTo>
                  <a:pt x="22587" y="12682"/>
                  <a:pt x="22796" y="12820"/>
                  <a:pt x="23026" y="12820"/>
                </a:cubicBezTo>
                <a:cubicBezTo>
                  <a:pt x="23341" y="12819"/>
                  <a:pt x="23597" y="12565"/>
                  <a:pt x="23597" y="12249"/>
                </a:cubicBezTo>
                <a:cubicBezTo>
                  <a:pt x="23597" y="12018"/>
                  <a:pt x="23457" y="11810"/>
                  <a:pt x="23244" y="11722"/>
                </a:cubicBezTo>
                <a:cubicBezTo>
                  <a:pt x="23173" y="11693"/>
                  <a:pt x="23099" y="11679"/>
                  <a:pt x="23026" y="11679"/>
                </a:cubicBezTo>
                <a:close/>
                <a:moveTo>
                  <a:pt x="617" y="14598"/>
                </a:moveTo>
                <a:cubicBezTo>
                  <a:pt x="469" y="14598"/>
                  <a:pt x="323" y="14656"/>
                  <a:pt x="213" y="14765"/>
                </a:cubicBezTo>
                <a:cubicBezTo>
                  <a:pt x="50" y="14928"/>
                  <a:pt x="1" y="15174"/>
                  <a:pt x="89" y="15387"/>
                </a:cubicBezTo>
                <a:cubicBezTo>
                  <a:pt x="178" y="15601"/>
                  <a:pt x="386" y="15739"/>
                  <a:pt x="617" y="15739"/>
                </a:cubicBezTo>
                <a:cubicBezTo>
                  <a:pt x="931" y="15739"/>
                  <a:pt x="1187" y="15484"/>
                  <a:pt x="1187" y="15169"/>
                </a:cubicBezTo>
                <a:cubicBezTo>
                  <a:pt x="1187" y="14938"/>
                  <a:pt x="1048" y="14730"/>
                  <a:pt x="835" y="14641"/>
                </a:cubicBezTo>
                <a:cubicBezTo>
                  <a:pt x="765" y="14612"/>
                  <a:pt x="691" y="14598"/>
                  <a:pt x="617" y="14598"/>
                </a:cubicBezTo>
                <a:close/>
                <a:moveTo>
                  <a:pt x="3817" y="14597"/>
                </a:moveTo>
                <a:cubicBezTo>
                  <a:pt x="3669" y="14597"/>
                  <a:pt x="3523" y="14655"/>
                  <a:pt x="3414" y="14764"/>
                </a:cubicBezTo>
                <a:cubicBezTo>
                  <a:pt x="3251" y="14928"/>
                  <a:pt x="3202" y="15174"/>
                  <a:pt x="3291" y="15387"/>
                </a:cubicBezTo>
                <a:cubicBezTo>
                  <a:pt x="3380" y="15601"/>
                  <a:pt x="3588" y="15739"/>
                  <a:pt x="3818" y="15739"/>
                </a:cubicBezTo>
                <a:cubicBezTo>
                  <a:pt x="4133" y="15738"/>
                  <a:pt x="4389" y="15484"/>
                  <a:pt x="4389" y="15169"/>
                </a:cubicBezTo>
                <a:cubicBezTo>
                  <a:pt x="4389" y="14937"/>
                  <a:pt x="4250" y="14729"/>
                  <a:pt x="4037" y="14641"/>
                </a:cubicBezTo>
                <a:cubicBezTo>
                  <a:pt x="3966" y="14611"/>
                  <a:pt x="3891" y="14597"/>
                  <a:pt x="3817" y="14597"/>
                </a:cubicBezTo>
                <a:close/>
                <a:moveTo>
                  <a:pt x="7020" y="14597"/>
                </a:moveTo>
                <a:cubicBezTo>
                  <a:pt x="6871" y="14597"/>
                  <a:pt x="6725" y="14655"/>
                  <a:pt x="6615" y="14764"/>
                </a:cubicBezTo>
                <a:cubicBezTo>
                  <a:pt x="6452" y="14927"/>
                  <a:pt x="6402" y="15173"/>
                  <a:pt x="6491" y="15386"/>
                </a:cubicBezTo>
                <a:cubicBezTo>
                  <a:pt x="6579" y="15600"/>
                  <a:pt x="6787" y="15739"/>
                  <a:pt x="7019" y="15739"/>
                </a:cubicBezTo>
                <a:cubicBezTo>
                  <a:pt x="7334" y="15739"/>
                  <a:pt x="7589" y="15484"/>
                  <a:pt x="7590" y="15169"/>
                </a:cubicBezTo>
                <a:cubicBezTo>
                  <a:pt x="7590" y="14937"/>
                  <a:pt x="7451" y="14729"/>
                  <a:pt x="7238" y="14640"/>
                </a:cubicBezTo>
                <a:cubicBezTo>
                  <a:pt x="7167" y="14611"/>
                  <a:pt x="7093" y="14597"/>
                  <a:pt x="7020" y="14597"/>
                </a:cubicBezTo>
                <a:close/>
                <a:moveTo>
                  <a:pt x="10221" y="14598"/>
                </a:moveTo>
                <a:cubicBezTo>
                  <a:pt x="10072" y="14598"/>
                  <a:pt x="9926" y="14656"/>
                  <a:pt x="9817" y="14765"/>
                </a:cubicBezTo>
                <a:cubicBezTo>
                  <a:pt x="9654" y="14929"/>
                  <a:pt x="9605" y="15174"/>
                  <a:pt x="9694" y="15387"/>
                </a:cubicBezTo>
                <a:cubicBezTo>
                  <a:pt x="9782" y="15601"/>
                  <a:pt x="9990" y="15739"/>
                  <a:pt x="10221" y="15739"/>
                </a:cubicBezTo>
                <a:cubicBezTo>
                  <a:pt x="10536" y="15738"/>
                  <a:pt x="10791" y="15484"/>
                  <a:pt x="10791" y="15169"/>
                </a:cubicBezTo>
                <a:cubicBezTo>
                  <a:pt x="10791" y="14937"/>
                  <a:pt x="10652" y="14729"/>
                  <a:pt x="10439" y="14641"/>
                </a:cubicBezTo>
                <a:cubicBezTo>
                  <a:pt x="10369" y="14612"/>
                  <a:pt x="10295" y="14598"/>
                  <a:pt x="10221" y="14598"/>
                </a:cubicBezTo>
                <a:close/>
                <a:moveTo>
                  <a:pt x="13422" y="14598"/>
                </a:moveTo>
                <a:cubicBezTo>
                  <a:pt x="13273" y="14598"/>
                  <a:pt x="13127" y="14656"/>
                  <a:pt x="13019" y="14765"/>
                </a:cubicBezTo>
                <a:cubicBezTo>
                  <a:pt x="12855" y="14928"/>
                  <a:pt x="12807" y="15173"/>
                  <a:pt x="12894" y="15386"/>
                </a:cubicBezTo>
                <a:cubicBezTo>
                  <a:pt x="12982" y="15600"/>
                  <a:pt x="13191" y="15739"/>
                  <a:pt x="13421" y="15739"/>
                </a:cubicBezTo>
                <a:cubicBezTo>
                  <a:pt x="13736" y="15739"/>
                  <a:pt x="13992" y="15484"/>
                  <a:pt x="13993" y="15169"/>
                </a:cubicBezTo>
                <a:cubicBezTo>
                  <a:pt x="13993" y="14938"/>
                  <a:pt x="13853" y="14730"/>
                  <a:pt x="13640" y="14641"/>
                </a:cubicBezTo>
                <a:cubicBezTo>
                  <a:pt x="13569" y="14612"/>
                  <a:pt x="13495" y="14598"/>
                  <a:pt x="13422" y="14598"/>
                </a:cubicBezTo>
                <a:close/>
                <a:moveTo>
                  <a:pt x="16624" y="14597"/>
                </a:moveTo>
                <a:cubicBezTo>
                  <a:pt x="16475" y="14597"/>
                  <a:pt x="16329" y="14655"/>
                  <a:pt x="16219" y="14764"/>
                </a:cubicBezTo>
                <a:cubicBezTo>
                  <a:pt x="16056" y="14927"/>
                  <a:pt x="16007" y="15173"/>
                  <a:pt x="16095" y="15386"/>
                </a:cubicBezTo>
                <a:cubicBezTo>
                  <a:pt x="16184" y="15600"/>
                  <a:pt x="16392" y="15739"/>
                  <a:pt x="16623" y="15739"/>
                </a:cubicBezTo>
                <a:cubicBezTo>
                  <a:pt x="16939" y="15739"/>
                  <a:pt x="17194" y="15484"/>
                  <a:pt x="17194" y="15169"/>
                </a:cubicBezTo>
                <a:cubicBezTo>
                  <a:pt x="17194" y="14937"/>
                  <a:pt x="17056" y="14729"/>
                  <a:pt x="16842" y="14640"/>
                </a:cubicBezTo>
                <a:cubicBezTo>
                  <a:pt x="16772" y="14611"/>
                  <a:pt x="16698" y="14597"/>
                  <a:pt x="16624" y="14597"/>
                </a:cubicBezTo>
                <a:close/>
                <a:moveTo>
                  <a:pt x="19825" y="14597"/>
                </a:moveTo>
                <a:cubicBezTo>
                  <a:pt x="19677" y="14597"/>
                  <a:pt x="19530" y="14655"/>
                  <a:pt x="19421" y="14764"/>
                </a:cubicBezTo>
                <a:cubicBezTo>
                  <a:pt x="19257" y="14928"/>
                  <a:pt x="19209" y="15173"/>
                  <a:pt x="19297" y="15386"/>
                </a:cubicBezTo>
                <a:cubicBezTo>
                  <a:pt x="19386" y="15600"/>
                  <a:pt x="19594" y="15739"/>
                  <a:pt x="19825" y="15739"/>
                </a:cubicBezTo>
                <a:cubicBezTo>
                  <a:pt x="20139" y="15739"/>
                  <a:pt x="20395" y="15484"/>
                  <a:pt x="20396" y="15169"/>
                </a:cubicBezTo>
                <a:cubicBezTo>
                  <a:pt x="20396" y="14937"/>
                  <a:pt x="20257" y="14729"/>
                  <a:pt x="20043" y="14640"/>
                </a:cubicBezTo>
                <a:cubicBezTo>
                  <a:pt x="19973" y="14611"/>
                  <a:pt x="19899" y="14597"/>
                  <a:pt x="19825" y="14597"/>
                </a:cubicBezTo>
                <a:close/>
                <a:moveTo>
                  <a:pt x="23026" y="14598"/>
                </a:moveTo>
                <a:cubicBezTo>
                  <a:pt x="22877" y="14598"/>
                  <a:pt x="22731" y="14656"/>
                  <a:pt x="22622" y="14765"/>
                </a:cubicBezTo>
                <a:cubicBezTo>
                  <a:pt x="22459" y="14929"/>
                  <a:pt x="22410" y="15174"/>
                  <a:pt x="22498" y="15387"/>
                </a:cubicBezTo>
                <a:cubicBezTo>
                  <a:pt x="22587" y="15601"/>
                  <a:pt x="22796" y="15739"/>
                  <a:pt x="23026" y="15739"/>
                </a:cubicBezTo>
                <a:cubicBezTo>
                  <a:pt x="23341" y="15738"/>
                  <a:pt x="23597" y="15484"/>
                  <a:pt x="23597" y="15169"/>
                </a:cubicBezTo>
                <a:cubicBezTo>
                  <a:pt x="23597" y="14937"/>
                  <a:pt x="23457" y="14729"/>
                  <a:pt x="23244" y="14641"/>
                </a:cubicBezTo>
                <a:cubicBezTo>
                  <a:pt x="23173" y="14612"/>
                  <a:pt x="23099" y="14598"/>
                  <a:pt x="23026" y="14598"/>
                </a:cubicBezTo>
                <a:close/>
                <a:moveTo>
                  <a:pt x="617" y="17517"/>
                </a:moveTo>
                <a:cubicBezTo>
                  <a:pt x="469" y="17517"/>
                  <a:pt x="323" y="17575"/>
                  <a:pt x="213" y="17684"/>
                </a:cubicBezTo>
                <a:cubicBezTo>
                  <a:pt x="50" y="17847"/>
                  <a:pt x="1" y="18093"/>
                  <a:pt x="89" y="18306"/>
                </a:cubicBezTo>
                <a:cubicBezTo>
                  <a:pt x="178" y="18520"/>
                  <a:pt x="386" y="18658"/>
                  <a:pt x="617" y="18658"/>
                </a:cubicBezTo>
                <a:cubicBezTo>
                  <a:pt x="931" y="18658"/>
                  <a:pt x="1187" y="18403"/>
                  <a:pt x="1187" y="18088"/>
                </a:cubicBezTo>
                <a:cubicBezTo>
                  <a:pt x="1187" y="17857"/>
                  <a:pt x="1048" y="17649"/>
                  <a:pt x="835" y="17560"/>
                </a:cubicBezTo>
                <a:cubicBezTo>
                  <a:pt x="765" y="17531"/>
                  <a:pt x="691" y="17517"/>
                  <a:pt x="617" y="17517"/>
                </a:cubicBezTo>
                <a:close/>
                <a:moveTo>
                  <a:pt x="3817" y="17516"/>
                </a:moveTo>
                <a:cubicBezTo>
                  <a:pt x="3669" y="17516"/>
                  <a:pt x="3523" y="17574"/>
                  <a:pt x="3414" y="17683"/>
                </a:cubicBezTo>
                <a:cubicBezTo>
                  <a:pt x="3251" y="17847"/>
                  <a:pt x="3202" y="18092"/>
                  <a:pt x="3291" y="18306"/>
                </a:cubicBezTo>
                <a:cubicBezTo>
                  <a:pt x="3379" y="18520"/>
                  <a:pt x="3588" y="18658"/>
                  <a:pt x="3818" y="18658"/>
                </a:cubicBezTo>
                <a:cubicBezTo>
                  <a:pt x="4133" y="18657"/>
                  <a:pt x="4389" y="18403"/>
                  <a:pt x="4389" y="18088"/>
                </a:cubicBezTo>
                <a:cubicBezTo>
                  <a:pt x="4389" y="17856"/>
                  <a:pt x="4250" y="17648"/>
                  <a:pt x="4037" y="17560"/>
                </a:cubicBezTo>
                <a:cubicBezTo>
                  <a:pt x="3966" y="17531"/>
                  <a:pt x="3891" y="17516"/>
                  <a:pt x="3817" y="17516"/>
                </a:cubicBezTo>
                <a:close/>
                <a:moveTo>
                  <a:pt x="7020" y="17516"/>
                </a:moveTo>
                <a:cubicBezTo>
                  <a:pt x="6871" y="17516"/>
                  <a:pt x="6725" y="17574"/>
                  <a:pt x="6615" y="17683"/>
                </a:cubicBezTo>
                <a:cubicBezTo>
                  <a:pt x="6452" y="17846"/>
                  <a:pt x="6402" y="18092"/>
                  <a:pt x="6491" y="18305"/>
                </a:cubicBezTo>
                <a:cubicBezTo>
                  <a:pt x="6579" y="18519"/>
                  <a:pt x="6787" y="18658"/>
                  <a:pt x="7019" y="18658"/>
                </a:cubicBezTo>
                <a:cubicBezTo>
                  <a:pt x="7334" y="18658"/>
                  <a:pt x="7589" y="18403"/>
                  <a:pt x="7590" y="18088"/>
                </a:cubicBezTo>
                <a:cubicBezTo>
                  <a:pt x="7590" y="17856"/>
                  <a:pt x="7451" y="17648"/>
                  <a:pt x="7238" y="17559"/>
                </a:cubicBezTo>
                <a:cubicBezTo>
                  <a:pt x="7167" y="17530"/>
                  <a:pt x="7093" y="17516"/>
                  <a:pt x="7020" y="17516"/>
                </a:cubicBezTo>
                <a:close/>
                <a:moveTo>
                  <a:pt x="10221" y="17517"/>
                </a:moveTo>
                <a:cubicBezTo>
                  <a:pt x="10072" y="17517"/>
                  <a:pt x="9926" y="17575"/>
                  <a:pt x="9817" y="17684"/>
                </a:cubicBezTo>
                <a:cubicBezTo>
                  <a:pt x="9654" y="17848"/>
                  <a:pt x="9605" y="18093"/>
                  <a:pt x="9694" y="18306"/>
                </a:cubicBezTo>
                <a:cubicBezTo>
                  <a:pt x="9782" y="18520"/>
                  <a:pt x="9990" y="18658"/>
                  <a:pt x="10221" y="18658"/>
                </a:cubicBezTo>
                <a:cubicBezTo>
                  <a:pt x="10535" y="18657"/>
                  <a:pt x="10791" y="18403"/>
                  <a:pt x="10791" y="18088"/>
                </a:cubicBezTo>
                <a:cubicBezTo>
                  <a:pt x="10791" y="17857"/>
                  <a:pt x="10652" y="17648"/>
                  <a:pt x="10439" y="17560"/>
                </a:cubicBezTo>
                <a:cubicBezTo>
                  <a:pt x="10369" y="17531"/>
                  <a:pt x="10295" y="17517"/>
                  <a:pt x="10221" y="17517"/>
                </a:cubicBezTo>
                <a:close/>
                <a:moveTo>
                  <a:pt x="13422" y="17517"/>
                </a:moveTo>
                <a:cubicBezTo>
                  <a:pt x="13273" y="17517"/>
                  <a:pt x="13127" y="17575"/>
                  <a:pt x="13019" y="17684"/>
                </a:cubicBezTo>
                <a:cubicBezTo>
                  <a:pt x="12855" y="17847"/>
                  <a:pt x="12807" y="18092"/>
                  <a:pt x="12894" y="18305"/>
                </a:cubicBezTo>
                <a:cubicBezTo>
                  <a:pt x="12982" y="18519"/>
                  <a:pt x="13191" y="18658"/>
                  <a:pt x="13421" y="18658"/>
                </a:cubicBezTo>
                <a:cubicBezTo>
                  <a:pt x="13736" y="18658"/>
                  <a:pt x="13992" y="18403"/>
                  <a:pt x="13993" y="18088"/>
                </a:cubicBezTo>
                <a:cubicBezTo>
                  <a:pt x="13993" y="17857"/>
                  <a:pt x="13853" y="17649"/>
                  <a:pt x="13640" y="17560"/>
                </a:cubicBezTo>
                <a:cubicBezTo>
                  <a:pt x="13569" y="17531"/>
                  <a:pt x="13495" y="17517"/>
                  <a:pt x="13422" y="17517"/>
                </a:cubicBezTo>
                <a:close/>
                <a:moveTo>
                  <a:pt x="16624" y="17516"/>
                </a:moveTo>
                <a:cubicBezTo>
                  <a:pt x="16475" y="17516"/>
                  <a:pt x="16329" y="17574"/>
                  <a:pt x="16219" y="17683"/>
                </a:cubicBezTo>
                <a:cubicBezTo>
                  <a:pt x="16056" y="17846"/>
                  <a:pt x="16007" y="18092"/>
                  <a:pt x="16095" y="18305"/>
                </a:cubicBezTo>
                <a:cubicBezTo>
                  <a:pt x="16184" y="18519"/>
                  <a:pt x="16392" y="18658"/>
                  <a:pt x="16623" y="18658"/>
                </a:cubicBezTo>
                <a:cubicBezTo>
                  <a:pt x="16938" y="18658"/>
                  <a:pt x="17193" y="18403"/>
                  <a:pt x="17194" y="18088"/>
                </a:cubicBezTo>
                <a:cubicBezTo>
                  <a:pt x="17194" y="17856"/>
                  <a:pt x="17056" y="17648"/>
                  <a:pt x="16842" y="17559"/>
                </a:cubicBezTo>
                <a:cubicBezTo>
                  <a:pt x="16772" y="17530"/>
                  <a:pt x="16698" y="17516"/>
                  <a:pt x="16624" y="17516"/>
                </a:cubicBezTo>
                <a:close/>
                <a:moveTo>
                  <a:pt x="19824" y="17516"/>
                </a:moveTo>
                <a:cubicBezTo>
                  <a:pt x="19676" y="17516"/>
                  <a:pt x="19530" y="17574"/>
                  <a:pt x="19421" y="17683"/>
                </a:cubicBezTo>
                <a:cubicBezTo>
                  <a:pt x="19257" y="17847"/>
                  <a:pt x="19209" y="18092"/>
                  <a:pt x="19297" y="18305"/>
                </a:cubicBezTo>
                <a:cubicBezTo>
                  <a:pt x="19385" y="18519"/>
                  <a:pt x="19594" y="18658"/>
                  <a:pt x="19825" y="18658"/>
                </a:cubicBezTo>
                <a:cubicBezTo>
                  <a:pt x="20139" y="18658"/>
                  <a:pt x="20395" y="18403"/>
                  <a:pt x="20396" y="18088"/>
                </a:cubicBezTo>
                <a:cubicBezTo>
                  <a:pt x="20396" y="17856"/>
                  <a:pt x="20257" y="17648"/>
                  <a:pt x="20044" y="17560"/>
                </a:cubicBezTo>
                <a:cubicBezTo>
                  <a:pt x="19973" y="17531"/>
                  <a:pt x="19898" y="17516"/>
                  <a:pt x="19824" y="17516"/>
                </a:cubicBezTo>
                <a:close/>
                <a:moveTo>
                  <a:pt x="23026" y="17517"/>
                </a:moveTo>
                <a:cubicBezTo>
                  <a:pt x="22877" y="17517"/>
                  <a:pt x="22731" y="17575"/>
                  <a:pt x="22622" y="17684"/>
                </a:cubicBezTo>
                <a:cubicBezTo>
                  <a:pt x="22459" y="17848"/>
                  <a:pt x="22410" y="18093"/>
                  <a:pt x="22498" y="18306"/>
                </a:cubicBezTo>
                <a:cubicBezTo>
                  <a:pt x="22587" y="18520"/>
                  <a:pt x="22796" y="18658"/>
                  <a:pt x="23026" y="18658"/>
                </a:cubicBezTo>
                <a:cubicBezTo>
                  <a:pt x="23341" y="18657"/>
                  <a:pt x="23596" y="18403"/>
                  <a:pt x="23597" y="18088"/>
                </a:cubicBezTo>
                <a:cubicBezTo>
                  <a:pt x="23597" y="17857"/>
                  <a:pt x="23458" y="17648"/>
                  <a:pt x="23244" y="17560"/>
                </a:cubicBezTo>
                <a:cubicBezTo>
                  <a:pt x="23173" y="17531"/>
                  <a:pt x="23099" y="17517"/>
                  <a:pt x="23026" y="17517"/>
                </a:cubicBezTo>
                <a:close/>
                <a:moveTo>
                  <a:pt x="617" y="20436"/>
                </a:moveTo>
                <a:cubicBezTo>
                  <a:pt x="469" y="20436"/>
                  <a:pt x="323" y="20494"/>
                  <a:pt x="213" y="20603"/>
                </a:cubicBezTo>
                <a:cubicBezTo>
                  <a:pt x="50" y="20767"/>
                  <a:pt x="1" y="21012"/>
                  <a:pt x="89" y="21226"/>
                </a:cubicBezTo>
                <a:cubicBezTo>
                  <a:pt x="178" y="21439"/>
                  <a:pt x="386" y="21577"/>
                  <a:pt x="617" y="21577"/>
                </a:cubicBezTo>
                <a:cubicBezTo>
                  <a:pt x="931" y="21577"/>
                  <a:pt x="1187" y="21322"/>
                  <a:pt x="1187" y="21007"/>
                </a:cubicBezTo>
                <a:cubicBezTo>
                  <a:pt x="1187" y="20776"/>
                  <a:pt x="1048" y="20568"/>
                  <a:pt x="835" y="20479"/>
                </a:cubicBezTo>
                <a:cubicBezTo>
                  <a:pt x="765" y="20450"/>
                  <a:pt x="691" y="20436"/>
                  <a:pt x="617" y="20436"/>
                </a:cubicBezTo>
                <a:close/>
                <a:moveTo>
                  <a:pt x="3818" y="20435"/>
                </a:moveTo>
                <a:cubicBezTo>
                  <a:pt x="3669" y="20435"/>
                  <a:pt x="3523" y="20494"/>
                  <a:pt x="3414" y="20602"/>
                </a:cubicBezTo>
                <a:cubicBezTo>
                  <a:pt x="3251" y="20766"/>
                  <a:pt x="3202" y="21012"/>
                  <a:pt x="3291" y="21226"/>
                </a:cubicBezTo>
                <a:cubicBezTo>
                  <a:pt x="3380" y="21439"/>
                  <a:pt x="3588" y="21577"/>
                  <a:pt x="3818" y="21577"/>
                </a:cubicBezTo>
                <a:cubicBezTo>
                  <a:pt x="4133" y="21577"/>
                  <a:pt x="4389" y="21322"/>
                  <a:pt x="4389" y="21007"/>
                </a:cubicBezTo>
                <a:cubicBezTo>
                  <a:pt x="4389" y="20775"/>
                  <a:pt x="4250" y="20567"/>
                  <a:pt x="4037" y="20479"/>
                </a:cubicBezTo>
                <a:cubicBezTo>
                  <a:pt x="3966" y="20450"/>
                  <a:pt x="3892" y="20435"/>
                  <a:pt x="3818" y="20435"/>
                </a:cubicBezTo>
                <a:close/>
                <a:moveTo>
                  <a:pt x="7020" y="20435"/>
                </a:moveTo>
                <a:cubicBezTo>
                  <a:pt x="6871" y="20435"/>
                  <a:pt x="6725" y="20493"/>
                  <a:pt x="6615" y="20602"/>
                </a:cubicBezTo>
                <a:cubicBezTo>
                  <a:pt x="6452" y="20766"/>
                  <a:pt x="6402" y="21011"/>
                  <a:pt x="6491" y="21224"/>
                </a:cubicBezTo>
                <a:cubicBezTo>
                  <a:pt x="6579" y="21438"/>
                  <a:pt x="6787" y="21577"/>
                  <a:pt x="7019" y="21577"/>
                </a:cubicBezTo>
                <a:cubicBezTo>
                  <a:pt x="7334" y="21577"/>
                  <a:pt x="7589" y="21322"/>
                  <a:pt x="7590" y="21007"/>
                </a:cubicBezTo>
                <a:cubicBezTo>
                  <a:pt x="7590" y="20775"/>
                  <a:pt x="7451" y="20567"/>
                  <a:pt x="7238" y="20478"/>
                </a:cubicBezTo>
                <a:cubicBezTo>
                  <a:pt x="7167" y="20449"/>
                  <a:pt x="7093" y="20435"/>
                  <a:pt x="7020" y="20435"/>
                </a:cubicBezTo>
                <a:close/>
                <a:moveTo>
                  <a:pt x="10221" y="20436"/>
                </a:moveTo>
                <a:cubicBezTo>
                  <a:pt x="10072" y="20436"/>
                  <a:pt x="9926" y="20494"/>
                  <a:pt x="9817" y="20603"/>
                </a:cubicBezTo>
                <a:cubicBezTo>
                  <a:pt x="9654" y="20767"/>
                  <a:pt x="9605" y="21012"/>
                  <a:pt x="9694" y="21226"/>
                </a:cubicBezTo>
                <a:cubicBezTo>
                  <a:pt x="9782" y="21439"/>
                  <a:pt x="9990" y="21577"/>
                  <a:pt x="10221" y="21577"/>
                </a:cubicBezTo>
                <a:cubicBezTo>
                  <a:pt x="10535" y="21576"/>
                  <a:pt x="10791" y="21322"/>
                  <a:pt x="10791" y="21007"/>
                </a:cubicBezTo>
                <a:cubicBezTo>
                  <a:pt x="10791" y="20776"/>
                  <a:pt x="10652" y="20567"/>
                  <a:pt x="10439" y="20479"/>
                </a:cubicBezTo>
                <a:cubicBezTo>
                  <a:pt x="10369" y="20450"/>
                  <a:pt x="10295" y="20436"/>
                  <a:pt x="10221" y="20436"/>
                </a:cubicBezTo>
                <a:close/>
                <a:moveTo>
                  <a:pt x="13422" y="20436"/>
                </a:moveTo>
                <a:cubicBezTo>
                  <a:pt x="13273" y="20436"/>
                  <a:pt x="13127" y="20494"/>
                  <a:pt x="13019" y="20603"/>
                </a:cubicBezTo>
                <a:cubicBezTo>
                  <a:pt x="12855" y="20766"/>
                  <a:pt x="12807" y="21011"/>
                  <a:pt x="12894" y="21224"/>
                </a:cubicBezTo>
                <a:cubicBezTo>
                  <a:pt x="12982" y="21438"/>
                  <a:pt x="13191" y="21577"/>
                  <a:pt x="13421" y="21577"/>
                </a:cubicBezTo>
                <a:cubicBezTo>
                  <a:pt x="13736" y="21577"/>
                  <a:pt x="13992" y="21322"/>
                  <a:pt x="13993" y="21007"/>
                </a:cubicBezTo>
                <a:cubicBezTo>
                  <a:pt x="13993" y="20776"/>
                  <a:pt x="13853" y="20568"/>
                  <a:pt x="13640" y="20479"/>
                </a:cubicBezTo>
                <a:cubicBezTo>
                  <a:pt x="13569" y="20450"/>
                  <a:pt x="13495" y="20436"/>
                  <a:pt x="13422" y="20436"/>
                </a:cubicBezTo>
                <a:close/>
                <a:moveTo>
                  <a:pt x="16624" y="20435"/>
                </a:moveTo>
                <a:cubicBezTo>
                  <a:pt x="16475" y="20435"/>
                  <a:pt x="16329" y="20493"/>
                  <a:pt x="16219" y="20602"/>
                </a:cubicBezTo>
                <a:cubicBezTo>
                  <a:pt x="16056" y="20765"/>
                  <a:pt x="16007" y="21011"/>
                  <a:pt x="16095" y="21224"/>
                </a:cubicBezTo>
                <a:cubicBezTo>
                  <a:pt x="16184" y="21438"/>
                  <a:pt x="16392" y="21577"/>
                  <a:pt x="16623" y="21577"/>
                </a:cubicBezTo>
                <a:cubicBezTo>
                  <a:pt x="16939" y="21577"/>
                  <a:pt x="17193" y="21322"/>
                  <a:pt x="17194" y="21007"/>
                </a:cubicBezTo>
                <a:cubicBezTo>
                  <a:pt x="17194" y="20775"/>
                  <a:pt x="17056" y="20567"/>
                  <a:pt x="16842" y="20478"/>
                </a:cubicBezTo>
                <a:cubicBezTo>
                  <a:pt x="16772" y="20449"/>
                  <a:pt x="16698" y="20435"/>
                  <a:pt x="16624" y="20435"/>
                </a:cubicBezTo>
                <a:close/>
                <a:moveTo>
                  <a:pt x="19824" y="20435"/>
                </a:moveTo>
                <a:cubicBezTo>
                  <a:pt x="19676" y="20435"/>
                  <a:pt x="19530" y="20493"/>
                  <a:pt x="19421" y="20602"/>
                </a:cubicBezTo>
                <a:cubicBezTo>
                  <a:pt x="19257" y="20766"/>
                  <a:pt x="19209" y="21011"/>
                  <a:pt x="19297" y="21224"/>
                </a:cubicBezTo>
                <a:cubicBezTo>
                  <a:pt x="19386" y="21438"/>
                  <a:pt x="19594" y="21577"/>
                  <a:pt x="19825" y="21577"/>
                </a:cubicBezTo>
                <a:cubicBezTo>
                  <a:pt x="20139" y="21577"/>
                  <a:pt x="20395" y="21322"/>
                  <a:pt x="20396" y="21007"/>
                </a:cubicBezTo>
                <a:cubicBezTo>
                  <a:pt x="20396" y="20775"/>
                  <a:pt x="20257" y="20567"/>
                  <a:pt x="20043" y="20479"/>
                </a:cubicBezTo>
                <a:cubicBezTo>
                  <a:pt x="19972" y="20450"/>
                  <a:pt x="19898" y="20435"/>
                  <a:pt x="19824" y="20435"/>
                </a:cubicBezTo>
                <a:close/>
                <a:moveTo>
                  <a:pt x="23026" y="20436"/>
                </a:moveTo>
                <a:cubicBezTo>
                  <a:pt x="22877" y="20436"/>
                  <a:pt x="22731" y="20494"/>
                  <a:pt x="22622" y="20603"/>
                </a:cubicBezTo>
                <a:cubicBezTo>
                  <a:pt x="22459" y="20767"/>
                  <a:pt x="22410" y="21012"/>
                  <a:pt x="22498" y="21226"/>
                </a:cubicBezTo>
                <a:cubicBezTo>
                  <a:pt x="22587" y="21439"/>
                  <a:pt x="22796" y="21577"/>
                  <a:pt x="23026" y="21577"/>
                </a:cubicBezTo>
                <a:cubicBezTo>
                  <a:pt x="23341" y="21576"/>
                  <a:pt x="23596" y="21322"/>
                  <a:pt x="23597" y="21007"/>
                </a:cubicBezTo>
                <a:cubicBezTo>
                  <a:pt x="23597" y="20776"/>
                  <a:pt x="23457" y="20567"/>
                  <a:pt x="23244" y="20479"/>
                </a:cubicBezTo>
                <a:cubicBezTo>
                  <a:pt x="23173" y="20450"/>
                  <a:pt x="23099" y="20436"/>
                  <a:pt x="23026" y="20436"/>
                </a:cubicBezTo>
                <a:close/>
                <a:moveTo>
                  <a:pt x="13422" y="23356"/>
                </a:moveTo>
                <a:cubicBezTo>
                  <a:pt x="13273" y="23356"/>
                  <a:pt x="13127" y="23414"/>
                  <a:pt x="13018" y="23522"/>
                </a:cubicBezTo>
                <a:cubicBezTo>
                  <a:pt x="12855" y="23686"/>
                  <a:pt x="12807" y="23931"/>
                  <a:pt x="12894" y="24145"/>
                </a:cubicBezTo>
                <a:cubicBezTo>
                  <a:pt x="12982" y="24358"/>
                  <a:pt x="13191" y="24497"/>
                  <a:pt x="13421" y="24497"/>
                </a:cubicBezTo>
                <a:cubicBezTo>
                  <a:pt x="13737" y="24497"/>
                  <a:pt x="13993" y="24241"/>
                  <a:pt x="13993" y="23926"/>
                </a:cubicBezTo>
                <a:lnTo>
                  <a:pt x="13993" y="23925"/>
                </a:lnTo>
                <a:cubicBezTo>
                  <a:pt x="13992" y="23694"/>
                  <a:pt x="13853" y="23487"/>
                  <a:pt x="13640" y="23399"/>
                </a:cubicBezTo>
                <a:cubicBezTo>
                  <a:pt x="13569" y="23370"/>
                  <a:pt x="13495" y="23356"/>
                  <a:pt x="13422" y="23356"/>
                </a:cubicBezTo>
                <a:close/>
                <a:moveTo>
                  <a:pt x="16624" y="23354"/>
                </a:moveTo>
                <a:cubicBezTo>
                  <a:pt x="16475" y="23354"/>
                  <a:pt x="16329" y="23412"/>
                  <a:pt x="16219" y="23521"/>
                </a:cubicBezTo>
                <a:cubicBezTo>
                  <a:pt x="16056" y="23685"/>
                  <a:pt x="16007" y="23930"/>
                  <a:pt x="16095" y="24145"/>
                </a:cubicBezTo>
                <a:cubicBezTo>
                  <a:pt x="16184" y="24358"/>
                  <a:pt x="16392" y="24497"/>
                  <a:pt x="16623" y="24497"/>
                </a:cubicBezTo>
                <a:cubicBezTo>
                  <a:pt x="16939" y="24497"/>
                  <a:pt x="17194" y="24241"/>
                  <a:pt x="17194" y="23926"/>
                </a:cubicBezTo>
                <a:lnTo>
                  <a:pt x="17194" y="23925"/>
                </a:lnTo>
                <a:cubicBezTo>
                  <a:pt x="17194" y="23694"/>
                  <a:pt x="17056" y="23486"/>
                  <a:pt x="16841" y="23397"/>
                </a:cubicBezTo>
                <a:cubicBezTo>
                  <a:pt x="16771" y="23368"/>
                  <a:pt x="16697" y="23354"/>
                  <a:pt x="16624" y="23354"/>
                </a:cubicBezTo>
                <a:close/>
                <a:moveTo>
                  <a:pt x="19825" y="23355"/>
                </a:moveTo>
                <a:cubicBezTo>
                  <a:pt x="19676" y="23355"/>
                  <a:pt x="19530" y="23413"/>
                  <a:pt x="19421" y="23521"/>
                </a:cubicBezTo>
                <a:cubicBezTo>
                  <a:pt x="19257" y="23685"/>
                  <a:pt x="19209" y="23930"/>
                  <a:pt x="19297" y="24145"/>
                </a:cubicBezTo>
                <a:cubicBezTo>
                  <a:pt x="19386" y="24358"/>
                  <a:pt x="19594" y="24497"/>
                  <a:pt x="19825" y="24497"/>
                </a:cubicBezTo>
                <a:cubicBezTo>
                  <a:pt x="20140" y="24497"/>
                  <a:pt x="20396" y="24241"/>
                  <a:pt x="20396" y="23926"/>
                </a:cubicBezTo>
                <a:lnTo>
                  <a:pt x="20396" y="23925"/>
                </a:lnTo>
                <a:cubicBezTo>
                  <a:pt x="20396" y="23694"/>
                  <a:pt x="20256" y="23486"/>
                  <a:pt x="20043" y="23398"/>
                </a:cubicBezTo>
                <a:cubicBezTo>
                  <a:pt x="19973" y="23369"/>
                  <a:pt x="19898" y="23355"/>
                  <a:pt x="19825" y="23355"/>
                </a:cubicBezTo>
                <a:close/>
                <a:moveTo>
                  <a:pt x="10221" y="23355"/>
                </a:moveTo>
                <a:cubicBezTo>
                  <a:pt x="10072" y="23355"/>
                  <a:pt x="9926" y="23413"/>
                  <a:pt x="9816" y="23522"/>
                </a:cubicBezTo>
                <a:cubicBezTo>
                  <a:pt x="9654" y="23686"/>
                  <a:pt x="9605" y="23932"/>
                  <a:pt x="9694" y="24145"/>
                </a:cubicBezTo>
                <a:cubicBezTo>
                  <a:pt x="9782" y="24357"/>
                  <a:pt x="9988" y="24497"/>
                  <a:pt x="10218" y="24497"/>
                </a:cubicBezTo>
                <a:cubicBezTo>
                  <a:pt x="10219" y="24497"/>
                  <a:pt x="10220" y="24497"/>
                  <a:pt x="10221" y="24497"/>
                </a:cubicBezTo>
                <a:cubicBezTo>
                  <a:pt x="10536" y="24497"/>
                  <a:pt x="10791" y="24241"/>
                  <a:pt x="10791" y="23926"/>
                </a:cubicBezTo>
                <a:lnTo>
                  <a:pt x="10791" y="23925"/>
                </a:lnTo>
                <a:cubicBezTo>
                  <a:pt x="10791" y="23694"/>
                  <a:pt x="10651" y="23486"/>
                  <a:pt x="10438" y="23398"/>
                </a:cubicBezTo>
                <a:cubicBezTo>
                  <a:pt x="10368" y="23369"/>
                  <a:pt x="10294" y="23355"/>
                  <a:pt x="10221" y="23355"/>
                </a:cubicBezTo>
                <a:close/>
                <a:moveTo>
                  <a:pt x="616" y="23356"/>
                </a:moveTo>
                <a:cubicBezTo>
                  <a:pt x="468" y="23356"/>
                  <a:pt x="322" y="23414"/>
                  <a:pt x="213" y="23524"/>
                </a:cubicBezTo>
                <a:cubicBezTo>
                  <a:pt x="50" y="23687"/>
                  <a:pt x="1" y="23932"/>
                  <a:pt x="89" y="24146"/>
                </a:cubicBezTo>
                <a:cubicBezTo>
                  <a:pt x="178" y="24359"/>
                  <a:pt x="386" y="24498"/>
                  <a:pt x="617" y="24498"/>
                </a:cubicBezTo>
                <a:cubicBezTo>
                  <a:pt x="933" y="24498"/>
                  <a:pt x="1188" y="24242"/>
                  <a:pt x="1187" y="23926"/>
                </a:cubicBezTo>
                <a:cubicBezTo>
                  <a:pt x="1187" y="23695"/>
                  <a:pt x="1047" y="23487"/>
                  <a:pt x="834" y="23399"/>
                </a:cubicBezTo>
                <a:cubicBezTo>
                  <a:pt x="764" y="23370"/>
                  <a:pt x="690" y="23356"/>
                  <a:pt x="616" y="23356"/>
                </a:cubicBezTo>
                <a:close/>
                <a:moveTo>
                  <a:pt x="3818" y="23355"/>
                </a:moveTo>
                <a:cubicBezTo>
                  <a:pt x="3669" y="23355"/>
                  <a:pt x="3523" y="23414"/>
                  <a:pt x="3414" y="23524"/>
                </a:cubicBezTo>
                <a:cubicBezTo>
                  <a:pt x="3250" y="23687"/>
                  <a:pt x="3203" y="23932"/>
                  <a:pt x="3291" y="24146"/>
                </a:cubicBezTo>
                <a:cubicBezTo>
                  <a:pt x="3380" y="24359"/>
                  <a:pt x="3588" y="24498"/>
                  <a:pt x="3818" y="24498"/>
                </a:cubicBezTo>
                <a:cubicBezTo>
                  <a:pt x="4134" y="24498"/>
                  <a:pt x="4390" y="24241"/>
                  <a:pt x="4389" y="23926"/>
                </a:cubicBezTo>
                <a:lnTo>
                  <a:pt x="4389" y="23925"/>
                </a:lnTo>
                <a:cubicBezTo>
                  <a:pt x="4389" y="23694"/>
                  <a:pt x="4249" y="23486"/>
                  <a:pt x="4036" y="23398"/>
                </a:cubicBezTo>
                <a:cubicBezTo>
                  <a:pt x="3965" y="23369"/>
                  <a:pt x="3892" y="23355"/>
                  <a:pt x="3818" y="23355"/>
                </a:cubicBezTo>
                <a:close/>
                <a:moveTo>
                  <a:pt x="7019" y="23355"/>
                </a:moveTo>
                <a:cubicBezTo>
                  <a:pt x="6870" y="23355"/>
                  <a:pt x="6724" y="23413"/>
                  <a:pt x="6614" y="23522"/>
                </a:cubicBezTo>
                <a:cubicBezTo>
                  <a:pt x="6451" y="23686"/>
                  <a:pt x="6402" y="23932"/>
                  <a:pt x="6491" y="24146"/>
                </a:cubicBezTo>
                <a:cubicBezTo>
                  <a:pt x="6580" y="24359"/>
                  <a:pt x="6788" y="24498"/>
                  <a:pt x="7019" y="24498"/>
                </a:cubicBezTo>
                <a:cubicBezTo>
                  <a:pt x="7335" y="24498"/>
                  <a:pt x="7590" y="24241"/>
                  <a:pt x="7590" y="23926"/>
                </a:cubicBezTo>
                <a:lnTo>
                  <a:pt x="7590" y="23925"/>
                </a:lnTo>
                <a:cubicBezTo>
                  <a:pt x="7589" y="23694"/>
                  <a:pt x="7450" y="23486"/>
                  <a:pt x="7236" y="23398"/>
                </a:cubicBezTo>
                <a:cubicBezTo>
                  <a:pt x="7166" y="23369"/>
                  <a:pt x="7092" y="23355"/>
                  <a:pt x="7019" y="23355"/>
                </a:cubicBezTo>
                <a:close/>
                <a:moveTo>
                  <a:pt x="23026" y="23356"/>
                </a:moveTo>
                <a:cubicBezTo>
                  <a:pt x="22877" y="23356"/>
                  <a:pt x="22731" y="23415"/>
                  <a:pt x="22622" y="23524"/>
                </a:cubicBezTo>
                <a:cubicBezTo>
                  <a:pt x="22459" y="23687"/>
                  <a:pt x="22410" y="23932"/>
                  <a:pt x="22498" y="24146"/>
                </a:cubicBezTo>
                <a:cubicBezTo>
                  <a:pt x="22587" y="24359"/>
                  <a:pt x="22796" y="24498"/>
                  <a:pt x="23026" y="24498"/>
                </a:cubicBezTo>
                <a:cubicBezTo>
                  <a:pt x="23342" y="24498"/>
                  <a:pt x="23597" y="24241"/>
                  <a:pt x="23597" y="23926"/>
                </a:cubicBezTo>
                <a:lnTo>
                  <a:pt x="23597" y="23925"/>
                </a:lnTo>
                <a:cubicBezTo>
                  <a:pt x="23596" y="23694"/>
                  <a:pt x="23457" y="23487"/>
                  <a:pt x="23243" y="23399"/>
                </a:cubicBezTo>
                <a:cubicBezTo>
                  <a:pt x="23172" y="23370"/>
                  <a:pt x="23099" y="23356"/>
                  <a:pt x="23026" y="23356"/>
                </a:cubicBezTo>
                <a:close/>
              </a:path>
            </a:pathLst>
          </a:custGeom>
          <a:solidFill>
            <a:schemeClr val="lt1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40" name="Google Shape;286;p11"/>
          <p:cNvGrpSpPr/>
          <p:nvPr/>
        </p:nvGrpSpPr>
        <p:grpSpPr>
          <a:xfrm>
            <a:off x="8112240" y="-100800"/>
            <a:ext cx="1093680" cy="1165680"/>
            <a:chOff x="8112240" y="-100800"/>
            <a:chExt cx="1093680" cy="1165680"/>
          </a:xfrm>
        </p:grpSpPr>
        <p:sp>
          <p:nvSpPr>
            <p:cNvPr id="41" name="Google Shape;287;p11"/>
            <p:cNvSpPr/>
            <p:nvPr/>
          </p:nvSpPr>
          <p:spPr>
            <a:xfrm flipH="1" rot="12676800">
              <a:off x="8501400" y="128520"/>
              <a:ext cx="493560" cy="871200"/>
            </a:xfrm>
            <a:custGeom>
              <a:avLst/>
              <a:gdLst>
                <a:gd name="textAreaLeft" fmla="*/ -360 w 493560"/>
                <a:gd name="textAreaRight" fmla="*/ 493560 w 493560"/>
                <a:gd name="textAreaTop" fmla="*/ 0 h 871200"/>
                <a:gd name="textAreaBottom" fmla="*/ 871560 h 871200"/>
              </a:gdLst>
              <a:ahLst/>
              <a:rect l="textAreaLeft" t="textAreaTop" r="textAreaRight" b="textAreaBottom"/>
              <a:pathLst>
                <a:path w="9433" h="16641">
                  <a:moveTo>
                    <a:pt x="668" y="0"/>
                  </a:moveTo>
                  <a:cubicBezTo>
                    <a:pt x="572" y="0"/>
                    <a:pt x="473" y="18"/>
                    <a:pt x="372" y="57"/>
                  </a:cubicBezTo>
                  <a:cubicBezTo>
                    <a:pt x="79" y="218"/>
                    <a:pt x="0" y="625"/>
                    <a:pt x="112" y="941"/>
                  </a:cubicBezTo>
                  <a:cubicBezTo>
                    <a:pt x="365" y="1651"/>
                    <a:pt x="1488" y="2224"/>
                    <a:pt x="2522" y="2950"/>
                  </a:cubicBezTo>
                  <a:cubicBezTo>
                    <a:pt x="2999" y="3580"/>
                    <a:pt x="3449" y="4228"/>
                    <a:pt x="3870" y="4895"/>
                  </a:cubicBezTo>
                  <a:cubicBezTo>
                    <a:pt x="3492" y="4437"/>
                    <a:pt x="2958" y="3903"/>
                    <a:pt x="2455" y="3804"/>
                  </a:cubicBezTo>
                  <a:cubicBezTo>
                    <a:pt x="2414" y="3796"/>
                    <a:pt x="2371" y="3792"/>
                    <a:pt x="2329" y="3792"/>
                  </a:cubicBezTo>
                  <a:cubicBezTo>
                    <a:pt x="2189" y="3792"/>
                    <a:pt x="2049" y="3837"/>
                    <a:pt x="1955" y="3938"/>
                  </a:cubicBezTo>
                  <a:cubicBezTo>
                    <a:pt x="1782" y="4124"/>
                    <a:pt x="1821" y="4439"/>
                    <a:pt x="1977" y="4641"/>
                  </a:cubicBezTo>
                  <a:cubicBezTo>
                    <a:pt x="2338" y="5109"/>
                    <a:pt x="3328" y="5252"/>
                    <a:pt x="4271" y="5551"/>
                  </a:cubicBezTo>
                  <a:cubicBezTo>
                    <a:pt x="4547" y="6014"/>
                    <a:pt x="4809" y="6485"/>
                    <a:pt x="5057" y="6964"/>
                  </a:cubicBezTo>
                  <a:cubicBezTo>
                    <a:pt x="4683" y="6509"/>
                    <a:pt x="4061" y="5866"/>
                    <a:pt x="3493" y="5824"/>
                  </a:cubicBezTo>
                  <a:cubicBezTo>
                    <a:pt x="3478" y="5823"/>
                    <a:pt x="3463" y="5822"/>
                    <a:pt x="3448" y="5822"/>
                  </a:cubicBezTo>
                  <a:cubicBezTo>
                    <a:pt x="3289" y="5822"/>
                    <a:pt x="3126" y="5882"/>
                    <a:pt x="3032" y="6009"/>
                  </a:cubicBezTo>
                  <a:cubicBezTo>
                    <a:pt x="2889" y="6206"/>
                    <a:pt x="2962" y="6501"/>
                    <a:pt x="3133" y="6676"/>
                  </a:cubicBezTo>
                  <a:cubicBezTo>
                    <a:pt x="3527" y="7079"/>
                    <a:pt x="4357" y="7207"/>
                    <a:pt x="5273" y="7390"/>
                  </a:cubicBezTo>
                  <a:cubicBezTo>
                    <a:pt x="5523" y="7891"/>
                    <a:pt x="5757" y="8398"/>
                    <a:pt x="5976" y="8914"/>
                  </a:cubicBezTo>
                  <a:cubicBezTo>
                    <a:pt x="5792" y="8640"/>
                    <a:pt x="5548" y="8298"/>
                    <a:pt x="5309" y="8008"/>
                  </a:cubicBezTo>
                  <a:cubicBezTo>
                    <a:pt x="5021" y="7661"/>
                    <a:pt x="4746" y="7555"/>
                    <a:pt x="4520" y="7555"/>
                  </a:cubicBezTo>
                  <a:cubicBezTo>
                    <a:pt x="4262" y="7555"/>
                    <a:pt x="4070" y="7694"/>
                    <a:pt x="4000" y="7770"/>
                  </a:cubicBezTo>
                  <a:cubicBezTo>
                    <a:pt x="3781" y="8011"/>
                    <a:pt x="3786" y="8534"/>
                    <a:pt x="4530" y="8925"/>
                  </a:cubicBezTo>
                  <a:cubicBezTo>
                    <a:pt x="5231" y="9295"/>
                    <a:pt x="5908" y="9370"/>
                    <a:pt x="6174" y="9389"/>
                  </a:cubicBezTo>
                  <a:cubicBezTo>
                    <a:pt x="6422" y="10003"/>
                    <a:pt x="6650" y="10624"/>
                    <a:pt x="6855" y="11252"/>
                  </a:cubicBezTo>
                  <a:cubicBezTo>
                    <a:pt x="6661" y="10962"/>
                    <a:pt x="6388" y="10575"/>
                    <a:pt x="6121" y="10252"/>
                  </a:cubicBezTo>
                  <a:cubicBezTo>
                    <a:pt x="5825" y="9895"/>
                    <a:pt x="5542" y="9786"/>
                    <a:pt x="5310" y="9786"/>
                  </a:cubicBezTo>
                  <a:cubicBezTo>
                    <a:pt x="5045" y="9786"/>
                    <a:pt x="4847" y="9929"/>
                    <a:pt x="4776" y="10008"/>
                  </a:cubicBezTo>
                  <a:cubicBezTo>
                    <a:pt x="4549" y="10255"/>
                    <a:pt x="4555" y="10792"/>
                    <a:pt x="5320" y="11196"/>
                  </a:cubicBezTo>
                  <a:cubicBezTo>
                    <a:pt x="6022" y="11566"/>
                    <a:pt x="6699" y="11650"/>
                    <a:pt x="6988" y="11671"/>
                  </a:cubicBezTo>
                  <a:cubicBezTo>
                    <a:pt x="7193" y="12333"/>
                    <a:pt x="7374" y="12999"/>
                    <a:pt x="7529" y="13673"/>
                  </a:cubicBezTo>
                  <a:cubicBezTo>
                    <a:pt x="7371" y="13341"/>
                    <a:pt x="7154" y="12913"/>
                    <a:pt x="6934" y="12549"/>
                  </a:cubicBezTo>
                  <a:cubicBezTo>
                    <a:pt x="6634" y="12053"/>
                    <a:pt x="6298" y="11916"/>
                    <a:pt x="6027" y="11916"/>
                  </a:cubicBezTo>
                  <a:cubicBezTo>
                    <a:pt x="5799" y="11916"/>
                    <a:pt x="5617" y="12012"/>
                    <a:pt x="5541" y="12074"/>
                  </a:cubicBezTo>
                  <a:cubicBezTo>
                    <a:pt x="5260" y="12302"/>
                    <a:pt x="5180" y="12873"/>
                    <a:pt x="5931" y="13424"/>
                  </a:cubicBezTo>
                  <a:cubicBezTo>
                    <a:pt x="6629" y="13937"/>
                    <a:pt x="7350" y="14133"/>
                    <a:pt x="7645" y="14199"/>
                  </a:cubicBezTo>
                  <a:cubicBezTo>
                    <a:pt x="7814" y="14994"/>
                    <a:pt x="7946" y="15794"/>
                    <a:pt x="8045" y="16600"/>
                  </a:cubicBezTo>
                  <a:cubicBezTo>
                    <a:pt x="8096" y="16609"/>
                    <a:pt x="8148" y="16622"/>
                    <a:pt x="8198" y="16640"/>
                  </a:cubicBezTo>
                  <a:lnTo>
                    <a:pt x="8201" y="16641"/>
                  </a:lnTo>
                  <a:cubicBezTo>
                    <a:pt x="8140" y="16123"/>
                    <a:pt x="8063" y="15607"/>
                    <a:pt x="7973" y="15092"/>
                  </a:cubicBezTo>
                  <a:cubicBezTo>
                    <a:pt x="7916" y="14774"/>
                    <a:pt x="7855" y="14455"/>
                    <a:pt x="7787" y="14137"/>
                  </a:cubicBezTo>
                  <a:cubicBezTo>
                    <a:pt x="8157" y="13778"/>
                    <a:pt x="9433" y="12449"/>
                    <a:pt x="9270" y="11359"/>
                  </a:cubicBezTo>
                  <a:cubicBezTo>
                    <a:pt x="9234" y="11110"/>
                    <a:pt x="9092" y="10865"/>
                    <a:pt x="8863" y="10762"/>
                  </a:cubicBezTo>
                  <a:cubicBezTo>
                    <a:pt x="8788" y="10729"/>
                    <a:pt x="8708" y="10713"/>
                    <a:pt x="8628" y="10713"/>
                  </a:cubicBezTo>
                  <a:cubicBezTo>
                    <a:pt x="8366" y="10713"/>
                    <a:pt x="8100" y="10879"/>
                    <a:pt x="7951" y="11106"/>
                  </a:cubicBezTo>
                  <a:cubicBezTo>
                    <a:pt x="7648" y="11570"/>
                    <a:pt x="7629" y="12763"/>
                    <a:pt x="7652" y="13533"/>
                  </a:cubicBezTo>
                  <a:cubicBezTo>
                    <a:pt x="7495" y="12863"/>
                    <a:pt x="7313" y="12198"/>
                    <a:pt x="7107" y="11539"/>
                  </a:cubicBezTo>
                  <a:cubicBezTo>
                    <a:pt x="7372" y="11213"/>
                    <a:pt x="8296" y="9991"/>
                    <a:pt x="8056" y="9110"/>
                  </a:cubicBezTo>
                  <a:cubicBezTo>
                    <a:pt x="8001" y="8910"/>
                    <a:pt x="7861" y="8721"/>
                    <a:pt x="7664" y="8660"/>
                  </a:cubicBezTo>
                  <a:cubicBezTo>
                    <a:pt x="7618" y="8646"/>
                    <a:pt x="7571" y="8639"/>
                    <a:pt x="7525" y="8639"/>
                  </a:cubicBezTo>
                  <a:cubicBezTo>
                    <a:pt x="7289" y="8639"/>
                    <a:pt x="7057" y="8812"/>
                    <a:pt x="6949" y="9031"/>
                  </a:cubicBezTo>
                  <a:cubicBezTo>
                    <a:pt x="6751" y="9430"/>
                    <a:pt x="6841" y="10369"/>
                    <a:pt x="6932" y="11001"/>
                  </a:cubicBezTo>
                  <a:cubicBezTo>
                    <a:pt x="6839" y="10720"/>
                    <a:pt x="6740" y="10443"/>
                    <a:pt x="6639" y="10166"/>
                  </a:cubicBezTo>
                  <a:cubicBezTo>
                    <a:pt x="6521" y="9848"/>
                    <a:pt x="6398" y="9534"/>
                    <a:pt x="6269" y="9220"/>
                  </a:cubicBezTo>
                  <a:cubicBezTo>
                    <a:pt x="6514" y="8841"/>
                    <a:pt x="7336" y="7475"/>
                    <a:pt x="7103" y="6617"/>
                  </a:cubicBezTo>
                  <a:cubicBezTo>
                    <a:pt x="7050" y="6420"/>
                    <a:pt x="6913" y="6236"/>
                    <a:pt x="6719" y="6176"/>
                  </a:cubicBezTo>
                  <a:cubicBezTo>
                    <a:pt x="6673" y="6162"/>
                    <a:pt x="6628" y="6155"/>
                    <a:pt x="6582" y="6155"/>
                  </a:cubicBezTo>
                  <a:cubicBezTo>
                    <a:pt x="6351" y="6155"/>
                    <a:pt x="6125" y="6325"/>
                    <a:pt x="6020" y="6539"/>
                  </a:cubicBezTo>
                  <a:cubicBezTo>
                    <a:pt x="5767" y="7047"/>
                    <a:pt x="5868" y="7836"/>
                    <a:pt x="6068" y="8742"/>
                  </a:cubicBezTo>
                  <a:cubicBezTo>
                    <a:pt x="5790" y="8098"/>
                    <a:pt x="5490" y="7467"/>
                    <a:pt x="5166" y="6848"/>
                  </a:cubicBezTo>
                  <a:cubicBezTo>
                    <a:pt x="5265" y="6703"/>
                    <a:pt x="5495" y="6312"/>
                    <a:pt x="5872" y="5380"/>
                  </a:cubicBezTo>
                  <a:cubicBezTo>
                    <a:pt x="6236" y="4475"/>
                    <a:pt x="5639" y="4145"/>
                    <a:pt x="5447" y="4096"/>
                  </a:cubicBezTo>
                  <a:cubicBezTo>
                    <a:pt x="5410" y="4087"/>
                    <a:pt x="5370" y="4082"/>
                    <a:pt x="5330" y="4082"/>
                  </a:cubicBezTo>
                  <a:cubicBezTo>
                    <a:pt x="5023" y="4082"/>
                    <a:pt x="4661" y="4367"/>
                    <a:pt x="4672" y="5121"/>
                  </a:cubicBezTo>
                  <a:cubicBezTo>
                    <a:pt x="4679" y="5507"/>
                    <a:pt x="4739" y="5890"/>
                    <a:pt x="4851" y="6260"/>
                  </a:cubicBezTo>
                  <a:cubicBezTo>
                    <a:pt x="4720" y="6022"/>
                    <a:pt x="4585" y="5787"/>
                    <a:pt x="4447" y="5553"/>
                  </a:cubicBezTo>
                  <a:cubicBezTo>
                    <a:pt x="4377" y="5434"/>
                    <a:pt x="4306" y="5315"/>
                    <a:pt x="4233" y="5197"/>
                  </a:cubicBezTo>
                  <a:cubicBezTo>
                    <a:pt x="4344" y="4753"/>
                    <a:pt x="4697" y="3163"/>
                    <a:pt x="4240" y="2407"/>
                  </a:cubicBezTo>
                  <a:cubicBezTo>
                    <a:pt x="4137" y="2234"/>
                    <a:pt x="3957" y="2095"/>
                    <a:pt x="3756" y="2091"/>
                  </a:cubicBezTo>
                  <a:cubicBezTo>
                    <a:pt x="3753" y="2091"/>
                    <a:pt x="3749" y="2091"/>
                    <a:pt x="3746" y="2091"/>
                  </a:cubicBezTo>
                  <a:cubicBezTo>
                    <a:pt x="3467" y="2091"/>
                    <a:pt x="3241" y="2352"/>
                    <a:pt x="3191" y="2628"/>
                  </a:cubicBezTo>
                  <a:cubicBezTo>
                    <a:pt x="3097" y="3142"/>
                    <a:pt x="3473" y="3835"/>
                    <a:pt x="3862" y="4603"/>
                  </a:cubicBezTo>
                  <a:cubicBezTo>
                    <a:pt x="3485" y="4020"/>
                    <a:pt x="3087" y="3451"/>
                    <a:pt x="2671" y="2901"/>
                  </a:cubicBezTo>
                  <a:cubicBezTo>
                    <a:pt x="2469" y="2217"/>
                    <a:pt x="1732" y="0"/>
                    <a:pt x="66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42" name="Google Shape;288;p11"/>
            <p:cNvGrpSpPr/>
            <p:nvPr/>
          </p:nvGrpSpPr>
          <p:grpSpPr>
            <a:xfrm>
              <a:off x="8112240" y="-100800"/>
              <a:ext cx="1093680" cy="1017720"/>
              <a:chOff x="8112240" y="-100800"/>
              <a:chExt cx="1093680" cy="1017720"/>
            </a:xfrm>
          </p:grpSpPr>
          <p:sp>
            <p:nvSpPr>
              <p:cNvPr id="43" name="Google Shape;289;p11"/>
              <p:cNvSpPr/>
              <p:nvPr/>
            </p:nvSpPr>
            <p:spPr>
              <a:xfrm flipV="1" rot="1536600">
                <a:off x="8222760" y="52200"/>
                <a:ext cx="872280" cy="710640"/>
              </a:xfrm>
              <a:custGeom>
                <a:avLst/>
                <a:gdLst>
                  <a:gd name="textAreaLeft" fmla="*/ 0 w 872280"/>
                  <a:gd name="textAreaRight" fmla="*/ 872640 w 872280"/>
                  <a:gd name="textAreaTop" fmla="*/ 360 h 710640"/>
                  <a:gd name="textAreaBottom" fmla="*/ 711360 h 710640"/>
                </a:gdLst>
                <a:ahLst/>
                <a:rect l="textAreaLeft" t="textAreaTop" r="textAreaRight" b="textAreaBottom"/>
                <a:pathLst>
                  <a:path w="18494" h="15067">
                    <a:moveTo>
                      <a:pt x="1599" y="0"/>
                    </a:moveTo>
                    <a:cubicBezTo>
                      <a:pt x="1383" y="0"/>
                      <a:pt x="1201" y="51"/>
                      <a:pt x="1062" y="157"/>
                    </a:cubicBezTo>
                    <a:cubicBezTo>
                      <a:pt x="1" y="958"/>
                      <a:pt x="1883" y="4000"/>
                      <a:pt x="4652" y="4862"/>
                    </a:cubicBezTo>
                    <a:cubicBezTo>
                      <a:pt x="4448" y="4804"/>
                      <a:pt x="4236" y="4776"/>
                      <a:pt x="4030" y="4776"/>
                    </a:cubicBezTo>
                    <a:cubicBezTo>
                      <a:pt x="3409" y="4776"/>
                      <a:pt x="2843" y="5035"/>
                      <a:pt x="2727" y="5531"/>
                    </a:cubicBezTo>
                    <a:cubicBezTo>
                      <a:pt x="2566" y="6220"/>
                      <a:pt x="3430" y="6995"/>
                      <a:pt x="4892" y="6995"/>
                    </a:cubicBezTo>
                    <a:cubicBezTo>
                      <a:pt x="4904" y="6995"/>
                      <a:pt x="4915" y="6995"/>
                      <a:pt x="4927" y="6995"/>
                    </a:cubicBezTo>
                    <a:lnTo>
                      <a:pt x="4927" y="6995"/>
                    </a:lnTo>
                    <a:cubicBezTo>
                      <a:pt x="4507" y="7182"/>
                      <a:pt x="4169" y="7769"/>
                      <a:pt x="4632" y="8415"/>
                    </a:cubicBezTo>
                    <a:cubicBezTo>
                      <a:pt x="5434" y="9537"/>
                      <a:pt x="7906" y="9904"/>
                      <a:pt x="9555" y="10021"/>
                    </a:cubicBezTo>
                    <a:cubicBezTo>
                      <a:pt x="8905" y="10036"/>
                      <a:pt x="8301" y="10243"/>
                      <a:pt x="8231" y="10841"/>
                    </a:cubicBezTo>
                    <a:cubicBezTo>
                      <a:pt x="8074" y="12204"/>
                      <a:pt x="11066" y="12498"/>
                      <a:pt x="13060" y="12527"/>
                    </a:cubicBezTo>
                    <a:cubicBezTo>
                      <a:pt x="12702" y="12606"/>
                      <a:pt x="12389" y="12803"/>
                      <a:pt x="12339" y="13252"/>
                    </a:cubicBezTo>
                    <a:cubicBezTo>
                      <a:pt x="12160" y="14826"/>
                      <a:pt x="16474" y="14961"/>
                      <a:pt x="17836" y="15067"/>
                    </a:cubicBezTo>
                    <a:cubicBezTo>
                      <a:pt x="18494" y="10703"/>
                      <a:pt x="16498" y="7099"/>
                      <a:pt x="15079" y="7099"/>
                    </a:cubicBezTo>
                    <a:cubicBezTo>
                      <a:pt x="14872" y="7099"/>
                      <a:pt x="14678" y="7176"/>
                      <a:pt x="14505" y="7338"/>
                    </a:cubicBezTo>
                    <a:cubicBezTo>
                      <a:pt x="14353" y="7481"/>
                      <a:pt x="14274" y="7757"/>
                      <a:pt x="14289" y="8008"/>
                    </a:cubicBezTo>
                    <a:cubicBezTo>
                      <a:pt x="13696" y="6893"/>
                      <a:pt x="12676" y="5113"/>
                      <a:pt x="11715" y="4736"/>
                    </a:cubicBezTo>
                    <a:cubicBezTo>
                      <a:pt x="11543" y="4668"/>
                      <a:pt x="11384" y="4639"/>
                      <a:pt x="11241" y="4639"/>
                    </a:cubicBezTo>
                    <a:cubicBezTo>
                      <a:pt x="10614" y="4639"/>
                      <a:pt x="10277" y="5205"/>
                      <a:pt x="10287" y="5624"/>
                    </a:cubicBezTo>
                    <a:cubicBezTo>
                      <a:pt x="9512" y="3952"/>
                      <a:pt x="8122" y="2530"/>
                      <a:pt x="7311" y="2255"/>
                    </a:cubicBezTo>
                    <a:cubicBezTo>
                      <a:pt x="7156" y="2202"/>
                      <a:pt x="7009" y="2179"/>
                      <a:pt x="6874" y="2179"/>
                    </a:cubicBezTo>
                    <a:cubicBezTo>
                      <a:pt x="6196" y="2179"/>
                      <a:pt x="5796" y="2767"/>
                      <a:pt x="6019" y="3214"/>
                    </a:cubicBezTo>
                    <a:cubicBezTo>
                      <a:pt x="4454" y="1184"/>
                      <a:pt x="2637" y="0"/>
                      <a:pt x="1599" y="0"/>
                    </a:cubicBezTo>
                    <a:close/>
                  </a:path>
                </a:pathLst>
              </a:custGeom>
              <a:solidFill>
                <a:srgbClr val="6b49e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cs-CZ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4" name="Google Shape;290;p11"/>
              <p:cNvSpPr/>
              <p:nvPr/>
            </p:nvSpPr>
            <p:spPr>
              <a:xfrm flipV="1" rot="1536600">
                <a:off x="8312040" y="117000"/>
                <a:ext cx="728280" cy="593640"/>
              </a:xfrm>
              <a:custGeom>
                <a:avLst/>
                <a:gdLst>
                  <a:gd name="textAreaLeft" fmla="*/ 0 w 728280"/>
                  <a:gd name="textAreaRight" fmla="*/ 728640 w 728280"/>
                  <a:gd name="textAreaTop" fmla="*/ -360 h 593640"/>
                  <a:gd name="textAreaBottom" fmla="*/ 593640 h 593640"/>
                </a:gdLst>
                <a:ahLst/>
                <a:rect l="textAreaLeft" t="textAreaTop" r="textAreaRight" b="textAreaBottom"/>
                <a:pathLst>
                  <a:path w="15438" h="12595">
                    <a:moveTo>
                      <a:pt x="94" y="1"/>
                    </a:moveTo>
                    <a:cubicBezTo>
                      <a:pt x="72" y="1"/>
                      <a:pt x="50" y="9"/>
                      <a:pt x="34" y="26"/>
                    </a:cubicBezTo>
                    <a:cubicBezTo>
                      <a:pt x="1" y="60"/>
                      <a:pt x="3" y="115"/>
                      <a:pt x="38" y="147"/>
                    </a:cubicBezTo>
                    <a:cubicBezTo>
                      <a:pt x="2999" y="3024"/>
                      <a:pt x="5522" y="4658"/>
                      <a:pt x="7749" y="6099"/>
                    </a:cubicBezTo>
                    <a:cubicBezTo>
                      <a:pt x="10455" y="7852"/>
                      <a:pt x="12792" y="9365"/>
                      <a:pt x="15262" y="12562"/>
                    </a:cubicBezTo>
                    <a:cubicBezTo>
                      <a:pt x="15277" y="12583"/>
                      <a:pt x="15302" y="12594"/>
                      <a:pt x="15328" y="12594"/>
                    </a:cubicBezTo>
                    <a:cubicBezTo>
                      <a:pt x="15398" y="12594"/>
                      <a:pt x="15438" y="12515"/>
                      <a:pt x="15395" y="12459"/>
                    </a:cubicBezTo>
                    <a:cubicBezTo>
                      <a:pt x="12908" y="9238"/>
                      <a:pt x="10559" y="7718"/>
                      <a:pt x="7840" y="5958"/>
                    </a:cubicBezTo>
                    <a:cubicBezTo>
                      <a:pt x="5621" y="4520"/>
                      <a:pt x="3104" y="2892"/>
                      <a:pt x="155" y="27"/>
                    </a:cubicBezTo>
                    <a:cubicBezTo>
                      <a:pt x="138" y="9"/>
                      <a:pt x="116" y="1"/>
                      <a:pt x="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cs-CZ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5" name="Google Shape;291;p11"/>
              <p:cNvSpPr/>
              <p:nvPr/>
            </p:nvSpPr>
            <p:spPr>
              <a:xfrm flipV="1" rot="1536600">
                <a:off x="8494920" y="460440"/>
                <a:ext cx="83160" cy="115920"/>
              </a:xfrm>
              <a:custGeom>
                <a:avLst/>
                <a:gdLst>
                  <a:gd name="textAreaLeft" fmla="*/ 0 w 83160"/>
                  <a:gd name="textAreaRight" fmla="*/ 83520 w 83160"/>
                  <a:gd name="textAreaTop" fmla="*/ 360 h 115920"/>
                  <a:gd name="textAreaBottom" fmla="*/ 116640 h 115920"/>
                </a:gdLst>
                <a:ahLst/>
                <a:rect l="textAreaLeft" t="textAreaTop" r="textAreaRight" b="textAreaBottom"/>
                <a:pathLst>
                  <a:path w="1768" h="2458">
                    <a:moveTo>
                      <a:pt x="115" y="0"/>
                    </a:moveTo>
                    <a:cubicBezTo>
                      <a:pt x="57" y="0"/>
                      <a:pt x="1" y="65"/>
                      <a:pt x="42" y="131"/>
                    </a:cubicBezTo>
                    <a:lnTo>
                      <a:pt x="1602" y="2421"/>
                    </a:lnTo>
                    <a:cubicBezTo>
                      <a:pt x="1618" y="2444"/>
                      <a:pt x="1645" y="2458"/>
                      <a:pt x="1672" y="2458"/>
                    </a:cubicBezTo>
                    <a:cubicBezTo>
                      <a:pt x="1689" y="2458"/>
                      <a:pt x="1706" y="2452"/>
                      <a:pt x="1719" y="2443"/>
                    </a:cubicBezTo>
                    <a:cubicBezTo>
                      <a:pt x="1757" y="2417"/>
                      <a:pt x="1768" y="2364"/>
                      <a:pt x="1742" y="2326"/>
                    </a:cubicBezTo>
                    <a:lnTo>
                      <a:pt x="182" y="36"/>
                    </a:lnTo>
                    <a:cubicBezTo>
                      <a:pt x="163" y="11"/>
                      <a:pt x="139" y="0"/>
                      <a:pt x="1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7960" bIns="57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cs-CZ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6" name="Google Shape;292;p11"/>
              <p:cNvSpPr/>
              <p:nvPr/>
            </p:nvSpPr>
            <p:spPr>
              <a:xfrm flipV="1" rot="1536600">
                <a:off x="8730360" y="435600"/>
                <a:ext cx="75600" cy="114120"/>
              </a:xfrm>
              <a:custGeom>
                <a:avLst/>
                <a:gdLst>
                  <a:gd name="textAreaLeft" fmla="*/ 0 w 75600"/>
                  <a:gd name="textAreaRight" fmla="*/ 75960 w 75600"/>
                  <a:gd name="textAreaTop" fmla="*/ -360 h 114120"/>
                  <a:gd name="textAreaBottom" fmla="*/ 114120 h 114120"/>
                </a:gdLst>
                <a:ahLst/>
                <a:rect l="textAreaLeft" t="textAreaTop" r="textAreaRight" b="textAreaBottom"/>
                <a:pathLst>
                  <a:path w="1610" h="2424">
                    <a:moveTo>
                      <a:pt x="95" y="1"/>
                    </a:moveTo>
                    <a:cubicBezTo>
                      <a:pt x="78" y="1"/>
                      <a:pt x="61" y="6"/>
                      <a:pt x="45" y="17"/>
                    </a:cubicBezTo>
                    <a:cubicBezTo>
                      <a:pt x="8" y="45"/>
                      <a:pt x="1" y="97"/>
                      <a:pt x="28" y="135"/>
                    </a:cubicBezTo>
                    <a:cubicBezTo>
                      <a:pt x="553" y="846"/>
                      <a:pt x="1021" y="1595"/>
                      <a:pt x="1430" y="2378"/>
                    </a:cubicBezTo>
                    <a:cubicBezTo>
                      <a:pt x="1445" y="2406"/>
                      <a:pt x="1474" y="2423"/>
                      <a:pt x="1505" y="2423"/>
                    </a:cubicBezTo>
                    <a:lnTo>
                      <a:pt x="1505" y="2422"/>
                    </a:lnTo>
                    <a:cubicBezTo>
                      <a:pt x="1568" y="2422"/>
                      <a:pt x="1609" y="2355"/>
                      <a:pt x="1579" y="2299"/>
                    </a:cubicBezTo>
                    <a:cubicBezTo>
                      <a:pt x="1166" y="1509"/>
                      <a:pt x="693" y="753"/>
                      <a:pt x="163" y="35"/>
                    </a:cubicBezTo>
                    <a:cubicBezTo>
                      <a:pt x="147" y="12"/>
                      <a:pt x="121" y="1"/>
                      <a:pt x="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7240" bIns="57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cs-CZ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7" name="Google Shape;293;p11"/>
              <p:cNvSpPr/>
              <p:nvPr/>
            </p:nvSpPr>
            <p:spPr>
              <a:xfrm flipV="1" rot="1536600">
                <a:off x="8968680" y="357840"/>
                <a:ext cx="43560" cy="154080"/>
              </a:xfrm>
              <a:custGeom>
                <a:avLst/>
                <a:gdLst>
                  <a:gd name="textAreaLeft" fmla="*/ 0 w 43560"/>
                  <a:gd name="textAreaRight" fmla="*/ 43920 w 43560"/>
                  <a:gd name="textAreaTop" fmla="*/ 360 h 154080"/>
                  <a:gd name="textAreaBottom" fmla="*/ 154800 h 154080"/>
                </a:gdLst>
                <a:ahLst/>
                <a:rect l="textAreaLeft" t="textAreaTop" r="textAreaRight" b="textAreaBottom"/>
                <a:pathLst>
                  <a:path w="931" h="3272">
                    <a:moveTo>
                      <a:pt x="96" y="1"/>
                    </a:moveTo>
                    <a:cubicBezTo>
                      <a:pt x="83" y="1"/>
                      <a:pt x="70" y="3"/>
                      <a:pt x="58" y="10"/>
                    </a:cubicBezTo>
                    <a:cubicBezTo>
                      <a:pt x="17" y="31"/>
                      <a:pt x="0" y="82"/>
                      <a:pt x="22" y="123"/>
                    </a:cubicBezTo>
                    <a:cubicBezTo>
                      <a:pt x="503" y="1073"/>
                      <a:pt x="757" y="2122"/>
                      <a:pt x="762" y="3187"/>
                    </a:cubicBezTo>
                    <a:cubicBezTo>
                      <a:pt x="762" y="3233"/>
                      <a:pt x="799" y="3271"/>
                      <a:pt x="846" y="3271"/>
                    </a:cubicBezTo>
                    <a:cubicBezTo>
                      <a:pt x="893" y="3271"/>
                      <a:pt x="931" y="3233"/>
                      <a:pt x="931" y="3186"/>
                    </a:cubicBezTo>
                    <a:cubicBezTo>
                      <a:pt x="926" y="2095"/>
                      <a:pt x="666" y="1020"/>
                      <a:pt x="171" y="47"/>
                    </a:cubicBezTo>
                    <a:cubicBezTo>
                      <a:pt x="156" y="17"/>
                      <a:pt x="127" y="1"/>
                      <a:pt x="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77040" bIns="770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cs-CZ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8" name="Google Shape;294;p11"/>
              <p:cNvSpPr/>
              <p:nvPr/>
            </p:nvSpPr>
            <p:spPr>
              <a:xfrm flipV="1" rot="1536600">
                <a:off x="8394480" y="383040"/>
                <a:ext cx="132480" cy="23040"/>
              </a:xfrm>
              <a:custGeom>
                <a:avLst/>
                <a:gdLst>
                  <a:gd name="textAreaLeft" fmla="*/ 0 w 132480"/>
                  <a:gd name="textAreaRight" fmla="*/ 132840 w 132480"/>
                  <a:gd name="textAreaTop" fmla="*/ 360 h 23040"/>
                  <a:gd name="textAreaBottom" fmla="*/ 23760 h 23040"/>
                </a:gdLst>
                <a:ahLst/>
                <a:rect l="textAreaLeft" t="textAreaTop" r="textAreaRight" b="textAreaBottom"/>
                <a:pathLst>
                  <a:path w="2815" h="495">
                    <a:moveTo>
                      <a:pt x="89" y="1"/>
                    </a:moveTo>
                    <a:cubicBezTo>
                      <a:pt x="47" y="1"/>
                      <a:pt x="10" y="32"/>
                      <a:pt x="6" y="75"/>
                    </a:cubicBezTo>
                    <a:cubicBezTo>
                      <a:pt x="0" y="120"/>
                      <a:pt x="33" y="163"/>
                      <a:pt x="79" y="168"/>
                    </a:cubicBezTo>
                    <a:lnTo>
                      <a:pt x="2713" y="493"/>
                    </a:lnTo>
                    <a:lnTo>
                      <a:pt x="2723" y="493"/>
                    </a:lnTo>
                    <a:lnTo>
                      <a:pt x="2723" y="494"/>
                    </a:lnTo>
                    <a:cubicBezTo>
                      <a:pt x="2725" y="494"/>
                      <a:pt x="2727" y="494"/>
                      <a:pt x="2729" y="494"/>
                    </a:cubicBezTo>
                    <a:cubicBezTo>
                      <a:pt x="2773" y="494"/>
                      <a:pt x="2810" y="460"/>
                      <a:pt x="2812" y="415"/>
                    </a:cubicBezTo>
                    <a:cubicBezTo>
                      <a:pt x="2815" y="369"/>
                      <a:pt x="2780" y="328"/>
                      <a:pt x="2733" y="326"/>
                    </a:cubicBezTo>
                    <a:lnTo>
                      <a:pt x="100" y="1"/>
                    </a:lnTo>
                    <a:cubicBezTo>
                      <a:pt x="96" y="1"/>
                      <a:pt x="92" y="1"/>
                      <a:pt x="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1520" bIns="11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cs-CZ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9" name="Google Shape;295;p11"/>
              <p:cNvSpPr/>
              <p:nvPr/>
            </p:nvSpPr>
            <p:spPr>
              <a:xfrm flipV="1" rot="1536600">
                <a:off x="8518320" y="333000"/>
                <a:ext cx="174960" cy="31320"/>
              </a:xfrm>
              <a:custGeom>
                <a:avLst/>
                <a:gdLst>
                  <a:gd name="textAreaLeft" fmla="*/ 0 w 174960"/>
                  <a:gd name="textAreaRight" fmla="*/ 175320 w 174960"/>
                  <a:gd name="textAreaTop" fmla="*/ -360 h 31320"/>
                  <a:gd name="textAreaBottom" fmla="*/ 31320 h 31320"/>
                </a:gdLst>
                <a:ahLst/>
                <a:rect l="textAreaLeft" t="textAreaTop" r="textAreaRight" b="textAreaBottom"/>
                <a:pathLst>
                  <a:path w="3717" h="674">
                    <a:moveTo>
                      <a:pt x="91" y="1"/>
                    </a:moveTo>
                    <a:cubicBezTo>
                      <a:pt x="48" y="1"/>
                      <a:pt x="12" y="31"/>
                      <a:pt x="7" y="73"/>
                    </a:cubicBezTo>
                    <a:cubicBezTo>
                      <a:pt x="0" y="118"/>
                      <a:pt x="30" y="160"/>
                      <a:pt x="75" y="168"/>
                    </a:cubicBezTo>
                    <a:lnTo>
                      <a:pt x="3617" y="673"/>
                    </a:lnTo>
                    <a:cubicBezTo>
                      <a:pt x="3620" y="673"/>
                      <a:pt x="3624" y="674"/>
                      <a:pt x="3628" y="674"/>
                    </a:cubicBezTo>
                    <a:cubicBezTo>
                      <a:pt x="3673" y="674"/>
                      <a:pt x="3710" y="640"/>
                      <a:pt x="3713" y="595"/>
                    </a:cubicBezTo>
                    <a:cubicBezTo>
                      <a:pt x="3716" y="551"/>
                      <a:pt x="3684" y="512"/>
                      <a:pt x="3641" y="506"/>
                    </a:cubicBezTo>
                    <a:lnTo>
                      <a:pt x="99" y="1"/>
                    </a:lnTo>
                    <a:cubicBezTo>
                      <a:pt x="96" y="1"/>
                      <a:pt x="93" y="1"/>
                      <a:pt x="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5840" bIns="15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cs-CZ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0" name="Google Shape;296;p11"/>
              <p:cNvSpPr/>
              <p:nvPr/>
            </p:nvSpPr>
            <p:spPr>
              <a:xfrm flipV="1" rot="1536600">
                <a:off x="8735760" y="292680"/>
                <a:ext cx="138240" cy="18360"/>
              </a:xfrm>
              <a:custGeom>
                <a:avLst/>
                <a:gdLst>
                  <a:gd name="textAreaLeft" fmla="*/ 0 w 138240"/>
                  <a:gd name="textAreaRight" fmla="*/ 138600 w 138240"/>
                  <a:gd name="textAreaTop" fmla="*/ -360 h 18360"/>
                  <a:gd name="textAreaBottom" fmla="*/ 18360 h 18360"/>
                </a:gdLst>
                <a:ahLst/>
                <a:rect l="textAreaLeft" t="textAreaTop" r="textAreaRight" b="textAreaBottom"/>
                <a:pathLst>
                  <a:path w="2936" h="396">
                    <a:moveTo>
                      <a:pt x="2847" y="0"/>
                    </a:moveTo>
                    <a:cubicBezTo>
                      <a:pt x="2843" y="0"/>
                      <a:pt x="2839" y="1"/>
                      <a:pt x="2835" y="1"/>
                    </a:cubicBezTo>
                    <a:cubicBezTo>
                      <a:pt x="1925" y="111"/>
                      <a:pt x="999" y="188"/>
                      <a:pt x="84" y="227"/>
                    </a:cubicBezTo>
                    <a:cubicBezTo>
                      <a:pt x="38" y="228"/>
                      <a:pt x="0" y="266"/>
                      <a:pt x="1" y="313"/>
                    </a:cubicBezTo>
                    <a:cubicBezTo>
                      <a:pt x="2" y="359"/>
                      <a:pt x="40" y="396"/>
                      <a:pt x="85" y="396"/>
                    </a:cubicBezTo>
                    <a:cubicBezTo>
                      <a:pt x="86" y="396"/>
                      <a:pt x="87" y="396"/>
                      <a:pt x="87" y="396"/>
                    </a:cubicBezTo>
                    <a:lnTo>
                      <a:pt x="91" y="396"/>
                    </a:lnTo>
                    <a:cubicBezTo>
                      <a:pt x="1011" y="355"/>
                      <a:pt x="1940" y="279"/>
                      <a:pt x="2854" y="168"/>
                    </a:cubicBezTo>
                    <a:cubicBezTo>
                      <a:pt x="2902" y="164"/>
                      <a:pt x="2936" y="122"/>
                      <a:pt x="2931" y="75"/>
                    </a:cubicBezTo>
                    <a:cubicBezTo>
                      <a:pt x="2925" y="32"/>
                      <a:pt x="2889" y="0"/>
                      <a:pt x="28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360" bIns="9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cs-CZ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" name="Google Shape;297;p11"/>
              <p:cNvSpPr/>
              <p:nvPr/>
            </p:nvSpPr>
            <p:spPr>
              <a:xfrm flipV="1" rot="1536600">
                <a:off x="8958600" y="261000"/>
                <a:ext cx="107280" cy="1836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-360 h 18360"/>
                  <a:gd name="textAreaBottom" fmla="*/ 18360 h 18360"/>
                </a:gdLst>
                <a:ahLst/>
                <a:rect l="textAreaLeft" t="textAreaTop" r="textAreaRight" b="textAreaBottom"/>
                <a:pathLst>
                  <a:path w="2280" h="393">
                    <a:moveTo>
                      <a:pt x="2199" y="0"/>
                    </a:moveTo>
                    <a:cubicBezTo>
                      <a:pt x="1494" y="5"/>
                      <a:pt x="790" y="81"/>
                      <a:pt x="100" y="226"/>
                    </a:cubicBezTo>
                    <a:cubicBezTo>
                      <a:pt x="0" y="247"/>
                      <a:pt x="15" y="391"/>
                      <a:pt x="116" y="392"/>
                    </a:cubicBezTo>
                    <a:cubicBezTo>
                      <a:pt x="123" y="392"/>
                      <a:pt x="128" y="391"/>
                      <a:pt x="134" y="390"/>
                    </a:cubicBezTo>
                    <a:cubicBezTo>
                      <a:pt x="814" y="250"/>
                      <a:pt x="1506" y="175"/>
                      <a:pt x="2201" y="169"/>
                    </a:cubicBezTo>
                    <a:cubicBezTo>
                      <a:pt x="2246" y="166"/>
                      <a:pt x="2280" y="129"/>
                      <a:pt x="2280" y="84"/>
                    </a:cubicBezTo>
                    <a:cubicBezTo>
                      <a:pt x="2280" y="40"/>
                      <a:pt x="2245" y="2"/>
                      <a:pt x="21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360" bIns="9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cs-CZ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sp>
        <p:nvSpPr>
          <p:cNvPr id="52" name="Google Shape;298;p11"/>
          <p:cNvSpPr/>
          <p:nvPr/>
        </p:nvSpPr>
        <p:spPr>
          <a:xfrm flipH="1" rot="3555000">
            <a:off x="3735720" y="4573080"/>
            <a:ext cx="828000" cy="436320"/>
          </a:xfrm>
          <a:custGeom>
            <a:avLst/>
            <a:gdLst>
              <a:gd name="textAreaLeft" fmla="*/ 360 w 828000"/>
              <a:gd name="textAreaRight" fmla="*/ 828720 w 828000"/>
              <a:gd name="textAreaTop" fmla="*/ 0 h 436320"/>
              <a:gd name="textAreaBottom" fmla="*/ 436680 h 436320"/>
            </a:gdLst>
            <a:ahLst/>
            <a:rect l="textAreaLeft" t="textAreaTop" r="textAreaRight" b="textAreaBottom"/>
            <a:pathLst>
              <a:path w="17162" h="9040">
                <a:moveTo>
                  <a:pt x="16106" y="1"/>
                </a:moveTo>
                <a:cubicBezTo>
                  <a:pt x="16013" y="1"/>
                  <a:pt x="15919" y="15"/>
                  <a:pt x="15833" y="44"/>
                </a:cubicBezTo>
                <a:cubicBezTo>
                  <a:pt x="15118" y="286"/>
                  <a:pt x="14527" y="1398"/>
                  <a:pt x="13783" y="2420"/>
                </a:cubicBezTo>
                <a:cubicBezTo>
                  <a:pt x="13146" y="2887"/>
                  <a:pt x="12490" y="3325"/>
                  <a:pt x="11816" y="3736"/>
                </a:cubicBezTo>
                <a:cubicBezTo>
                  <a:pt x="12281" y="3366"/>
                  <a:pt x="12824" y="2840"/>
                  <a:pt x="12930" y="2339"/>
                </a:cubicBezTo>
                <a:cubicBezTo>
                  <a:pt x="12967" y="2162"/>
                  <a:pt x="12934" y="1962"/>
                  <a:pt x="12805" y="1837"/>
                </a:cubicBezTo>
                <a:cubicBezTo>
                  <a:pt x="12720" y="1755"/>
                  <a:pt x="12605" y="1718"/>
                  <a:pt x="12487" y="1718"/>
                </a:cubicBezTo>
                <a:cubicBezTo>
                  <a:pt x="12352" y="1718"/>
                  <a:pt x="12211" y="1766"/>
                  <a:pt x="12102" y="1847"/>
                </a:cubicBezTo>
                <a:cubicBezTo>
                  <a:pt x="11628" y="2201"/>
                  <a:pt x="11467" y="3188"/>
                  <a:pt x="11154" y="4126"/>
                </a:cubicBezTo>
                <a:cubicBezTo>
                  <a:pt x="10686" y="4394"/>
                  <a:pt x="10211" y="4648"/>
                  <a:pt x="9728" y="4888"/>
                </a:cubicBezTo>
                <a:cubicBezTo>
                  <a:pt x="10190" y="4522"/>
                  <a:pt x="10842" y="3911"/>
                  <a:pt x="10894" y="3343"/>
                </a:cubicBezTo>
                <a:cubicBezTo>
                  <a:pt x="10909" y="3172"/>
                  <a:pt x="10855" y="2984"/>
                  <a:pt x="10717" y="2880"/>
                </a:cubicBezTo>
                <a:cubicBezTo>
                  <a:pt x="10643" y="2824"/>
                  <a:pt x="10554" y="2799"/>
                  <a:pt x="10463" y="2799"/>
                </a:cubicBezTo>
                <a:cubicBezTo>
                  <a:pt x="10314" y="2799"/>
                  <a:pt x="10159" y="2865"/>
                  <a:pt x="10048" y="2970"/>
                </a:cubicBezTo>
                <a:cubicBezTo>
                  <a:pt x="9639" y="3357"/>
                  <a:pt x="9497" y="4185"/>
                  <a:pt x="9299" y="5097"/>
                </a:cubicBezTo>
                <a:cubicBezTo>
                  <a:pt x="8794" y="5338"/>
                  <a:pt x="8282" y="5565"/>
                  <a:pt x="7764" y="5775"/>
                </a:cubicBezTo>
                <a:cubicBezTo>
                  <a:pt x="8039" y="5595"/>
                  <a:pt x="8387" y="5357"/>
                  <a:pt x="8680" y="5122"/>
                </a:cubicBezTo>
                <a:cubicBezTo>
                  <a:pt x="9433" y="4519"/>
                  <a:pt x="9079" y="3951"/>
                  <a:pt x="8939" y="3819"/>
                </a:cubicBezTo>
                <a:cubicBezTo>
                  <a:pt x="8854" y="3738"/>
                  <a:pt x="8733" y="3686"/>
                  <a:pt x="8594" y="3686"/>
                </a:cubicBezTo>
                <a:cubicBezTo>
                  <a:pt x="8344" y="3686"/>
                  <a:pt x="8035" y="3855"/>
                  <a:pt x="7775" y="4329"/>
                </a:cubicBezTo>
                <a:cubicBezTo>
                  <a:pt x="7394" y="5023"/>
                  <a:pt x="7307" y="5698"/>
                  <a:pt x="7284" y="5965"/>
                </a:cubicBezTo>
                <a:cubicBezTo>
                  <a:pt x="6668" y="6203"/>
                  <a:pt x="6043" y="6420"/>
                  <a:pt x="5411" y="6614"/>
                </a:cubicBezTo>
                <a:cubicBezTo>
                  <a:pt x="5704" y="6425"/>
                  <a:pt x="6096" y="6160"/>
                  <a:pt x="6423" y="5897"/>
                </a:cubicBezTo>
                <a:cubicBezTo>
                  <a:pt x="7198" y="5277"/>
                  <a:pt x="6834" y="4693"/>
                  <a:pt x="6690" y="4557"/>
                </a:cubicBezTo>
                <a:cubicBezTo>
                  <a:pt x="6603" y="4474"/>
                  <a:pt x="6478" y="4421"/>
                  <a:pt x="6335" y="4421"/>
                </a:cubicBezTo>
                <a:cubicBezTo>
                  <a:pt x="6078" y="4421"/>
                  <a:pt x="5760" y="4594"/>
                  <a:pt x="5493" y="5081"/>
                </a:cubicBezTo>
                <a:cubicBezTo>
                  <a:pt x="5112" y="5776"/>
                  <a:pt x="5015" y="6452"/>
                  <a:pt x="4990" y="6741"/>
                </a:cubicBezTo>
                <a:cubicBezTo>
                  <a:pt x="4325" y="6934"/>
                  <a:pt x="3655" y="7104"/>
                  <a:pt x="2978" y="7249"/>
                </a:cubicBezTo>
                <a:cubicBezTo>
                  <a:pt x="3314" y="7096"/>
                  <a:pt x="3744" y="6887"/>
                  <a:pt x="4113" y="6672"/>
                </a:cubicBezTo>
                <a:cubicBezTo>
                  <a:pt x="5036" y="6135"/>
                  <a:pt x="4743" y="5455"/>
                  <a:pt x="4611" y="5286"/>
                </a:cubicBezTo>
                <a:cubicBezTo>
                  <a:pt x="4515" y="5165"/>
                  <a:pt x="4356" y="5079"/>
                  <a:pt x="4161" y="5079"/>
                </a:cubicBezTo>
                <a:cubicBezTo>
                  <a:pt x="3901" y="5079"/>
                  <a:pt x="3576" y="5231"/>
                  <a:pt x="3255" y="5655"/>
                </a:cubicBezTo>
                <a:cubicBezTo>
                  <a:pt x="2730" y="6345"/>
                  <a:pt x="2523" y="7062"/>
                  <a:pt x="2451" y="7357"/>
                </a:cubicBezTo>
                <a:cubicBezTo>
                  <a:pt x="1653" y="7511"/>
                  <a:pt x="851" y="7631"/>
                  <a:pt x="45" y="7716"/>
                </a:cubicBezTo>
                <a:cubicBezTo>
                  <a:pt x="34" y="7768"/>
                  <a:pt x="20" y="7818"/>
                  <a:pt x="1" y="7868"/>
                </a:cubicBezTo>
                <a:lnTo>
                  <a:pt x="0" y="7871"/>
                </a:lnTo>
                <a:cubicBezTo>
                  <a:pt x="520" y="7818"/>
                  <a:pt x="1037" y="7751"/>
                  <a:pt x="1553" y="7668"/>
                </a:cubicBezTo>
                <a:cubicBezTo>
                  <a:pt x="1872" y="7617"/>
                  <a:pt x="2192" y="7562"/>
                  <a:pt x="2510" y="7499"/>
                </a:cubicBezTo>
                <a:cubicBezTo>
                  <a:pt x="2845" y="7855"/>
                  <a:pt x="4038" y="9039"/>
                  <a:pt x="5092" y="9039"/>
                </a:cubicBezTo>
                <a:cubicBezTo>
                  <a:pt x="5149" y="9039"/>
                  <a:pt x="5207" y="9036"/>
                  <a:pt x="5264" y="9028"/>
                </a:cubicBezTo>
                <a:cubicBezTo>
                  <a:pt x="5512" y="8995"/>
                  <a:pt x="5761" y="8859"/>
                  <a:pt x="5867" y="8631"/>
                </a:cubicBezTo>
                <a:cubicBezTo>
                  <a:pt x="6017" y="8309"/>
                  <a:pt x="5831" y="7911"/>
                  <a:pt x="5538" y="7714"/>
                </a:cubicBezTo>
                <a:cubicBezTo>
                  <a:pt x="5120" y="7430"/>
                  <a:pt x="4091" y="7373"/>
                  <a:pt x="3329" y="7373"/>
                </a:cubicBezTo>
                <a:cubicBezTo>
                  <a:pt x="3255" y="7373"/>
                  <a:pt x="3184" y="7373"/>
                  <a:pt x="3116" y="7374"/>
                </a:cubicBezTo>
                <a:cubicBezTo>
                  <a:pt x="3790" y="7227"/>
                  <a:pt x="4458" y="7056"/>
                  <a:pt x="5119" y="6862"/>
                </a:cubicBezTo>
                <a:cubicBezTo>
                  <a:pt x="5408" y="7104"/>
                  <a:pt x="6404" y="7886"/>
                  <a:pt x="7245" y="7886"/>
                </a:cubicBezTo>
                <a:cubicBezTo>
                  <a:pt x="7343" y="7886"/>
                  <a:pt x="7439" y="7875"/>
                  <a:pt x="7532" y="7851"/>
                </a:cubicBezTo>
                <a:cubicBezTo>
                  <a:pt x="7734" y="7800"/>
                  <a:pt x="7924" y="7663"/>
                  <a:pt x="7989" y="7466"/>
                </a:cubicBezTo>
                <a:cubicBezTo>
                  <a:pt x="8080" y="7188"/>
                  <a:pt x="7889" y="6880"/>
                  <a:pt x="7630" y="6746"/>
                </a:cubicBezTo>
                <a:cubicBezTo>
                  <a:pt x="7440" y="6648"/>
                  <a:pt x="7125" y="6613"/>
                  <a:pt x="6779" y="6613"/>
                </a:cubicBezTo>
                <a:cubicBezTo>
                  <a:pt x="6403" y="6613"/>
                  <a:pt x="5990" y="6654"/>
                  <a:pt x="5661" y="6696"/>
                </a:cubicBezTo>
                <a:cubicBezTo>
                  <a:pt x="5942" y="6607"/>
                  <a:pt x="6221" y="6514"/>
                  <a:pt x="6500" y="6417"/>
                </a:cubicBezTo>
                <a:cubicBezTo>
                  <a:pt x="6820" y="6304"/>
                  <a:pt x="7136" y="6186"/>
                  <a:pt x="7452" y="6063"/>
                </a:cubicBezTo>
                <a:cubicBezTo>
                  <a:pt x="7785" y="6285"/>
                  <a:pt x="8887" y="6975"/>
                  <a:pt x="9733" y="6975"/>
                </a:cubicBezTo>
                <a:cubicBezTo>
                  <a:pt x="9841" y="6975"/>
                  <a:pt x="9945" y="6964"/>
                  <a:pt x="10042" y="6939"/>
                </a:cubicBezTo>
                <a:cubicBezTo>
                  <a:pt x="10239" y="6890"/>
                  <a:pt x="10425" y="6756"/>
                  <a:pt x="10489" y="6564"/>
                </a:cubicBezTo>
                <a:cubicBezTo>
                  <a:pt x="10579" y="6290"/>
                  <a:pt x="10391" y="5989"/>
                  <a:pt x="10137" y="5858"/>
                </a:cubicBezTo>
                <a:cubicBezTo>
                  <a:pt x="9912" y="5742"/>
                  <a:pt x="9631" y="5695"/>
                  <a:pt x="9308" y="5695"/>
                </a:cubicBezTo>
                <a:cubicBezTo>
                  <a:pt x="8905" y="5695"/>
                  <a:pt x="8438" y="5767"/>
                  <a:pt x="7933" y="5870"/>
                </a:cubicBezTo>
                <a:cubicBezTo>
                  <a:pt x="8581" y="5602"/>
                  <a:pt x="9218" y="5312"/>
                  <a:pt x="9843" y="5000"/>
                </a:cubicBezTo>
                <a:cubicBezTo>
                  <a:pt x="9985" y="5101"/>
                  <a:pt x="10372" y="5337"/>
                  <a:pt x="11299" y="5729"/>
                </a:cubicBezTo>
                <a:cubicBezTo>
                  <a:pt x="11509" y="5818"/>
                  <a:pt x="11688" y="5854"/>
                  <a:pt x="11841" y="5854"/>
                </a:cubicBezTo>
                <a:cubicBezTo>
                  <a:pt x="12340" y="5854"/>
                  <a:pt x="12549" y="5472"/>
                  <a:pt x="12588" y="5326"/>
                </a:cubicBezTo>
                <a:cubicBezTo>
                  <a:pt x="12676" y="5005"/>
                  <a:pt x="12430" y="4536"/>
                  <a:pt x="11577" y="4534"/>
                </a:cubicBezTo>
                <a:cubicBezTo>
                  <a:pt x="11191" y="4535"/>
                  <a:pt x="10807" y="4589"/>
                  <a:pt x="10435" y="4694"/>
                </a:cubicBezTo>
                <a:cubicBezTo>
                  <a:pt x="10676" y="4567"/>
                  <a:pt x="10914" y="4437"/>
                  <a:pt x="11150" y="4302"/>
                </a:cubicBezTo>
                <a:cubicBezTo>
                  <a:pt x="11270" y="4234"/>
                  <a:pt x="11390" y="4164"/>
                  <a:pt x="11509" y="4094"/>
                </a:cubicBezTo>
                <a:cubicBezTo>
                  <a:pt x="11795" y="4171"/>
                  <a:pt x="12565" y="4358"/>
                  <a:pt x="13278" y="4358"/>
                </a:cubicBezTo>
                <a:cubicBezTo>
                  <a:pt x="13662" y="4358"/>
                  <a:pt x="14031" y="4303"/>
                  <a:pt x="14299" y="4148"/>
                </a:cubicBezTo>
                <a:cubicBezTo>
                  <a:pt x="14472" y="4047"/>
                  <a:pt x="14614" y="3869"/>
                  <a:pt x="14621" y="3668"/>
                </a:cubicBezTo>
                <a:cubicBezTo>
                  <a:pt x="14633" y="3386"/>
                  <a:pt x="14372" y="3150"/>
                  <a:pt x="14095" y="3095"/>
                </a:cubicBezTo>
                <a:cubicBezTo>
                  <a:pt x="14035" y="3083"/>
                  <a:pt x="13973" y="3077"/>
                  <a:pt x="13908" y="3077"/>
                </a:cubicBezTo>
                <a:cubicBezTo>
                  <a:pt x="13418" y="3077"/>
                  <a:pt x="12792" y="3401"/>
                  <a:pt x="12108" y="3733"/>
                </a:cubicBezTo>
                <a:cubicBezTo>
                  <a:pt x="12698" y="3365"/>
                  <a:pt x="13273" y="2978"/>
                  <a:pt x="13831" y="2570"/>
                </a:cubicBezTo>
                <a:cubicBezTo>
                  <a:pt x="14579" y="2362"/>
                  <a:pt x="17162" y="1549"/>
                  <a:pt x="16711" y="319"/>
                </a:cubicBezTo>
                <a:cubicBezTo>
                  <a:pt x="16599" y="104"/>
                  <a:pt x="16353" y="1"/>
                  <a:pt x="16106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3" name="Google Shape;299;p11"/>
          <p:cNvSpPr/>
          <p:nvPr/>
        </p:nvSpPr>
        <p:spPr>
          <a:xfrm flipH="1" rot="4864800">
            <a:off x="4143960" y="4301640"/>
            <a:ext cx="897120" cy="840600"/>
          </a:xfrm>
          <a:custGeom>
            <a:avLst/>
            <a:gdLst>
              <a:gd name="textAreaLeft" fmla="*/ 360 w 897120"/>
              <a:gd name="textAreaRight" fmla="*/ 897840 w 897120"/>
              <a:gd name="textAreaTop" fmla="*/ 0 h 840600"/>
              <a:gd name="textAreaBottom" fmla="*/ 840960 h 840600"/>
            </a:gdLst>
            <a:ahLst/>
            <a:rect l="textAreaLeft" t="textAreaTop" r="textAreaRight" b="textAreaBottom"/>
            <a:pathLst>
              <a:path w="18594" h="17423">
                <a:moveTo>
                  <a:pt x="17543" y="0"/>
                </a:moveTo>
                <a:cubicBezTo>
                  <a:pt x="16219" y="0"/>
                  <a:pt x="14492" y="2057"/>
                  <a:pt x="13951" y="2747"/>
                </a:cubicBezTo>
                <a:cubicBezTo>
                  <a:pt x="13143" y="3236"/>
                  <a:pt x="12353" y="3756"/>
                  <a:pt x="11579" y="4308"/>
                </a:cubicBezTo>
                <a:cubicBezTo>
                  <a:pt x="12460" y="3529"/>
                  <a:pt x="13287" y="2838"/>
                  <a:pt x="13428" y="2139"/>
                </a:cubicBezTo>
                <a:cubicBezTo>
                  <a:pt x="13504" y="1759"/>
                  <a:pt x="13344" y="1306"/>
                  <a:pt x="12982" y="1172"/>
                </a:cubicBezTo>
                <a:cubicBezTo>
                  <a:pt x="12908" y="1144"/>
                  <a:pt x="12830" y="1132"/>
                  <a:pt x="12753" y="1132"/>
                </a:cubicBezTo>
                <a:cubicBezTo>
                  <a:pt x="12559" y="1132"/>
                  <a:pt x="12363" y="1209"/>
                  <a:pt x="12206" y="1327"/>
                </a:cubicBezTo>
                <a:cubicBezTo>
                  <a:pt x="11247" y="2056"/>
                  <a:pt x="10891" y="4253"/>
                  <a:pt x="10808" y="4872"/>
                </a:cubicBezTo>
                <a:cubicBezTo>
                  <a:pt x="10657" y="4986"/>
                  <a:pt x="10507" y="5101"/>
                  <a:pt x="10357" y="5217"/>
                </a:cubicBezTo>
                <a:cubicBezTo>
                  <a:pt x="10065" y="5444"/>
                  <a:pt x="9775" y="5675"/>
                  <a:pt x="9488" y="5911"/>
                </a:cubicBezTo>
                <a:cubicBezTo>
                  <a:pt x="9757" y="5569"/>
                  <a:pt x="10060" y="5112"/>
                  <a:pt x="10290" y="4555"/>
                </a:cubicBezTo>
                <a:cubicBezTo>
                  <a:pt x="10736" y="3479"/>
                  <a:pt x="10274" y="2922"/>
                  <a:pt x="9823" y="2863"/>
                </a:cubicBezTo>
                <a:cubicBezTo>
                  <a:pt x="9799" y="2860"/>
                  <a:pt x="9771" y="2858"/>
                  <a:pt x="9739" y="2858"/>
                </a:cubicBezTo>
                <a:cubicBezTo>
                  <a:pt x="9402" y="2858"/>
                  <a:pt x="8630" y="3061"/>
                  <a:pt x="8636" y="4278"/>
                </a:cubicBezTo>
                <a:cubicBezTo>
                  <a:pt x="8644" y="5653"/>
                  <a:pt x="8739" y="6264"/>
                  <a:pt x="8792" y="6497"/>
                </a:cubicBezTo>
                <a:cubicBezTo>
                  <a:pt x="8069" y="7121"/>
                  <a:pt x="7369" y="7770"/>
                  <a:pt x="6691" y="8447"/>
                </a:cubicBezTo>
                <a:cubicBezTo>
                  <a:pt x="7402" y="7397"/>
                  <a:pt x="7928" y="6448"/>
                  <a:pt x="7865" y="5675"/>
                </a:cubicBezTo>
                <a:cubicBezTo>
                  <a:pt x="7833" y="5285"/>
                  <a:pt x="7551" y="4891"/>
                  <a:pt x="7160" y="4861"/>
                </a:cubicBezTo>
                <a:cubicBezTo>
                  <a:pt x="7144" y="4860"/>
                  <a:pt x="7127" y="4859"/>
                  <a:pt x="7111" y="4859"/>
                </a:cubicBezTo>
                <a:cubicBezTo>
                  <a:pt x="6853" y="4859"/>
                  <a:pt x="6607" y="5018"/>
                  <a:pt x="6450" y="5226"/>
                </a:cubicBezTo>
                <a:cubicBezTo>
                  <a:pt x="5720" y="6198"/>
                  <a:pt x="6076" y="8347"/>
                  <a:pt x="6194" y="8952"/>
                </a:cubicBezTo>
                <a:cubicBezTo>
                  <a:pt x="5874" y="9285"/>
                  <a:pt x="5558" y="9623"/>
                  <a:pt x="5249" y="9967"/>
                </a:cubicBezTo>
                <a:cubicBezTo>
                  <a:pt x="4980" y="10266"/>
                  <a:pt x="4715" y="10570"/>
                  <a:pt x="4455" y="10877"/>
                </a:cubicBezTo>
                <a:cubicBezTo>
                  <a:pt x="4890" y="10122"/>
                  <a:pt x="5478" y="8976"/>
                  <a:pt x="5427" y="8369"/>
                </a:cubicBezTo>
                <a:cubicBezTo>
                  <a:pt x="5394" y="7971"/>
                  <a:pt x="5106" y="7568"/>
                  <a:pt x="4708" y="7538"/>
                </a:cubicBezTo>
                <a:cubicBezTo>
                  <a:pt x="4691" y="7537"/>
                  <a:pt x="4675" y="7536"/>
                  <a:pt x="4659" y="7536"/>
                </a:cubicBezTo>
                <a:cubicBezTo>
                  <a:pt x="4394" y="7536"/>
                  <a:pt x="4143" y="7698"/>
                  <a:pt x="3983" y="7911"/>
                </a:cubicBezTo>
                <a:cubicBezTo>
                  <a:pt x="3234" y="8909"/>
                  <a:pt x="3791" y="10925"/>
                  <a:pt x="3963" y="11473"/>
                </a:cubicBezTo>
                <a:cubicBezTo>
                  <a:pt x="3368" y="12205"/>
                  <a:pt x="2802" y="12958"/>
                  <a:pt x="2263" y="13730"/>
                </a:cubicBezTo>
                <a:cubicBezTo>
                  <a:pt x="2681" y="12763"/>
                  <a:pt x="3260" y="11239"/>
                  <a:pt x="3109" y="10497"/>
                </a:cubicBezTo>
                <a:cubicBezTo>
                  <a:pt x="3014" y="10035"/>
                  <a:pt x="2626" y="9600"/>
                  <a:pt x="2156" y="9600"/>
                </a:cubicBezTo>
                <a:cubicBezTo>
                  <a:pt x="2146" y="9600"/>
                  <a:pt x="2136" y="9600"/>
                  <a:pt x="2125" y="9601"/>
                </a:cubicBezTo>
                <a:cubicBezTo>
                  <a:pt x="1783" y="9615"/>
                  <a:pt x="1479" y="9856"/>
                  <a:pt x="1308" y="10153"/>
                </a:cubicBezTo>
                <a:cubicBezTo>
                  <a:pt x="552" y="11454"/>
                  <a:pt x="1500" y="13785"/>
                  <a:pt x="1789" y="14427"/>
                </a:cubicBezTo>
                <a:cubicBezTo>
                  <a:pt x="1543" y="14796"/>
                  <a:pt x="1303" y="15169"/>
                  <a:pt x="1072" y="15546"/>
                </a:cubicBezTo>
                <a:cubicBezTo>
                  <a:pt x="697" y="16153"/>
                  <a:pt x="340" y="16770"/>
                  <a:pt x="0" y="17396"/>
                </a:cubicBezTo>
                <a:lnTo>
                  <a:pt x="4" y="17396"/>
                </a:lnTo>
                <a:cubicBezTo>
                  <a:pt x="77" y="17399"/>
                  <a:pt x="149" y="17408"/>
                  <a:pt x="220" y="17422"/>
                </a:cubicBezTo>
                <a:cubicBezTo>
                  <a:pt x="750" y="16450"/>
                  <a:pt x="1322" y="15502"/>
                  <a:pt x="1937" y="14577"/>
                </a:cubicBezTo>
                <a:cubicBezTo>
                  <a:pt x="2141" y="14609"/>
                  <a:pt x="2495" y="14654"/>
                  <a:pt x="2940" y="14654"/>
                </a:cubicBezTo>
                <a:cubicBezTo>
                  <a:pt x="3388" y="14654"/>
                  <a:pt x="3929" y="14609"/>
                  <a:pt x="4504" y="14459"/>
                </a:cubicBezTo>
                <a:cubicBezTo>
                  <a:pt x="5735" y="14139"/>
                  <a:pt x="5922" y="13372"/>
                  <a:pt x="5681" y="12942"/>
                </a:cubicBezTo>
                <a:cubicBezTo>
                  <a:pt x="5588" y="12778"/>
                  <a:pt x="5264" y="12418"/>
                  <a:pt x="4734" y="12418"/>
                </a:cubicBezTo>
                <a:cubicBezTo>
                  <a:pt x="4441" y="12418"/>
                  <a:pt x="4086" y="12528"/>
                  <a:pt x="3673" y="12842"/>
                </a:cubicBezTo>
                <a:cubicBezTo>
                  <a:pt x="3208" y="13194"/>
                  <a:pt x="2719" y="13627"/>
                  <a:pt x="2350" y="13969"/>
                </a:cubicBezTo>
                <a:cubicBezTo>
                  <a:pt x="2887" y="13193"/>
                  <a:pt x="3453" y="12436"/>
                  <a:pt x="4047" y="11700"/>
                </a:cubicBezTo>
                <a:cubicBezTo>
                  <a:pt x="4354" y="11797"/>
                  <a:pt x="5007" y="11970"/>
                  <a:pt x="5818" y="11970"/>
                </a:cubicBezTo>
                <a:cubicBezTo>
                  <a:pt x="6006" y="11970"/>
                  <a:pt x="6201" y="11961"/>
                  <a:pt x="6403" y="11939"/>
                </a:cubicBezTo>
                <a:cubicBezTo>
                  <a:pt x="7578" y="11814"/>
                  <a:pt x="7857" y="11135"/>
                  <a:pt x="7694" y="10705"/>
                </a:cubicBezTo>
                <a:cubicBezTo>
                  <a:pt x="7625" y="10524"/>
                  <a:pt x="7327" y="10081"/>
                  <a:pt x="6728" y="10081"/>
                </a:cubicBezTo>
                <a:cubicBezTo>
                  <a:pt x="6489" y="10081"/>
                  <a:pt x="6202" y="10151"/>
                  <a:pt x="5863" y="10337"/>
                </a:cubicBezTo>
                <a:cubicBezTo>
                  <a:pt x="5361" y="10611"/>
                  <a:pt x="4821" y="10966"/>
                  <a:pt x="4427" y="11236"/>
                </a:cubicBezTo>
                <a:cubicBezTo>
                  <a:pt x="5005" y="10542"/>
                  <a:pt x="5605" y="9868"/>
                  <a:pt x="6231" y="9215"/>
                </a:cubicBezTo>
                <a:cubicBezTo>
                  <a:pt x="6515" y="9306"/>
                  <a:pt x="7166" y="9487"/>
                  <a:pt x="7983" y="9487"/>
                </a:cubicBezTo>
                <a:cubicBezTo>
                  <a:pt x="8165" y="9487"/>
                  <a:pt x="8355" y="9478"/>
                  <a:pt x="8551" y="9457"/>
                </a:cubicBezTo>
                <a:cubicBezTo>
                  <a:pt x="9693" y="9335"/>
                  <a:pt x="9964" y="8674"/>
                  <a:pt x="9807" y="8258"/>
                </a:cubicBezTo>
                <a:cubicBezTo>
                  <a:pt x="9740" y="8081"/>
                  <a:pt x="9449" y="7650"/>
                  <a:pt x="8867" y="7650"/>
                </a:cubicBezTo>
                <a:cubicBezTo>
                  <a:pt x="8635" y="7650"/>
                  <a:pt x="8356" y="7719"/>
                  <a:pt x="8027" y="7899"/>
                </a:cubicBezTo>
                <a:cubicBezTo>
                  <a:pt x="7576" y="8146"/>
                  <a:pt x="7094" y="8459"/>
                  <a:pt x="6721" y="8712"/>
                </a:cubicBezTo>
                <a:cubicBezTo>
                  <a:pt x="7260" y="8169"/>
                  <a:pt x="7814" y="7642"/>
                  <a:pt x="8384" y="7133"/>
                </a:cubicBezTo>
                <a:cubicBezTo>
                  <a:pt x="9221" y="7286"/>
                  <a:pt x="9997" y="7451"/>
                  <a:pt x="10631" y="7451"/>
                </a:cubicBezTo>
                <a:cubicBezTo>
                  <a:pt x="10946" y="7451"/>
                  <a:pt x="11225" y="7411"/>
                  <a:pt x="11459" y="7307"/>
                </a:cubicBezTo>
                <a:cubicBezTo>
                  <a:pt x="11765" y="7171"/>
                  <a:pt x="12008" y="6833"/>
                  <a:pt x="11924" y="6511"/>
                </a:cubicBezTo>
                <a:cubicBezTo>
                  <a:pt x="11865" y="6282"/>
                  <a:pt x="11658" y="6115"/>
                  <a:pt x="11432" y="6044"/>
                </a:cubicBezTo>
                <a:cubicBezTo>
                  <a:pt x="11301" y="6003"/>
                  <a:pt x="11158" y="5985"/>
                  <a:pt x="11008" y="5985"/>
                </a:cubicBezTo>
                <a:cubicBezTo>
                  <a:pt x="10309" y="5985"/>
                  <a:pt x="9452" y="6381"/>
                  <a:pt x="8872" y="6701"/>
                </a:cubicBezTo>
                <a:cubicBezTo>
                  <a:pt x="9429" y="6220"/>
                  <a:pt x="10000" y="5754"/>
                  <a:pt x="10582" y="5304"/>
                </a:cubicBezTo>
                <a:cubicBezTo>
                  <a:pt x="11428" y="5365"/>
                  <a:pt x="12266" y="5512"/>
                  <a:pt x="12945" y="5512"/>
                </a:cubicBezTo>
                <a:cubicBezTo>
                  <a:pt x="13348" y="5512"/>
                  <a:pt x="13695" y="5460"/>
                  <a:pt x="13954" y="5307"/>
                </a:cubicBezTo>
                <a:cubicBezTo>
                  <a:pt x="14254" y="5129"/>
                  <a:pt x="14463" y="4749"/>
                  <a:pt x="14336" y="4427"/>
                </a:cubicBezTo>
                <a:cubicBezTo>
                  <a:pt x="14247" y="4198"/>
                  <a:pt x="14012" y="4050"/>
                  <a:pt x="13769" y="4005"/>
                </a:cubicBezTo>
                <a:cubicBezTo>
                  <a:pt x="13681" y="3988"/>
                  <a:pt x="13588" y="3980"/>
                  <a:pt x="13492" y="3980"/>
                </a:cubicBezTo>
                <a:cubicBezTo>
                  <a:pt x="12842" y="3980"/>
                  <a:pt x="12042" y="4335"/>
                  <a:pt x="11423" y="4676"/>
                </a:cubicBezTo>
                <a:cubicBezTo>
                  <a:pt x="12294" y="4041"/>
                  <a:pt x="13191" y="3445"/>
                  <a:pt x="14114" y="2888"/>
                </a:cubicBezTo>
                <a:cubicBezTo>
                  <a:pt x="15793" y="2486"/>
                  <a:pt x="17507" y="2326"/>
                  <a:pt x="18186" y="1552"/>
                </a:cubicBezTo>
                <a:cubicBezTo>
                  <a:pt x="18488" y="1207"/>
                  <a:pt x="18593" y="649"/>
                  <a:pt x="18302" y="298"/>
                </a:cubicBezTo>
                <a:cubicBezTo>
                  <a:pt x="18076" y="89"/>
                  <a:pt x="17818" y="0"/>
                  <a:pt x="1754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4" name="Google Shape;300;p11"/>
          <p:cNvSpPr/>
          <p:nvPr/>
        </p:nvSpPr>
        <p:spPr>
          <a:xfrm>
            <a:off x="2589120" y="1006920"/>
            <a:ext cx="3965040" cy="2343960"/>
          </a:xfrm>
          <a:custGeom>
            <a:avLst/>
            <a:gdLst>
              <a:gd name="textAreaLeft" fmla="*/ 0 w 3965040"/>
              <a:gd name="textAreaRight" fmla="*/ 3965400 w 3965040"/>
              <a:gd name="textAreaTop" fmla="*/ 0 h 2343960"/>
              <a:gd name="textAreaBottom" fmla="*/ 2344320 h 2343960"/>
            </a:gdLst>
            <a:ahLst/>
            <a:rect l="textAreaLeft" t="textAreaTop" r="textAreaRight" b="textAreaBottom"/>
            <a:pathLst>
              <a:path w="59455" h="35147">
                <a:moveTo>
                  <a:pt x="24993" y="0"/>
                </a:moveTo>
                <a:cubicBezTo>
                  <a:pt x="23484" y="0"/>
                  <a:pt x="21972" y="140"/>
                  <a:pt x="20469" y="434"/>
                </a:cubicBezTo>
                <a:cubicBezTo>
                  <a:pt x="8988" y="2685"/>
                  <a:pt x="1978" y="15409"/>
                  <a:pt x="972" y="22332"/>
                </a:cubicBezTo>
                <a:cubicBezTo>
                  <a:pt x="1" y="29012"/>
                  <a:pt x="3001" y="34106"/>
                  <a:pt x="10655" y="34106"/>
                </a:cubicBezTo>
                <a:cubicBezTo>
                  <a:pt x="15635" y="34106"/>
                  <a:pt x="20363" y="33153"/>
                  <a:pt x="26759" y="33153"/>
                </a:cubicBezTo>
                <a:cubicBezTo>
                  <a:pt x="30799" y="33153"/>
                  <a:pt x="35503" y="33533"/>
                  <a:pt x="41356" y="34774"/>
                </a:cubicBezTo>
                <a:cubicBezTo>
                  <a:pt x="42545" y="35026"/>
                  <a:pt x="43682" y="35146"/>
                  <a:pt x="44757" y="35146"/>
                </a:cubicBezTo>
                <a:cubicBezTo>
                  <a:pt x="54838" y="35146"/>
                  <a:pt x="59454" y="24570"/>
                  <a:pt x="49881" y="12882"/>
                </a:cubicBezTo>
                <a:cubicBezTo>
                  <a:pt x="43903" y="5582"/>
                  <a:pt x="34526" y="0"/>
                  <a:pt x="24993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84120" y="2047320"/>
            <a:ext cx="6575760" cy="104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cs-CZ" sz="7200" spc="-1" strike="noStrike">
                <a:solidFill>
                  <a:schemeClr val="accent1"/>
                </a:solidFill>
                <a:latin typeface="Exo 2 ExtraBold"/>
                <a:ea typeface="Exo 2 ExtraBold"/>
              </a:rPr>
              <a:t>xx%</a:t>
            </a:r>
            <a:endParaRPr b="0" lang="cs-CZ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Google Shape;303;p11"/>
          <p:cNvSpPr/>
          <p:nvPr/>
        </p:nvSpPr>
        <p:spPr>
          <a:xfrm>
            <a:off x="-88560" y="4080600"/>
            <a:ext cx="1107360" cy="1149480"/>
          </a:xfrm>
          <a:custGeom>
            <a:avLst/>
            <a:gdLst>
              <a:gd name="textAreaLeft" fmla="*/ 0 w 1107360"/>
              <a:gd name="textAreaRight" fmla="*/ 1107720 w 1107360"/>
              <a:gd name="textAreaTop" fmla="*/ 0 h 1149480"/>
              <a:gd name="textAreaBottom" fmla="*/ 1149840 h 1149480"/>
            </a:gdLst>
            <a:ahLst/>
            <a:rect l="textAreaLeft" t="textAreaTop" r="textAreaRight" b="textAreaBottom"/>
            <a:pathLst>
              <a:path w="23597" h="24498">
                <a:moveTo>
                  <a:pt x="617" y="2"/>
                </a:moveTo>
                <a:cubicBezTo>
                  <a:pt x="468" y="2"/>
                  <a:pt x="323" y="60"/>
                  <a:pt x="213" y="169"/>
                </a:cubicBezTo>
                <a:cubicBezTo>
                  <a:pt x="50" y="332"/>
                  <a:pt x="1" y="578"/>
                  <a:pt x="89" y="791"/>
                </a:cubicBezTo>
                <a:cubicBezTo>
                  <a:pt x="178" y="1004"/>
                  <a:pt x="386" y="1144"/>
                  <a:pt x="617" y="1144"/>
                </a:cubicBezTo>
                <a:cubicBezTo>
                  <a:pt x="931" y="1144"/>
                  <a:pt x="1187" y="888"/>
                  <a:pt x="1187" y="574"/>
                </a:cubicBezTo>
                <a:cubicBezTo>
                  <a:pt x="1187" y="342"/>
                  <a:pt x="1048" y="134"/>
                  <a:pt x="835" y="46"/>
                </a:cubicBezTo>
                <a:cubicBezTo>
                  <a:pt x="765" y="17"/>
                  <a:pt x="690" y="2"/>
                  <a:pt x="617" y="2"/>
                </a:cubicBezTo>
                <a:close/>
                <a:moveTo>
                  <a:pt x="3819" y="1"/>
                </a:moveTo>
                <a:cubicBezTo>
                  <a:pt x="3670" y="1"/>
                  <a:pt x="3524" y="59"/>
                  <a:pt x="3415" y="169"/>
                </a:cubicBezTo>
                <a:cubicBezTo>
                  <a:pt x="3251" y="332"/>
                  <a:pt x="3202" y="578"/>
                  <a:pt x="3291" y="791"/>
                </a:cubicBezTo>
                <a:cubicBezTo>
                  <a:pt x="3379" y="1004"/>
                  <a:pt x="3588" y="1144"/>
                  <a:pt x="3818" y="1144"/>
                </a:cubicBezTo>
                <a:cubicBezTo>
                  <a:pt x="4133" y="1143"/>
                  <a:pt x="4389" y="888"/>
                  <a:pt x="4389" y="574"/>
                </a:cubicBezTo>
                <a:cubicBezTo>
                  <a:pt x="4389" y="342"/>
                  <a:pt x="4250" y="134"/>
                  <a:pt x="4037" y="45"/>
                </a:cubicBezTo>
                <a:cubicBezTo>
                  <a:pt x="3966" y="16"/>
                  <a:pt x="3892" y="1"/>
                  <a:pt x="3819" y="1"/>
                </a:cubicBezTo>
                <a:close/>
                <a:moveTo>
                  <a:pt x="7018" y="1"/>
                </a:moveTo>
                <a:cubicBezTo>
                  <a:pt x="6870" y="1"/>
                  <a:pt x="6725" y="59"/>
                  <a:pt x="6615" y="168"/>
                </a:cubicBezTo>
                <a:cubicBezTo>
                  <a:pt x="6452" y="331"/>
                  <a:pt x="6402" y="577"/>
                  <a:pt x="6491" y="791"/>
                </a:cubicBezTo>
                <a:cubicBezTo>
                  <a:pt x="6579" y="1004"/>
                  <a:pt x="6787" y="1143"/>
                  <a:pt x="7019" y="1144"/>
                </a:cubicBezTo>
                <a:cubicBezTo>
                  <a:pt x="7334" y="1143"/>
                  <a:pt x="7589" y="888"/>
                  <a:pt x="7590" y="574"/>
                </a:cubicBezTo>
                <a:cubicBezTo>
                  <a:pt x="7590" y="342"/>
                  <a:pt x="7452" y="134"/>
                  <a:pt x="7238" y="45"/>
                </a:cubicBezTo>
                <a:cubicBezTo>
                  <a:pt x="7167" y="15"/>
                  <a:pt x="7092" y="1"/>
                  <a:pt x="7018" y="1"/>
                </a:cubicBezTo>
                <a:close/>
                <a:moveTo>
                  <a:pt x="10221" y="2"/>
                </a:moveTo>
                <a:cubicBezTo>
                  <a:pt x="10072" y="2"/>
                  <a:pt x="9926" y="60"/>
                  <a:pt x="9817" y="169"/>
                </a:cubicBezTo>
                <a:cubicBezTo>
                  <a:pt x="9654" y="332"/>
                  <a:pt x="9605" y="578"/>
                  <a:pt x="9693" y="791"/>
                </a:cubicBezTo>
                <a:cubicBezTo>
                  <a:pt x="9782" y="1005"/>
                  <a:pt x="9990" y="1144"/>
                  <a:pt x="10221" y="1144"/>
                </a:cubicBezTo>
                <a:cubicBezTo>
                  <a:pt x="10535" y="1143"/>
                  <a:pt x="10791" y="887"/>
                  <a:pt x="10791" y="574"/>
                </a:cubicBezTo>
                <a:cubicBezTo>
                  <a:pt x="10791" y="342"/>
                  <a:pt x="10652" y="134"/>
                  <a:pt x="10439" y="46"/>
                </a:cubicBezTo>
                <a:cubicBezTo>
                  <a:pt x="10369" y="16"/>
                  <a:pt x="10294" y="2"/>
                  <a:pt x="10221" y="2"/>
                </a:cubicBezTo>
                <a:close/>
                <a:moveTo>
                  <a:pt x="13423" y="2"/>
                </a:moveTo>
                <a:cubicBezTo>
                  <a:pt x="13274" y="2"/>
                  <a:pt x="13128" y="60"/>
                  <a:pt x="13019" y="169"/>
                </a:cubicBezTo>
                <a:cubicBezTo>
                  <a:pt x="12855" y="332"/>
                  <a:pt x="12807" y="578"/>
                  <a:pt x="12894" y="791"/>
                </a:cubicBezTo>
                <a:cubicBezTo>
                  <a:pt x="12982" y="1004"/>
                  <a:pt x="13191" y="1143"/>
                  <a:pt x="13421" y="1144"/>
                </a:cubicBezTo>
                <a:cubicBezTo>
                  <a:pt x="13736" y="1143"/>
                  <a:pt x="13992" y="888"/>
                  <a:pt x="13993" y="574"/>
                </a:cubicBezTo>
                <a:cubicBezTo>
                  <a:pt x="13993" y="343"/>
                  <a:pt x="13854" y="134"/>
                  <a:pt x="13641" y="46"/>
                </a:cubicBezTo>
                <a:cubicBezTo>
                  <a:pt x="13570" y="17"/>
                  <a:pt x="13496" y="2"/>
                  <a:pt x="13423" y="2"/>
                </a:cubicBezTo>
                <a:close/>
                <a:moveTo>
                  <a:pt x="16623" y="1"/>
                </a:moveTo>
                <a:cubicBezTo>
                  <a:pt x="16475" y="1"/>
                  <a:pt x="16329" y="59"/>
                  <a:pt x="16219" y="168"/>
                </a:cubicBezTo>
                <a:cubicBezTo>
                  <a:pt x="16056" y="331"/>
                  <a:pt x="16007" y="577"/>
                  <a:pt x="16095" y="791"/>
                </a:cubicBezTo>
                <a:cubicBezTo>
                  <a:pt x="16184" y="1004"/>
                  <a:pt x="16392" y="1143"/>
                  <a:pt x="16623" y="1144"/>
                </a:cubicBezTo>
                <a:cubicBezTo>
                  <a:pt x="16939" y="1143"/>
                  <a:pt x="17193" y="888"/>
                  <a:pt x="17194" y="574"/>
                </a:cubicBezTo>
                <a:cubicBezTo>
                  <a:pt x="17194" y="342"/>
                  <a:pt x="17056" y="134"/>
                  <a:pt x="16842" y="45"/>
                </a:cubicBezTo>
                <a:cubicBezTo>
                  <a:pt x="16772" y="15"/>
                  <a:pt x="16697" y="1"/>
                  <a:pt x="16623" y="1"/>
                </a:cubicBezTo>
                <a:close/>
                <a:moveTo>
                  <a:pt x="19826" y="1"/>
                </a:moveTo>
                <a:cubicBezTo>
                  <a:pt x="19677" y="1"/>
                  <a:pt x="19530" y="59"/>
                  <a:pt x="19421" y="168"/>
                </a:cubicBezTo>
                <a:cubicBezTo>
                  <a:pt x="19257" y="331"/>
                  <a:pt x="19209" y="577"/>
                  <a:pt x="19297" y="791"/>
                </a:cubicBezTo>
                <a:cubicBezTo>
                  <a:pt x="19385" y="1004"/>
                  <a:pt x="19594" y="1143"/>
                  <a:pt x="19825" y="1144"/>
                </a:cubicBezTo>
                <a:cubicBezTo>
                  <a:pt x="20139" y="1143"/>
                  <a:pt x="20395" y="888"/>
                  <a:pt x="20396" y="574"/>
                </a:cubicBezTo>
                <a:cubicBezTo>
                  <a:pt x="20396" y="342"/>
                  <a:pt x="20257" y="134"/>
                  <a:pt x="20044" y="45"/>
                </a:cubicBezTo>
                <a:cubicBezTo>
                  <a:pt x="19974" y="16"/>
                  <a:pt x="19899" y="1"/>
                  <a:pt x="19826" y="1"/>
                </a:cubicBezTo>
                <a:close/>
                <a:moveTo>
                  <a:pt x="23026" y="2"/>
                </a:moveTo>
                <a:cubicBezTo>
                  <a:pt x="22878" y="2"/>
                  <a:pt x="22731" y="60"/>
                  <a:pt x="22623" y="169"/>
                </a:cubicBezTo>
                <a:cubicBezTo>
                  <a:pt x="22459" y="332"/>
                  <a:pt x="22410" y="578"/>
                  <a:pt x="22498" y="791"/>
                </a:cubicBezTo>
                <a:cubicBezTo>
                  <a:pt x="22587" y="1005"/>
                  <a:pt x="22796" y="1144"/>
                  <a:pt x="23026" y="1144"/>
                </a:cubicBezTo>
                <a:cubicBezTo>
                  <a:pt x="23341" y="1143"/>
                  <a:pt x="23596" y="887"/>
                  <a:pt x="23597" y="574"/>
                </a:cubicBezTo>
                <a:cubicBezTo>
                  <a:pt x="23597" y="342"/>
                  <a:pt x="23458" y="134"/>
                  <a:pt x="23245" y="46"/>
                </a:cubicBezTo>
                <a:cubicBezTo>
                  <a:pt x="23174" y="16"/>
                  <a:pt x="23100" y="2"/>
                  <a:pt x="23026" y="2"/>
                </a:cubicBezTo>
                <a:close/>
                <a:moveTo>
                  <a:pt x="617" y="2922"/>
                </a:moveTo>
                <a:cubicBezTo>
                  <a:pt x="469" y="2922"/>
                  <a:pt x="323" y="2980"/>
                  <a:pt x="213" y="3089"/>
                </a:cubicBezTo>
                <a:cubicBezTo>
                  <a:pt x="50" y="3252"/>
                  <a:pt x="1" y="3498"/>
                  <a:pt x="89" y="3711"/>
                </a:cubicBezTo>
                <a:cubicBezTo>
                  <a:pt x="178" y="3924"/>
                  <a:pt x="386" y="4063"/>
                  <a:pt x="617" y="4063"/>
                </a:cubicBezTo>
                <a:cubicBezTo>
                  <a:pt x="931" y="4063"/>
                  <a:pt x="1187" y="3807"/>
                  <a:pt x="1187" y="3493"/>
                </a:cubicBezTo>
                <a:cubicBezTo>
                  <a:pt x="1187" y="3262"/>
                  <a:pt x="1048" y="3054"/>
                  <a:pt x="835" y="2965"/>
                </a:cubicBezTo>
                <a:cubicBezTo>
                  <a:pt x="765" y="2936"/>
                  <a:pt x="691" y="2922"/>
                  <a:pt x="617" y="2922"/>
                </a:cubicBezTo>
                <a:close/>
                <a:moveTo>
                  <a:pt x="3817" y="2921"/>
                </a:moveTo>
                <a:cubicBezTo>
                  <a:pt x="3669" y="2921"/>
                  <a:pt x="3523" y="2979"/>
                  <a:pt x="3414" y="3088"/>
                </a:cubicBezTo>
                <a:cubicBezTo>
                  <a:pt x="3251" y="3252"/>
                  <a:pt x="3202" y="3498"/>
                  <a:pt x="3291" y="3711"/>
                </a:cubicBezTo>
                <a:cubicBezTo>
                  <a:pt x="3380" y="3924"/>
                  <a:pt x="3588" y="4063"/>
                  <a:pt x="3818" y="4063"/>
                </a:cubicBezTo>
                <a:cubicBezTo>
                  <a:pt x="4133" y="4062"/>
                  <a:pt x="4388" y="3807"/>
                  <a:pt x="4389" y="3493"/>
                </a:cubicBezTo>
                <a:cubicBezTo>
                  <a:pt x="4389" y="3261"/>
                  <a:pt x="4250" y="3053"/>
                  <a:pt x="4037" y="2965"/>
                </a:cubicBezTo>
                <a:cubicBezTo>
                  <a:pt x="3966" y="2935"/>
                  <a:pt x="3891" y="2921"/>
                  <a:pt x="3817" y="2921"/>
                </a:cubicBezTo>
                <a:close/>
                <a:moveTo>
                  <a:pt x="7020" y="2920"/>
                </a:moveTo>
                <a:cubicBezTo>
                  <a:pt x="6871" y="2920"/>
                  <a:pt x="6725" y="2978"/>
                  <a:pt x="6615" y="3088"/>
                </a:cubicBezTo>
                <a:cubicBezTo>
                  <a:pt x="6452" y="3250"/>
                  <a:pt x="6402" y="3497"/>
                  <a:pt x="6491" y="3710"/>
                </a:cubicBezTo>
                <a:cubicBezTo>
                  <a:pt x="6579" y="3923"/>
                  <a:pt x="6787" y="4063"/>
                  <a:pt x="7019" y="4063"/>
                </a:cubicBezTo>
                <a:cubicBezTo>
                  <a:pt x="7334" y="4063"/>
                  <a:pt x="7589" y="3807"/>
                  <a:pt x="7590" y="3493"/>
                </a:cubicBezTo>
                <a:cubicBezTo>
                  <a:pt x="7590" y="3261"/>
                  <a:pt x="7451" y="3053"/>
                  <a:pt x="7238" y="2964"/>
                </a:cubicBezTo>
                <a:cubicBezTo>
                  <a:pt x="7167" y="2935"/>
                  <a:pt x="7093" y="2920"/>
                  <a:pt x="7020" y="2920"/>
                </a:cubicBezTo>
                <a:close/>
                <a:moveTo>
                  <a:pt x="10221" y="2922"/>
                </a:moveTo>
                <a:cubicBezTo>
                  <a:pt x="10072" y="2922"/>
                  <a:pt x="9926" y="2980"/>
                  <a:pt x="9817" y="3089"/>
                </a:cubicBezTo>
                <a:cubicBezTo>
                  <a:pt x="9654" y="3253"/>
                  <a:pt x="9605" y="3498"/>
                  <a:pt x="9694" y="3711"/>
                </a:cubicBezTo>
                <a:cubicBezTo>
                  <a:pt x="9782" y="3924"/>
                  <a:pt x="9990" y="4063"/>
                  <a:pt x="10221" y="4063"/>
                </a:cubicBezTo>
                <a:cubicBezTo>
                  <a:pt x="10535" y="4062"/>
                  <a:pt x="10790" y="3807"/>
                  <a:pt x="10791" y="3493"/>
                </a:cubicBezTo>
                <a:cubicBezTo>
                  <a:pt x="10791" y="3261"/>
                  <a:pt x="10652" y="3053"/>
                  <a:pt x="10439" y="2965"/>
                </a:cubicBezTo>
                <a:cubicBezTo>
                  <a:pt x="10369" y="2936"/>
                  <a:pt x="10295" y="2922"/>
                  <a:pt x="10221" y="2922"/>
                </a:cubicBezTo>
                <a:close/>
                <a:moveTo>
                  <a:pt x="13422" y="2922"/>
                </a:moveTo>
                <a:cubicBezTo>
                  <a:pt x="13273" y="2922"/>
                  <a:pt x="13127" y="2980"/>
                  <a:pt x="13019" y="3089"/>
                </a:cubicBezTo>
                <a:cubicBezTo>
                  <a:pt x="12855" y="3252"/>
                  <a:pt x="12807" y="3497"/>
                  <a:pt x="12894" y="3710"/>
                </a:cubicBezTo>
                <a:cubicBezTo>
                  <a:pt x="12982" y="3923"/>
                  <a:pt x="13191" y="4063"/>
                  <a:pt x="13421" y="4063"/>
                </a:cubicBezTo>
                <a:cubicBezTo>
                  <a:pt x="13736" y="4062"/>
                  <a:pt x="13992" y="3807"/>
                  <a:pt x="13993" y="3493"/>
                </a:cubicBezTo>
                <a:cubicBezTo>
                  <a:pt x="13993" y="3262"/>
                  <a:pt x="13853" y="3054"/>
                  <a:pt x="13640" y="2965"/>
                </a:cubicBezTo>
                <a:cubicBezTo>
                  <a:pt x="13569" y="2936"/>
                  <a:pt x="13495" y="2922"/>
                  <a:pt x="13422" y="2922"/>
                </a:cubicBezTo>
                <a:close/>
                <a:moveTo>
                  <a:pt x="16624" y="2920"/>
                </a:moveTo>
                <a:cubicBezTo>
                  <a:pt x="16475" y="2920"/>
                  <a:pt x="16329" y="2978"/>
                  <a:pt x="16219" y="3088"/>
                </a:cubicBezTo>
                <a:cubicBezTo>
                  <a:pt x="16056" y="3250"/>
                  <a:pt x="16007" y="3497"/>
                  <a:pt x="16095" y="3710"/>
                </a:cubicBezTo>
                <a:cubicBezTo>
                  <a:pt x="16184" y="3923"/>
                  <a:pt x="16392" y="4063"/>
                  <a:pt x="16623" y="4063"/>
                </a:cubicBezTo>
                <a:cubicBezTo>
                  <a:pt x="16938" y="4063"/>
                  <a:pt x="17193" y="3807"/>
                  <a:pt x="17194" y="3493"/>
                </a:cubicBezTo>
                <a:cubicBezTo>
                  <a:pt x="17194" y="3261"/>
                  <a:pt x="17056" y="3053"/>
                  <a:pt x="16842" y="2964"/>
                </a:cubicBezTo>
                <a:cubicBezTo>
                  <a:pt x="16772" y="2935"/>
                  <a:pt x="16698" y="2920"/>
                  <a:pt x="16624" y="2920"/>
                </a:cubicBezTo>
                <a:close/>
                <a:moveTo>
                  <a:pt x="19825" y="2920"/>
                </a:moveTo>
                <a:cubicBezTo>
                  <a:pt x="19677" y="2920"/>
                  <a:pt x="19530" y="2978"/>
                  <a:pt x="19421" y="3088"/>
                </a:cubicBezTo>
                <a:cubicBezTo>
                  <a:pt x="19257" y="3252"/>
                  <a:pt x="19209" y="3497"/>
                  <a:pt x="19297" y="3710"/>
                </a:cubicBezTo>
                <a:cubicBezTo>
                  <a:pt x="19386" y="3923"/>
                  <a:pt x="19594" y="4063"/>
                  <a:pt x="19825" y="4063"/>
                </a:cubicBezTo>
                <a:cubicBezTo>
                  <a:pt x="20139" y="4063"/>
                  <a:pt x="20395" y="3807"/>
                  <a:pt x="20396" y="3493"/>
                </a:cubicBezTo>
                <a:cubicBezTo>
                  <a:pt x="20396" y="3261"/>
                  <a:pt x="20257" y="3053"/>
                  <a:pt x="20043" y="2964"/>
                </a:cubicBezTo>
                <a:cubicBezTo>
                  <a:pt x="19973" y="2935"/>
                  <a:pt x="19899" y="2920"/>
                  <a:pt x="19825" y="2920"/>
                </a:cubicBezTo>
                <a:close/>
                <a:moveTo>
                  <a:pt x="23026" y="2922"/>
                </a:moveTo>
                <a:cubicBezTo>
                  <a:pt x="22877" y="2922"/>
                  <a:pt x="22731" y="2980"/>
                  <a:pt x="22622" y="3089"/>
                </a:cubicBezTo>
                <a:cubicBezTo>
                  <a:pt x="22459" y="3253"/>
                  <a:pt x="22410" y="3498"/>
                  <a:pt x="22498" y="3711"/>
                </a:cubicBezTo>
                <a:cubicBezTo>
                  <a:pt x="22587" y="3924"/>
                  <a:pt x="22796" y="4063"/>
                  <a:pt x="23026" y="4063"/>
                </a:cubicBezTo>
                <a:cubicBezTo>
                  <a:pt x="23341" y="4062"/>
                  <a:pt x="23596" y="3807"/>
                  <a:pt x="23597" y="3493"/>
                </a:cubicBezTo>
                <a:cubicBezTo>
                  <a:pt x="23597" y="3261"/>
                  <a:pt x="23457" y="3053"/>
                  <a:pt x="23244" y="2965"/>
                </a:cubicBezTo>
                <a:cubicBezTo>
                  <a:pt x="23173" y="2936"/>
                  <a:pt x="23099" y="2922"/>
                  <a:pt x="23026" y="2922"/>
                </a:cubicBezTo>
                <a:close/>
                <a:moveTo>
                  <a:pt x="617" y="5841"/>
                </a:moveTo>
                <a:cubicBezTo>
                  <a:pt x="468" y="5841"/>
                  <a:pt x="323" y="5898"/>
                  <a:pt x="213" y="6007"/>
                </a:cubicBezTo>
                <a:cubicBezTo>
                  <a:pt x="50" y="6171"/>
                  <a:pt x="1" y="6416"/>
                  <a:pt x="89" y="6629"/>
                </a:cubicBezTo>
                <a:cubicBezTo>
                  <a:pt x="178" y="6842"/>
                  <a:pt x="386" y="6982"/>
                  <a:pt x="617" y="6982"/>
                </a:cubicBezTo>
                <a:cubicBezTo>
                  <a:pt x="931" y="6982"/>
                  <a:pt x="1187" y="6726"/>
                  <a:pt x="1187" y="6412"/>
                </a:cubicBezTo>
                <a:cubicBezTo>
                  <a:pt x="1187" y="6181"/>
                  <a:pt x="1048" y="5972"/>
                  <a:pt x="835" y="5884"/>
                </a:cubicBezTo>
                <a:cubicBezTo>
                  <a:pt x="765" y="5855"/>
                  <a:pt x="690" y="5841"/>
                  <a:pt x="617" y="5841"/>
                </a:cubicBezTo>
                <a:close/>
                <a:moveTo>
                  <a:pt x="3819" y="5840"/>
                </a:moveTo>
                <a:cubicBezTo>
                  <a:pt x="3670" y="5840"/>
                  <a:pt x="3523" y="5898"/>
                  <a:pt x="3414" y="6007"/>
                </a:cubicBezTo>
                <a:cubicBezTo>
                  <a:pt x="3251" y="6171"/>
                  <a:pt x="3202" y="6416"/>
                  <a:pt x="3291" y="6629"/>
                </a:cubicBezTo>
                <a:cubicBezTo>
                  <a:pt x="3379" y="6842"/>
                  <a:pt x="3588" y="6982"/>
                  <a:pt x="3818" y="6982"/>
                </a:cubicBezTo>
                <a:cubicBezTo>
                  <a:pt x="4133" y="6981"/>
                  <a:pt x="4389" y="6726"/>
                  <a:pt x="4389" y="6412"/>
                </a:cubicBezTo>
                <a:lnTo>
                  <a:pt x="4389" y="6411"/>
                </a:lnTo>
                <a:cubicBezTo>
                  <a:pt x="4389" y="6180"/>
                  <a:pt x="4250" y="5972"/>
                  <a:pt x="4037" y="5883"/>
                </a:cubicBezTo>
                <a:cubicBezTo>
                  <a:pt x="3966" y="5854"/>
                  <a:pt x="3892" y="5840"/>
                  <a:pt x="3819" y="5840"/>
                </a:cubicBezTo>
                <a:close/>
                <a:moveTo>
                  <a:pt x="7018" y="5839"/>
                </a:moveTo>
                <a:cubicBezTo>
                  <a:pt x="6870" y="5839"/>
                  <a:pt x="6725" y="5897"/>
                  <a:pt x="6615" y="6006"/>
                </a:cubicBezTo>
                <a:cubicBezTo>
                  <a:pt x="6452" y="6170"/>
                  <a:pt x="6402" y="6415"/>
                  <a:pt x="6491" y="6629"/>
                </a:cubicBezTo>
                <a:cubicBezTo>
                  <a:pt x="6579" y="6842"/>
                  <a:pt x="6787" y="6981"/>
                  <a:pt x="7019" y="6982"/>
                </a:cubicBezTo>
                <a:cubicBezTo>
                  <a:pt x="7334" y="6981"/>
                  <a:pt x="7589" y="6726"/>
                  <a:pt x="7590" y="6412"/>
                </a:cubicBezTo>
                <a:lnTo>
                  <a:pt x="7590" y="6411"/>
                </a:lnTo>
                <a:cubicBezTo>
                  <a:pt x="7590" y="6180"/>
                  <a:pt x="7451" y="5972"/>
                  <a:pt x="7238" y="5883"/>
                </a:cubicBezTo>
                <a:cubicBezTo>
                  <a:pt x="7167" y="5853"/>
                  <a:pt x="7092" y="5839"/>
                  <a:pt x="7018" y="5839"/>
                </a:cubicBezTo>
                <a:close/>
                <a:moveTo>
                  <a:pt x="10221" y="5840"/>
                </a:moveTo>
                <a:cubicBezTo>
                  <a:pt x="10072" y="5840"/>
                  <a:pt x="9926" y="5898"/>
                  <a:pt x="9817" y="6007"/>
                </a:cubicBezTo>
                <a:cubicBezTo>
                  <a:pt x="9654" y="6171"/>
                  <a:pt x="9605" y="6417"/>
                  <a:pt x="9694" y="6630"/>
                </a:cubicBezTo>
                <a:cubicBezTo>
                  <a:pt x="9782" y="6843"/>
                  <a:pt x="9990" y="6982"/>
                  <a:pt x="10221" y="6982"/>
                </a:cubicBezTo>
                <a:cubicBezTo>
                  <a:pt x="10535" y="6981"/>
                  <a:pt x="10791" y="6726"/>
                  <a:pt x="10791" y="6412"/>
                </a:cubicBezTo>
                <a:lnTo>
                  <a:pt x="10791" y="6411"/>
                </a:lnTo>
                <a:cubicBezTo>
                  <a:pt x="10791" y="6180"/>
                  <a:pt x="10652" y="5972"/>
                  <a:pt x="10439" y="5884"/>
                </a:cubicBezTo>
                <a:cubicBezTo>
                  <a:pt x="10369" y="5854"/>
                  <a:pt x="10294" y="5840"/>
                  <a:pt x="10221" y="5840"/>
                </a:cubicBezTo>
                <a:close/>
                <a:moveTo>
                  <a:pt x="13422" y="5841"/>
                </a:moveTo>
                <a:cubicBezTo>
                  <a:pt x="13273" y="5841"/>
                  <a:pt x="13127" y="5898"/>
                  <a:pt x="13019" y="6007"/>
                </a:cubicBezTo>
                <a:cubicBezTo>
                  <a:pt x="12855" y="6171"/>
                  <a:pt x="12807" y="6416"/>
                  <a:pt x="12894" y="6629"/>
                </a:cubicBezTo>
                <a:cubicBezTo>
                  <a:pt x="12982" y="6842"/>
                  <a:pt x="13191" y="6981"/>
                  <a:pt x="13421" y="6982"/>
                </a:cubicBezTo>
                <a:cubicBezTo>
                  <a:pt x="13736" y="6981"/>
                  <a:pt x="13992" y="6726"/>
                  <a:pt x="13993" y="6412"/>
                </a:cubicBezTo>
                <a:lnTo>
                  <a:pt x="13993" y="6411"/>
                </a:lnTo>
                <a:cubicBezTo>
                  <a:pt x="13993" y="6180"/>
                  <a:pt x="13853" y="5972"/>
                  <a:pt x="13640" y="5884"/>
                </a:cubicBezTo>
                <a:cubicBezTo>
                  <a:pt x="13569" y="5855"/>
                  <a:pt x="13495" y="5841"/>
                  <a:pt x="13422" y="5841"/>
                </a:cubicBezTo>
                <a:close/>
                <a:moveTo>
                  <a:pt x="16623" y="5839"/>
                </a:moveTo>
                <a:cubicBezTo>
                  <a:pt x="16475" y="5839"/>
                  <a:pt x="16329" y="5897"/>
                  <a:pt x="16219" y="6006"/>
                </a:cubicBezTo>
                <a:cubicBezTo>
                  <a:pt x="16056" y="6170"/>
                  <a:pt x="16007" y="6415"/>
                  <a:pt x="16095" y="6629"/>
                </a:cubicBezTo>
                <a:cubicBezTo>
                  <a:pt x="16184" y="6842"/>
                  <a:pt x="16392" y="6981"/>
                  <a:pt x="16623" y="6982"/>
                </a:cubicBezTo>
                <a:cubicBezTo>
                  <a:pt x="16938" y="6981"/>
                  <a:pt x="17193" y="6726"/>
                  <a:pt x="17194" y="6412"/>
                </a:cubicBezTo>
                <a:lnTo>
                  <a:pt x="17194" y="6411"/>
                </a:lnTo>
                <a:cubicBezTo>
                  <a:pt x="17194" y="6180"/>
                  <a:pt x="17056" y="5972"/>
                  <a:pt x="16842" y="5883"/>
                </a:cubicBezTo>
                <a:cubicBezTo>
                  <a:pt x="16772" y="5853"/>
                  <a:pt x="16697" y="5839"/>
                  <a:pt x="16623" y="5839"/>
                </a:cubicBezTo>
                <a:close/>
                <a:moveTo>
                  <a:pt x="19825" y="5840"/>
                </a:moveTo>
                <a:cubicBezTo>
                  <a:pt x="19676" y="5840"/>
                  <a:pt x="19530" y="5897"/>
                  <a:pt x="19421" y="6006"/>
                </a:cubicBezTo>
                <a:cubicBezTo>
                  <a:pt x="19257" y="6170"/>
                  <a:pt x="19209" y="6415"/>
                  <a:pt x="19297" y="6629"/>
                </a:cubicBezTo>
                <a:cubicBezTo>
                  <a:pt x="19385" y="6842"/>
                  <a:pt x="19594" y="6981"/>
                  <a:pt x="19825" y="6982"/>
                </a:cubicBezTo>
                <a:cubicBezTo>
                  <a:pt x="20139" y="6981"/>
                  <a:pt x="20395" y="6726"/>
                  <a:pt x="20396" y="6412"/>
                </a:cubicBezTo>
                <a:lnTo>
                  <a:pt x="20396" y="6411"/>
                </a:lnTo>
                <a:cubicBezTo>
                  <a:pt x="20396" y="6180"/>
                  <a:pt x="20257" y="5972"/>
                  <a:pt x="20044" y="5883"/>
                </a:cubicBezTo>
                <a:cubicBezTo>
                  <a:pt x="19973" y="5854"/>
                  <a:pt x="19899" y="5840"/>
                  <a:pt x="19825" y="5840"/>
                </a:cubicBezTo>
                <a:close/>
                <a:moveTo>
                  <a:pt x="23025" y="5840"/>
                </a:moveTo>
                <a:cubicBezTo>
                  <a:pt x="22877" y="5840"/>
                  <a:pt x="22731" y="5898"/>
                  <a:pt x="22622" y="6007"/>
                </a:cubicBezTo>
                <a:cubicBezTo>
                  <a:pt x="22459" y="6171"/>
                  <a:pt x="22410" y="6417"/>
                  <a:pt x="22498" y="6630"/>
                </a:cubicBezTo>
                <a:cubicBezTo>
                  <a:pt x="22587" y="6843"/>
                  <a:pt x="22796" y="6982"/>
                  <a:pt x="23026" y="6982"/>
                </a:cubicBezTo>
                <a:cubicBezTo>
                  <a:pt x="23341" y="6981"/>
                  <a:pt x="23596" y="6726"/>
                  <a:pt x="23597" y="6412"/>
                </a:cubicBezTo>
                <a:lnTo>
                  <a:pt x="23597" y="6411"/>
                </a:lnTo>
                <a:cubicBezTo>
                  <a:pt x="23597" y="6180"/>
                  <a:pt x="23458" y="5972"/>
                  <a:pt x="23244" y="5884"/>
                </a:cubicBezTo>
                <a:cubicBezTo>
                  <a:pt x="23173" y="5854"/>
                  <a:pt x="23099" y="5840"/>
                  <a:pt x="23025" y="5840"/>
                </a:cubicBezTo>
                <a:close/>
                <a:moveTo>
                  <a:pt x="617" y="8760"/>
                </a:moveTo>
                <a:cubicBezTo>
                  <a:pt x="468" y="8760"/>
                  <a:pt x="322" y="8818"/>
                  <a:pt x="213" y="8927"/>
                </a:cubicBezTo>
                <a:cubicBezTo>
                  <a:pt x="50" y="9091"/>
                  <a:pt x="1" y="9336"/>
                  <a:pt x="89" y="9549"/>
                </a:cubicBezTo>
                <a:cubicBezTo>
                  <a:pt x="178" y="9762"/>
                  <a:pt x="386" y="9901"/>
                  <a:pt x="617" y="9901"/>
                </a:cubicBezTo>
                <a:cubicBezTo>
                  <a:pt x="931" y="9901"/>
                  <a:pt x="1187" y="9646"/>
                  <a:pt x="1187" y="9330"/>
                </a:cubicBezTo>
                <a:cubicBezTo>
                  <a:pt x="1187" y="9099"/>
                  <a:pt x="1048" y="8891"/>
                  <a:pt x="835" y="8803"/>
                </a:cubicBezTo>
                <a:cubicBezTo>
                  <a:pt x="765" y="8774"/>
                  <a:pt x="691" y="8760"/>
                  <a:pt x="617" y="8760"/>
                </a:cubicBezTo>
                <a:close/>
                <a:moveTo>
                  <a:pt x="3819" y="8759"/>
                </a:moveTo>
                <a:cubicBezTo>
                  <a:pt x="3670" y="8759"/>
                  <a:pt x="3523" y="8817"/>
                  <a:pt x="3414" y="8927"/>
                </a:cubicBezTo>
                <a:cubicBezTo>
                  <a:pt x="3251" y="9090"/>
                  <a:pt x="3202" y="9336"/>
                  <a:pt x="3291" y="9549"/>
                </a:cubicBezTo>
                <a:cubicBezTo>
                  <a:pt x="3380" y="9762"/>
                  <a:pt x="3588" y="9901"/>
                  <a:pt x="3818" y="9901"/>
                </a:cubicBezTo>
                <a:cubicBezTo>
                  <a:pt x="4133" y="9901"/>
                  <a:pt x="4389" y="9646"/>
                  <a:pt x="4389" y="9330"/>
                </a:cubicBezTo>
                <a:cubicBezTo>
                  <a:pt x="4389" y="9099"/>
                  <a:pt x="4249" y="8891"/>
                  <a:pt x="4036" y="8802"/>
                </a:cubicBezTo>
                <a:cubicBezTo>
                  <a:pt x="3966" y="8773"/>
                  <a:pt x="3892" y="8759"/>
                  <a:pt x="3819" y="8759"/>
                </a:cubicBezTo>
                <a:close/>
                <a:moveTo>
                  <a:pt x="7019" y="8759"/>
                </a:moveTo>
                <a:cubicBezTo>
                  <a:pt x="6870" y="8759"/>
                  <a:pt x="6724" y="8817"/>
                  <a:pt x="6614" y="8926"/>
                </a:cubicBezTo>
                <a:cubicBezTo>
                  <a:pt x="6452" y="9090"/>
                  <a:pt x="6402" y="9335"/>
                  <a:pt x="6491" y="9548"/>
                </a:cubicBezTo>
                <a:cubicBezTo>
                  <a:pt x="6579" y="9761"/>
                  <a:pt x="6787" y="9901"/>
                  <a:pt x="7019" y="9901"/>
                </a:cubicBezTo>
                <a:cubicBezTo>
                  <a:pt x="7334" y="9901"/>
                  <a:pt x="7589" y="9646"/>
                  <a:pt x="7590" y="9330"/>
                </a:cubicBezTo>
                <a:cubicBezTo>
                  <a:pt x="7589" y="9099"/>
                  <a:pt x="7451" y="8890"/>
                  <a:pt x="7238" y="8802"/>
                </a:cubicBezTo>
                <a:cubicBezTo>
                  <a:pt x="7167" y="8773"/>
                  <a:pt x="7093" y="8759"/>
                  <a:pt x="7019" y="8759"/>
                </a:cubicBezTo>
                <a:close/>
                <a:moveTo>
                  <a:pt x="10220" y="8760"/>
                </a:moveTo>
                <a:cubicBezTo>
                  <a:pt x="10072" y="8760"/>
                  <a:pt x="9925" y="8818"/>
                  <a:pt x="9816" y="8927"/>
                </a:cubicBezTo>
                <a:cubicBezTo>
                  <a:pt x="9654" y="9091"/>
                  <a:pt x="9605" y="9336"/>
                  <a:pt x="9694" y="9549"/>
                </a:cubicBezTo>
                <a:cubicBezTo>
                  <a:pt x="9782" y="9762"/>
                  <a:pt x="9990" y="9901"/>
                  <a:pt x="10221" y="9901"/>
                </a:cubicBezTo>
                <a:cubicBezTo>
                  <a:pt x="10536" y="9900"/>
                  <a:pt x="10791" y="9646"/>
                  <a:pt x="10791" y="9330"/>
                </a:cubicBezTo>
                <a:cubicBezTo>
                  <a:pt x="10791" y="9099"/>
                  <a:pt x="10651" y="8891"/>
                  <a:pt x="10438" y="8803"/>
                </a:cubicBezTo>
                <a:cubicBezTo>
                  <a:pt x="10368" y="8774"/>
                  <a:pt x="10294" y="8760"/>
                  <a:pt x="10220" y="8760"/>
                </a:cubicBezTo>
                <a:close/>
                <a:moveTo>
                  <a:pt x="13422" y="8760"/>
                </a:moveTo>
                <a:cubicBezTo>
                  <a:pt x="13273" y="8760"/>
                  <a:pt x="13127" y="8818"/>
                  <a:pt x="13018" y="8927"/>
                </a:cubicBezTo>
                <a:cubicBezTo>
                  <a:pt x="12855" y="9091"/>
                  <a:pt x="12807" y="9336"/>
                  <a:pt x="12894" y="9548"/>
                </a:cubicBezTo>
                <a:cubicBezTo>
                  <a:pt x="12982" y="9761"/>
                  <a:pt x="13191" y="9901"/>
                  <a:pt x="13421" y="9901"/>
                </a:cubicBezTo>
                <a:cubicBezTo>
                  <a:pt x="13737" y="9901"/>
                  <a:pt x="13993" y="9646"/>
                  <a:pt x="13993" y="9330"/>
                </a:cubicBezTo>
                <a:cubicBezTo>
                  <a:pt x="13992" y="9099"/>
                  <a:pt x="13853" y="8891"/>
                  <a:pt x="13640" y="8803"/>
                </a:cubicBezTo>
                <a:cubicBezTo>
                  <a:pt x="13569" y="8774"/>
                  <a:pt x="13495" y="8760"/>
                  <a:pt x="13422" y="8760"/>
                </a:cubicBezTo>
                <a:close/>
                <a:moveTo>
                  <a:pt x="16624" y="8759"/>
                </a:moveTo>
                <a:cubicBezTo>
                  <a:pt x="16475" y="8759"/>
                  <a:pt x="16329" y="8817"/>
                  <a:pt x="16219" y="8926"/>
                </a:cubicBezTo>
                <a:cubicBezTo>
                  <a:pt x="16056" y="9090"/>
                  <a:pt x="16007" y="9335"/>
                  <a:pt x="16095" y="9548"/>
                </a:cubicBezTo>
                <a:cubicBezTo>
                  <a:pt x="16184" y="9761"/>
                  <a:pt x="16392" y="9901"/>
                  <a:pt x="16623" y="9901"/>
                </a:cubicBezTo>
                <a:cubicBezTo>
                  <a:pt x="16939" y="9901"/>
                  <a:pt x="17194" y="9646"/>
                  <a:pt x="17194" y="9330"/>
                </a:cubicBezTo>
                <a:cubicBezTo>
                  <a:pt x="17194" y="9099"/>
                  <a:pt x="17056" y="8890"/>
                  <a:pt x="16841" y="8802"/>
                </a:cubicBezTo>
                <a:cubicBezTo>
                  <a:pt x="16771" y="8773"/>
                  <a:pt x="16697" y="8759"/>
                  <a:pt x="16624" y="8759"/>
                </a:cubicBezTo>
                <a:close/>
                <a:moveTo>
                  <a:pt x="19825" y="8759"/>
                </a:moveTo>
                <a:cubicBezTo>
                  <a:pt x="19677" y="8759"/>
                  <a:pt x="19530" y="8817"/>
                  <a:pt x="19421" y="8926"/>
                </a:cubicBezTo>
                <a:cubicBezTo>
                  <a:pt x="19257" y="9090"/>
                  <a:pt x="19209" y="9335"/>
                  <a:pt x="19297" y="9548"/>
                </a:cubicBezTo>
                <a:cubicBezTo>
                  <a:pt x="19386" y="9761"/>
                  <a:pt x="19594" y="9901"/>
                  <a:pt x="19825" y="9901"/>
                </a:cubicBezTo>
                <a:cubicBezTo>
                  <a:pt x="20140" y="9901"/>
                  <a:pt x="20396" y="9646"/>
                  <a:pt x="20396" y="9330"/>
                </a:cubicBezTo>
                <a:cubicBezTo>
                  <a:pt x="20396" y="9099"/>
                  <a:pt x="20256" y="8891"/>
                  <a:pt x="20043" y="8802"/>
                </a:cubicBezTo>
                <a:cubicBezTo>
                  <a:pt x="19973" y="8773"/>
                  <a:pt x="19899" y="8759"/>
                  <a:pt x="19825" y="8759"/>
                </a:cubicBezTo>
                <a:close/>
                <a:moveTo>
                  <a:pt x="23026" y="8760"/>
                </a:moveTo>
                <a:cubicBezTo>
                  <a:pt x="22877" y="8760"/>
                  <a:pt x="22731" y="8818"/>
                  <a:pt x="22622" y="8927"/>
                </a:cubicBezTo>
                <a:cubicBezTo>
                  <a:pt x="22459" y="9091"/>
                  <a:pt x="22410" y="9336"/>
                  <a:pt x="22498" y="9549"/>
                </a:cubicBezTo>
                <a:cubicBezTo>
                  <a:pt x="22587" y="9762"/>
                  <a:pt x="22796" y="9901"/>
                  <a:pt x="23026" y="9901"/>
                </a:cubicBezTo>
                <a:cubicBezTo>
                  <a:pt x="23341" y="9900"/>
                  <a:pt x="23597" y="9646"/>
                  <a:pt x="23597" y="9330"/>
                </a:cubicBezTo>
                <a:cubicBezTo>
                  <a:pt x="23597" y="9099"/>
                  <a:pt x="23457" y="8891"/>
                  <a:pt x="23244" y="8803"/>
                </a:cubicBezTo>
                <a:cubicBezTo>
                  <a:pt x="23173" y="8774"/>
                  <a:pt x="23099" y="8760"/>
                  <a:pt x="23026" y="8760"/>
                </a:cubicBezTo>
                <a:close/>
                <a:moveTo>
                  <a:pt x="617" y="11679"/>
                </a:moveTo>
                <a:cubicBezTo>
                  <a:pt x="468" y="11679"/>
                  <a:pt x="322" y="11737"/>
                  <a:pt x="213" y="11846"/>
                </a:cubicBezTo>
                <a:cubicBezTo>
                  <a:pt x="50" y="12010"/>
                  <a:pt x="1" y="12255"/>
                  <a:pt x="89" y="12468"/>
                </a:cubicBezTo>
                <a:cubicBezTo>
                  <a:pt x="178" y="12682"/>
                  <a:pt x="386" y="12820"/>
                  <a:pt x="617" y="12820"/>
                </a:cubicBezTo>
                <a:cubicBezTo>
                  <a:pt x="931" y="12820"/>
                  <a:pt x="1187" y="12565"/>
                  <a:pt x="1187" y="12249"/>
                </a:cubicBezTo>
                <a:cubicBezTo>
                  <a:pt x="1187" y="12018"/>
                  <a:pt x="1048" y="11810"/>
                  <a:pt x="835" y="11722"/>
                </a:cubicBezTo>
                <a:cubicBezTo>
                  <a:pt x="765" y="11693"/>
                  <a:pt x="691" y="11679"/>
                  <a:pt x="617" y="11679"/>
                </a:cubicBezTo>
                <a:close/>
                <a:moveTo>
                  <a:pt x="3819" y="11678"/>
                </a:moveTo>
                <a:cubicBezTo>
                  <a:pt x="3670" y="11678"/>
                  <a:pt x="3523" y="11736"/>
                  <a:pt x="3414" y="11846"/>
                </a:cubicBezTo>
                <a:cubicBezTo>
                  <a:pt x="3251" y="12009"/>
                  <a:pt x="3202" y="12255"/>
                  <a:pt x="3291" y="12468"/>
                </a:cubicBezTo>
                <a:cubicBezTo>
                  <a:pt x="3380" y="12682"/>
                  <a:pt x="3588" y="12820"/>
                  <a:pt x="3818" y="12820"/>
                </a:cubicBezTo>
                <a:cubicBezTo>
                  <a:pt x="4134" y="12820"/>
                  <a:pt x="4389" y="12565"/>
                  <a:pt x="4389" y="12249"/>
                </a:cubicBezTo>
                <a:cubicBezTo>
                  <a:pt x="4389" y="12018"/>
                  <a:pt x="4249" y="11810"/>
                  <a:pt x="4036" y="11721"/>
                </a:cubicBezTo>
                <a:cubicBezTo>
                  <a:pt x="3966" y="11692"/>
                  <a:pt x="3892" y="11678"/>
                  <a:pt x="3819" y="11678"/>
                </a:cubicBezTo>
                <a:close/>
                <a:moveTo>
                  <a:pt x="7019" y="11678"/>
                </a:moveTo>
                <a:cubicBezTo>
                  <a:pt x="6870" y="11678"/>
                  <a:pt x="6724" y="11736"/>
                  <a:pt x="6614" y="11845"/>
                </a:cubicBezTo>
                <a:cubicBezTo>
                  <a:pt x="6452" y="12009"/>
                  <a:pt x="6402" y="12254"/>
                  <a:pt x="6491" y="12467"/>
                </a:cubicBezTo>
                <a:cubicBezTo>
                  <a:pt x="6579" y="12681"/>
                  <a:pt x="6787" y="12820"/>
                  <a:pt x="7019" y="12820"/>
                </a:cubicBezTo>
                <a:cubicBezTo>
                  <a:pt x="7334" y="12820"/>
                  <a:pt x="7589" y="12565"/>
                  <a:pt x="7590" y="12249"/>
                </a:cubicBezTo>
                <a:cubicBezTo>
                  <a:pt x="7589" y="12018"/>
                  <a:pt x="7451" y="11809"/>
                  <a:pt x="7238" y="11721"/>
                </a:cubicBezTo>
                <a:cubicBezTo>
                  <a:pt x="7167" y="11692"/>
                  <a:pt x="7093" y="11678"/>
                  <a:pt x="7019" y="11678"/>
                </a:cubicBezTo>
                <a:close/>
                <a:moveTo>
                  <a:pt x="10220" y="11679"/>
                </a:moveTo>
                <a:cubicBezTo>
                  <a:pt x="10072" y="11679"/>
                  <a:pt x="9925" y="11737"/>
                  <a:pt x="9816" y="11846"/>
                </a:cubicBezTo>
                <a:cubicBezTo>
                  <a:pt x="9654" y="12010"/>
                  <a:pt x="9605" y="12255"/>
                  <a:pt x="9694" y="12468"/>
                </a:cubicBezTo>
                <a:cubicBezTo>
                  <a:pt x="9782" y="12682"/>
                  <a:pt x="9990" y="12820"/>
                  <a:pt x="10221" y="12820"/>
                </a:cubicBezTo>
                <a:cubicBezTo>
                  <a:pt x="10536" y="12819"/>
                  <a:pt x="10791" y="12565"/>
                  <a:pt x="10791" y="12249"/>
                </a:cubicBezTo>
                <a:cubicBezTo>
                  <a:pt x="10791" y="12018"/>
                  <a:pt x="10651" y="11810"/>
                  <a:pt x="10438" y="11722"/>
                </a:cubicBezTo>
                <a:cubicBezTo>
                  <a:pt x="10368" y="11693"/>
                  <a:pt x="10294" y="11679"/>
                  <a:pt x="10220" y="11679"/>
                </a:cubicBezTo>
                <a:close/>
                <a:moveTo>
                  <a:pt x="13422" y="11679"/>
                </a:moveTo>
                <a:cubicBezTo>
                  <a:pt x="13273" y="11679"/>
                  <a:pt x="13127" y="11737"/>
                  <a:pt x="13018" y="11846"/>
                </a:cubicBezTo>
                <a:cubicBezTo>
                  <a:pt x="12855" y="12010"/>
                  <a:pt x="12807" y="12255"/>
                  <a:pt x="12894" y="12467"/>
                </a:cubicBezTo>
                <a:cubicBezTo>
                  <a:pt x="12982" y="12681"/>
                  <a:pt x="13191" y="12820"/>
                  <a:pt x="13421" y="12820"/>
                </a:cubicBezTo>
                <a:cubicBezTo>
                  <a:pt x="13737" y="12820"/>
                  <a:pt x="13993" y="12565"/>
                  <a:pt x="13993" y="12249"/>
                </a:cubicBezTo>
                <a:cubicBezTo>
                  <a:pt x="13992" y="12018"/>
                  <a:pt x="13853" y="11810"/>
                  <a:pt x="13640" y="11722"/>
                </a:cubicBezTo>
                <a:cubicBezTo>
                  <a:pt x="13569" y="11693"/>
                  <a:pt x="13495" y="11679"/>
                  <a:pt x="13422" y="11679"/>
                </a:cubicBezTo>
                <a:close/>
                <a:moveTo>
                  <a:pt x="16624" y="11678"/>
                </a:moveTo>
                <a:cubicBezTo>
                  <a:pt x="16475" y="11678"/>
                  <a:pt x="16329" y="11736"/>
                  <a:pt x="16219" y="11845"/>
                </a:cubicBezTo>
                <a:cubicBezTo>
                  <a:pt x="16056" y="12009"/>
                  <a:pt x="16007" y="12254"/>
                  <a:pt x="16095" y="12467"/>
                </a:cubicBezTo>
                <a:cubicBezTo>
                  <a:pt x="16184" y="12681"/>
                  <a:pt x="16392" y="12820"/>
                  <a:pt x="16623" y="12820"/>
                </a:cubicBezTo>
                <a:cubicBezTo>
                  <a:pt x="16939" y="12820"/>
                  <a:pt x="17194" y="12565"/>
                  <a:pt x="17194" y="12249"/>
                </a:cubicBezTo>
                <a:cubicBezTo>
                  <a:pt x="17194" y="12018"/>
                  <a:pt x="17056" y="11809"/>
                  <a:pt x="16841" y="11721"/>
                </a:cubicBezTo>
                <a:cubicBezTo>
                  <a:pt x="16771" y="11692"/>
                  <a:pt x="16697" y="11678"/>
                  <a:pt x="16624" y="11678"/>
                </a:cubicBezTo>
                <a:close/>
                <a:moveTo>
                  <a:pt x="19825" y="11678"/>
                </a:moveTo>
                <a:cubicBezTo>
                  <a:pt x="19677" y="11678"/>
                  <a:pt x="19530" y="11736"/>
                  <a:pt x="19421" y="11845"/>
                </a:cubicBezTo>
                <a:cubicBezTo>
                  <a:pt x="19257" y="12009"/>
                  <a:pt x="19209" y="12254"/>
                  <a:pt x="19297" y="12467"/>
                </a:cubicBezTo>
                <a:cubicBezTo>
                  <a:pt x="19386" y="12681"/>
                  <a:pt x="19594" y="12820"/>
                  <a:pt x="19825" y="12820"/>
                </a:cubicBezTo>
                <a:cubicBezTo>
                  <a:pt x="20140" y="12820"/>
                  <a:pt x="20396" y="12565"/>
                  <a:pt x="20396" y="12249"/>
                </a:cubicBezTo>
                <a:cubicBezTo>
                  <a:pt x="20396" y="12018"/>
                  <a:pt x="20256" y="11810"/>
                  <a:pt x="20043" y="11721"/>
                </a:cubicBezTo>
                <a:cubicBezTo>
                  <a:pt x="19973" y="11692"/>
                  <a:pt x="19899" y="11678"/>
                  <a:pt x="19825" y="11678"/>
                </a:cubicBezTo>
                <a:close/>
                <a:moveTo>
                  <a:pt x="23026" y="11679"/>
                </a:moveTo>
                <a:cubicBezTo>
                  <a:pt x="22877" y="11679"/>
                  <a:pt x="22731" y="11737"/>
                  <a:pt x="22622" y="11846"/>
                </a:cubicBezTo>
                <a:cubicBezTo>
                  <a:pt x="22459" y="12010"/>
                  <a:pt x="22410" y="12255"/>
                  <a:pt x="22498" y="12468"/>
                </a:cubicBezTo>
                <a:cubicBezTo>
                  <a:pt x="22587" y="12682"/>
                  <a:pt x="22796" y="12820"/>
                  <a:pt x="23026" y="12820"/>
                </a:cubicBezTo>
                <a:cubicBezTo>
                  <a:pt x="23341" y="12819"/>
                  <a:pt x="23597" y="12565"/>
                  <a:pt x="23597" y="12249"/>
                </a:cubicBezTo>
                <a:cubicBezTo>
                  <a:pt x="23597" y="12018"/>
                  <a:pt x="23457" y="11810"/>
                  <a:pt x="23244" y="11722"/>
                </a:cubicBezTo>
                <a:cubicBezTo>
                  <a:pt x="23173" y="11693"/>
                  <a:pt x="23099" y="11679"/>
                  <a:pt x="23026" y="11679"/>
                </a:cubicBezTo>
                <a:close/>
                <a:moveTo>
                  <a:pt x="617" y="14598"/>
                </a:moveTo>
                <a:cubicBezTo>
                  <a:pt x="469" y="14598"/>
                  <a:pt x="323" y="14656"/>
                  <a:pt x="213" y="14765"/>
                </a:cubicBezTo>
                <a:cubicBezTo>
                  <a:pt x="50" y="14928"/>
                  <a:pt x="1" y="15174"/>
                  <a:pt x="89" y="15387"/>
                </a:cubicBezTo>
                <a:cubicBezTo>
                  <a:pt x="178" y="15601"/>
                  <a:pt x="386" y="15739"/>
                  <a:pt x="617" y="15739"/>
                </a:cubicBezTo>
                <a:cubicBezTo>
                  <a:pt x="931" y="15739"/>
                  <a:pt x="1187" y="15484"/>
                  <a:pt x="1187" y="15169"/>
                </a:cubicBezTo>
                <a:cubicBezTo>
                  <a:pt x="1187" y="14938"/>
                  <a:pt x="1048" y="14730"/>
                  <a:pt x="835" y="14641"/>
                </a:cubicBezTo>
                <a:cubicBezTo>
                  <a:pt x="765" y="14612"/>
                  <a:pt x="691" y="14598"/>
                  <a:pt x="617" y="14598"/>
                </a:cubicBezTo>
                <a:close/>
                <a:moveTo>
                  <a:pt x="3817" y="14597"/>
                </a:moveTo>
                <a:cubicBezTo>
                  <a:pt x="3669" y="14597"/>
                  <a:pt x="3523" y="14655"/>
                  <a:pt x="3414" y="14764"/>
                </a:cubicBezTo>
                <a:cubicBezTo>
                  <a:pt x="3251" y="14928"/>
                  <a:pt x="3202" y="15174"/>
                  <a:pt x="3291" y="15387"/>
                </a:cubicBezTo>
                <a:cubicBezTo>
                  <a:pt x="3380" y="15601"/>
                  <a:pt x="3588" y="15739"/>
                  <a:pt x="3818" y="15739"/>
                </a:cubicBezTo>
                <a:cubicBezTo>
                  <a:pt x="4133" y="15738"/>
                  <a:pt x="4389" y="15484"/>
                  <a:pt x="4389" y="15169"/>
                </a:cubicBezTo>
                <a:cubicBezTo>
                  <a:pt x="4389" y="14937"/>
                  <a:pt x="4250" y="14729"/>
                  <a:pt x="4037" y="14641"/>
                </a:cubicBezTo>
                <a:cubicBezTo>
                  <a:pt x="3966" y="14611"/>
                  <a:pt x="3891" y="14597"/>
                  <a:pt x="3817" y="14597"/>
                </a:cubicBezTo>
                <a:close/>
                <a:moveTo>
                  <a:pt x="7020" y="14597"/>
                </a:moveTo>
                <a:cubicBezTo>
                  <a:pt x="6871" y="14597"/>
                  <a:pt x="6725" y="14655"/>
                  <a:pt x="6615" y="14764"/>
                </a:cubicBezTo>
                <a:cubicBezTo>
                  <a:pt x="6452" y="14927"/>
                  <a:pt x="6402" y="15173"/>
                  <a:pt x="6491" y="15386"/>
                </a:cubicBezTo>
                <a:cubicBezTo>
                  <a:pt x="6579" y="15600"/>
                  <a:pt x="6787" y="15739"/>
                  <a:pt x="7019" y="15739"/>
                </a:cubicBezTo>
                <a:cubicBezTo>
                  <a:pt x="7334" y="15739"/>
                  <a:pt x="7589" y="15484"/>
                  <a:pt x="7590" y="15169"/>
                </a:cubicBezTo>
                <a:cubicBezTo>
                  <a:pt x="7590" y="14937"/>
                  <a:pt x="7451" y="14729"/>
                  <a:pt x="7238" y="14640"/>
                </a:cubicBezTo>
                <a:cubicBezTo>
                  <a:pt x="7167" y="14611"/>
                  <a:pt x="7093" y="14597"/>
                  <a:pt x="7020" y="14597"/>
                </a:cubicBezTo>
                <a:close/>
                <a:moveTo>
                  <a:pt x="10221" y="14598"/>
                </a:moveTo>
                <a:cubicBezTo>
                  <a:pt x="10072" y="14598"/>
                  <a:pt x="9926" y="14656"/>
                  <a:pt x="9817" y="14765"/>
                </a:cubicBezTo>
                <a:cubicBezTo>
                  <a:pt x="9654" y="14929"/>
                  <a:pt x="9605" y="15174"/>
                  <a:pt x="9694" y="15387"/>
                </a:cubicBezTo>
                <a:cubicBezTo>
                  <a:pt x="9782" y="15601"/>
                  <a:pt x="9990" y="15739"/>
                  <a:pt x="10221" y="15739"/>
                </a:cubicBezTo>
                <a:cubicBezTo>
                  <a:pt x="10536" y="15738"/>
                  <a:pt x="10791" y="15484"/>
                  <a:pt x="10791" y="15169"/>
                </a:cubicBezTo>
                <a:cubicBezTo>
                  <a:pt x="10791" y="14937"/>
                  <a:pt x="10652" y="14729"/>
                  <a:pt x="10439" y="14641"/>
                </a:cubicBezTo>
                <a:cubicBezTo>
                  <a:pt x="10369" y="14612"/>
                  <a:pt x="10295" y="14598"/>
                  <a:pt x="10221" y="14598"/>
                </a:cubicBezTo>
                <a:close/>
                <a:moveTo>
                  <a:pt x="13422" y="14598"/>
                </a:moveTo>
                <a:cubicBezTo>
                  <a:pt x="13273" y="14598"/>
                  <a:pt x="13127" y="14656"/>
                  <a:pt x="13019" y="14765"/>
                </a:cubicBezTo>
                <a:cubicBezTo>
                  <a:pt x="12855" y="14928"/>
                  <a:pt x="12807" y="15173"/>
                  <a:pt x="12894" y="15386"/>
                </a:cubicBezTo>
                <a:cubicBezTo>
                  <a:pt x="12982" y="15600"/>
                  <a:pt x="13191" y="15739"/>
                  <a:pt x="13421" y="15739"/>
                </a:cubicBezTo>
                <a:cubicBezTo>
                  <a:pt x="13736" y="15739"/>
                  <a:pt x="13992" y="15484"/>
                  <a:pt x="13993" y="15169"/>
                </a:cubicBezTo>
                <a:cubicBezTo>
                  <a:pt x="13993" y="14938"/>
                  <a:pt x="13853" y="14730"/>
                  <a:pt x="13640" y="14641"/>
                </a:cubicBezTo>
                <a:cubicBezTo>
                  <a:pt x="13569" y="14612"/>
                  <a:pt x="13495" y="14598"/>
                  <a:pt x="13422" y="14598"/>
                </a:cubicBezTo>
                <a:close/>
                <a:moveTo>
                  <a:pt x="16624" y="14597"/>
                </a:moveTo>
                <a:cubicBezTo>
                  <a:pt x="16475" y="14597"/>
                  <a:pt x="16329" y="14655"/>
                  <a:pt x="16219" y="14764"/>
                </a:cubicBezTo>
                <a:cubicBezTo>
                  <a:pt x="16056" y="14927"/>
                  <a:pt x="16007" y="15173"/>
                  <a:pt x="16095" y="15386"/>
                </a:cubicBezTo>
                <a:cubicBezTo>
                  <a:pt x="16184" y="15600"/>
                  <a:pt x="16392" y="15739"/>
                  <a:pt x="16623" y="15739"/>
                </a:cubicBezTo>
                <a:cubicBezTo>
                  <a:pt x="16939" y="15739"/>
                  <a:pt x="17194" y="15484"/>
                  <a:pt x="17194" y="15169"/>
                </a:cubicBezTo>
                <a:cubicBezTo>
                  <a:pt x="17194" y="14937"/>
                  <a:pt x="17056" y="14729"/>
                  <a:pt x="16842" y="14640"/>
                </a:cubicBezTo>
                <a:cubicBezTo>
                  <a:pt x="16772" y="14611"/>
                  <a:pt x="16698" y="14597"/>
                  <a:pt x="16624" y="14597"/>
                </a:cubicBezTo>
                <a:close/>
                <a:moveTo>
                  <a:pt x="19825" y="14597"/>
                </a:moveTo>
                <a:cubicBezTo>
                  <a:pt x="19677" y="14597"/>
                  <a:pt x="19530" y="14655"/>
                  <a:pt x="19421" y="14764"/>
                </a:cubicBezTo>
                <a:cubicBezTo>
                  <a:pt x="19257" y="14928"/>
                  <a:pt x="19209" y="15173"/>
                  <a:pt x="19297" y="15386"/>
                </a:cubicBezTo>
                <a:cubicBezTo>
                  <a:pt x="19386" y="15600"/>
                  <a:pt x="19594" y="15739"/>
                  <a:pt x="19825" y="15739"/>
                </a:cubicBezTo>
                <a:cubicBezTo>
                  <a:pt x="20139" y="15739"/>
                  <a:pt x="20395" y="15484"/>
                  <a:pt x="20396" y="15169"/>
                </a:cubicBezTo>
                <a:cubicBezTo>
                  <a:pt x="20396" y="14937"/>
                  <a:pt x="20257" y="14729"/>
                  <a:pt x="20043" y="14640"/>
                </a:cubicBezTo>
                <a:cubicBezTo>
                  <a:pt x="19973" y="14611"/>
                  <a:pt x="19899" y="14597"/>
                  <a:pt x="19825" y="14597"/>
                </a:cubicBezTo>
                <a:close/>
                <a:moveTo>
                  <a:pt x="23026" y="14598"/>
                </a:moveTo>
                <a:cubicBezTo>
                  <a:pt x="22877" y="14598"/>
                  <a:pt x="22731" y="14656"/>
                  <a:pt x="22622" y="14765"/>
                </a:cubicBezTo>
                <a:cubicBezTo>
                  <a:pt x="22459" y="14929"/>
                  <a:pt x="22410" y="15174"/>
                  <a:pt x="22498" y="15387"/>
                </a:cubicBezTo>
                <a:cubicBezTo>
                  <a:pt x="22587" y="15601"/>
                  <a:pt x="22796" y="15739"/>
                  <a:pt x="23026" y="15739"/>
                </a:cubicBezTo>
                <a:cubicBezTo>
                  <a:pt x="23341" y="15738"/>
                  <a:pt x="23597" y="15484"/>
                  <a:pt x="23597" y="15169"/>
                </a:cubicBezTo>
                <a:cubicBezTo>
                  <a:pt x="23597" y="14937"/>
                  <a:pt x="23457" y="14729"/>
                  <a:pt x="23244" y="14641"/>
                </a:cubicBezTo>
                <a:cubicBezTo>
                  <a:pt x="23173" y="14612"/>
                  <a:pt x="23099" y="14598"/>
                  <a:pt x="23026" y="14598"/>
                </a:cubicBezTo>
                <a:close/>
                <a:moveTo>
                  <a:pt x="617" y="17517"/>
                </a:moveTo>
                <a:cubicBezTo>
                  <a:pt x="469" y="17517"/>
                  <a:pt x="323" y="17575"/>
                  <a:pt x="213" y="17684"/>
                </a:cubicBezTo>
                <a:cubicBezTo>
                  <a:pt x="50" y="17847"/>
                  <a:pt x="1" y="18093"/>
                  <a:pt x="89" y="18306"/>
                </a:cubicBezTo>
                <a:cubicBezTo>
                  <a:pt x="178" y="18520"/>
                  <a:pt x="386" y="18658"/>
                  <a:pt x="617" y="18658"/>
                </a:cubicBezTo>
                <a:cubicBezTo>
                  <a:pt x="931" y="18658"/>
                  <a:pt x="1187" y="18403"/>
                  <a:pt x="1187" y="18088"/>
                </a:cubicBezTo>
                <a:cubicBezTo>
                  <a:pt x="1187" y="17857"/>
                  <a:pt x="1048" y="17649"/>
                  <a:pt x="835" y="17560"/>
                </a:cubicBezTo>
                <a:cubicBezTo>
                  <a:pt x="765" y="17531"/>
                  <a:pt x="691" y="17517"/>
                  <a:pt x="617" y="17517"/>
                </a:cubicBezTo>
                <a:close/>
                <a:moveTo>
                  <a:pt x="3817" y="17516"/>
                </a:moveTo>
                <a:cubicBezTo>
                  <a:pt x="3669" y="17516"/>
                  <a:pt x="3523" y="17574"/>
                  <a:pt x="3414" y="17683"/>
                </a:cubicBezTo>
                <a:cubicBezTo>
                  <a:pt x="3251" y="17847"/>
                  <a:pt x="3202" y="18092"/>
                  <a:pt x="3291" y="18306"/>
                </a:cubicBezTo>
                <a:cubicBezTo>
                  <a:pt x="3379" y="18520"/>
                  <a:pt x="3588" y="18658"/>
                  <a:pt x="3818" y="18658"/>
                </a:cubicBezTo>
                <a:cubicBezTo>
                  <a:pt x="4133" y="18657"/>
                  <a:pt x="4389" y="18403"/>
                  <a:pt x="4389" y="18088"/>
                </a:cubicBezTo>
                <a:cubicBezTo>
                  <a:pt x="4389" y="17856"/>
                  <a:pt x="4250" y="17648"/>
                  <a:pt x="4037" y="17560"/>
                </a:cubicBezTo>
                <a:cubicBezTo>
                  <a:pt x="3966" y="17531"/>
                  <a:pt x="3891" y="17516"/>
                  <a:pt x="3817" y="17516"/>
                </a:cubicBezTo>
                <a:close/>
                <a:moveTo>
                  <a:pt x="7020" y="17516"/>
                </a:moveTo>
                <a:cubicBezTo>
                  <a:pt x="6871" y="17516"/>
                  <a:pt x="6725" y="17574"/>
                  <a:pt x="6615" y="17683"/>
                </a:cubicBezTo>
                <a:cubicBezTo>
                  <a:pt x="6452" y="17846"/>
                  <a:pt x="6402" y="18092"/>
                  <a:pt x="6491" y="18305"/>
                </a:cubicBezTo>
                <a:cubicBezTo>
                  <a:pt x="6579" y="18519"/>
                  <a:pt x="6787" y="18658"/>
                  <a:pt x="7019" y="18658"/>
                </a:cubicBezTo>
                <a:cubicBezTo>
                  <a:pt x="7334" y="18658"/>
                  <a:pt x="7589" y="18403"/>
                  <a:pt x="7590" y="18088"/>
                </a:cubicBezTo>
                <a:cubicBezTo>
                  <a:pt x="7590" y="17856"/>
                  <a:pt x="7451" y="17648"/>
                  <a:pt x="7238" y="17559"/>
                </a:cubicBezTo>
                <a:cubicBezTo>
                  <a:pt x="7167" y="17530"/>
                  <a:pt x="7093" y="17516"/>
                  <a:pt x="7020" y="17516"/>
                </a:cubicBezTo>
                <a:close/>
                <a:moveTo>
                  <a:pt x="10221" y="17517"/>
                </a:moveTo>
                <a:cubicBezTo>
                  <a:pt x="10072" y="17517"/>
                  <a:pt x="9926" y="17575"/>
                  <a:pt x="9817" y="17684"/>
                </a:cubicBezTo>
                <a:cubicBezTo>
                  <a:pt x="9654" y="17848"/>
                  <a:pt x="9605" y="18093"/>
                  <a:pt x="9694" y="18306"/>
                </a:cubicBezTo>
                <a:cubicBezTo>
                  <a:pt x="9782" y="18520"/>
                  <a:pt x="9990" y="18658"/>
                  <a:pt x="10221" y="18658"/>
                </a:cubicBezTo>
                <a:cubicBezTo>
                  <a:pt x="10535" y="18657"/>
                  <a:pt x="10791" y="18403"/>
                  <a:pt x="10791" y="18088"/>
                </a:cubicBezTo>
                <a:cubicBezTo>
                  <a:pt x="10791" y="17857"/>
                  <a:pt x="10652" y="17648"/>
                  <a:pt x="10439" y="17560"/>
                </a:cubicBezTo>
                <a:cubicBezTo>
                  <a:pt x="10369" y="17531"/>
                  <a:pt x="10295" y="17517"/>
                  <a:pt x="10221" y="17517"/>
                </a:cubicBezTo>
                <a:close/>
                <a:moveTo>
                  <a:pt x="13422" y="17517"/>
                </a:moveTo>
                <a:cubicBezTo>
                  <a:pt x="13273" y="17517"/>
                  <a:pt x="13127" y="17575"/>
                  <a:pt x="13019" y="17684"/>
                </a:cubicBezTo>
                <a:cubicBezTo>
                  <a:pt x="12855" y="17847"/>
                  <a:pt x="12807" y="18092"/>
                  <a:pt x="12894" y="18305"/>
                </a:cubicBezTo>
                <a:cubicBezTo>
                  <a:pt x="12982" y="18519"/>
                  <a:pt x="13191" y="18658"/>
                  <a:pt x="13421" y="18658"/>
                </a:cubicBezTo>
                <a:cubicBezTo>
                  <a:pt x="13736" y="18658"/>
                  <a:pt x="13992" y="18403"/>
                  <a:pt x="13993" y="18088"/>
                </a:cubicBezTo>
                <a:cubicBezTo>
                  <a:pt x="13993" y="17857"/>
                  <a:pt x="13853" y="17649"/>
                  <a:pt x="13640" y="17560"/>
                </a:cubicBezTo>
                <a:cubicBezTo>
                  <a:pt x="13569" y="17531"/>
                  <a:pt x="13495" y="17517"/>
                  <a:pt x="13422" y="17517"/>
                </a:cubicBezTo>
                <a:close/>
                <a:moveTo>
                  <a:pt x="16624" y="17516"/>
                </a:moveTo>
                <a:cubicBezTo>
                  <a:pt x="16475" y="17516"/>
                  <a:pt x="16329" y="17574"/>
                  <a:pt x="16219" y="17683"/>
                </a:cubicBezTo>
                <a:cubicBezTo>
                  <a:pt x="16056" y="17846"/>
                  <a:pt x="16007" y="18092"/>
                  <a:pt x="16095" y="18305"/>
                </a:cubicBezTo>
                <a:cubicBezTo>
                  <a:pt x="16184" y="18519"/>
                  <a:pt x="16392" y="18658"/>
                  <a:pt x="16623" y="18658"/>
                </a:cubicBezTo>
                <a:cubicBezTo>
                  <a:pt x="16938" y="18658"/>
                  <a:pt x="17193" y="18403"/>
                  <a:pt x="17194" y="18088"/>
                </a:cubicBezTo>
                <a:cubicBezTo>
                  <a:pt x="17194" y="17856"/>
                  <a:pt x="17056" y="17648"/>
                  <a:pt x="16842" y="17559"/>
                </a:cubicBezTo>
                <a:cubicBezTo>
                  <a:pt x="16772" y="17530"/>
                  <a:pt x="16698" y="17516"/>
                  <a:pt x="16624" y="17516"/>
                </a:cubicBezTo>
                <a:close/>
                <a:moveTo>
                  <a:pt x="19824" y="17516"/>
                </a:moveTo>
                <a:cubicBezTo>
                  <a:pt x="19676" y="17516"/>
                  <a:pt x="19530" y="17574"/>
                  <a:pt x="19421" y="17683"/>
                </a:cubicBezTo>
                <a:cubicBezTo>
                  <a:pt x="19257" y="17847"/>
                  <a:pt x="19209" y="18092"/>
                  <a:pt x="19297" y="18305"/>
                </a:cubicBezTo>
                <a:cubicBezTo>
                  <a:pt x="19385" y="18519"/>
                  <a:pt x="19594" y="18658"/>
                  <a:pt x="19825" y="18658"/>
                </a:cubicBezTo>
                <a:cubicBezTo>
                  <a:pt x="20139" y="18658"/>
                  <a:pt x="20395" y="18403"/>
                  <a:pt x="20396" y="18088"/>
                </a:cubicBezTo>
                <a:cubicBezTo>
                  <a:pt x="20396" y="17856"/>
                  <a:pt x="20257" y="17648"/>
                  <a:pt x="20044" y="17560"/>
                </a:cubicBezTo>
                <a:cubicBezTo>
                  <a:pt x="19973" y="17531"/>
                  <a:pt x="19898" y="17516"/>
                  <a:pt x="19824" y="17516"/>
                </a:cubicBezTo>
                <a:close/>
                <a:moveTo>
                  <a:pt x="23026" y="17517"/>
                </a:moveTo>
                <a:cubicBezTo>
                  <a:pt x="22877" y="17517"/>
                  <a:pt x="22731" y="17575"/>
                  <a:pt x="22622" y="17684"/>
                </a:cubicBezTo>
                <a:cubicBezTo>
                  <a:pt x="22459" y="17848"/>
                  <a:pt x="22410" y="18093"/>
                  <a:pt x="22498" y="18306"/>
                </a:cubicBezTo>
                <a:cubicBezTo>
                  <a:pt x="22587" y="18520"/>
                  <a:pt x="22796" y="18658"/>
                  <a:pt x="23026" y="18658"/>
                </a:cubicBezTo>
                <a:cubicBezTo>
                  <a:pt x="23341" y="18657"/>
                  <a:pt x="23596" y="18403"/>
                  <a:pt x="23597" y="18088"/>
                </a:cubicBezTo>
                <a:cubicBezTo>
                  <a:pt x="23597" y="17857"/>
                  <a:pt x="23458" y="17648"/>
                  <a:pt x="23244" y="17560"/>
                </a:cubicBezTo>
                <a:cubicBezTo>
                  <a:pt x="23173" y="17531"/>
                  <a:pt x="23099" y="17517"/>
                  <a:pt x="23026" y="17517"/>
                </a:cubicBezTo>
                <a:close/>
                <a:moveTo>
                  <a:pt x="617" y="20436"/>
                </a:moveTo>
                <a:cubicBezTo>
                  <a:pt x="469" y="20436"/>
                  <a:pt x="323" y="20494"/>
                  <a:pt x="213" y="20603"/>
                </a:cubicBezTo>
                <a:cubicBezTo>
                  <a:pt x="50" y="20767"/>
                  <a:pt x="1" y="21012"/>
                  <a:pt x="89" y="21226"/>
                </a:cubicBezTo>
                <a:cubicBezTo>
                  <a:pt x="178" y="21439"/>
                  <a:pt x="386" y="21577"/>
                  <a:pt x="617" y="21577"/>
                </a:cubicBezTo>
                <a:cubicBezTo>
                  <a:pt x="931" y="21577"/>
                  <a:pt x="1187" y="21322"/>
                  <a:pt x="1187" y="21007"/>
                </a:cubicBezTo>
                <a:cubicBezTo>
                  <a:pt x="1187" y="20776"/>
                  <a:pt x="1048" y="20568"/>
                  <a:pt x="835" y="20479"/>
                </a:cubicBezTo>
                <a:cubicBezTo>
                  <a:pt x="765" y="20450"/>
                  <a:pt x="691" y="20436"/>
                  <a:pt x="617" y="20436"/>
                </a:cubicBezTo>
                <a:close/>
                <a:moveTo>
                  <a:pt x="3818" y="20435"/>
                </a:moveTo>
                <a:cubicBezTo>
                  <a:pt x="3669" y="20435"/>
                  <a:pt x="3523" y="20494"/>
                  <a:pt x="3414" y="20602"/>
                </a:cubicBezTo>
                <a:cubicBezTo>
                  <a:pt x="3251" y="20766"/>
                  <a:pt x="3202" y="21012"/>
                  <a:pt x="3291" y="21226"/>
                </a:cubicBezTo>
                <a:cubicBezTo>
                  <a:pt x="3380" y="21439"/>
                  <a:pt x="3588" y="21577"/>
                  <a:pt x="3818" y="21577"/>
                </a:cubicBezTo>
                <a:cubicBezTo>
                  <a:pt x="4133" y="21577"/>
                  <a:pt x="4389" y="21322"/>
                  <a:pt x="4389" y="21007"/>
                </a:cubicBezTo>
                <a:cubicBezTo>
                  <a:pt x="4389" y="20775"/>
                  <a:pt x="4250" y="20567"/>
                  <a:pt x="4037" y="20479"/>
                </a:cubicBezTo>
                <a:cubicBezTo>
                  <a:pt x="3966" y="20450"/>
                  <a:pt x="3892" y="20435"/>
                  <a:pt x="3818" y="20435"/>
                </a:cubicBezTo>
                <a:close/>
                <a:moveTo>
                  <a:pt x="7020" y="20435"/>
                </a:moveTo>
                <a:cubicBezTo>
                  <a:pt x="6871" y="20435"/>
                  <a:pt x="6725" y="20493"/>
                  <a:pt x="6615" y="20602"/>
                </a:cubicBezTo>
                <a:cubicBezTo>
                  <a:pt x="6452" y="20766"/>
                  <a:pt x="6402" y="21011"/>
                  <a:pt x="6491" y="21224"/>
                </a:cubicBezTo>
                <a:cubicBezTo>
                  <a:pt x="6579" y="21438"/>
                  <a:pt x="6787" y="21577"/>
                  <a:pt x="7019" y="21577"/>
                </a:cubicBezTo>
                <a:cubicBezTo>
                  <a:pt x="7334" y="21577"/>
                  <a:pt x="7589" y="21322"/>
                  <a:pt x="7590" y="21007"/>
                </a:cubicBezTo>
                <a:cubicBezTo>
                  <a:pt x="7590" y="20775"/>
                  <a:pt x="7451" y="20567"/>
                  <a:pt x="7238" y="20478"/>
                </a:cubicBezTo>
                <a:cubicBezTo>
                  <a:pt x="7167" y="20449"/>
                  <a:pt x="7093" y="20435"/>
                  <a:pt x="7020" y="20435"/>
                </a:cubicBezTo>
                <a:close/>
                <a:moveTo>
                  <a:pt x="10221" y="20436"/>
                </a:moveTo>
                <a:cubicBezTo>
                  <a:pt x="10072" y="20436"/>
                  <a:pt x="9926" y="20494"/>
                  <a:pt x="9817" y="20603"/>
                </a:cubicBezTo>
                <a:cubicBezTo>
                  <a:pt x="9654" y="20767"/>
                  <a:pt x="9605" y="21012"/>
                  <a:pt x="9694" y="21226"/>
                </a:cubicBezTo>
                <a:cubicBezTo>
                  <a:pt x="9782" y="21439"/>
                  <a:pt x="9990" y="21577"/>
                  <a:pt x="10221" y="21577"/>
                </a:cubicBezTo>
                <a:cubicBezTo>
                  <a:pt x="10535" y="21576"/>
                  <a:pt x="10791" y="21322"/>
                  <a:pt x="10791" y="21007"/>
                </a:cubicBezTo>
                <a:cubicBezTo>
                  <a:pt x="10791" y="20776"/>
                  <a:pt x="10652" y="20567"/>
                  <a:pt x="10439" y="20479"/>
                </a:cubicBezTo>
                <a:cubicBezTo>
                  <a:pt x="10369" y="20450"/>
                  <a:pt x="10295" y="20436"/>
                  <a:pt x="10221" y="20436"/>
                </a:cubicBezTo>
                <a:close/>
                <a:moveTo>
                  <a:pt x="13422" y="20436"/>
                </a:moveTo>
                <a:cubicBezTo>
                  <a:pt x="13273" y="20436"/>
                  <a:pt x="13127" y="20494"/>
                  <a:pt x="13019" y="20603"/>
                </a:cubicBezTo>
                <a:cubicBezTo>
                  <a:pt x="12855" y="20766"/>
                  <a:pt x="12807" y="21011"/>
                  <a:pt x="12894" y="21224"/>
                </a:cubicBezTo>
                <a:cubicBezTo>
                  <a:pt x="12982" y="21438"/>
                  <a:pt x="13191" y="21577"/>
                  <a:pt x="13421" y="21577"/>
                </a:cubicBezTo>
                <a:cubicBezTo>
                  <a:pt x="13736" y="21577"/>
                  <a:pt x="13992" y="21322"/>
                  <a:pt x="13993" y="21007"/>
                </a:cubicBezTo>
                <a:cubicBezTo>
                  <a:pt x="13993" y="20776"/>
                  <a:pt x="13853" y="20568"/>
                  <a:pt x="13640" y="20479"/>
                </a:cubicBezTo>
                <a:cubicBezTo>
                  <a:pt x="13569" y="20450"/>
                  <a:pt x="13495" y="20436"/>
                  <a:pt x="13422" y="20436"/>
                </a:cubicBezTo>
                <a:close/>
                <a:moveTo>
                  <a:pt x="16624" y="20435"/>
                </a:moveTo>
                <a:cubicBezTo>
                  <a:pt x="16475" y="20435"/>
                  <a:pt x="16329" y="20493"/>
                  <a:pt x="16219" y="20602"/>
                </a:cubicBezTo>
                <a:cubicBezTo>
                  <a:pt x="16056" y="20765"/>
                  <a:pt x="16007" y="21011"/>
                  <a:pt x="16095" y="21224"/>
                </a:cubicBezTo>
                <a:cubicBezTo>
                  <a:pt x="16184" y="21438"/>
                  <a:pt x="16392" y="21577"/>
                  <a:pt x="16623" y="21577"/>
                </a:cubicBezTo>
                <a:cubicBezTo>
                  <a:pt x="16939" y="21577"/>
                  <a:pt x="17193" y="21322"/>
                  <a:pt x="17194" y="21007"/>
                </a:cubicBezTo>
                <a:cubicBezTo>
                  <a:pt x="17194" y="20775"/>
                  <a:pt x="17056" y="20567"/>
                  <a:pt x="16842" y="20478"/>
                </a:cubicBezTo>
                <a:cubicBezTo>
                  <a:pt x="16772" y="20449"/>
                  <a:pt x="16698" y="20435"/>
                  <a:pt x="16624" y="20435"/>
                </a:cubicBezTo>
                <a:close/>
                <a:moveTo>
                  <a:pt x="19824" y="20435"/>
                </a:moveTo>
                <a:cubicBezTo>
                  <a:pt x="19676" y="20435"/>
                  <a:pt x="19530" y="20493"/>
                  <a:pt x="19421" y="20602"/>
                </a:cubicBezTo>
                <a:cubicBezTo>
                  <a:pt x="19257" y="20766"/>
                  <a:pt x="19209" y="21011"/>
                  <a:pt x="19297" y="21224"/>
                </a:cubicBezTo>
                <a:cubicBezTo>
                  <a:pt x="19386" y="21438"/>
                  <a:pt x="19594" y="21577"/>
                  <a:pt x="19825" y="21577"/>
                </a:cubicBezTo>
                <a:cubicBezTo>
                  <a:pt x="20139" y="21577"/>
                  <a:pt x="20395" y="21322"/>
                  <a:pt x="20396" y="21007"/>
                </a:cubicBezTo>
                <a:cubicBezTo>
                  <a:pt x="20396" y="20775"/>
                  <a:pt x="20257" y="20567"/>
                  <a:pt x="20043" y="20479"/>
                </a:cubicBezTo>
                <a:cubicBezTo>
                  <a:pt x="19972" y="20450"/>
                  <a:pt x="19898" y="20435"/>
                  <a:pt x="19824" y="20435"/>
                </a:cubicBezTo>
                <a:close/>
                <a:moveTo>
                  <a:pt x="23026" y="20436"/>
                </a:moveTo>
                <a:cubicBezTo>
                  <a:pt x="22877" y="20436"/>
                  <a:pt x="22731" y="20494"/>
                  <a:pt x="22622" y="20603"/>
                </a:cubicBezTo>
                <a:cubicBezTo>
                  <a:pt x="22459" y="20767"/>
                  <a:pt x="22410" y="21012"/>
                  <a:pt x="22498" y="21226"/>
                </a:cubicBezTo>
                <a:cubicBezTo>
                  <a:pt x="22587" y="21439"/>
                  <a:pt x="22796" y="21577"/>
                  <a:pt x="23026" y="21577"/>
                </a:cubicBezTo>
                <a:cubicBezTo>
                  <a:pt x="23341" y="21576"/>
                  <a:pt x="23596" y="21322"/>
                  <a:pt x="23597" y="21007"/>
                </a:cubicBezTo>
                <a:cubicBezTo>
                  <a:pt x="23597" y="20776"/>
                  <a:pt x="23457" y="20567"/>
                  <a:pt x="23244" y="20479"/>
                </a:cubicBezTo>
                <a:cubicBezTo>
                  <a:pt x="23173" y="20450"/>
                  <a:pt x="23099" y="20436"/>
                  <a:pt x="23026" y="20436"/>
                </a:cubicBezTo>
                <a:close/>
                <a:moveTo>
                  <a:pt x="13422" y="23356"/>
                </a:moveTo>
                <a:cubicBezTo>
                  <a:pt x="13273" y="23356"/>
                  <a:pt x="13127" y="23414"/>
                  <a:pt x="13018" y="23522"/>
                </a:cubicBezTo>
                <a:cubicBezTo>
                  <a:pt x="12855" y="23686"/>
                  <a:pt x="12807" y="23931"/>
                  <a:pt x="12894" y="24145"/>
                </a:cubicBezTo>
                <a:cubicBezTo>
                  <a:pt x="12982" y="24358"/>
                  <a:pt x="13191" y="24497"/>
                  <a:pt x="13421" y="24497"/>
                </a:cubicBezTo>
                <a:cubicBezTo>
                  <a:pt x="13737" y="24497"/>
                  <a:pt x="13993" y="24241"/>
                  <a:pt x="13993" y="23926"/>
                </a:cubicBezTo>
                <a:lnTo>
                  <a:pt x="13993" y="23925"/>
                </a:lnTo>
                <a:cubicBezTo>
                  <a:pt x="13992" y="23694"/>
                  <a:pt x="13853" y="23487"/>
                  <a:pt x="13640" y="23399"/>
                </a:cubicBezTo>
                <a:cubicBezTo>
                  <a:pt x="13569" y="23370"/>
                  <a:pt x="13495" y="23356"/>
                  <a:pt x="13422" y="23356"/>
                </a:cubicBezTo>
                <a:close/>
                <a:moveTo>
                  <a:pt x="16624" y="23354"/>
                </a:moveTo>
                <a:cubicBezTo>
                  <a:pt x="16475" y="23354"/>
                  <a:pt x="16329" y="23412"/>
                  <a:pt x="16219" y="23521"/>
                </a:cubicBezTo>
                <a:cubicBezTo>
                  <a:pt x="16056" y="23685"/>
                  <a:pt x="16007" y="23930"/>
                  <a:pt x="16095" y="24145"/>
                </a:cubicBezTo>
                <a:cubicBezTo>
                  <a:pt x="16184" y="24358"/>
                  <a:pt x="16392" y="24497"/>
                  <a:pt x="16623" y="24497"/>
                </a:cubicBezTo>
                <a:cubicBezTo>
                  <a:pt x="16939" y="24497"/>
                  <a:pt x="17194" y="24241"/>
                  <a:pt x="17194" y="23926"/>
                </a:cubicBezTo>
                <a:lnTo>
                  <a:pt x="17194" y="23925"/>
                </a:lnTo>
                <a:cubicBezTo>
                  <a:pt x="17194" y="23694"/>
                  <a:pt x="17056" y="23486"/>
                  <a:pt x="16841" y="23397"/>
                </a:cubicBezTo>
                <a:cubicBezTo>
                  <a:pt x="16771" y="23368"/>
                  <a:pt x="16697" y="23354"/>
                  <a:pt x="16624" y="23354"/>
                </a:cubicBezTo>
                <a:close/>
                <a:moveTo>
                  <a:pt x="19825" y="23355"/>
                </a:moveTo>
                <a:cubicBezTo>
                  <a:pt x="19676" y="23355"/>
                  <a:pt x="19530" y="23413"/>
                  <a:pt x="19421" y="23521"/>
                </a:cubicBezTo>
                <a:cubicBezTo>
                  <a:pt x="19257" y="23685"/>
                  <a:pt x="19209" y="23930"/>
                  <a:pt x="19297" y="24145"/>
                </a:cubicBezTo>
                <a:cubicBezTo>
                  <a:pt x="19386" y="24358"/>
                  <a:pt x="19594" y="24497"/>
                  <a:pt x="19825" y="24497"/>
                </a:cubicBezTo>
                <a:cubicBezTo>
                  <a:pt x="20140" y="24497"/>
                  <a:pt x="20396" y="24241"/>
                  <a:pt x="20396" y="23926"/>
                </a:cubicBezTo>
                <a:lnTo>
                  <a:pt x="20396" y="23925"/>
                </a:lnTo>
                <a:cubicBezTo>
                  <a:pt x="20396" y="23694"/>
                  <a:pt x="20256" y="23486"/>
                  <a:pt x="20043" y="23398"/>
                </a:cubicBezTo>
                <a:cubicBezTo>
                  <a:pt x="19973" y="23369"/>
                  <a:pt x="19898" y="23355"/>
                  <a:pt x="19825" y="23355"/>
                </a:cubicBezTo>
                <a:close/>
                <a:moveTo>
                  <a:pt x="10221" y="23355"/>
                </a:moveTo>
                <a:cubicBezTo>
                  <a:pt x="10072" y="23355"/>
                  <a:pt x="9926" y="23413"/>
                  <a:pt x="9816" y="23522"/>
                </a:cubicBezTo>
                <a:cubicBezTo>
                  <a:pt x="9654" y="23686"/>
                  <a:pt x="9605" y="23932"/>
                  <a:pt x="9694" y="24145"/>
                </a:cubicBezTo>
                <a:cubicBezTo>
                  <a:pt x="9782" y="24357"/>
                  <a:pt x="9988" y="24497"/>
                  <a:pt x="10218" y="24497"/>
                </a:cubicBezTo>
                <a:cubicBezTo>
                  <a:pt x="10219" y="24497"/>
                  <a:pt x="10220" y="24497"/>
                  <a:pt x="10221" y="24497"/>
                </a:cubicBezTo>
                <a:cubicBezTo>
                  <a:pt x="10536" y="24497"/>
                  <a:pt x="10791" y="24241"/>
                  <a:pt x="10791" y="23926"/>
                </a:cubicBezTo>
                <a:lnTo>
                  <a:pt x="10791" y="23925"/>
                </a:lnTo>
                <a:cubicBezTo>
                  <a:pt x="10791" y="23694"/>
                  <a:pt x="10651" y="23486"/>
                  <a:pt x="10438" y="23398"/>
                </a:cubicBezTo>
                <a:cubicBezTo>
                  <a:pt x="10368" y="23369"/>
                  <a:pt x="10294" y="23355"/>
                  <a:pt x="10221" y="23355"/>
                </a:cubicBezTo>
                <a:close/>
                <a:moveTo>
                  <a:pt x="616" y="23356"/>
                </a:moveTo>
                <a:cubicBezTo>
                  <a:pt x="468" y="23356"/>
                  <a:pt x="322" y="23414"/>
                  <a:pt x="213" y="23524"/>
                </a:cubicBezTo>
                <a:cubicBezTo>
                  <a:pt x="50" y="23687"/>
                  <a:pt x="1" y="23932"/>
                  <a:pt x="89" y="24146"/>
                </a:cubicBezTo>
                <a:cubicBezTo>
                  <a:pt x="178" y="24359"/>
                  <a:pt x="386" y="24498"/>
                  <a:pt x="617" y="24498"/>
                </a:cubicBezTo>
                <a:cubicBezTo>
                  <a:pt x="933" y="24498"/>
                  <a:pt x="1188" y="24242"/>
                  <a:pt x="1187" y="23926"/>
                </a:cubicBezTo>
                <a:cubicBezTo>
                  <a:pt x="1187" y="23695"/>
                  <a:pt x="1047" y="23487"/>
                  <a:pt x="834" y="23399"/>
                </a:cubicBezTo>
                <a:cubicBezTo>
                  <a:pt x="764" y="23370"/>
                  <a:pt x="690" y="23356"/>
                  <a:pt x="616" y="23356"/>
                </a:cubicBezTo>
                <a:close/>
                <a:moveTo>
                  <a:pt x="3818" y="23355"/>
                </a:moveTo>
                <a:cubicBezTo>
                  <a:pt x="3669" y="23355"/>
                  <a:pt x="3523" y="23414"/>
                  <a:pt x="3414" y="23524"/>
                </a:cubicBezTo>
                <a:cubicBezTo>
                  <a:pt x="3250" y="23687"/>
                  <a:pt x="3203" y="23932"/>
                  <a:pt x="3291" y="24146"/>
                </a:cubicBezTo>
                <a:cubicBezTo>
                  <a:pt x="3380" y="24359"/>
                  <a:pt x="3588" y="24498"/>
                  <a:pt x="3818" y="24498"/>
                </a:cubicBezTo>
                <a:cubicBezTo>
                  <a:pt x="4134" y="24498"/>
                  <a:pt x="4390" y="24241"/>
                  <a:pt x="4389" y="23926"/>
                </a:cubicBezTo>
                <a:lnTo>
                  <a:pt x="4389" y="23925"/>
                </a:lnTo>
                <a:cubicBezTo>
                  <a:pt x="4389" y="23694"/>
                  <a:pt x="4249" y="23486"/>
                  <a:pt x="4036" y="23398"/>
                </a:cubicBezTo>
                <a:cubicBezTo>
                  <a:pt x="3965" y="23369"/>
                  <a:pt x="3892" y="23355"/>
                  <a:pt x="3818" y="23355"/>
                </a:cubicBezTo>
                <a:close/>
                <a:moveTo>
                  <a:pt x="7019" y="23355"/>
                </a:moveTo>
                <a:cubicBezTo>
                  <a:pt x="6870" y="23355"/>
                  <a:pt x="6724" y="23413"/>
                  <a:pt x="6614" y="23522"/>
                </a:cubicBezTo>
                <a:cubicBezTo>
                  <a:pt x="6451" y="23686"/>
                  <a:pt x="6402" y="23932"/>
                  <a:pt x="6491" y="24146"/>
                </a:cubicBezTo>
                <a:cubicBezTo>
                  <a:pt x="6580" y="24359"/>
                  <a:pt x="6788" y="24498"/>
                  <a:pt x="7019" y="24498"/>
                </a:cubicBezTo>
                <a:cubicBezTo>
                  <a:pt x="7335" y="24498"/>
                  <a:pt x="7590" y="24241"/>
                  <a:pt x="7590" y="23926"/>
                </a:cubicBezTo>
                <a:lnTo>
                  <a:pt x="7590" y="23925"/>
                </a:lnTo>
                <a:cubicBezTo>
                  <a:pt x="7589" y="23694"/>
                  <a:pt x="7450" y="23486"/>
                  <a:pt x="7236" y="23398"/>
                </a:cubicBezTo>
                <a:cubicBezTo>
                  <a:pt x="7166" y="23369"/>
                  <a:pt x="7092" y="23355"/>
                  <a:pt x="7019" y="23355"/>
                </a:cubicBezTo>
                <a:close/>
                <a:moveTo>
                  <a:pt x="23026" y="23356"/>
                </a:moveTo>
                <a:cubicBezTo>
                  <a:pt x="22877" y="23356"/>
                  <a:pt x="22731" y="23415"/>
                  <a:pt x="22622" y="23524"/>
                </a:cubicBezTo>
                <a:cubicBezTo>
                  <a:pt x="22459" y="23687"/>
                  <a:pt x="22410" y="23932"/>
                  <a:pt x="22498" y="24146"/>
                </a:cubicBezTo>
                <a:cubicBezTo>
                  <a:pt x="22587" y="24359"/>
                  <a:pt x="22796" y="24498"/>
                  <a:pt x="23026" y="24498"/>
                </a:cubicBezTo>
                <a:cubicBezTo>
                  <a:pt x="23342" y="24498"/>
                  <a:pt x="23597" y="24241"/>
                  <a:pt x="23597" y="23926"/>
                </a:cubicBezTo>
                <a:lnTo>
                  <a:pt x="23597" y="23925"/>
                </a:lnTo>
                <a:cubicBezTo>
                  <a:pt x="23596" y="23694"/>
                  <a:pt x="23457" y="23487"/>
                  <a:pt x="23243" y="23399"/>
                </a:cubicBezTo>
                <a:cubicBezTo>
                  <a:pt x="23172" y="23370"/>
                  <a:pt x="23099" y="23356"/>
                  <a:pt x="23026" y="23356"/>
                </a:cubicBezTo>
                <a:close/>
              </a:path>
            </a:pathLst>
          </a:custGeom>
          <a:solidFill>
            <a:srgbClr val="b7be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body"/>
          </p:nvPr>
        </p:nvSpPr>
        <p:spPr>
          <a:xfrm>
            <a:off x="720000" y="11923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25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cs-CZ" sz="125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25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cs-CZ" sz="125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25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cs-CZ" sz="125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25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cs-CZ" sz="125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25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cs-CZ" sz="125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25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cs-CZ" sz="125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25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cs-CZ" sz="12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16" name="Google Shape;76;p4"/>
          <p:cNvGrpSpPr/>
          <p:nvPr/>
        </p:nvGrpSpPr>
        <p:grpSpPr>
          <a:xfrm>
            <a:off x="198720" y="4316400"/>
            <a:ext cx="718920" cy="915120"/>
            <a:chOff x="198720" y="4316400"/>
            <a:chExt cx="718920" cy="915120"/>
          </a:xfrm>
        </p:grpSpPr>
        <p:sp>
          <p:nvSpPr>
            <p:cNvPr id="417" name="Google Shape;77;p4"/>
            <p:cNvSpPr/>
            <p:nvPr/>
          </p:nvSpPr>
          <p:spPr>
            <a:xfrm rot="16200000">
              <a:off x="177120" y="4565880"/>
              <a:ext cx="687240" cy="644040"/>
            </a:xfrm>
            <a:custGeom>
              <a:avLst/>
              <a:gdLst>
                <a:gd name="textAreaLeft" fmla="*/ 0 w 687240"/>
                <a:gd name="textAreaRight" fmla="*/ 687600 w 687240"/>
                <a:gd name="textAreaTop" fmla="*/ 0 h 644040"/>
                <a:gd name="textAreaBottom" fmla="*/ 644400 h 644040"/>
              </a:gdLst>
              <a:ahLst/>
              <a:rect l="textAreaLeft" t="textAreaTop" r="textAreaRight" b="textAreaBottom"/>
              <a:pathLst>
                <a:path w="18594" h="17423">
                  <a:moveTo>
                    <a:pt x="17543" y="0"/>
                  </a:moveTo>
                  <a:cubicBezTo>
                    <a:pt x="16219" y="0"/>
                    <a:pt x="14492" y="2057"/>
                    <a:pt x="13951" y="2747"/>
                  </a:cubicBezTo>
                  <a:cubicBezTo>
                    <a:pt x="13143" y="3236"/>
                    <a:pt x="12353" y="3756"/>
                    <a:pt x="11579" y="4308"/>
                  </a:cubicBezTo>
                  <a:cubicBezTo>
                    <a:pt x="12460" y="3529"/>
                    <a:pt x="13287" y="2838"/>
                    <a:pt x="13428" y="2139"/>
                  </a:cubicBezTo>
                  <a:cubicBezTo>
                    <a:pt x="13504" y="1759"/>
                    <a:pt x="13344" y="1306"/>
                    <a:pt x="12982" y="1172"/>
                  </a:cubicBezTo>
                  <a:cubicBezTo>
                    <a:pt x="12908" y="1144"/>
                    <a:pt x="12830" y="1132"/>
                    <a:pt x="12753" y="1132"/>
                  </a:cubicBezTo>
                  <a:cubicBezTo>
                    <a:pt x="12559" y="1132"/>
                    <a:pt x="12363" y="1209"/>
                    <a:pt x="12206" y="1327"/>
                  </a:cubicBezTo>
                  <a:cubicBezTo>
                    <a:pt x="11247" y="2056"/>
                    <a:pt x="10891" y="4253"/>
                    <a:pt x="10808" y="4872"/>
                  </a:cubicBezTo>
                  <a:cubicBezTo>
                    <a:pt x="10657" y="4986"/>
                    <a:pt x="10507" y="5101"/>
                    <a:pt x="10357" y="5217"/>
                  </a:cubicBezTo>
                  <a:cubicBezTo>
                    <a:pt x="10065" y="5444"/>
                    <a:pt x="9775" y="5675"/>
                    <a:pt x="9488" y="5911"/>
                  </a:cubicBezTo>
                  <a:cubicBezTo>
                    <a:pt x="9757" y="5569"/>
                    <a:pt x="10060" y="5112"/>
                    <a:pt x="10290" y="4555"/>
                  </a:cubicBezTo>
                  <a:cubicBezTo>
                    <a:pt x="10736" y="3479"/>
                    <a:pt x="10274" y="2922"/>
                    <a:pt x="9823" y="2863"/>
                  </a:cubicBezTo>
                  <a:cubicBezTo>
                    <a:pt x="9799" y="2860"/>
                    <a:pt x="9771" y="2858"/>
                    <a:pt x="9739" y="2858"/>
                  </a:cubicBezTo>
                  <a:cubicBezTo>
                    <a:pt x="9402" y="2858"/>
                    <a:pt x="8630" y="3061"/>
                    <a:pt x="8636" y="4278"/>
                  </a:cubicBezTo>
                  <a:cubicBezTo>
                    <a:pt x="8644" y="5653"/>
                    <a:pt x="8739" y="6264"/>
                    <a:pt x="8792" y="6497"/>
                  </a:cubicBezTo>
                  <a:cubicBezTo>
                    <a:pt x="8069" y="7121"/>
                    <a:pt x="7369" y="7770"/>
                    <a:pt x="6691" y="8447"/>
                  </a:cubicBezTo>
                  <a:cubicBezTo>
                    <a:pt x="7402" y="7397"/>
                    <a:pt x="7928" y="6448"/>
                    <a:pt x="7865" y="5675"/>
                  </a:cubicBezTo>
                  <a:cubicBezTo>
                    <a:pt x="7833" y="5285"/>
                    <a:pt x="7551" y="4891"/>
                    <a:pt x="7160" y="4861"/>
                  </a:cubicBezTo>
                  <a:cubicBezTo>
                    <a:pt x="7144" y="4860"/>
                    <a:pt x="7127" y="4859"/>
                    <a:pt x="7111" y="4859"/>
                  </a:cubicBezTo>
                  <a:cubicBezTo>
                    <a:pt x="6853" y="4859"/>
                    <a:pt x="6607" y="5018"/>
                    <a:pt x="6450" y="5226"/>
                  </a:cubicBezTo>
                  <a:cubicBezTo>
                    <a:pt x="5720" y="6198"/>
                    <a:pt x="6076" y="8347"/>
                    <a:pt x="6194" y="8952"/>
                  </a:cubicBezTo>
                  <a:cubicBezTo>
                    <a:pt x="5874" y="9285"/>
                    <a:pt x="5558" y="9623"/>
                    <a:pt x="5249" y="9967"/>
                  </a:cubicBezTo>
                  <a:cubicBezTo>
                    <a:pt x="4980" y="10266"/>
                    <a:pt x="4715" y="10570"/>
                    <a:pt x="4455" y="10877"/>
                  </a:cubicBezTo>
                  <a:cubicBezTo>
                    <a:pt x="4890" y="10122"/>
                    <a:pt x="5478" y="8976"/>
                    <a:pt x="5427" y="8369"/>
                  </a:cubicBezTo>
                  <a:cubicBezTo>
                    <a:pt x="5394" y="7971"/>
                    <a:pt x="5106" y="7568"/>
                    <a:pt x="4708" y="7538"/>
                  </a:cubicBezTo>
                  <a:cubicBezTo>
                    <a:pt x="4691" y="7537"/>
                    <a:pt x="4675" y="7536"/>
                    <a:pt x="4659" y="7536"/>
                  </a:cubicBezTo>
                  <a:cubicBezTo>
                    <a:pt x="4394" y="7536"/>
                    <a:pt x="4143" y="7698"/>
                    <a:pt x="3983" y="7911"/>
                  </a:cubicBezTo>
                  <a:cubicBezTo>
                    <a:pt x="3234" y="8909"/>
                    <a:pt x="3791" y="10925"/>
                    <a:pt x="3963" y="11473"/>
                  </a:cubicBezTo>
                  <a:cubicBezTo>
                    <a:pt x="3368" y="12205"/>
                    <a:pt x="2802" y="12958"/>
                    <a:pt x="2263" y="13730"/>
                  </a:cubicBezTo>
                  <a:cubicBezTo>
                    <a:pt x="2681" y="12763"/>
                    <a:pt x="3260" y="11239"/>
                    <a:pt x="3109" y="10497"/>
                  </a:cubicBezTo>
                  <a:cubicBezTo>
                    <a:pt x="3014" y="10035"/>
                    <a:pt x="2626" y="9600"/>
                    <a:pt x="2156" y="9600"/>
                  </a:cubicBezTo>
                  <a:cubicBezTo>
                    <a:pt x="2146" y="9600"/>
                    <a:pt x="2136" y="9600"/>
                    <a:pt x="2125" y="9601"/>
                  </a:cubicBezTo>
                  <a:cubicBezTo>
                    <a:pt x="1783" y="9615"/>
                    <a:pt x="1479" y="9856"/>
                    <a:pt x="1308" y="10153"/>
                  </a:cubicBezTo>
                  <a:cubicBezTo>
                    <a:pt x="552" y="11454"/>
                    <a:pt x="1500" y="13785"/>
                    <a:pt x="1789" y="14427"/>
                  </a:cubicBezTo>
                  <a:cubicBezTo>
                    <a:pt x="1543" y="14796"/>
                    <a:pt x="1303" y="15169"/>
                    <a:pt x="1072" y="15546"/>
                  </a:cubicBezTo>
                  <a:cubicBezTo>
                    <a:pt x="697" y="16153"/>
                    <a:pt x="340" y="16770"/>
                    <a:pt x="0" y="17396"/>
                  </a:cubicBezTo>
                  <a:lnTo>
                    <a:pt x="4" y="17396"/>
                  </a:lnTo>
                  <a:cubicBezTo>
                    <a:pt x="77" y="17399"/>
                    <a:pt x="149" y="17408"/>
                    <a:pt x="220" y="17422"/>
                  </a:cubicBezTo>
                  <a:cubicBezTo>
                    <a:pt x="750" y="16450"/>
                    <a:pt x="1322" y="15502"/>
                    <a:pt x="1937" y="14577"/>
                  </a:cubicBezTo>
                  <a:cubicBezTo>
                    <a:pt x="2141" y="14609"/>
                    <a:pt x="2495" y="14654"/>
                    <a:pt x="2940" y="14654"/>
                  </a:cubicBezTo>
                  <a:cubicBezTo>
                    <a:pt x="3388" y="14654"/>
                    <a:pt x="3929" y="14609"/>
                    <a:pt x="4504" y="14459"/>
                  </a:cubicBezTo>
                  <a:cubicBezTo>
                    <a:pt x="5735" y="14139"/>
                    <a:pt x="5922" y="13372"/>
                    <a:pt x="5681" y="12942"/>
                  </a:cubicBezTo>
                  <a:cubicBezTo>
                    <a:pt x="5588" y="12778"/>
                    <a:pt x="5264" y="12418"/>
                    <a:pt x="4734" y="12418"/>
                  </a:cubicBezTo>
                  <a:cubicBezTo>
                    <a:pt x="4441" y="12418"/>
                    <a:pt x="4086" y="12528"/>
                    <a:pt x="3673" y="12842"/>
                  </a:cubicBezTo>
                  <a:cubicBezTo>
                    <a:pt x="3208" y="13194"/>
                    <a:pt x="2719" y="13627"/>
                    <a:pt x="2350" y="13969"/>
                  </a:cubicBezTo>
                  <a:cubicBezTo>
                    <a:pt x="2887" y="13193"/>
                    <a:pt x="3453" y="12436"/>
                    <a:pt x="4047" y="11700"/>
                  </a:cubicBezTo>
                  <a:cubicBezTo>
                    <a:pt x="4354" y="11797"/>
                    <a:pt x="5007" y="11970"/>
                    <a:pt x="5818" y="11970"/>
                  </a:cubicBezTo>
                  <a:cubicBezTo>
                    <a:pt x="6006" y="11970"/>
                    <a:pt x="6201" y="11961"/>
                    <a:pt x="6403" y="11939"/>
                  </a:cubicBezTo>
                  <a:cubicBezTo>
                    <a:pt x="7578" y="11814"/>
                    <a:pt x="7857" y="11135"/>
                    <a:pt x="7694" y="10705"/>
                  </a:cubicBezTo>
                  <a:cubicBezTo>
                    <a:pt x="7625" y="10524"/>
                    <a:pt x="7327" y="10081"/>
                    <a:pt x="6728" y="10081"/>
                  </a:cubicBezTo>
                  <a:cubicBezTo>
                    <a:pt x="6489" y="10081"/>
                    <a:pt x="6202" y="10151"/>
                    <a:pt x="5863" y="10337"/>
                  </a:cubicBezTo>
                  <a:cubicBezTo>
                    <a:pt x="5361" y="10611"/>
                    <a:pt x="4821" y="10966"/>
                    <a:pt x="4427" y="11236"/>
                  </a:cubicBezTo>
                  <a:cubicBezTo>
                    <a:pt x="5005" y="10542"/>
                    <a:pt x="5605" y="9868"/>
                    <a:pt x="6231" y="9215"/>
                  </a:cubicBezTo>
                  <a:cubicBezTo>
                    <a:pt x="6515" y="9306"/>
                    <a:pt x="7166" y="9487"/>
                    <a:pt x="7983" y="9487"/>
                  </a:cubicBezTo>
                  <a:cubicBezTo>
                    <a:pt x="8165" y="9487"/>
                    <a:pt x="8355" y="9478"/>
                    <a:pt x="8551" y="9457"/>
                  </a:cubicBezTo>
                  <a:cubicBezTo>
                    <a:pt x="9693" y="9335"/>
                    <a:pt x="9964" y="8674"/>
                    <a:pt x="9807" y="8258"/>
                  </a:cubicBezTo>
                  <a:cubicBezTo>
                    <a:pt x="9740" y="8081"/>
                    <a:pt x="9449" y="7650"/>
                    <a:pt x="8867" y="7650"/>
                  </a:cubicBezTo>
                  <a:cubicBezTo>
                    <a:pt x="8635" y="7650"/>
                    <a:pt x="8356" y="7719"/>
                    <a:pt x="8027" y="7899"/>
                  </a:cubicBezTo>
                  <a:cubicBezTo>
                    <a:pt x="7576" y="8146"/>
                    <a:pt x="7094" y="8459"/>
                    <a:pt x="6721" y="8712"/>
                  </a:cubicBezTo>
                  <a:cubicBezTo>
                    <a:pt x="7260" y="8169"/>
                    <a:pt x="7814" y="7642"/>
                    <a:pt x="8384" y="7133"/>
                  </a:cubicBezTo>
                  <a:cubicBezTo>
                    <a:pt x="9221" y="7286"/>
                    <a:pt x="9997" y="7451"/>
                    <a:pt x="10631" y="7451"/>
                  </a:cubicBezTo>
                  <a:cubicBezTo>
                    <a:pt x="10946" y="7451"/>
                    <a:pt x="11225" y="7411"/>
                    <a:pt x="11459" y="7307"/>
                  </a:cubicBezTo>
                  <a:cubicBezTo>
                    <a:pt x="11765" y="7171"/>
                    <a:pt x="12008" y="6833"/>
                    <a:pt x="11924" y="6511"/>
                  </a:cubicBezTo>
                  <a:cubicBezTo>
                    <a:pt x="11865" y="6282"/>
                    <a:pt x="11658" y="6115"/>
                    <a:pt x="11432" y="6044"/>
                  </a:cubicBezTo>
                  <a:cubicBezTo>
                    <a:pt x="11301" y="6003"/>
                    <a:pt x="11158" y="5985"/>
                    <a:pt x="11008" y="5985"/>
                  </a:cubicBezTo>
                  <a:cubicBezTo>
                    <a:pt x="10309" y="5985"/>
                    <a:pt x="9452" y="6381"/>
                    <a:pt x="8872" y="6701"/>
                  </a:cubicBezTo>
                  <a:cubicBezTo>
                    <a:pt x="9429" y="6220"/>
                    <a:pt x="10000" y="5754"/>
                    <a:pt x="10582" y="5304"/>
                  </a:cubicBezTo>
                  <a:cubicBezTo>
                    <a:pt x="11428" y="5365"/>
                    <a:pt x="12266" y="5512"/>
                    <a:pt x="12945" y="5512"/>
                  </a:cubicBezTo>
                  <a:cubicBezTo>
                    <a:pt x="13348" y="5512"/>
                    <a:pt x="13695" y="5460"/>
                    <a:pt x="13954" y="5307"/>
                  </a:cubicBezTo>
                  <a:cubicBezTo>
                    <a:pt x="14254" y="5129"/>
                    <a:pt x="14463" y="4749"/>
                    <a:pt x="14336" y="4427"/>
                  </a:cubicBezTo>
                  <a:cubicBezTo>
                    <a:pt x="14247" y="4198"/>
                    <a:pt x="14012" y="4050"/>
                    <a:pt x="13769" y="4005"/>
                  </a:cubicBezTo>
                  <a:cubicBezTo>
                    <a:pt x="13681" y="3988"/>
                    <a:pt x="13588" y="3980"/>
                    <a:pt x="13492" y="3980"/>
                  </a:cubicBezTo>
                  <a:cubicBezTo>
                    <a:pt x="12842" y="3980"/>
                    <a:pt x="12042" y="4335"/>
                    <a:pt x="11423" y="4676"/>
                  </a:cubicBezTo>
                  <a:cubicBezTo>
                    <a:pt x="12294" y="4041"/>
                    <a:pt x="13191" y="3445"/>
                    <a:pt x="14114" y="2888"/>
                  </a:cubicBezTo>
                  <a:cubicBezTo>
                    <a:pt x="15793" y="2486"/>
                    <a:pt x="17507" y="2326"/>
                    <a:pt x="18186" y="1552"/>
                  </a:cubicBezTo>
                  <a:cubicBezTo>
                    <a:pt x="18488" y="1207"/>
                    <a:pt x="18593" y="649"/>
                    <a:pt x="18302" y="298"/>
                  </a:cubicBezTo>
                  <a:cubicBezTo>
                    <a:pt x="18076" y="89"/>
                    <a:pt x="17818" y="0"/>
                    <a:pt x="17543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418" name="Google Shape;78;p4"/>
            <p:cNvGrpSpPr/>
            <p:nvPr/>
          </p:nvGrpSpPr>
          <p:grpSpPr>
            <a:xfrm>
              <a:off x="379800" y="4316400"/>
              <a:ext cx="537840" cy="886320"/>
              <a:chOff x="379800" y="4316400"/>
              <a:chExt cx="537840" cy="886320"/>
            </a:xfrm>
          </p:grpSpPr>
          <p:sp>
            <p:nvSpPr>
              <p:cNvPr id="419" name="Google Shape;79;p4"/>
              <p:cNvSpPr/>
              <p:nvPr/>
            </p:nvSpPr>
            <p:spPr>
              <a:xfrm rot="16200000">
                <a:off x="205560" y="4490640"/>
                <a:ext cx="886320" cy="537840"/>
              </a:xfrm>
              <a:custGeom>
                <a:avLst/>
                <a:gdLst>
                  <a:gd name="textAreaLeft" fmla="*/ 0 w 886320"/>
                  <a:gd name="textAreaRight" fmla="*/ 886680 w 886320"/>
                  <a:gd name="textAreaTop" fmla="*/ 0 h 537840"/>
                  <a:gd name="textAreaBottom" fmla="*/ 538200 h 537840"/>
                </a:gdLst>
                <a:ahLst/>
                <a:rect l="textAreaLeft" t="textAreaTop" r="textAreaRight" b="textAreaBottom"/>
                <a:pathLst>
                  <a:path w="22124" h="13427">
                    <a:moveTo>
                      <a:pt x="20245" y="0"/>
                    </a:moveTo>
                    <a:cubicBezTo>
                      <a:pt x="19052" y="0"/>
                      <a:pt x="17059" y="921"/>
                      <a:pt x="15152" y="2640"/>
                    </a:cubicBezTo>
                    <a:cubicBezTo>
                      <a:pt x="15518" y="2151"/>
                      <a:pt x="15090" y="1326"/>
                      <a:pt x="14181" y="1326"/>
                    </a:cubicBezTo>
                    <a:cubicBezTo>
                      <a:pt x="14104" y="1326"/>
                      <a:pt x="14025" y="1332"/>
                      <a:pt x="13941" y="1344"/>
                    </a:cubicBezTo>
                    <a:cubicBezTo>
                      <a:pt x="13009" y="1483"/>
                      <a:pt x="11220" y="2751"/>
                      <a:pt x="10050" y="4409"/>
                    </a:cubicBezTo>
                    <a:cubicBezTo>
                      <a:pt x="10153" y="3911"/>
                      <a:pt x="9833" y="3133"/>
                      <a:pt x="8985" y="3133"/>
                    </a:cubicBezTo>
                    <a:cubicBezTo>
                      <a:pt x="8889" y="3133"/>
                      <a:pt x="8786" y="3143"/>
                      <a:pt x="8677" y="3164"/>
                    </a:cubicBezTo>
                    <a:cubicBezTo>
                      <a:pt x="7561" y="3383"/>
                      <a:pt x="6103" y="5112"/>
                      <a:pt x="5240" y="6203"/>
                    </a:cubicBezTo>
                    <a:cubicBezTo>
                      <a:pt x="5305" y="5935"/>
                      <a:pt x="5275" y="5619"/>
                      <a:pt x="5139" y="5434"/>
                    </a:cubicBezTo>
                    <a:cubicBezTo>
                      <a:pt x="4944" y="5170"/>
                      <a:pt x="4685" y="5046"/>
                      <a:pt x="4385" y="5046"/>
                    </a:cubicBezTo>
                    <a:cubicBezTo>
                      <a:pt x="2813" y="5046"/>
                      <a:pt x="144" y="8476"/>
                      <a:pt x="0" y="13155"/>
                    </a:cubicBezTo>
                    <a:cubicBezTo>
                      <a:pt x="713" y="13228"/>
                      <a:pt x="2151" y="13427"/>
                      <a:pt x="3476" y="13427"/>
                    </a:cubicBezTo>
                    <a:cubicBezTo>
                      <a:pt x="4937" y="13427"/>
                      <a:pt x="6259" y="13186"/>
                      <a:pt x="6321" y="12272"/>
                    </a:cubicBezTo>
                    <a:cubicBezTo>
                      <a:pt x="6354" y="11776"/>
                      <a:pt x="6054" y="11501"/>
                      <a:pt x="5681" y="11345"/>
                    </a:cubicBezTo>
                    <a:lnTo>
                      <a:pt x="5681" y="11345"/>
                    </a:lnTo>
                    <a:cubicBezTo>
                      <a:pt x="6574" y="11495"/>
                      <a:pt x="7661" y="11629"/>
                      <a:pt x="8637" y="11629"/>
                    </a:cubicBezTo>
                    <a:cubicBezTo>
                      <a:pt x="10027" y="11629"/>
                      <a:pt x="11190" y="11357"/>
                      <a:pt x="11248" y="10470"/>
                    </a:cubicBezTo>
                    <a:cubicBezTo>
                      <a:pt x="11292" y="9809"/>
                      <a:pt x="10677" y="9465"/>
                      <a:pt x="9975" y="9320"/>
                    </a:cubicBezTo>
                    <a:lnTo>
                      <a:pt x="9975" y="9320"/>
                    </a:lnTo>
                    <a:cubicBezTo>
                      <a:pt x="10600" y="9389"/>
                      <a:pt x="11337" y="9444"/>
                      <a:pt x="12079" y="9444"/>
                    </a:cubicBezTo>
                    <a:cubicBezTo>
                      <a:pt x="13488" y="9444"/>
                      <a:pt x="14915" y="9244"/>
                      <a:pt x="15630" y="8552"/>
                    </a:cubicBezTo>
                    <a:cubicBezTo>
                      <a:pt x="16258" y="7943"/>
                      <a:pt x="16010" y="7239"/>
                      <a:pt x="15590" y="6953"/>
                    </a:cubicBezTo>
                    <a:lnTo>
                      <a:pt x="15590" y="6953"/>
                    </a:lnTo>
                    <a:cubicBezTo>
                      <a:pt x="15862" y="7005"/>
                      <a:pt x="16120" y="7029"/>
                      <a:pt x="16360" y="7029"/>
                    </a:cubicBezTo>
                    <a:cubicBezTo>
                      <a:pt x="17538" y="7029"/>
                      <a:pt x="18297" y="6453"/>
                      <a:pt x="18264" y="5801"/>
                    </a:cubicBezTo>
                    <a:cubicBezTo>
                      <a:pt x="18231" y="5119"/>
                      <a:pt x="17403" y="4685"/>
                      <a:pt x="16548" y="4685"/>
                    </a:cubicBezTo>
                    <a:cubicBezTo>
                      <a:pt x="16469" y="4685"/>
                      <a:pt x="16389" y="4688"/>
                      <a:pt x="16310" y="4696"/>
                    </a:cubicBezTo>
                    <a:cubicBezTo>
                      <a:pt x="19483" y="4308"/>
                      <a:pt x="22123" y="1382"/>
                      <a:pt x="21132" y="304"/>
                    </a:cubicBezTo>
                    <a:cubicBezTo>
                      <a:pt x="20944" y="100"/>
                      <a:pt x="20638" y="0"/>
                      <a:pt x="20245" y="0"/>
                    </a:cubicBezTo>
                    <a:close/>
                  </a:path>
                </a:pathLst>
              </a:custGeom>
              <a:solidFill>
                <a:srgbClr val="6b49e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cs-CZ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20" name="Google Shape;80;p4"/>
              <p:cNvSpPr/>
              <p:nvPr/>
            </p:nvSpPr>
            <p:spPr>
              <a:xfrm rot="16200000">
                <a:off x="262440" y="4574520"/>
                <a:ext cx="768240" cy="425520"/>
              </a:xfrm>
              <a:custGeom>
                <a:avLst/>
                <a:gdLst>
                  <a:gd name="textAreaLeft" fmla="*/ 0 w 768240"/>
                  <a:gd name="textAreaRight" fmla="*/ 768600 w 768240"/>
                  <a:gd name="textAreaTop" fmla="*/ 0 h 425520"/>
                  <a:gd name="textAreaBottom" fmla="*/ 425880 h 425520"/>
                </a:gdLst>
                <a:ahLst/>
                <a:rect l="textAreaLeft" t="textAreaTop" r="textAreaRight" b="textAreaBottom"/>
                <a:pathLst>
                  <a:path w="19174" h="10628">
                    <a:moveTo>
                      <a:pt x="19078" y="0"/>
                    </a:moveTo>
                    <a:cubicBezTo>
                      <a:pt x="19063" y="0"/>
                      <a:pt x="19048" y="4"/>
                      <a:pt x="19034" y="13"/>
                    </a:cubicBezTo>
                    <a:cubicBezTo>
                      <a:pt x="15270" y="2538"/>
                      <a:pt x="12221" y="3807"/>
                      <a:pt x="9529" y="4927"/>
                    </a:cubicBezTo>
                    <a:cubicBezTo>
                      <a:pt x="6235" y="6297"/>
                      <a:pt x="3389" y="7481"/>
                      <a:pt x="58" y="10480"/>
                    </a:cubicBezTo>
                    <a:cubicBezTo>
                      <a:pt x="1" y="10532"/>
                      <a:pt x="37" y="10627"/>
                      <a:pt x="115" y="10627"/>
                    </a:cubicBezTo>
                    <a:cubicBezTo>
                      <a:pt x="135" y="10627"/>
                      <a:pt x="155" y="10619"/>
                      <a:pt x="171" y="10605"/>
                    </a:cubicBezTo>
                    <a:cubicBezTo>
                      <a:pt x="3480" y="7626"/>
                      <a:pt x="6313" y="6447"/>
                      <a:pt x="9594" y="5082"/>
                    </a:cubicBezTo>
                    <a:cubicBezTo>
                      <a:pt x="12292" y="3959"/>
                      <a:pt x="15351" y="2687"/>
                      <a:pt x="19127" y="154"/>
                    </a:cubicBezTo>
                    <a:cubicBezTo>
                      <a:pt x="19164" y="127"/>
                      <a:pt x="19174" y="75"/>
                      <a:pt x="19149" y="38"/>
                    </a:cubicBezTo>
                    <a:cubicBezTo>
                      <a:pt x="19132" y="13"/>
                      <a:pt x="19105" y="0"/>
                      <a:pt x="190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cs-CZ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21" name="Google Shape;81;p4"/>
              <p:cNvSpPr/>
              <p:nvPr/>
            </p:nvSpPr>
            <p:spPr>
              <a:xfrm rot="16200000">
                <a:off x="469800" y="4640400"/>
                <a:ext cx="93960" cy="93600"/>
              </a:xfrm>
              <a:custGeom>
                <a:avLst/>
                <a:gdLst>
                  <a:gd name="textAreaLeft" fmla="*/ 0 w 93960"/>
                  <a:gd name="textAreaRight" fmla="*/ 94320 w 93960"/>
                  <a:gd name="textAreaTop" fmla="*/ 0 h 93600"/>
                  <a:gd name="textAreaBottom" fmla="*/ 93960 h 93600"/>
                </a:gdLst>
                <a:ahLst/>
                <a:rect l="textAreaLeft" t="textAreaTop" r="textAreaRight" b="textAreaBottom"/>
                <a:pathLst>
                  <a:path w="2353" h="2347">
                    <a:moveTo>
                      <a:pt x="2259" y="1"/>
                    </a:moveTo>
                    <a:cubicBezTo>
                      <a:pt x="2237" y="1"/>
                      <a:pt x="2214" y="10"/>
                      <a:pt x="2197" y="28"/>
                    </a:cubicBezTo>
                    <a:lnTo>
                      <a:pt x="54" y="2203"/>
                    </a:lnTo>
                    <a:cubicBezTo>
                      <a:pt x="1" y="2257"/>
                      <a:pt x="39" y="2347"/>
                      <a:pt x="114" y="2347"/>
                    </a:cubicBezTo>
                    <a:cubicBezTo>
                      <a:pt x="136" y="2347"/>
                      <a:pt x="158" y="2337"/>
                      <a:pt x="174" y="2322"/>
                    </a:cubicBezTo>
                    <a:lnTo>
                      <a:pt x="2318" y="146"/>
                    </a:lnTo>
                    <a:cubicBezTo>
                      <a:pt x="2352" y="114"/>
                      <a:pt x="2353" y="59"/>
                      <a:pt x="2319" y="25"/>
                    </a:cubicBezTo>
                    <a:cubicBezTo>
                      <a:pt x="2302" y="9"/>
                      <a:pt x="2281" y="1"/>
                      <a:pt x="22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cs-CZ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22" name="Google Shape;82;p4"/>
              <p:cNvSpPr/>
              <p:nvPr/>
            </p:nvSpPr>
            <p:spPr>
              <a:xfrm rot="16200000">
                <a:off x="552960" y="4842720"/>
                <a:ext cx="87840" cy="93240"/>
              </a:xfrm>
              <a:custGeom>
                <a:avLst/>
                <a:gdLst>
                  <a:gd name="textAreaLeft" fmla="*/ 0 w 87840"/>
                  <a:gd name="textAreaRight" fmla="*/ 88200 w 87840"/>
                  <a:gd name="textAreaTop" fmla="*/ 0 h 93240"/>
                  <a:gd name="textAreaBottom" fmla="*/ 93600 h 93240"/>
                </a:gdLst>
                <a:ahLst/>
                <a:rect l="textAreaLeft" t="textAreaTop" r="textAreaRight" b="textAreaBottom"/>
                <a:pathLst>
                  <a:path w="2202" h="2334">
                    <a:moveTo>
                      <a:pt x="2081" y="0"/>
                    </a:moveTo>
                    <a:cubicBezTo>
                      <a:pt x="2063" y="0"/>
                      <a:pt x="2043" y="7"/>
                      <a:pt x="2025" y="23"/>
                    </a:cubicBezTo>
                    <a:cubicBezTo>
                      <a:pt x="1310" y="696"/>
                      <a:pt x="648" y="1423"/>
                      <a:pt x="43" y="2198"/>
                    </a:cubicBezTo>
                    <a:cubicBezTo>
                      <a:pt x="1" y="2253"/>
                      <a:pt x="40" y="2334"/>
                      <a:pt x="110" y="2334"/>
                    </a:cubicBezTo>
                    <a:cubicBezTo>
                      <a:pt x="136" y="2334"/>
                      <a:pt x="160" y="2322"/>
                      <a:pt x="177" y="2301"/>
                    </a:cubicBezTo>
                    <a:cubicBezTo>
                      <a:pt x="775" y="1533"/>
                      <a:pt x="1431" y="813"/>
                      <a:pt x="2140" y="146"/>
                    </a:cubicBezTo>
                    <a:cubicBezTo>
                      <a:pt x="2201" y="86"/>
                      <a:pt x="2147" y="0"/>
                      <a:pt x="20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cs-CZ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23" name="Google Shape;83;p4"/>
              <p:cNvSpPr/>
              <p:nvPr/>
            </p:nvSpPr>
            <p:spPr>
              <a:xfrm rot="16200000">
                <a:off x="672480" y="5007960"/>
                <a:ext cx="65160" cy="135360"/>
              </a:xfrm>
              <a:custGeom>
                <a:avLst/>
                <a:gdLst>
                  <a:gd name="textAreaLeft" fmla="*/ 0 w 65160"/>
                  <a:gd name="textAreaRight" fmla="*/ 65520 w 65160"/>
                  <a:gd name="textAreaTop" fmla="*/ 0 h 135360"/>
                  <a:gd name="textAreaBottom" fmla="*/ 135720 h 135360"/>
                </a:gdLst>
                <a:ahLst/>
                <a:rect l="textAreaLeft" t="textAreaTop" r="textAreaRight" b="textAreaBottom"/>
                <a:pathLst>
                  <a:path w="1631" h="3383">
                    <a:moveTo>
                      <a:pt x="1514" y="1"/>
                    </a:moveTo>
                    <a:cubicBezTo>
                      <a:pt x="1492" y="1"/>
                      <a:pt x="1469" y="10"/>
                      <a:pt x="1450" y="33"/>
                    </a:cubicBezTo>
                    <a:cubicBezTo>
                      <a:pt x="723" y="990"/>
                      <a:pt x="229" y="2102"/>
                      <a:pt x="9" y="3283"/>
                    </a:cubicBezTo>
                    <a:cubicBezTo>
                      <a:pt x="0" y="3329"/>
                      <a:pt x="30" y="3372"/>
                      <a:pt x="76" y="3382"/>
                    </a:cubicBezTo>
                    <a:cubicBezTo>
                      <a:pt x="81" y="3382"/>
                      <a:pt x="86" y="3383"/>
                      <a:pt x="91" y="3383"/>
                    </a:cubicBezTo>
                    <a:cubicBezTo>
                      <a:pt x="132" y="3383"/>
                      <a:pt x="166" y="3353"/>
                      <a:pt x="173" y="3313"/>
                    </a:cubicBezTo>
                    <a:cubicBezTo>
                      <a:pt x="389" y="2158"/>
                      <a:pt x="873" y="1070"/>
                      <a:pt x="1584" y="135"/>
                    </a:cubicBezTo>
                    <a:cubicBezTo>
                      <a:pt x="1630" y="70"/>
                      <a:pt x="1574" y="1"/>
                      <a:pt x="15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7680" bIns="67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cs-CZ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24" name="Google Shape;84;p4"/>
              <p:cNvSpPr/>
              <p:nvPr/>
            </p:nvSpPr>
            <p:spPr>
              <a:xfrm rot="16200000">
                <a:off x="548640" y="4581360"/>
                <a:ext cx="123480" cy="13320"/>
              </a:xfrm>
              <a:custGeom>
                <a:avLst/>
                <a:gdLst>
                  <a:gd name="textAreaLeft" fmla="*/ 0 w 123480"/>
                  <a:gd name="textAreaRight" fmla="*/ 123840 w 123480"/>
                  <a:gd name="textAreaTop" fmla="*/ 0 h 13320"/>
                  <a:gd name="textAreaBottom" fmla="*/ 13680 h 13320"/>
                </a:gdLst>
                <a:ahLst/>
                <a:rect l="textAreaLeft" t="textAreaTop" r="textAreaRight" b="textAreaBottom"/>
                <a:pathLst>
                  <a:path w="3092" h="337">
                    <a:moveTo>
                      <a:pt x="87" y="0"/>
                    </a:moveTo>
                    <a:cubicBezTo>
                      <a:pt x="43" y="0"/>
                      <a:pt x="6" y="35"/>
                      <a:pt x="4" y="80"/>
                    </a:cubicBezTo>
                    <a:cubicBezTo>
                      <a:pt x="1" y="126"/>
                      <a:pt x="37" y="166"/>
                      <a:pt x="82" y="169"/>
                    </a:cubicBezTo>
                    <a:lnTo>
                      <a:pt x="3007" y="337"/>
                    </a:lnTo>
                    <a:lnTo>
                      <a:pt x="3008" y="337"/>
                    </a:lnTo>
                    <a:cubicBezTo>
                      <a:pt x="3052" y="336"/>
                      <a:pt x="3088" y="299"/>
                      <a:pt x="3089" y="255"/>
                    </a:cubicBezTo>
                    <a:cubicBezTo>
                      <a:pt x="3091" y="210"/>
                      <a:pt x="3056" y="172"/>
                      <a:pt x="3012" y="169"/>
                    </a:cubicBezTo>
                    <a:lnTo>
                      <a:pt x="93" y="0"/>
                    </a:lnTo>
                    <a:cubicBezTo>
                      <a:pt x="91" y="0"/>
                      <a:pt x="89" y="0"/>
                      <a:pt x="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840" bIns="6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cs-CZ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25" name="Google Shape;85;p4"/>
              <p:cNvSpPr/>
              <p:nvPr/>
            </p:nvSpPr>
            <p:spPr>
              <a:xfrm rot="16200000">
                <a:off x="605160" y="4701600"/>
                <a:ext cx="164160" cy="1260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12600"/>
                  <a:gd name="textAreaBottom" fmla="*/ 12960 h 12600"/>
                </a:gdLst>
                <a:ahLst/>
                <a:rect l="textAreaLeft" t="textAreaTop" r="textAreaRight" b="textAreaBottom"/>
                <a:pathLst>
                  <a:path w="4106" h="322">
                    <a:moveTo>
                      <a:pt x="87" y="1"/>
                    </a:moveTo>
                    <a:cubicBezTo>
                      <a:pt x="41" y="1"/>
                      <a:pt x="4" y="37"/>
                      <a:pt x="3" y="81"/>
                    </a:cubicBezTo>
                    <a:cubicBezTo>
                      <a:pt x="1" y="127"/>
                      <a:pt x="35" y="165"/>
                      <a:pt x="80" y="169"/>
                    </a:cubicBezTo>
                    <a:lnTo>
                      <a:pt x="4023" y="322"/>
                    </a:lnTo>
                    <a:cubicBezTo>
                      <a:pt x="4068" y="320"/>
                      <a:pt x="4104" y="283"/>
                      <a:pt x="4104" y="239"/>
                    </a:cubicBezTo>
                    <a:cubicBezTo>
                      <a:pt x="4105" y="194"/>
                      <a:pt x="4071" y="156"/>
                      <a:pt x="4026" y="153"/>
                    </a:cubicBezTo>
                    <a:lnTo>
                      <a:pt x="87" y="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480" bIns="6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cs-CZ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26" name="Google Shape;86;p4"/>
              <p:cNvSpPr/>
              <p:nvPr/>
            </p:nvSpPr>
            <p:spPr>
              <a:xfrm rot="16200000">
                <a:off x="716400" y="4855680"/>
                <a:ext cx="126000" cy="38160"/>
              </a:xfrm>
              <a:custGeom>
                <a:avLst/>
                <a:gdLst>
                  <a:gd name="textAreaLeft" fmla="*/ 0 w 126000"/>
                  <a:gd name="textAreaRight" fmla="*/ 126360 w 126000"/>
                  <a:gd name="textAreaTop" fmla="*/ 0 h 38160"/>
                  <a:gd name="textAreaBottom" fmla="*/ 38520 h 38160"/>
                </a:gdLst>
                <a:ahLst/>
                <a:rect l="textAreaLeft" t="textAreaTop" r="textAreaRight" b="textAreaBottom"/>
                <a:pathLst>
                  <a:path w="3152" h="959">
                    <a:moveTo>
                      <a:pt x="95" y="0"/>
                    </a:moveTo>
                    <a:cubicBezTo>
                      <a:pt x="59" y="0"/>
                      <a:pt x="25" y="24"/>
                      <a:pt x="14" y="60"/>
                    </a:cubicBezTo>
                    <a:cubicBezTo>
                      <a:pt x="1" y="103"/>
                      <a:pt x="24" y="149"/>
                      <a:pt x="67" y="165"/>
                    </a:cubicBezTo>
                    <a:cubicBezTo>
                      <a:pt x="1037" y="465"/>
                      <a:pt x="2029" y="731"/>
                      <a:pt x="3017" y="956"/>
                    </a:cubicBezTo>
                    <a:cubicBezTo>
                      <a:pt x="3023" y="957"/>
                      <a:pt x="3029" y="958"/>
                      <a:pt x="3036" y="958"/>
                    </a:cubicBezTo>
                    <a:cubicBezTo>
                      <a:pt x="3135" y="957"/>
                      <a:pt x="3152" y="815"/>
                      <a:pt x="3054" y="792"/>
                    </a:cubicBezTo>
                    <a:cubicBezTo>
                      <a:pt x="2071" y="568"/>
                      <a:pt x="1082" y="302"/>
                      <a:pt x="117" y="3"/>
                    </a:cubicBezTo>
                    <a:cubicBezTo>
                      <a:pt x="109" y="1"/>
                      <a:pt x="102" y="0"/>
                      <a:pt x="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9080" bIns="190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cs-CZ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27" name="Google Shape;87;p4"/>
              <p:cNvSpPr/>
              <p:nvPr/>
            </p:nvSpPr>
            <p:spPr>
              <a:xfrm rot="16200000">
                <a:off x="810000" y="5038920"/>
                <a:ext cx="96840" cy="32760"/>
              </a:xfrm>
              <a:custGeom>
                <a:avLst/>
                <a:gdLst>
                  <a:gd name="textAreaLeft" fmla="*/ 0 w 96840"/>
                  <a:gd name="textAreaRight" fmla="*/ 97200 w 96840"/>
                  <a:gd name="textAreaTop" fmla="*/ 0 h 32760"/>
                  <a:gd name="textAreaBottom" fmla="*/ 33120 h 32760"/>
                </a:gdLst>
                <a:ahLst/>
                <a:rect l="textAreaLeft" t="textAreaTop" r="textAreaRight" b="textAreaBottom"/>
                <a:pathLst>
                  <a:path w="2426" h="825">
                    <a:moveTo>
                      <a:pt x="91" y="0"/>
                    </a:moveTo>
                    <a:cubicBezTo>
                      <a:pt x="52" y="0"/>
                      <a:pt x="16" y="28"/>
                      <a:pt x="8" y="69"/>
                    </a:cubicBezTo>
                    <a:cubicBezTo>
                      <a:pt x="0" y="116"/>
                      <a:pt x="31" y="161"/>
                      <a:pt x="79" y="168"/>
                    </a:cubicBezTo>
                    <a:cubicBezTo>
                      <a:pt x="830" y="313"/>
                      <a:pt x="1567" y="530"/>
                      <a:pt x="2277" y="818"/>
                    </a:cubicBezTo>
                    <a:cubicBezTo>
                      <a:pt x="2287" y="822"/>
                      <a:pt x="2298" y="824"/>
                      <a:pt x="2308" y="824"/>
                    </a:cubicBezTo>
                    <a:cubicBezTo>
                      <a:pt x="2401" y="824"/>
                      <a:pt x="2425" y="697"/>
                      <a:pt x="2340" y="662"/>
                    </a:cubicBezTo>
                    <a:cubicBezTo>
                      <a:pt x="1620" y="371"/>
                      <a:pt x="873" y="149"/>
                      <a:pt x="110" y="2"/>
                    </a:cubicBezTo>
                    <a:cubicBezTo>
                      <a:pt x="104" y="1"/>
                      <a:pt x="97" y="0"/>
                      <a:pt x="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6560" bIns="16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cs-CZ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sp>
        <p:nvSpPr>
          <p:cNvPr id="428" name="Google Shape;88;p4"/>
          <p:cNvSpPr/>
          <p:nvPr/>
        </p:nvSpPr>
        <p:spPr>
          <a:xfrm>
            <a:off x="873720" y="1343880"/>
            <a:ext cx="6522120" cy="2901960"/>
          </a:xfrm>
          <a:custGeom>
            <a:avLst/>
            <a:gdLst>
              <a:gd name="textAreaLeft" fmla="*/ 0 w 6522120"/>
              <a:gd name="textAreaRight" fmla="*/ 6522480 w 6522120"/>
              <a:gd name="textAreaTop" fmla="*/ 0 h 2901960"/>
              <a:gd name="textAreaBottom" fmla="*/ 2902320 h 2901960"/>
            </a:gdLst>
            <a:ahLst/>
            <a:rect l="textAreaLeft" t="textAreaTop" r="textAreaRight" b="textAreaBottom"/>
            <a:pathLst>
              <a:path w="68628" h="37449">
                <a:moveTo>
                  <a:pt x="34869" y="0"/>
                </a:moveTo>
                <a:cubicBezTo>
                  <a:pt x="8842" y="0"/>
                  <a:pt x="1" y="22389"/>
                  <a:pt x="5998" y="32207"/>
                </a:cubicBezTo>
                <a:cubicBezTo>
                  <a:pt x="8542" y="36372"/>
                  <a:pt x="14068" y="37449"/>
                  <a:pt x="19653" y="37449"/>
                </a:cubicBezTo>
                <a:cubicBezTo>
                  <a:pt x="24745" y="37449"/>
                  <a:pt x="29885" y="36554"/>
                  <a:pt x="32861" y="36289"/>
                </a:cubicBezTo>
                <a:cubicBezTo>
                  <a:pt x="33986" y="36189"/>
                  <a:pt x="35157" y="36148"/>
                  <a:pt x="36357" y="36148"/>
                </a:cubicBezTo>
                <a:cubicBezTo>
                  <a:pt x="41710" y="36148"/>
                  <a:pt x="47653" y="36962"/>
                  <a:pt x="52787" y="36962"/>
                </a:cubicBezTo>
                <a:cubicBezTo>
                  <a:pt x="58611" y="36962"/>
                  <a:pt x="63393" y="35914"/>
                  <a:pt x="65093" y="31440"/>
                </a:cubicBezTo>
                <a:cubicBezTo>
                  <a:pt x="68628" y="22139"/>
                  <a:pt x="56057" y="482"/>
                  <a:pt x="35943" y="13"/>
                </a:cubicBezTo>
                <a:cubicBezTo>
                  <a:pt x="35581" y="4"/>
                  <a:pt x="35224" y="0"/>
                  <a:pt x="34869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cs-CZ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cs-CZ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Google Shape;90;p4"/>
          <p:cNvSpPr/>
          <p:nvPr/>
        </p:nvSpPr>
        <p:spPr>
          <a:xfrm>
            <a:off x="7926120" y="3705120"/>
            <a:ext cx="1182600" cy="1227960"/>
          </a:xfrm>
          <a:custGeom>
            <a:avLst/>
            <a:gdLst>
              <a:gd name="textAreaLeft" fmla="*/ 0 w 1182600"/>
              <a:gd name="textAreaRight" fmla="*/ 1182960 w 1182600"/>
              <a:gd name="textAreaTop" fmla="*/ 0 h 1227960"/>
              <a:gd name="textAreaBottom" fmla="*/ 1228320 h 1227960"/>
            </a:gdLst>
            <a:ahLst/>
            <a:rect l="textAreaLeft" t="textAreaTop" r="textAreaRight" b="textAreaBottom"/>
            <a:pathLst>
              <a:path w="23597" h="24498">
                <a:moveTo>
                  <a:pt x="617" y="2"/>
                </a:moveTo>
                <a:cubicBezTo>
                  <a:pt x="468" y="2"/>
                  <a:pt x="323" y="60"/>
                  <a:pt x="213" y="169"/>
                </a:cubicBezTo>
                <a:cubicBezTo>
                  <a:pt x="50" y="332"/>
                  <a:pt x="1" y="578"/>
                  <a:pt x="89" y="791"/>
                </a:cubicBezTo>
                <a:cubicBezTo>
                  <a:pt x="178" y="1004"/>
                  <a:pt x="386" y="1144"/>
                  <a:pt x="617" y="1144"/>
                </a:cubicBezTo>
                <a:cubicBezTo>
                  <a:pt x="931" y="1144"/>
                  <a:pt x="1187" y="888"/>
                  <a:pt x="1187" y="574"/>
                </a:cubicBezTo>
                <a:cubicBezTo>
                  <a:pt x="1187" y="342"/>
                  <a:pt x="1048" y="134"/>
                  <a:pt x="835" y="46"/>
                </a:cubicBezTo>
                <a:cubicBezTo>
                  <a:pt x="765" y="17"/>
                  <a:pt x="690" y="2"/>
                  <a:pt x="617" y="2"/>
                </a:cubicBezTo>
                <a:close/>
                <a:moveTo>
                  <a:pt x="3819" y="1"/>
                </a:moveTo>
                <a:cubicBezTo>
                  <a:pt x="3670" y="1"/>
                  <a:pt x="3524" y="59"/>
                  <a:pt x="3415" y="169"/>
                </a:cubicBezTo>
                <a:cubicBezTo>
                  <a:pt x="3251" y="332"/>
                  <a:pt x="3202" y="578"/>
                  <a:pt x="3291" y="791"/>
                </a:cubicBezTo>
                <a:cubicBezTo>
                  <a:pt x="3379" y="1004"/>
                  <a:pt x="3588" y="1144"/>
                  <a:pt x="3818" y="1144"/>
                </a:cubicBezTo>
                <a:cubicBezTo>
                  <a:pt x="4133" y="1143"/>
                  <a:pt x="4389" y="888"/>
                  <a:pt x="4389" y="574"/>
                </a:cubicBezTo>
                <a:cubicBezTo>
                  <a:pt x="4389" y="342"/>
                  <a:pt x="4250" y="134"/>
                  <a:pt x="4037" y="45"/>
                </a:cubicBezTo>
                <a:cubicBezTo>
                  <a:pt x="3966" y="16"/>
                  <a:pt x="3892" y="1"/>
                  <a:pt x="3819" y="1"/>
                </a:cubicBezTo>
                <a:close/>
                <a:moveTo>
                  <a:pt x="7018" y="1"/>
                </a:moveTo>
                <a:cubicBezTo>
                  <a:pt x="6870" y="1"/>
                  <a:pt x="6725" y="59"/>
                  <a:pt x="6615" y="168"/>
                </a:cubicBezTo>
                <a:cubicBezTo>
                  <a:pt x="6452" y="331"/>
                  <a:pt x="6402" y="577"/>
                  <a:pt x="6491" y="791"/>
                </a:cubicBezTo>
                <a:cubicBezTo>
                  <a:pt x="6579" y="1004"/>
                  <a:pt x="6787" y="1143"/>
                  <a:pt x="7019" y="1144"/>
                </a:cubicBezTo>
                <a:cubicBezTo>
                  <a:pt x="7334" y="1143"/>
                  <a:pt x="7589" y="888"/>
                  <a:pt x="7590" y="574"/>
                </a:cubicBezTo>
                <a:cubicBezTo>
                  <a:pt x="7590" y="342"/>
                  <a:pt x="7452" y="134"/>
                  <a:pt x="7238" y="45"/>
                </a:cubicBezTo>
                <a:cubicBezTo>
                  <a:pt x="7167" y="15"/>
                  <a:pt x="7092" y="1"/>
                  <a:pt x="7018" y="1"/>
                </a:cubicBezTo>
                <a:close/>
                <a:moveTo>
                  <a:pt x="10221" y="2"/>
                </a:moveTo>
                <a:cubicBezTo>
                  <a:pt x="10072" y="2"/>
                  <a:pt x="9926" y="60"/>
                  <a:pt x="9817" y="169"/>
                </a:cubicBezTo>
                <a:cubicBezTo>
                  <a:pt x="9654" y="332"/>
                  <a:pt x="9605" y="578"/>
                  <a:pt x="9693" y="791"/>
                </a:cubicBezTo>
                <a:cubicBezTo>
                  <a:pt x="9782" y="1005"/>
                  <a:pt x="9990" y="1144"/>
                  <a:pt x="10221" y="1144"/>
                </a:cubicBezTo>
                <a:cubicBezTo>
                  <a:pt x="10535" y="1143"/>
                  <a:pt x="10791" y="887"/>
                  <a:pt x="10791" y="574"/>
                </a:cubicBezTo>
                <a:cubicBezTo>
                  <a:pt x="10791" y="342"/>
                  <a:pt x="10652" y="134"/>
                  <a:pt x="10439" y="46"/>
                </a:cubicBezTo>
                <a:cubicBezTo>
                  <a:pt x="10369" y="16"/>
                  <a:pt x="10294" y="2"/>
                  <a:pt x="10221" y="2"/>
                </a:cubicBezTo>
                <a:close/>
                <a:moveTo>
                  <a:pt x="13423" y="2"/>
                </a:moveTo>
                <a:cubicBezTo>
                  <a:pt x="13274" y="2"/>
                  <a:pt x="13128" y="60"/>
                  <a:pt x="13019" y="169"/>
                </a:cubicBezTo>
                <a:cubicBezTo>
                  <a:pt x="12855" y="332"/>
                  <a:pt x="12807" y="578"/>
                  <a:pt x="12894" y="791"/>
                </a:cubicBezTo>
                <a:cubicBezTo>
                  <a:pt x="12982" y="1004"/>
                  <a:pt x="13191" y="1143"/>
                  <a:pt x="13421" y="1144"/>
                </a:cubicBezTo>
                <a:cubicBezTo>
                  <a:pt x="13736" y="1143"/>
                  <a:pt x="13992" y="888"/>
                  <a:pt x="13993" y="574"/>
                </a:cubicBezTo>
                <a:cubicBezTo>
                  <a:pt x="13993" y="343"/>
                  <a:pt x="13854" y="134"/>
                  <a:pt x="13641" y="46"/>
                </a:cubicBezTo>
                <a:cubicBezTo>
                  <a:pt x="13570" y="17"/>
                  <a:pt x="13496" y="2"/>
                  <a:pt x="13423" y="2"/>
                </a:cubicBezTo>
                <a:close/>
                <a:moveTo>
                  <a:pt x="16623" y="1"/>
                </a:moveTo>
                <a:cubicBezTo>
                  <a:pt x="16475" y="1"/>
                  <a:pt x="16329" y="59"/>
                  <a:pt x="16219" y="168"/>
                </a:cubicBezTo>
                <a:cubicBezTo>
                  <a:pt x="16056" y="331"/>
                  <a:pt x="16007" y="577"/>
                  <a:pt x="16095" y="791"/>
                </a:cubicBezTo>
                <a:cubicBezTo>
                  <a:pt x="16184" y="1004"/>
                  <a:pt x="16392" y="1143"/>
                  <a:pt x="16623" y="1144"/>
                </a:cubicBezTo>
                <a:cubicBezTo>
                  <a:pt x="16939" y="1143"/>
                  <a:pt x="17193" y="888"/>
                  <a:pt x="17194" y="574"/>
                </a:cubicBezTo>
                <a:cubicBezTo>
                  <a:pt x="17194" y="342"/>
                  <a:pt x="17056" y="134"/>
                  <a:pt x="16842" y="45"/>
                </a:cubicBezTo>
                <a:cubicBezTo>
                  <a:pt x="16772" y="15"/>
                  <a:pt x="16697" y="1"/>
                  <a:pt x="16623" y="1"/>
                </a:cubicBezTo>
                <a:close/>
                <a:moveTo>
                  <a:pt x="19826" y="1"/>
                </a:moveTo>
                <a:cubicBezTo>
                  <a:pt x="19677" y="1"/>
                  <a:pt x="19530" y="59"/>
                  <a:pt x="19421" y="168"/>
                </a:cubicBezTo>
                <a:cubicBezTo>
                  <a:pt x="19257" y="331"/>
                  <a:pt x="19209" y="577"/>
                  <a:pt x="19297" y="791"/>
                </a:cubicBezTo>
                <a:cubicBezTo>
                  <a:pt x="19385" y="1004"/>
                  <a:pt x="19594" y="1143"/>
                  <a:pt x="19825" y="1144"/>
                </a:cubicBezTo>
                <a:cubicBezTo>
                  <a:pt x="20139" y="1143"/>
                  <a:pt x="20395" y="888"/>
                  <a:pt x="20396" y="574"/>
                </a:cubicBezTo>
                <a:cubicBezTo>
                  <a:pt x="20396" y="342"/>
                  <a:pt x="20257" y="134"/>
                  <a:pt x="20044" y="45"/>
                </a:cubicBezTo>
                <a:cubicBezTo>
                  <a:pt x="19974" y="16"/>
                  <a:pt x="19899" y="1"/>
                  <a:pt x="19826" y="1"/>
                </a:cubicBezTo>
                <a:close/>
                <a:moveTo>
                  <a:pt x="23026" y="2"/>
                </a:moveTo>
                <a:cubicBezTo>
                  <a:pt x="22878" y="2"/>
                  <a:pt x="22731" y="60"/>
                  <a:pt x="22623" y="169"/>
                </a:cubicBezTo>
                <a:cubicBezTo>
                  <a:pt x="22459" y="332"/>
                  <a:pt x="22410" y="578"/>
                  <a:pt x="22498" y="791"/>
                </a:cubicBezTo>
                <a:cubicBezTo>
                  <a:pt x="22587" y="1005"/>
                  <a:pt x="22796" y="1144"/>
                  <a:pt x="23026" y="1144"/>
                </a:cubicBezTo>
                <a:cubicBezTo>
                  <a:pt x="23341" y="1143"/>
                  <a:pt x="23596" y="887"/>
                  <a:pt x="23597" y="574"/>
                </a:cubicBezTo>
                <a:cubicBezTo>
                  <a:pt x="23597" y="342"/>
                  <a:pt x="23458" y="134"/>
                  <a:pt x="23245" y="46"/>
                </a:cubicBezTo>
                <a:cubicBezTo>
                  <a:pt x="23174" y="16"/>
                  <a:pt x="23100" y="2"/>
                  <a:pt x="23026" y="2"/>
                </a:cubicBezTo>
                <a:close/>
                <a:moveTo>
                  <a:pt x="617" y="2922"/>
                </a:moveTo>
                <a:cubicBezTo>
                  <a:pt x="469" y="2922"/>
                  <a:pt x="323" y="2980"/>
                  <a:pt x="213" y="3089"/>
                </a:cubicBezTo>
                <a:cubicBezTo>
                  <a:pt x="50" y="3252"/>
                  <a:pt x="1" y="3498"/>
                  <a:pt x="89" y="3711"/>
                </a:cubicBezTo>
                <a:cubicBezTo>
                  <a:pt x="178" y="3924"/>
                  <a:pt x="386" y="4063"/>
                  <a:pt x="617" y="4063"/>
                </a:cubicBezTo>
                <a:cubicBezTo>
                  <a:pt x="931" y="4063"/>
                  <a:pt x="1187" y="3807"/>
                  <a:pt x="1187" y="3493"/>
                </a:cubicBezTo>
                <a:cubicBezTo>
                  <a:pt x="1187" y="3262"/>
                  <a:pt x="1048" y="3054"/>
                  <a:pt x="835" y="2965"/>
                </a:cubicBezTo>
                <a:cubicBezTo>
                  <a:pt x="765" y="2936"/>
                  <a:pt x="691" y="2922"/>
                  <a:pt x="617" y="2922"/>
                </a:cubicBezTo>
                <a:close/>
                <a:moveTo>
                  <a:pt x="3817" y="2921"/>
                </a:moveTo>
                <a:cubicBezTo>
                  <a:pt x="3669" y="2921"/>
                  <a:pt x="3523" y="2979"/>
                  <a:pt x="3414" y="3088"/>
                </a:cubicBezTo>
                <a:cubicBezTo>
                  <a:pt x="3251" y="3252"/>
                  <a:pt x="3202" y="3498"/>
                  <a:pt x="3291" y="3711"/>
                </a:cubicBezTo>
                <a:cubicBezTo>
                  <a:pt x="3380" y="3924"/>
                  <a:pt x="3588" y="4063"/>
                  <a:pt x="3818" y="4063"/>
                </a:cubicBezTo>
                <a:cubicBezTo>
                  <a:pt x="4133" y="4062"/>
                  <a:pt x="4388" y="3807"/>
                  <a:pt x="4389" y="3493"/>
                </a:cubicBezTo>
                <a:cubicBezTo>
                  <a:pt x="4389" y="3261"/>
                  <a:pt x="4250" y="3053"/>
                  <a:pt x="4037" y="2965"/>
                </a:cubicBezTo>
                <a:cubicBezTo>
                  <a:pt x="3966" y="2935"/>
                  <a:pt x="3891" y="2921"/>
                  <a:pt x="3817" y="2921"/>
                </a:cubicBezTo>
                <a:close/>
                <a:moveTo>
                  <a:pt x="7020" y="2920"/>
                </a:moveTo>
                <a:cubicBezTo>
                  <a:pt x="6871" y="2920"/>
                  <a:pt x="6725" y="2978"/>
                  <a:pt x="6615" y="3088"/>
                </a:cubicBezTo>
                <a:cubicBezTo>
                  <a:pt x="6452" y="3250"/>
                  <a:pt x="6402" y="3497"/>
                  <a:pt x="6491" y="3710"/>
                </a:cubicBezTo>
                <a:cubicBezTo>
                  <a:pt x="6579" y="3923"/>
                  <a:pt x="6787" y="4063"/>
                  <a:pt x="7019" y="4063"/>
                </a:cubicBezTo>
                <a:cubicBezTo>
                  <a:pt x="7334" y="4063"/>
                  <a:pt x="7589" y="3807"/>
                  <a:pt x="7590" y="3493"/>
                </a:cubicBezTo>
                <a:cubicBezTo>
                  <a:pt x="7590" y="3261"/>
                  <a:pt x="7451" y="3053"/>
                  <a:pt x="7238" y="2964"/>
                </a:cubicBezTo>
                <a:cubicBezTo>
                  <a:pt x="7167" y="2935"/>
                  <a:pt x="7093" y="2920"/>
                  <a:pt x="7020" y="2920"/>
                </a:cubicBezTo>
                <a:close/>
                <a:moveTo>
                  <a:pt x="10221" y="2922"/>
                </a:moveTo>
                <a:cubicBezTo>
                  <a:pt x="10072" y="2922"/>
                  <a:pt x="9926" y="2980"/>
                  <a:pt x="9817" y="3089"/>
                </a:cubicBezTo>
                <a:cubicBezTo>
                  <a:pt x="9654" y="3253"/>
                  <a:pt x="9605" y="3498"/>
                  <a:pt x="9694" y="3711"/>
                </a:cubicBezTo>
                <a:cubicBezTo>
                  <a:pt x="9782" y="3924"/>
                  <a:pt x="9990" y="4063"/>
                  <a:pt x="10221" y="4063"/>
                </a:cubicBezTo>
                <a:cubicBezTo>
                  <a:pt x="10535" y="4062"/>
                  <a:pt x="10790" y="3807"/>
                  <a:pt x="10791" y="3493"/>
                </a:cubicBezTo>
                <a:cubicBezTo>
                  <a:pt x="10791" y="3261"/>
                  <a:pt x="10652" y="3053"/>
                  <a:pt x="10439" y="2965"/>
                </a:cubicBezTo>
                <a:cubicBezTo>
                  <a:pt x="10369" y="2936"/>
                  <a:pt x="10295" y="2922"/>
                  <a:pt x="10221" y="2922"/>
                </a:cubicBezTo>
                <a:close/>
                <a:moveTo>
                  <a:pt x="13422" y="2922"/>
                </a:moveTo>
                <a:cubicBezTo>
                  <a:pt x="13273" y="2922"/>
                  <a:pt x="13127" y="2980"/>
                  <a:pt x="13019" y="3089"/>
                </a:cubicBezTo>
                <a:cubicBezTo>
                  <a:pt x="12855" y="3252"/>
                  <a:pt x="12807" y="3497"/>
                  <a:pt x="12894" y="3710"/>
                </a:cubicBezTo>
                <a:cubicBezTo>
                  <a:pt x="12982" y="3923"/>
                  <a:pt x="13191" y="4063"/>
                  <a:pt x="13421" y="4063"/>
                </a:cubicBezTo>
                <a:cubicBezTo>
                  <a:pt x="13736" y="4062"/>
                  <a:pt x="13992" y="3807"/>
                  <a:pt x="13993" y="3493"/>
                </a:cubicBezTo>
                <a:cubicBezTo>
                  <a:pt x="13993" y="3262"/>
                  <a:pt x="13853" y="3054"/>
                  <a:pt x="13640" y="2965"/>
                </a:cubicBezTo>
                <a:cubicBezTo>
                  <a:pt x="13569" y="2936"/>
                  <a:pt x="13495" y="2922"/>
                  <a:pt x="13422" y="2922"/>
                </a:cubicBezTo>
                <a:close/>
                <a:moveTo>
                  <a:pt x="16624" y="2920"/>
                </a:moveTo>
                <a:cubicBezTo>
                  <a:pt x="16475" y="2920"/>
                  <a:pt x="16329" y="2978"/>
                  <a:pt x="16219" y="3088"/>
                </a:cubicBezTo>
                <a:cubicBezTo>
                  <a:pt x="16056" y="3250"/>
                  <a:pt x="16007" y="3497"/>
                  <a:pt x="16095" y="3710"/>
                </a:cubicBezTo>
                <a:cubicBezTo>
                  <a:pt x="16184" y="3923"/>
                  <a:pt x="16392" y="4063"/>
                  <a:pt x="16623" y="4063"/>
                </a:cubicBezTo>
                <a:cubicBezTo>
                  <a:pt x="16938" y="4063"/>
                  <a:pt x="17193" y="3807"/>
                  <a:pt x="17194" y="3493"/>
                </a:cubicBezTo>
                <a:cubicBezTo>
                  <a:pt x="17194" y="3261"/>
                  <a:pt x="17056" y="3053"/>
                  <a:pt x="16842" y="2964"/>
                </a:cubicBezTo>
                <a:cubicBezTo>
                  <a:pt x="16772" y="2935"/>
                  <a:pt x="16698" y="2920"/>
                  <a:pt x="16624" y="2920"/>
                </a:cubicBezTo>
                <a:close/>
                <a:moveTo>
                  <a:pt x="19825" y="2920"/>
                </a:moveTo>
                <a:cubicBezTo>
                  <a:pt x="19677" y="2920"/>
                  <a:pt x="19530" y="2978"/>
                  <a:pt x="19421" y="3088"/>
                </a:cubicBezTo>
                <a:cubicBezTo>
                  <a:pt x="19257" y="3252"/>
                  <a:pt x="19209" y="3497"/>
                  <a:pt x="19297" y="3710"/>
                </a:cubicBezTo>
                <a:cubicBezTo>
                  <a:pt x="19386" y="3923"/>
                  <a:pt x="19594" y="4063"/>
                  <a:pt x="19825" y="4063"/>
                </a:cubicBezTo>
                <a:cubicBezTo>
                  <a:pt x="20139" y="4063"/>
                  <a:pt x="20395" y="3807"/>
                  <a:pt x="20396" y="3493"/>
                </a:cubicBezTo>
                <a:cubicBezTo>
                  <a:pt x="20396" y="3261"/>
                  <a:pt x="20257" y="3053"/>
                  <a:pt x="20043" y="2964"/>
                </a:cubicBezTo>
                <a:cubicBezTo>
                  <a:pt x="19973" y="2935"/>
                  <a:pt x="19899" y="2920"/>
                  <a:pt x="19825" y="2920"/>
                </a:cubicBezTo>
                <a:close/>
                <a:moveTo>
                  <a:pt x="23026" y="2922"/>
                </a:moveTo>
                <a:cubicBezTo>
                  <a:pt x="22877" y="2922"/>
                  <a:pt x="22731" y="2980"/>
                  <a:pt x="22622" y="3089"/>
                </a:cubicBezTo>
                <a:cubicBezTo>
                  <a:pt x="22459" y="3253"/>
                  <a:pt x="22410" y="3498"/>
                  <a:pt x="22498" y="3711"/>
                </a:cubicBezTo>
                <a:cubicBezTo>
                  <a:pt x="22587" y="3924"/>
                  <a:pt x="22796" y="4063"/>
                  <a:pt x="23026" y="4063"/>
                </a:cubicBezTo>
                <a:cubicBezTo>
                  <a:pt x="23341" y="4062"/>
                  <a:pt x="23596" y="3807"/>
                  <a:pt x="23597" y="3493"/>
                </a:cubicBezTo>
                <a:cubicBezTo>
                  <a:pt x="23597" y="3261"/>
                  <a:pt x="23457" y="3053"/>
                  <a:pt x="23244" y="2965"/>
                </a:cubicBezTo>
                <a:cubicBezTo>
                  <a:pt x="23173" y="2936"/>
                  <a:pt x="23099" y="2922"/>
                  <a:pt x="23026" y="2922"/>
                </a:cubicBezTo>
                <a:close/>
                <a:moveTo>
                  <a:pt x="617" y="5841"/>
                </a:moveTo>
                <a:cubicBezTo>
                  <a:pt x="468" y="5841"/>
                  <a:pt x="323" y="5898"/>
                  <a:pt x="213" y="6007"/>
                </a:cubicBezTo>
                <a:cubicBezTo>
                  <a:pt x="50" y="6171"/>
                  <a:pt x="1" y="6416"/>
                  <a:pt x="89" y="6629"/>
                </a:cubicBezTo>
                <a:cubicBezTo>
                  <a:pt x="178" y="6842"/>
                  <a:pt x="386" y="6982"/>
                  <a:pt x="617" y="6982"/>
                </a:cubicBezTo>
                <a:cubicBezTo>
                  <a:pt x="931" y="6982"/>
                  <a:pt x="1187" y="6726"/>
                  <a:pt x="1187" y="6412"/>
                </a:cubicBezTo>
                <a:cubicBezTo>
                  <a:pt x="1187" y="6181"/>
                  <a:pt x="1048" y="5972"/>
                  <a:pt x="835" y="5884"/>
                </a:cubicBezTo>
                <a:cubicBezTo>
                  <a:pt x="765" y="5855"/>
                  <a:pt x="690" y="5841"/>
                  <a:pt x="617" y="5841"/>
                </a:cubicBezTo>
                <a:close/>
                <a:moveTo>
                  <a:pt x="3819" y="5840"/>
                </a:moveTo>
                <a:cubicBezTo>
                  <a:pt x="3670" y="5840"/>
                  <a:pt x="3523" y="5898"/>
                  <a:pt x="3414" y="6007"/>
                </a:cubicBezTo>
                <a:cubicBezTo>
                  <a:pt x="3251" y="6171"/>
                  <a:pt x="3202" y="6416"/>
                  <a:pt x="3291" y="6629"/>
                </a:cubicBezTo>
                <a:cubicBezTo>
                  <a:pt x="3379" y="6842"/>
                  <a:pt x="3588" y="6982"/>
                  <a:pt x="3818" y="6982"/>
                </a:cubicBezTo>
                <a:cubicBezTo>
                  <a:pt x="4133" y="6981"/>
                  <a:pt x="4389" y="6726"/>
                  <a:pt x="4389" y="6412"/>
                </a:cubicBezTo>
                <a:lnTo>
                  <a:pt x="4389" y="6411"/>
                </a:lnTo>
                <a:cubicBezTo>
                  <a:pt x="4389" y="6180"/>
                  <a:pt x="4250" y="5972"/>
                  <a:pt x="4037" y="5883"/>
                </a:cubicBezTo>
                <a:cubicBezTo>
                  <a:pt x="3966" y="5854"/>
                  <a:pt x="3892" y="5840"/>
                  <a:pt x="3819" y="5840"/>
                </a:cubicBezTo>
                <a:close/>
                <a:moveTo>
                  <a:pt x="7018" y="5839"/>
                </a:moveTo>
                <a:cubicBezTo>
                  <a:pt x="6870" y="5839"/>
                  <a:pt x="6725" y="5897"/>
                  <a:pt x="6615" y="6006"/>
                </a:cubicBezTo>
                <a:cubicBezTo>
                  <a:pt x="6452" y="6170"/>
                  <a:pt x="6402" y="6415"/>
                  <a:pt x="6491" y="6629"/>
                </a:cubicBezTo>
                <a:cubicBezTo>
                  <a:pt x="6579" y="6842"/>
                  <a:pt x="6787" y="6981"/>
                  <a:pt x="7019" y="6982"/>
                </a:cubicBezTo>
                <a:cubicBezTo>
                  <a:pt x="7334" y="6981"/>
                  <a:pt x="7589" y="6726"/>
                  <a:pt x="7590" y="6412"/>
                </a:cubicBezTo>
                <a:lnTo>
                  <a:pt x="7590" y="6411"/>
                </a:lnTo>
                <a:cubicBezTo>
                  <a:pt x="7590" y="6180"/>
                  <a:pt x="7451" y="5972"/>
                  <a:pt x="7238" y="5883"/>
                </a:cubicBezTo>
                <a:cubicBezTo>
                  <a:pt x="7167" y="5853"/>
                  <a:pt x="7092" y="5839"/>
                  <a:pt x="7018" y="5839"/>
                </a:cubicBezTo>
                <a:close/>
                <a:moveTo>
                  <a:pt x="10221" y="5840"/>
                </a:moveTo>
                <a:cubicBezTo>
                  <a:pt x="10072" y="5840"/>
                  <a:pt x="9926" y="5898"/>
                  <a:pt x="9817" y="6007"/>
                </a:cubicBezTo>
                <a:cubicBezTo>
                  <a:pt x="9654" y="6171"/>
                  <a:pt x="9605" y="6417"/>
                  <a:pt x="9694" y="6630"/>
                </a:cubicBezTo>
                <a:cubicBezTo>
                  <a:pt x="9782" y="6843"/>
                  <a:pt x="9990" y="6982"/>
                  <a:pt x="10221" y="6982"/>
                </a:cubicBezTo>
                <a:cubicBezTo>
                  <a:pt x="10535" y="6981"/>
                  <a:pt x="10791" y="6726"/>
                  <a:pt x="10791" y="6412"/>
                </a:cubicBezTo>
                <a:lnTo>
                  <a:pt x="10791" y="6411"/>
                </a:lnTo>
                <a:cubicBezTo>
                  <a:pt x="10791" y="6180"/>
                  <a:pt x="10652" y="5972"/>
                  <a:pt x="10439" y="5884"/>
                </a:cubicBezTo>
                <a:cubicBezTo>
                  <a:pt x="10369" y="5854"/>
                  <a:pt x="10294" y="5840"/>
                  <a:pt x="10221" y="5840"/>
                </a:cubicBezTo>
                <a:close/>
                <a:moveTo>
                  <a:pt x="13422" y="5841"/>
                </a:moveTo>
                <a:cubicBezTo>
                  <a:pt x="13273" y="5841"/>
                  <a:pt x="13127" y="5898"/>
                  <a:pt x="13019" y="6007"/>
                </a:cubicBezTo>
                <a:cubicBezTo>
                  <a:pt x="12855" y="6171"/>
                  <a:pt x="12807" y="6416"/>
                  <a:pt x="12894" y="6629"/>
                </a:cubicBezTo>
                <a:cubicBezTo>
                  <a:pt x="12982" y="6842"/>
                  <a:pt x="13191" y="6981"/>
                  <a:pt x="13421" y="6982"/>
                </a:cubicBezTo>
                <a:cubicBezTo>
                  <a:pt x="13736" y="6981"/>
                  <a:pt x="13992" y="6726"/>
                  <a:pt x="13993" y="6412"/>
                </a:cubicBezTo>
                <a:lnTo>
                  <a:pt x="13993" y="6411"/>
                </a:lnTo>
                <a:cubicBezTo>
                  <a:pt x="13993" y="6180"/>
                  <a:pt x="13853" y="5972"/>
                  <a:pt x="13640" y="5884"/>
                </a:cubicBezTo>
                <a:cubicBezTo>
                  <a:pt x="13569" y="5855"/>
                  <a:pt x="13495" y="5841"/>
                  <a:pt x="13422" y="5841"/>
                </a:cubicBezTo>
                <a:close/>
                <a:moveTo>
                  <a:pt x="16623" y="5839"/>
                </a:moveTo>
                <a:cubicBezTo>
                  <a:pt x="16475" y="5839"/>
                  <a:pt x="16329" y="5897"/>
                  <a:pt x="16219" y="6006"/>
                </a:cubicBezTo>
                <a:cubicBezTo>
                  <a:pt x="16056" y="6170"/>
                  <a:pt x="16007" y="6415"/>
                  <a:pt x="16095" y="6629"/>
                </a:cubicBezTo>
                <a:cubicBezTo>
                  <a:pt x="16184" y="6842"/>
                  <a:pt x="16392" y="6981"/>
                  <a:pt x="16623" y="6982"/>
                </a:cubicBezTo>
                <a:cubicBezTo>
                  <a:pt x="16938" y="6981"/>
                  <a:pt x="17193" y="6726"/>
                  <a:pt x="17194" y="6412"/>
                </a:cubicBezTo>
                <a:lnTo>
                  <a:pt x="17194" y="6411"/>
                </a:lnTo>
                <a:cubicBezTo>
                  <a:pt x="17194" y="6180"/>
                  <a:pt x="17056" y="5972"/>
                  <a:pt x="16842" y="5883"/>
                </a:cubicBezTo>
                <a:cubicBezTo>
                  <a:pt x="16772" y="5853"/>
                  <a:pt x="16697" y="5839"/>
                  <a:pt x="16623" y="5839"/>
                </a:cubicBezTo>
                <a:close/>
                <a:moveTo>
                  <a:pt x="19825" y="5840"/>
                </a:moveTo>
                <a:cubicBezTo>
                  <a:pt x="19676" y="5840"/>
                  <a:pt x="19530" y="5897"/>
                  <a:pt x="19421" y="6006"/>
                </a:cubicBezTo>
                <a:cubicBezTo>
                  <a:pt x="19257" y="6170"/>
                  <a:pt x="19209" y="6415"/>
                  <a:pt x="19297" y="6629"/>
                </a:cubicBezTo>
                <a:cubicBezTo>
                  <a:pt x="19385" y="6842"/>
                  <a:pt x="19594" y="6981"/>
                  <a:pt x="19825" y="6982"/>
                </a:cubicBezTo>
                <a:cubicBezTo>
                  <a:pt x="20139" y="6981"/>
                  <a:pt x="20395" y="6726"/>
                  <a:pt x="20396" y="6412"/>
                </a:cubicBezTo>
                <a:lnTo>
                  <a:pt x="20396" y="6411"/>
                </a:lnTo>
                <a:cubicBezTo>
                  <a:pt x="20396" y="6180"/>
                  <a:pt x="20257" y="5972"/>
                  <a:pt x="20044" y="5883"/>
                </a:cubicBezTo>
                <a:cubicBezTo>
                  <a:pt x="19973" y="5854"/>
                  <a:pt x="19899" y="5840"/>
                  <a:pt x="19825" y="5840"/>
                </a:cubicBezTo>
                <a:close/>
                <a:moveTo>
                  <a:pt x="23025" y="5840"/>
                </a:moveTo>
                <a:cubicBezTo>
                  <a:pt x="22877" y="5840"/>
                  <a:pt x="22731" y="5898"/>
                  <a:pt x="22622" y="6007"/>
                </a:cubicBezTo>
                <a:cubicBezTo>
                  <a:pt x="22459" y="6171"/>
                  <a:pt x="22410" y="6417"/>
                  <a:pt x="22498" y="6630"/>
                </a:cubicBezTo>
                <a:cubicBezTo>
                  <a:pt x="22587" y="6843"/>
                  <a:pt x="22796" y="6982"/>
                  <a:pt x="23026" y="6982"/>
                </a:cubicBezTo>
                <a:cubicBezTo>
                  <a:pt x="23341" y="6981"/>
                  <a:pt x="23596" y="6726"/>
                  <a:pt x="23597" y="6412"/>
                </a:cubicBezTo>
                <a:lnTo>
                  <a:pt x="23597" y="6411"/>
                </a:lnTo>
                <a:cubicBezTo>
                  <a:pt x="23597" y="6180"/>
                  <a:pt x="23458" y="5972"/>
                  <a:pt x="23244" y="5884"/>
                </a:cubicBezTo>
                <a:cubicBezTo>
                  <a:pt x="23173" y="5854"/>
                  <a:pt x="23099" y="5840"/>
                  <a:pt x="23025" y="5840"/>
                </a:cubicBezTo>
                <a:close/>
                <a:moveTo>
                  <a:pt x="617" y="8760"/>
                </a:moveTo>
                <a:cubicBezTo>
                  <a:pt x="468" y="8760"/>
                  <a:pt x="322" y="8818"/>
                  <a:pt x="213" y="8927"/>
                </a:cubicBezTo>
                <a:cubicBezTo>
                  <a:pt x="50" y="9091"/>
                  <a:pt x="1" y="9336"/>
                  <a:pt x="89" y="9549"/>
                </a:cubicBezTo>
                <a:cubicBezTo>
                  <a:pt x="178" y="9762"/>
                  <a:pt x="386" y="9901"/>
                  <a:pt x="617" y="9901"/>
                </a:cubicBezTo>
                <a:cubicBezTo>
                  <a:pt x="931" y="9901"/>
                  <a:pt x="1187" y="9646"/>
                  <a:pt x="1187" y="9330"/>
                </a:cubicBezTo>
                <a:cubicBezTo>
                  <a:pt x="1187" y="9099"/>
                  <a:pt x="1048" y="8891"/>
                  <a:pt x="835" y="8803"/>
                </a:cubicBezTo>
                <a:cubicBezTo>
                  <a:pt x="765" y="8774"/>
                  <a:pt x="691" y="8760"/>
                  <a:pt x="617" y="8760"/>
                </a:cubicBezTo>
                <a:close/>
                <a:moveTo>
                  <a:pt x="3819" y="8759"/>
                </a:moveTo>
                <a:cubicBezTo>
                  <a:pt x="3670" y="8759"/>
                  <a:pt x="3523" y="8817"/>
                  <a:pt x="3414" y="8927"/>
                </a:cubicBezTo>
                <a:cubicBezTo>
                  <a:pt x="3251" y="9090"/>
                  <a:pt x="3202" y="9336"/>
                  <a:pt x="3291" y="9549"/>
                </a:cubicBezTo>
                <a:cubicBezTo>
                  <a:pt x="3380" y="9762"/>
                  <a:pt x="3588" y="9901"/>
                  <a:pt x="3818" y="9901"/>
                </a:cubicBezTo>
                <a:cubicBezTo>
                  <a:pt x="4133" y="9901"/>
                  <a:pt x="4389" y="9646"/>
                  <a:pt x="4389" y="9330"/>
                </a:cubicBezTo>
                <a:cubicBezTo>
                  <a:pt x="4389" y="9099"/>
                  <a:pt x="4249" y="8891"/>
                  <a:pt x="4036" y="8802"/>
                </a:cubicBezTo>
                <a:cubicBezTo>
                  <a:pt x="3966" y="8773"/>
                  <a:pt x="3892" y="8759"/>
                  <a:pt x="3819" y="8759"/>
                </a:cubicBezTo>
                <a:close/>
                <a:moveTo>
                  <a:pt x="7019" y="8759"/>
                </a:moveTo>
                <a:cubicBezTo>
                  <a:pt x="6870" y="8759"/>
                  <a:pt x="6724" y="8817"/>
                  <a:pt x="6614" y="8926"/>
                </a:cubicBezTo>
                <a:cubicBezTo>
                  <a:pt x="6452" y="9090"/>
                  <a:pt x="6402" y="9335"/>
                  <a:pt x="6491" y="9548"/>
                </a:cubicBezTo>
                <a:cubicBezTo>
                  <a:pt x="6579" y="9761"/>
                  <a:pt x="6787" y="9901"/>
                  <a:pt x="7019" y="9901"/>
                </a:cubicBezTo>
                <a:cubicBezTo>
                  <a:pt x="7334" y="9901"/>
                  <a:pt x="7589" y="9646"/>
                  <a:pt x="7590" y="9330"/>
                </a:cubicBezTo>
                <a:cubicBezTo>
                  <a:pt x="7589" y="9099"/>
                  <a:pt x="7451" y="8890"/>
                  <a:pt x="7238" y="8802"/>
                </a:cubicBezTo>
                <a:cubicBezTo>
                  <a:pt x="7167" y="8773"/>
                  <a:pt x="7093" y="8759"/>
                  <a:pt x="7019" y="8759"/>
                </a:cubicBezTo>
                <a:close/>
                <a:moveTo>
                  <a:pt x="10220" y="8760"/>
                </a:moveTo>
                <a:cubicBezTo>
                  <a:pt x="10072" y="8760"/>
                  <a:pt x="9925" y="8818"/>
                  <a:pt x="9816" y="8927"/>
                </a:cubicBezTo>
                <a:cubicBezTo>
                  <a:pt x="9654" y="9091"/>
                  <a:pt x="9605" y="9336"/>
                  <a:pt x="9694" y="9549"/>
                </a:cubicBezTo>
                <a:cubicBezTo>
                  <a:pt x="9782" y="9762"/>
                  <a:pt x="9990" y="9901"/>
                  <a:pt x="10221" y="9901"/>
                </a:cubicBezTo>
                <a:cubicBezTo>
                  <a:pt x="10536" y="9900"/>
                  <a:pt x="10791" y="9646"/>
                  <a:pt x="10791" y="9330"/>
                </a:cubicBezTo>
                <a:cubicBezTo>
                  <a:pt x="10791" y="9099"/>
                  <a:pt x="10651" y="8891"/>
                  <a:pt x="10438" y="8803"/>
                </a:cubicBezTo>
                <a:cubicBezTo>
                  <a:pt x="10368" y="8774"/>
                  <a:pt x="10294" y="8760"/>
                  <a:pt x="10220" y="8760"/>
                </a:cubicBezTo>
                <a:close/>
                <a:moveTo>
                  <a:pt x="13422" y="8760"/>
                </a:moveTo>
                <a:cubicBezTo>
                  <a:pt x="13273" y="8760"/>
                  <a:pt x="13127" y="8818"/>
                  <a:pt x="13018" y="8927"/>
                </a:cubicBezTo>
                <a:cubicBezTo>
                  <a:pt x="12855" y="9091"/>
                  <a:pt x="12807" y="9336"/>
                  <a:pt x="12894" y="9548"/>
                </a:cubicBezTo>
                <a:cubicBezTo>
                  <a:pt x="12982" y="9761"/>
                  <a:pt x="13191" y="9901"/>
                  <a:pt x="13421" y="9901"/>
                </a:cubicBezTo>
                <a:cubicBezTo>
                  <a:pt x="13737" y="9901"/>
                  <a:pt x="13993" y="9646"/>
                  <a:pt x="13993" y="9330"/>
                </a:cubicBezTo>
                <a:cubicBezTo>
                  <a:pt x="13992" y="9099"/>
                  <a:pt x="13853" y="8891"/>
                  <a:pt x="13640" y="8803"/>
                </a:cubicBezTo>
                <a:cubicBezTo>
                  <a:pt x="13569" y="8774"/>
                  <a:pt x="13495" y="8760"/>
                  <a:pt x="13422" y="8760"/>
                </a:cubicBezTo>
                <a:close/>
                <a:moveTo>
                  <a:pt x="16624" y="8759"/>
                </a:moveTo>
                <a:cubicBezTo>
                  <a:pt x="16475" y="8759"/>
                  <a:pt x="16329" y="8817"/>
                  <a:pt x="16219" y="8926"/>
                </a:cubicBezTo>
                <a:cubicBezTo>
                  <a:pt x="16056" y="9090"/>
                  <a:pt x="16007" y="9335"/>
                  <a:pt x="16095" y="9548"/>
                </a:cubicBezTo>
                <a:cubicBezTo>
                  <a:pt x="16184" y="9761"/>
                  <a:pt x="16392" y="9901"/>
                  <a:pt x="16623" y="9901"/>
                </a:cubicBezTo>
                <a:cubicBezTo>
                  <a:pt x="16939" y="9901"/>
                  <a:pt x="17194" y="9646"/>
                  <a:pt x="17194" y="9330"/>
                </a:cubicBezTo>
                <a:cubicBezTo>
                  <a:pt x="17194" y="9099"/>
                  <a:pt x="17056" y="8890"/>
                  <a:pt x="16841" y="8802"/>
                </a:cubicBezTo>
                <a:cubicBezTo>
                  <a:pt x="16771" y="8773"/>
                  <a:pt x="16697" y="8759"/>
                  <a:pt x="16624" y="8759"/>
                </a:cubicBezTo>
                <a:close/>
                <a:moveTo>
                  <a:pt x="19825" y="8759"/>
                </a:moveTo>
                <a:cubicBezTo>
                  <a:pt x="19677" y="8759"/>
                  <a:pt x="19530" y="8817"/>
                  <a:pt x="19421" y="8926"/>
                </a:cubicBezTo>
                <a:cubicBezTo>
                  <a:pt x="19257" y="9090"/>
                  <a:pt x="19209" y="9335"/>
                  <a:pt x="19297" y="9548"/>
                </a:cubicBezTo>
                <a:cubicBezTo>
                  <a:pt x="19386" y="9761"/>
                  <a:pt x="19594" y="9901"/>
                  <a:pt x="19825" y="9901"/>
                </a:cubicBezTo>
                <a:cubicBezTo>
                  <a:pt x="20140" y="9901"/>
                  <a:pt x="20396" y="9646"/>
                  <a:pt x="20396" y="9330"/>
                </a:cubicBezTo>
                <a:cubicBezTo>
                  <a:pt x="20396" y="9099"/>
                  <a:pt x="20256" y="8891"/>
                  <a:pt x="20043" y="8802"/>
                </a:cubicBezTo>
                <a:cubicBezTo>
                  <a:pt x="19973" y="8773"/>
                  <a:pt x="19899" y="8759"/>
                  <a:pt x="19825" y="8759"/>
                </a:cubicBezTo>
                <a:close/>
                <a:moveTo>
                  <a:pt x="23026" y="8760"/>
                </a:moveTo>
                <a:cubicBezTo>
                  <a:pt x="22877" y="8760"/>
                  <a:pt x="22731" y="8818"/>
                  <a:pt x="22622" y="8927"/>
                </a:cubicBezTo>
                <a:cubicBezTo>
                  <a:pt x="22459" y="9091"/>
                  <a:pt x="22410" y="9336"/>
                  <a:pt x="22498" y="9549"/>
                </a:cubicBezTo>
                <a:cubicBezTo>
                  <a:pt x="22587" y="9762"/>
                  <a:pt x="22796" y="9901"/>
                  <a:pt x="23026" y="9901"/>
                </a:cubicBezTo>
                <a:cubicBezTo>
                  <a:pt x="23341" y="9900"/>
                  <a:pt x="23597" y="9646"/>
                  <a:pt x="23597" y="9330"/>
                </a:cubicBezTo>
                <a:cubicBezTo>
                  <a:pt x="23597" y="9099"/>
                  <a:pt x="23457" y="8891"/>
                  <a:pt x="23244" y="8803"/>
                </a:cubicBezTo>
                <a:cubicBezTo>
                  <a:pt x="23173" y="8774"/>
                  <a:pt x="23099" y="8760"/>
                  <a:pt x="23026" y="8760"/>
                </a:cubicBezTo>
                <a:close/>
                <a:moveTo>
                  <a:pt x="617" y="11679"/>
                </a:moveTo>
                <a:cubicBezTo>
                  <a:pt x="468" y="11679"/>
                  <a:pt x="322" y="11737"/>
                  <a:pt x="213" y="11846"/>
                </a:cubicBezTo>
                <a:cubicBezTo>
                  <a:pt x="50" y="12010"/>
                  <a:pt x="1" y="12255"/>
                  <a:pt x="89" y="12468"/>
                </a:cubicBezTo>
                <a:cubicBezTo>
                  <a:pt x="178" y="12682"/>
                  <a:pt x="386" y="12820"/>
                  <a:pt x="617" y="12820"/>
                </a:cubicBezTo>
                <a:cubicBezTo>
                  <a:pt x="931" y="12820"/>
                  <a:pt x="1187" y="12565"/>
                  <a:pt x="1187" y="12249"/>
                </a:cubicBezTo>
                <a:cubicBezTo>
                  <a:pt x="1187" y="12018"/>
                  <a:pt x="1048" y="11810"/>
                  <a:pt x="835" y="11722"/>
                </a:cubicBezTo>
                <a:cubicBezTo>
                  <a:pt x="765" y="11693"/>
                  <a:pt x="691" y="11679"/>
                  <a:pt x="617" y="11679"/>
                </a:cubicBezTo>
                <a:close/>
                <a:moveTo>
                  <a:pt x="3819" y="11678"/>
                </a:moveTo>
                <a:cubicBezTo>
                  <a:pt x="3670" y="11678"/>
                  <a:pt x="3523" y="11736"/>
                  <a:pt x="3414" y="11846"/>
                </a:cubicBezTo>
                <a:cubicBezTo>
                  <a:pt x="3251" y="12009"/>
                  <a:pt x="3202" y="12255"/>
                  <a:pt x="3291" y="12468"/>
                </a:cubicBezTo>
                <a:cubicBezTo>
                  <a:pt x="3380" y="12682"/>
                  <a:pt x="3588" y="12820"/>
                  <a:pt x="3818" y="12820"/>
                </a:cubicBezTo>
                <a:cubicBezTo>
                  <a:pt x="4134" y="12820"/>
                  <a:pt x="4389" y="12565"/>
                  <a:pt x="4389" y="12249"/>
                </a:cubicBezTo>
                <a:cubicBezTo>
                  <a:pt x="4389" y="12018"/>
                  <a:pt x="4249" y="11810"/>
                  <a:pt x="4036" y="11721"/>
                </a:cubicBezTo>
                <a:cubicBezTo>
                  <a:pt x="3966" y="11692"/>
                  <a:pt x="3892" y="11678"/>
                  <a:pt x="3819" y="11678"/>
                </a:cubicBezTo>
                <a:close/>
                <a:moveTo>
                  <a:pt x="7019" y="11678"/>
                </a:moveTo>
                <a:cubicBezTo>
                  <a:pt x="6870" y="11678"/>
                  <a:pt x="6724" y="11736"/>
                  <a:pt x="6614" y="11845"/>
                </a:cubicBezTo>
                <a:cubicBezTo>
                  <a:pt x="6452" y="12009"/>
                  <a:pt x="6402" y="12254"/>
                  <a:pt x="6491" y="12467"/>
                </a:cubicBezTo>
                <a:cubicBezTo>
                  <a:pt x="6579" y="12681"/>
                  <a:pt x="6787" y="12820"/>
                  <a:pt x="7019" y="12820"/>
                </a:cubicBezTo>
                <a:cubicBezTo>
                  <a:pt x="7334" y="12820"/>
                  <a:pt x="7589" y="12565"/>
                  <a:pt x="7590" y="12249"/>
                </a:cubicBezTo>
                <a:cubicBezTo>
                  <a:pt x="7589" y="12018"/>
                  <a:pt x="7451" y="11809"/>
                  <a:pt x="7238" y="11721"/>
                </a:cubicBezTo>
                <a:cubicBezTo>
                  <a:pt x="7167" y="11692"/>
                  <a:pt x="7093" y="11678"/>
                  <a:pt x="7019" y="11678"/>
                </a:cubicBezTo>
                <a:close/>
                <a:moveTo>
                  <a:pt x="10220" y="11679"/>
                </a:moveTo>
                <a:cubicBezTo>
                  <a:pt x="10072" y="11679"/>
                  <a:pt x="9925" y="11737"/>
                  <a:pt x="9816" y="11846"/>
                </a:cubicBezTo>
                <a:cubicBezTo>
                  <a:pt x="9654" y="12010"/>
                  <a:pt x="9605" y="12255"/>
                  <a:pt x="9694" y="12468"/>
                </a:cubicBezTo>
                <a:cubicBezTo>
                  <a:pt x="9782" y="12682"/>
                  <a:pt x="9990" y="12820"/>
                  <a:pt x="10221" y="12820"/>
                </a:cubicBezTo>
                <a:cubicBezTo>
                  <a:pt x="10536" y="12819"/>
                  <a:pt x="10791" y="12565"/>
                  <a:pt x="10791" y="12249"/>
                </a:cubicBezTo>
                <a:cubicBezTo>
                  <a:pt x="10791" y="12018"/>
                  <a:pt x="10651" y="11810"/>
                  <a:pt x="10438" y="11722"/>
                </a:cubicBezTo>
                <a:cubicBezTo>
                  <a:pt x="10368" y="11693"/>
                  <a:pt x="10294" y="11679"/>
                  <a:pt x="10220" y="11679"/>
                </a:cubicBezTo>
                <a:close/>
                <a:moveTo>
                  <a:pt x="13422" y="11679"/>
                </a:moveTo>
                <a:cubicBezTo>
                  <a:pt x="13273" y="11679"/>
                  <a:pt x="13127" y="11737"/>
                  <a:pt x="13018" y="11846"/>
                </a:cubicBezTo>
                <a:cubicBezTo>
                  <a:pt x="12855" y="12010"/>
                  <a:pt x="12807" y="12255"/>
                  <a:pt x="12894" y="12467"/>
                </a:cubicBezTo>
                <a:cubicBezTo>
                  <a:pt x="12982" y="12681"/>
                  <a:pt x="13191" y="12820"/>
                  <a:pt x="13421" y="12820"/>
                </a:cubicBezTo>
                <a:cubicBezTo>
                  <a:pt x="13737" y="12820"/>
                  <a:pt x="13993" y="12565"/>
                  <a:pt x="13993" y="12249"/>
                </a:cubicBezTo>
                <a:cubicBezTo>
                  <a:pt x="13992" y="12018"/>
                  <a:pt x="13853" y="11810"/>
                  <a:pt x="13640" y="11722"/>
                </a:cubicBezTo>
                <a:cubicBezTo>
                  <a:pt x="13569" y="11693"/>
                  <a:pt x="13495" y="11679"/>
                  <a:pt x="13422" y="11679"/>
                </a:cubicBezTo>
                <a:close/>
                <a:moveTo>
                  <a:pt x="16624" y="11678"/>
                </a:moveTo>
                <a:cubicBezTo>
                  <a:pt x="16475" y="11678"/>
                  <a:pt x="16329" y="11736"/>
                  <a:pt x="16219" y="11845"/>
                </a:cubicBezTo>
                <a:cubicBezTo>
                  <a:pt x="16056" y="12009"/>
                  <a:pt x="16007" y="12254"/>
                  <a:pt x="16095" y="12467"/>
                </a:cubicBezTo>
                <a:cubicBezTo>
                  <a:pt x="16184" y="12681"/>
                  <a:pt x="16392" y="12820"/>
                  <a:pt x="16623" y="12820"/>
                </a:cubicBezTo>
                <a:cubicBezTo>
                  <a:pt x="16939" y="12820"/>
                  <a:pt x="17194" y="12565"/>
                  <a:pt x="17194" y="12249"/>
                </a:cubicBezTo>
                <a:cubicBezTo>
                  <a:pt x="17194" y="12018"/>
                  <a:pt x="17056" y="11809"/>
                  <a:pt x="16841" y="11721"/>
                </a:cubicBezTo>
                <a:cubicBezTo>
                  <a:pt x="16771" y="11692"/>
                  <a:pt x="16697" y="11678"/>
                  <a:pt x="16624" y="11678"/>
                </a:cubicBezTo>
                <a:close/>
                <a:moveTo>
                  <a:pt x="19825" y="11678"/>
                </a:moveTo>
                <a:cubicBezTo>
                  <a:pt x="19677" y="11678"/>
                  <a:pt x="19530" y="11736"/>
                  <a:pt x="19421" y="11845"/>
                </a:cubicBezTo>
                <a:cubicBezTo>
                  <a:pt x="19257" y="12009"/>
                  <a:pt x="19209" y="12254"/>
                  <a:pt x="19297" y="12467"/>
                </a:cubicBezTo>
                <a:cubicBezTo>
                  <a:pt x="19386" y="12681"/>
                  <a:pt x="19594" y="12820"/>
                  <a:pt x="19825" y="12820"/>
                </a:cubicBezTo>
                <a:cubicBezTo>
                  <a:pt x="20140" y="12820"/>
                  <a:pt x="20396" y="12565"/>
                  <a:pt x="20396" y="12249"/>
                </a:cubicBezTo>
                <a:cubicBezTo>
                  <a:pt x="20396" y="12018"/>
                  <a:pt x="20256" y="11810"/>
                  <a:pt x="20043" y="11721"/>
                </a:cubicBezTo>
                <a:cubicBezTo>
                  <a:pt x="19973" y="11692"/>
                  <a:pt x="19899" y="11678"/>
                  <a:pt x="19825" y="11678"/>
                </a:cubicBezTo>
                <a:close/>
                <a:moveTo>
                  <a:pt x="23026" y="11679"/>
                </a:moveTo>
                <a:cubicBezTo>
                  <a:pt x="22877" y="11679"/>
                  <a:pt x="22731" y="11737"/>
                  <a:pt x="22622" y="11846"/>
                </a:cubicBezTo>
                <a:cubicBezTo>
                  <a:pt x="22459" y="12010"/>
                  <a:pt x="22410" y="12255"/>
                  <a:pt x="22498" y="12468"/>
                </a:cubicBezTo>
                <a:cubicBezTo>
                  <a:pt x="22587" y="12682"/>
                  <a:pt x="22796" y="12820"/>
                  <a:pt x="23026" y="12820"/>
                </a:cubicBezTo>
                <a:cubicBezTo>
                  <a:pt x="23341" y="12819"/>
                  <a:pt x="23597" y="12565"/>
                  <a:pt x="23597" y="12249"/>
                </a:cubicBezTo>
                <a:cubicBezTo>
                  <a:pt x="23597" y="12018"/>
                  <a:pt x="23457" y="11810"/>
                  <a:pt x="23244" y="11722"/>
                </a:cubicBezTo>
                <a:cubicBezTo>
                  <a:pt x="23173" y="11693"/>
                  <a:pt x="23099" y="11679"/>
                  <a:pt x="23026" y="11679"/>
                </a:cubicBezTo>
                <a:close/>
                <a:moveTo>
                  <a:pt x="617" y="14598"/>
                </a:moveTo>
                <a:cubicBezTo>
                  <a:pt x="469" y="14598"/>
                  <a:pt x="323" y="14656"/>
                  <a:pt x="213" y="14765"/>
                </a:cubicBezTo>
                <a:cubicBezTo>
                  <a:pt x="50" y="14928"/>
                  <a:pt x="1" y="15174"/>
                  <a:pt x="89" y="15387"/>
                </a:cubicBezTo>
                <a:cubicBezTo>
                  <a:pt x="178" y="15601"/>
                  <a:pt x="386" y="15739"/>
                  <a:pt x="617" y="15739"/>
                </a:cubicBezTo>
                <a:cubicBezTo>
                  <a:pt x="931" y="15739"/>
                  <a:pt x="1187" y="15484"/>
                  <a:pt x="1187" y="15169"/>
                </a:cubicBezTo>
                <a:cubicBezTo>
                  <a:pt x="1187" y="14938"/>
                  <a:pt x="1048" y="14730"/>
                  <a:pt x="835" y="14641"/>
                </a:cubicBezTo>
                <a:cubicBezTo>
                  <a:pt x="765" y="14612"/>
                  <a:pt x="691" y="14598"/>
                  <a:pt x="617" y="14598"/>
                </a:cubicBezTo>
                <a:close/>
                <a:moveTo>
                  <a:pt x="3817" y="14597"/>
                </a:moveTo>
                <a:cubicBezTo>
                  <a:pt x="3669" y="14597"/>
                  <a:pt x="3523" y="14655"/>
                  <a:pt x="3414" y="14764"/>
                </a:cubicBezTo>
                <a:cubicBezTo>
                  <a:pt x="3251" y="14928"/>
                  <a:pt x="3202" y="15174"/>
                  <a:pt x="3291" y="15387"/>
                </a:cubicBezTo>
                <a:cubicBezTo>
                  <a:pt x="3380" y="15601"/>
                  <a:pt x="3588" y="15739"/>
                  <a:pt x="3818" y="15739"/>
                </a:cubicBezTo>
                <a:cubicBezTo>
                  <a:pt x="4133" y="15738"/>
                  <a:pt x="4389" y="15484"/>
                  <a:pt x="4389" y="15169"/>
                </a:cubicBezTo>
                <a:cubicBezTo>
                  <a:pt x="4389" y="14937"/>
                  <a:pt x="4250" y="14729"/>
                  <a:pt x="4037" y="14641"/>
                </a:cubicBezTo>
                <a:cubicBezTo>
                  <a:pt x="3966" y="14611"/>
                  <a:pt x="3891" y="14597"/>
                  <a:pt x="3817" y="14597"/>
                </a:cubicBezTo>
                <a:close/>
                <a:moveTo>
                  <a:pt x="7020" y="14597"/>
                </a:moveTo>
                <a:cubicBezTo>
                  <a:pt x="6871" y="14597"/>
                  <a:pt x="6725" y="14655"/>
                  <a:pt x="6615" y="14764"/>
                </a:cubicBezTo>
                <a:cubicBezTo>
                  <a:pt x="6452" y="14927"/>
                  <a:pt x="6402" y="15173"/>
                  <a:pt x="6491" y="15386"/>
                </a:cubicBezTo>
                <a:cubicBezTo>
                  <a:pt x="6579" y="15600"/>
                  <a:pt x="6787" y="15739"/>
                  <a:pt x="7019" y="15739"/>
                </a:cubicBezTo>
                <a:cubicBezTo>
                  <a:pt x="7334" y="15739"/>
                  <a:pt x="7589" y="15484"/>
                  <a:pt x="7590" y="15169"/>
                </a:cubicBezTo>
                <a:cubicBezTo>
                  <a:pt x="7590" y="14937"/>
                  <a:pt x="7451" y="14729"/>
                  <a:pt x="7238" y="14640"/>
                </a:cubicBezTo>
                <a:cubicBezTo>
                  <a:pt x="7167" y="14611"/>
                  <a:pt x="7093" y="14597"/>
                  <a:pt x="7020" y="14597"/>
                </a:cubicBezTo>
                <a:close/>
                <a:moveTo>
                  <a:pt x="10221" y="14598"/>
                </a:moveTo>
                <a:cubicBezTo>
                  <a:pt x="10072" y="14598"/>
                  <a:pt x="9926" y="14656"/>
                  <a:pt x="9817" y="14765"/>
                </a:cubicBezTo>
                <a:cubicBezTo>
                  <a:pt x="9654" y="14929"/>
                  <a:pt x="9605" y="15174"/>
                  <a:pt x="9694" y="15387"/>
                </a:cubicBezTo>
                <a:cubicBezTo>
                  <a:pt x="9782" y="15601"/>
                  <a:pt x="9990" y="15739"/>
                  <a:pt x="10221" y="15739"/>
                </a:cubicBezTo>
                <a:cubicBezTo>
                  <a:pt x="10536" y="15738"/>
                  <a:pt x="10791" y="15484"/>
                  <a:pt x="10791" y="15169"/>
                </a:cubicBezTo>
                <a:cubicBezTo>
                  <a:pt x="10791" y="14937"/>
                  <a:pt x="10652" y="14729"/>
                  <a:pt x="10439" y="14641"/>
                </a:cubicBezTo>
                <a:cubicBezTo>
                  <a:pt x="10369" y="14612"/>
                  <a:pt x="10295" y="14598"/>
                  <a:pt x="10221" y="14598"/>
                </a:cubicBezTo>
                <a:close/>
                <a:moveTo>
                  <a:pt x="13422" y="14598"/>
                </a:moveTo>
                <a:cubicBezTo>
                  <a:pt x="13273" y="14598"/>
                  <a:pt x="13127" y="14656"/>
                  <a:pt x="13019" y="14765"/>
                </a:cubicBezTo>
                <a:cubicBezTo>
                  <a:pt x="12855" y="14928"/>
                  <a:pt x="12807" y="15173"/>
                  <a:pt x="12894" y="15386"/>
                </a:cubicBezTo>
                <a:cubicBezTo>
                  <a:pt x="12982" y="15600"/>
                  <a:pt x="13191" y="15739"/>
                  <a:pt x="13421" y="15739"/>
                </a:cubicBezTo>
                <a:cubicBezTo>
                  <a:pt x="13736" y="15739"/>
                  <a:pt x="13992" y="15484"/>
                  <a:pt x="13993" y="15169"/>
                </a:cubicBezTo>
                <a:cubicBezTo>
                  <a:pt x="13993" y="14938"/>
                  <a:pt x="13853" y="14730"/>
                  <a:pt x="13640" y="14641"/>
                </a:cubicBezTo>
                <a:cubicBezTo>
                  <a:pt x="13569" y="14612"/>
                  <a:pt x="13495" y="14598"/>
                  <a:pt x="13422" y="14598"/>
                </a:cubicBezTo>
                <a:close/>
                <a:moveTo>
                  <a:pt x="16624" y="14597"/>
                </a:moveTo>
                <a:cubicBezTo>
                  <a:pt x="16475" y="14597"/>
                  <a:pt x="16329" y="14655"/>
                  <a:pt x="16219" y="14764"/>
                </a:cubicBezTo>
                <a:cubicBezTo>
                  <a:pt x="16056" y="14927"/>
                  <a:pt x="16007" y="15173"/>
                  <a:pt x="16095" y="15386"/>
                </a:cubicBezTo>
                <a:cubicBezTo>
                  <a:pt x="16184" y="15600"/>
                  <a:pt x="16392" y="15739"/>
                  <a:pt x="16623" y="15739"/>
                </a:cubicBezTo>
                <a:cubicBezTo>
                  <a:pt x="16939" y="15739"/>
                  <a:pt x="17194" y="15484"/>
                  <a:pt x="17194" y="15169"/>
                </a:cubicBezTo>
                <a:cubicBezTo>
                  <a:pt x="17194" y="14937"/>
                  <a:pt x="17056" y="14729"/>
                  <a:pt x="16842" y="14640"/>
                </a:cubicBezTo>
                <a:cubicBezTo>
                  <a:pt x="16772" y="14611"/>
                  <a:pt x="16698" y="14597"/>
                  <a:pt x="16624" y="14597"/>
                </a:cubicBezTo>
                <a:close/>
                <a:moveTo>
                  <a:pt x="19825" y="14597"/>
                </a:moveTo>
                <a:cubicBezTo>
                  <a:pt x="19677" y="14597"/>
                  <a:pt x="19530" y="14655"/>
                  <a:pt x="19421" y="14764"/>
                </a:cubicBezTo>
                <a:cubicBezTo>
                  <a:pt x="19257" y="14928"/>
                  <a:pt x="19209" y="15173"/>
                  <a:pt x="19297" y="15386"/>
                </a:cubicBezTo>
                <a:cubicBezTo>
                  <a:pt x="19386" y="15600"/>
                  <a:pt x="19594" y="15739"/>
                  <a:pt x="19825" y="15739"/>
                </a:cubicBezTo>
                <a:cubicBezTo>
                  <a:pt x="20139" y="15739"/>
                  <a:pt x="20395" y="15484"/>
                  <a:pt x="20396" y="15169"/>
                </a:cubicBezTo>
                <a:cubicBezTo>
                  <a:pt x="20396" y="14937"/>
                  <a:pt x="20257" y="14729"/>
                  <a:pt x="20043" y="14640"/>
                </a:cubicBezTo>
                <a:cubicBezTo>
                  <a:pt x="19973" y="14611"/>
                  <a:pt x="19899" y="14597"/>
                  <a:pt x="19825" y="14597"/>
                </a:cubicBezTo>
                <a:close/>
                <a:moveTo>
                  <a:pt x="23026" y="14598"/>
                </a:moveTo>
                <a:cubicBezTo>
                  <a:pt x="22877" y="14598"/>
                  <a:pt x="22731" y="14656"/>
                  <a:pt x="22622" y="14765"/>
                </a:cubicBezTo>
                <a:cubicBezTo>
                  <a:pt x="22459" y="14929"/>
                  <a:pt x="22410" y="15174"/>
                  <a:pt x="22498" y="15387"/>
                </a:cubicBezTo>
                <a:cubicBezTo>
                  <a:pt x="22587" y="15601"/>
                  <a:pt x="22796" y="15739"/>
                  <a:pt x="23026" y="15739"/>
                </a:cubicBezTo>
                <a:cubicBezTo>
                  <a:pt x="23341" y="15738"/>
                  <a:pt x="23597" y="15484"/>
                  <a:pt x="23597" y="15169"/>
                </a:cubicBezTo>
                <a:cubicBezTo>
                  <a:pt x="23597" y="14937"/>
                  <a:pt x="23457" y="14729"/>
                  <a:pt x="23244" y="14641"/>
                </a:cubicBezTo>
                <a:cubicBezTo>
                  <a:pt x="23173" y="14612"/>
                  <a:pt x="23099" y="14598"/>
                  <a:pt x="23026" y="14598"/>
                </a:cubicBezTo>
                <a:close/>
                <a:moveTo>
                  <a:pt x="617" y="17517"/>
                </a:moveTo>
                <a:cubicBezTo>
                  <a:pt x="469" y="17517"/>
                  <a:pt x="323" y="17575"/>
                  <a:pt x="213" y="17684"/>
                </a:cubicBezTo>
                <a:cubicBezTo>
                  <a:pt x="50" y="17847"/>
                  <a:pt x="1" y="18093"/>
                  <a:pt x="89" y="18306"/>
                </a:cubicBezTo>
                <a:cubicBezTo>
                  <a:pt x="178" y="18520"/>
                  <a:pt x="386" y="18658"/>
                  <a:pt x="617" y="18658"/>
                </a:cubicBezTo>
                <a:cubicBezTo>
                  <a:pt x="931" y="18658"/>
                  <a:pt x="1187" y="18403"/>
                  <a:pt x="1187" y="18088"/>
                </a:cubicBezTo>
                <a:cubicBezTo>
                  <a:pt x="1187" y="17857"/>
                  <a:pt x="1048" y="17649"/>
                  <a:pt x="835" y="17560"/>
                </a:cubicBezTo>
                <a:cubicBezTo>
                  <a:pt x="765" y="17531"/>
                  <a:pt x="691" y="17517"/>
                  <a:pt x="617" y="17517"/>
                </a:cubicBezTo>
                <a:close/>
                <a:moveTo>
                  <a:pt x="3817" y="17516"/>
                </a:moveTo>
                <a:cubicBezTo>
                  <a:pt x="3669" y="17516"/>
                  <a:pt x="3523" y="17574"/>
                  <a:pt x="3414" y="17683"/>
                </a:cubicBezTo>
                <a:cubicBezTo>
                  <a:pt x="3251" y="17847"/>
                  <a:pt x="3202" y="18092"/>
                  <a:pt x="3291" y="18306"/>
                </a:cubicBezTo>
                <a:cubicBezTo>
                  <a:pt x="3379" y="18520"/>
                  <a:pt x="3588" y="18658"/>
                  <a:pt x="3818" y="18658"/>
                </a:cubicBezTo>
                <a:cubicBezTo>
                  <a:pt x="4133" y="18657"/>
                  <a:pt x="4389" y="18403"/>
                  <a:pt x="4389" y="18088"/>
                </a:cubicBezTo>
                <a:cubicBezTo>
                  <a:pt x="4389" y="17856"/>
                  <a:pt x="4250" y="17648"/>
                  <a:pt x="4037" y="17560"/>
                </a:cubicBezTo>
                <a:cubicBezTo>
                  <a:pt x="3966" y="17531"/>
                  <a:pt x="3891" y="17516"/>
                  <a:pt x="3817" y="17516"/>
                </a:cubicBezTo>
                <a:close/>
                <a:moveTo>
                  <a:pt x="7020" y="17516"/>
                </a:moveTo>
                <a:cubicBezTo>
                  <a:pt x="6871" y="17516"/>
                  <a:pt x="6725" y="17574"/>
                  <a:pt x="6615" y="17683"/>
                </a:cubicBezTo>
                <a:cubicBezTo>
                  <a:pt x="6452" y="17846"/>
                  <a:pt x="6402" y="18092"/>
                  <a:pt x="6491" y="18305"/>
                </a:cubicBezTo>
                <a:cubicBezTo>
                  <a:pt x="6579" y="18519"/>
                  <a:pt x="6787" y="18658"/>
                  <a:pt x="7019" y="18658"/>
                </a:cubicBezTo>
                <a:cubicBezTo>
                  <a:pt x="7334" y="18658"/>
                  <a:pt x="7589" y="18403"/>
                  <a:pt x="7590" y="18088"/>
                </a:cubicBezTo>
                <a:cubicBezTo>
                  <a:pt x="7590" y="17856"/>
                  <a:pt x="7451" y="17648"/>
                  <a:pt x="7238" y="17559"/>
                </a:cubicBezTo>
                <a:cubicBezTo>
                  <a:pt x="7167" y="17530"/>
                  <a:pt x="7093" y="17516"/>
                  <a:pt x="7020" y="17516"/>
                </a:cubicBezTo>
                <a:close/>
                <a:moveTo>
                  <a:pt x="10221" y="17517"/>
                </a:moveTo>
                <a:cubicBezTo>
                  <a:pt x="10072" y="17517"/>
                  <a:pt x="9926" y="17575"/>
                  <a:pt x="9817" y="17684"/>
                </a:cubicBezTo>
                <a:cubicBezTo>
                  <a:pt x="9654" y="17848"/>
                  <a:pt x="9605" y="18093"/>
                  <a:pt x="9694" y="18306"/>
                </a:cubicBezTo>
                <a:cubicBezTo>
                  <a:pt x="9782" y="18520"/>
                  <a:pt x="9990" y="18658"/>
                  <a:pt x="10221" y="18658"/>
                </a:cubicBezTo>
                <a:cubicBezTo>
                  <a:pt x="10535" y="18657"/>
                  <a:pt x="10791" y="18403"/>
                  <a:pt x="10791" y="18088"/>
                </a:cubicBezTo>
                <a:cubicBezTo>
                  <a:pt x="10791" y="17857"/>
                  <a:pt x="10652" y="17648"/>
                  <a:pt x="10439" y="17560"/>
                </a:cubicBezTo>
                <a:cubicBezTo>
                  <a:pt x="10369" y="17531"/>
                  <a:pt x="10295" y="17517"/>
                  <a:pt x="10221" y="17517"/>
                </a:cubicBezTo>
                <a:close/>
                <a:moveTo>
                  <a:pt x="13422" y="17517"/>
                </a:moveTo>
                <a:cubicBezTo>
                  <a:pt x="13273" y="17517"/>
                  <a:pt x="13127" y="17575"/>
                  <a:pt x="13019" y="17684"/>
                </a:cubicBezTo>
                <a:cubicBezTo>
                  <a:pt x="12855" y="17847"/>
                  <a:pt x="12807" y="18092"/>
                  <a:pt x="12894" y="18305"/>
                </a:cubicBezTo>
                <a:cubicBezTo>
                  <a:pt x="12982" y="18519"/>
                  <a:pt x="13191" y="18658"/>
                  <a:pt x="13421" y="18658"/>
                </a:cubicBezTo>
                <a:cubicBezTo>
                  <a:pt x="13736" y="18658"/>
                  <a:pt x="13992" y="18403"/>
                  <a:pt x="13993" y="18088"/>
                </a:cubicBezTo>
                <a:cubicBezTo>
                  <a:pt x="13993" y="17857"/>
                  <a:pt x="13853" y="17649"/>
                  <a:pt x="13640" y="17560"/>
                </a:cubicBezTo>
                <a:cubicBezTo>
                  <a:pt x="13569" y="17531"/>
                  <a:pt x="13495" y="17517"/>
                  <a:pt x="13422" y="17517"/>
                </a:cubicBezTo>
                <a:close/>
                <a:moveTo>
                  <a:pt x="16624" y="17516"/>
                </a:moveTo>
                <a:cubicBezTo>
                  <a:pt x="16475" y="17516"/>
                  <a:pt x="16329" y="17574"/>
                  <a:pt x="16219" y="17683"/>
                </a:cubicBezTo>
                <a:cubicBezTo>
                  <a:pt x="16056" y="17846"/>
                  <a:pt x="16007" y="18092"/>
                  <a:pt x="16095" y="18305"/>
                </a:cubicBezTo>
                <a:cubicBezTo>
                  <a:pt x="16184" y="18519"/>
                  <a:pt x="16392" y="18658"/>
                  <a:pt x="16623" y="18658"/>
                </a:cubicBezTo>
                <a:cubicBezTo>
                  <a:pt x="16938" y="18658"/>
                  <a:pt x="17193" y="18403"/>
                  <a:pt x="17194" y="18088"/>
                </a:cubicBezTo>
                <a:cubicBezTo>
                  <a:pt x="17194" y="17856"/>
                  <a:pt x="17056" y="17648"/>
                  <a:pt x="16842" y="17559"/>
                </a:cubicBezTo>
                <a:cubicBezTo>
                  <a:pt x="16772" y="17530"/>
                  <a:pt x="16698" y="17516"/>
                  <a:pt x="16624" y="17516"/>
                </a:cubicBezTo>
                <a:close/>
                <a:moveTo>
                  <a:pt x="19824" y="17516"/>
                </a:moveTo>
                <a:cubicBezTo>
                  <a:pt x="19676" y="17516"/>
                  <a:pt x="19530" y="17574"/>
                  <a:pt x="19421" y="17683"/>
                </a:cubicBezTo>
                <a:cubicBezTo>
                  <a:pt x="19257" y="17847"/>
                  <a:pt x="19209" y="18092"/>
                  <a:pt x="19297" y="18305"/>
                </a:cubicBezTo>
                <a:cubicBezTo>
                  <a:pt x="19385" y="18519"/>
                  <a:pt x="19594" y="18658"/>
                  <a:pt x="19825" y="18658"/>
                </a:cubicBezTo>
                <a:cubicBezTo>
                  <a:pt x="20139" y="18658"/>
                  <a:pt x="20395" y="18403"/>
                  <a:pt x="20396" y="18088"/>
                </a:cubicBezTo>
                <a:cubicBezTo>
                  <a:pt x="20396" y="17856"/>
                  <a:pt x="20257" y="17648"/>
                  <a:pt x="20044" y="17560"/>
                </a:cubicBezTo>
                <a:cubicBezTo>
                  <a:pt x="19973" y="17531"/>
                  <a:pt x="19898" y="17516"/>
                  <a:pt x="19824" y="17516"/>
                </a:cubicBezTo>
                <a:close/>
                <a:moveTo>
                  <a:pt x="23026" y="17517"/>
                </a:moveTo>
                <a:cubicBezTo>
                  <a:pt x="22877" y="17517"/>
                  <a:pt x="22731" y="17575"/>
                  <a:pt x="22622" y="17684"/>
                </a:cubicBezTo>
                <a:cubicBezTo>
                  <a:pt x="22459" y="17848"/>
                  <a:pt x="22410" y="18093"/>
                  <a:pt x="22498" y="18306"/>
                </a:cubicBezTo>
                <a:cubicBezTo>
                  <a:pt x="22587" y="18520"/>
                  <a:pt x="22796" y="18658"/>
                  <a:pt x="23026" y="18658"/>
                </a:cubicBezTo>
                <a:cubicBezTo>
                  <a:pt x="23341" y="18657"/>
                  <a:pt x="23596" y="18403"/>
                  <a:pt x="23597" y="18088"/>
                </a:cubicBezTo>
                <a:cubicBezTo>
                  <a:pt x="23597" y="17857"/>
                  <a:pt x="23458" y="17648"/>
                  <a:pt x="23244" y="17560"/>
                </a:cubicBezTo>
                <a:cubicBezTo>
                  <a:pt x="23173" y="17531"/>
                  <a:pt x="23099" y="17517"/>
                  <a:pt x="23026" y="17517"/>
                </a:cubicBezTo>
                <a:close/>
                <a:moveTo>
                  <a:pt x="617" y="20436"/>
                </a:moveTo>
                <a:cubicBezTo>
                  <a:pt x="469" y="20436"/>
                  <a:pt x="323" y="20494"/>
                  <a:pt x="213" y="20603"/>
                </a:cubicBezTo>
                <a:cubicBezTo>
                  <a:pt x="50" y="20767"/>
                  <a:pt x="1" y="21012"/>
                  <a:pt x="89" y="21226"/>
                </a:cubicBezTo>
                <a:cubicBezTo>
                  <a:pt x="178" y="21439"/>
                  <a:pt x="386" y="21577"/>
                  <a:pt x="617" y="21577"/>
                </a:cubicBezTo>
                <a:cubicBezTo>
                  <a:pt x="931" y="21577"/>
                  <a:pt x="1187" y="21322"/>
                  <a:pt x="1187" y="21007"/>
                </a:cubicBezTo>
                <a:cubicBezTo>
                  <a:pt x="1187" y="20776"/>
                  <a:pt x="1048" y="20568"/>
                  <a:pt x="835" y="20479"/>
                </a:cubicBezTo>
                <a:cubicBezTo>
                  <a:pt x="765" y="20450"/>
                  <a:pt x="691" y="20436"/>
                  <a:pt x="617" y="20436"/>
                </a:cubicBezTo>
                <a:close/>
                <a:moveTo>
                  <a:pt x="3818" y="20435"/>
                </a:moveTo>
                <a:cubicBezTo>
                  <a:pt x="3669" y="20435"/>
                  <a:pt x="3523" y="20494"/>
                  <a:pt x="3414" y="20602"/>
                </a:cubicBezTo>
                <a:cubicBezTo>
                  <a:pt x="3251" y="20766"/>
                  <a:pt x="3202" y="21012"/>
                  <a:pt x="3291" y="21226"/>
                </a:cubicBezTo>
                <a:cubicBezTo>
                  <a:pt x="3380" y="21439"/>
                  <a:pt x="3588" y="21577"/>
                  <a:pt x="3818" y="21577"/>
                </a:cubicBezTo>
                <a:cubicBezTo>
                  <a:pt x="4133" y="21577"/>
                  <a:pt x="4389" y="21322"/>
                  <a:pt x="4389" y="21007"/>
                </a:cubicBezTo>
                <a:cubicBezTo>
                  <a:pt x="4389" y="20775"/>
                  <a:pt x="4250" y="20567"/>
                  <a:pt x="4037" y="20479"/>
                </a:cubicBezTo>
                <a:cubicBezTo>
                  <a:pt x="3966" y="20450"/>
                  <a:pt x="3892" y="20435"/>
                  <a:pt x="3818" y="20435"/>
                </a:cubicBezTo>
                <a:close/>
                <a:moveTo>
                  <a:pt x="7020" y="20435"/>
                </a:moveTo>
                <a:cubicBezTo>
                  <a:pt x="6871" y="20435"/>
                  <a:pt x="6725" y="20493"/>
                  <a:pt x="6615" y="20602"/>
                </a:cubicBezTo>
                <a:cubicBezTo>
                  <a:pt x="6452" y="20766"/>
                  <a:pt x="6402" y="21011"/>
                  <a:pt x="6491" y="21224"/>
                </a:cubicBezTo>
                <a:cubicBezTo>
                  <a:pt x="6579" y="21438"/>
                  <a:pt x="6787" y="21577"/>
                  <a:pt x="7019" y="21577"/>
                </a:cubicBezTo>
                <a:cubicBezTo>
                  <a:pt x="7334" y="21577"/>
                  <a:pt x="7589" y="21322"/>
                  <a:pt x="7590" y="21007"/>
                </a:cubicBezTo>
                <a:cubicBezTo>
                  <a:pt x="7590" y="20775"/>
                  <a:pt x="7451" y="20567"/>
                  <a:pt x="7238" y="20478"/>
                </a:cubicBezTo>
                <a:cubicBezTo>
                  <a:pt x="7167" y="20449"/>
                  <a:pt x="7093" y="20435"/>
                  <a:pt x="7020" y="20435"/>
                </a:cubicBezTo>
                <a:close/>
                <a:moveTo>
                  <a:pt x="10221" y="20436"/>
                </a:moveTo>
                <a:cubicBezTo>
                  <a:pt x="10072" y="20436"/>
                  <a:pt x="9926" y="20494"/>
                  <a:pt x="9817" y="20603"/>
                </a:cubicBezTo>
                <a:cubicBezTo>
                  <a:pt x="9654" y="20767"/>
                  <a:pt x="9605" y="21012"/>
                  <a:pt x="9694" y="21226"/>
                </a:cubicBezTo>
                <a:cubicBezTo>
                  <a:pt x="9782" y="21439"/>
                  <a:pt x="9990" y="21577"/>
                  <a:pt x="10221" y="21577"/>
                </a:cubicBezTo>
                <a:cubicBezTo>
                  <a:pt x="10535" y="21576"/>
                  <a:pt x="10791" y="21322"/>
                  <a:pt x="10791" y="21007"/>
                </a:cubicBezTo>
                <a:cubicBezTo>
                  <a:pt x="10791" y="20776"/>
                  <a:pt x="10652" y="20567"/>
                  <a:pt x="10439" y="20479"/>
                </a:cubicBezTo>
                <a:cubicBezTo>
                  <a:pt x="10369" y="20450"/>
                  <a:pt x="10295" y="20436"/>
                  <a:pt x="10221" y="20436"/>
                </a:cubicBezTo>
                <a:close/>
                <a:moveTo>
                  <a:pt x="13422" y="20436"/>
                </a:moveTo>
                <a:cubicBezTo>
                  <a:pt x="13273" y="20436"/>
                  <a:pt x="13127" y="20494"/>
                  <a:pt x="13019" y="20603"/>
                </a:cubicBezTo>
                <a:cubicBezTo>
                  <a:pt x="12855" y="20766"/>
                  <a:pt x="12807" y="21011"/>
                  <a:pt x="12894" y="21224"/>
                </a:cubicBezTo>
                <a:cubicBezTo>
                  <a:pt x="12982" y="21438"/>
                  <a:pt x="13191" y="21577"/>
                  <a:pt x="13421" y="21577"/>
                </a:cubicBezTo>
                <a:cubicBezTo>
                  <a:pt x="13736" y="21577"/>
                  <a:pt x="13992" y="21322"/>
                  <a:pt x="13993" y="21007"/>
                </a:cubicBezTo>
                <a:cubicBezTo>
                  <a:pt x="13993" y="20776"/>
                  <a:pt x="13853" y="20568"/>
                  <a:pt x="13640" y="20479"/>
                </a:cubicBezTo>
                <a:cubicBezTo>
                  <a:pt x="13569" y="20450"/>
                  <a:pt x="13495" y="20436"/>
                  <a:pt x="13422" y="20436"/>
                </a:cubicBezTo>
                <a:close/>
                <a:moveTo>
                  <a:pt x="16624" y="20435"/>
                </a:moveTo>
                <a:cubicBezTo>
                  <a:pt x="16475" y="20435"/>
                  <a:pt x="16329" y="20493"/>
                  <a:pt x="16219" y="20602"/>
                </a:cubicBezTo>
                <a:cubicBezTo>
                  <a:pt x="16056" y="20765"/>
                  <a:pt x="16007" y="21011"/>
                  <a:pt x="16095" y="21224"/>
                </a:cubicBezTo>
                <a:cubicBezTo>
                  <a:pt x="16184" y="21438"/>
                  <a:pt x="16392" y="21577"/>
                  <a:pt x="16623" y="21577"/>
                </a:cubicBezTo>
                <a:cubicBezTo>
                  <a:pt x="16939" y="21577"/>
                  <a:pt x="17193" y="21322"/>
                  <a:pt x="17194" y="21007"/>
                </a:cubicBezTo>
                <a:cubicBezTo>
                  <a:pt x="17194" y="20775"/>
                  <a:pt x="17056" y="20567"/>
                  <a:pt x="16842" y="20478"/>
                </a:cubicBezTo>
                <a:cubicBezTo>
                  <a:pt x="16772" y="20449"/>
                  <a:pt x="16698" y="20435"/>
                  <a:pt x="16624" y="20435"/>
                </a:cubicBezTo>
                <a:close/>
                <a:moveTo>
                  <a:pt x="19824" y="20435"/>
                </a:moveTo>
                <a:cubicBezTo>
                  <a:pt x="19676" y="20435"/>
                  <a:pt x="19530" y="20493"/>
                  <a:pt x="19421" y="20602"/>
                </a:cubicBezTo>
                <a:cubicBezTo>
                  <a:pt x="19257" y="20766"/>
                  <a:pt x="19209" y="21011"/>
                  <a:pt x="19297" y="21224"/>
                </a:cubicBezTo>
                <a:cubicBezTo>
                  <a:pt x="19386" y="21438"/>
                  <a:pt x="19594" y="21577"/>
                  <a:pt x="19825" y="21577"/>
                </a:cubicBezTo>
                <a:cubicBezTo>
                  <a:pt x="20139" y="21577"/>
                  <a:pt x="20395" y="21322"/>
                  <a:pt x="20396" y="21007"/>
                </a:cubicBezTo>
                <a:cubicBezTo>
                  <a:pt x="20396" y="20775"/>
                  <a:pt x="20257" y="20567"/>
                  <a:pt x="20043" y="20479"/>
                </a:cubicBezTo>
                <a:cubicBezTo>
                  <a:pt x="19972" y="20450"/>
                  <a:pt x="19898" y="20435"/>
                  <a:pt x="19824" y="20435"/>
                </a:cubicBezTo>
                <a:close/>
                <a:moveTo>
                  <a:pt x="23026" y="20436"/>
                </a:moveTo>
                <a:cubicBezTo>
                  <a:pt x="22877" y="20436"/>
                  <a:pt x="22731" y="20494"/>
                  <a:pt x="22622" y="20603"/>
                </a:cubicBezTo>
                <a:cubicBezTo>
                  <a:pt x="22459" y="20767"/>
                  <a:pt x="22410" y="21012"/>
                  <a:pt x="22498" y="21226"/>
                </a:cubicBezTo>
                <a:cubicBezTo>
                  <a:pt x="22587" y="21439"/>
                  <a:pt x="22796" y="21577"/>
                  <a:pt x="23026" y="21577"/>
                </a:cubicBezTo>
                <a:cubicBezTo>
                  <a:pt x="23341" y="21576"/>
                  <a:pt x="23596" y="21322"/>
                  <a:pt x="23597" y="21007"/>
                </a:cubicBezTo>
                <a:cubicBezTo>
                  <a:pt x="23597" y="20776"/>
                  <a:pt x="23457" y="20567"/>
                  <a:pt x="23244" y="20479"/>
                </a:cubicBezTo>
                <a:cubicBezTo>
                  <a:pt x="23173" y="20450"/>
                  <a:pt x="23099" y="20436"/>
                  <a:pt x="23026" y="20436"/>
                </a:cubicBezTo>
                <a:close/>
                <a:moveTo>
                  <a:pt x="13422" y="23356"/>
                </a:moveTo>
                <a:cubicBezTo>
                  <a:pt x="13273" y="23356"/>
                  <a:pt x="13127" y="23414"/>
                  <a:pt x="13018" y="23522"/>
                </a:cubicBezTo>
                <a:cubicBezTo>
                  <a:pt x="12855" y="23686"/>
                  <a:pt x="12807" y="23931"/>
                  <a:pt x="12894" y="24145"/>
                </a:cubicBezTo>
                <a:cubicBezTo>
                  <a:pt x="12982" y="24358"/>
                  <a:pt x="13191" y="24497"/>
                  <a:pt x="13421" y="24497"/>
                </a:cubicBezTo>
                <a:cubicBezTo>
                  <a:pt x="13737" y="24497"/>
                  <a:pt x="13993" y="24241"/>
                  <a:pt x="13993" y="23926"/>
                </a:cubicBezTo>
                <a:lnTo>
                  <a:pt x="13993" y="23925"/>
                </a:lnTo>
                <a:cubicBezTo>
                  <a:pt x="13992" y="23694"/>
                  <a:pt x="13853" y="23487"/>
                  <a:pt x="13640" y="23399"/>
                </a:cubicBezTo>
                <a:cubicBezTo>
                  <a:pt x="13569" y="23370"/>
                  <a:pt x="13495" y="23356"/>
                  <a:pt x="13422" y="23356"/>
                </a:cubicBezTo>
                <a:close/>
                <a:moveTo>
                  <a:pt x="16624" y="23354"/>
                </a:moveTo>
                <a:cubicBezTo>
                  <a:pt x="16475" y="23354"/>
                  <a:pt x="16329" y="23412"/>
                  <a:pt x="16219" y="23521"/>
                </a:cubicBezTo>
                <a:cubicBezTo>
                  <a:pt x="16056" y="23685"/>
                  <a:pt x="16007" y="23930"/>
                  <a:pt x="16095" y="24145"/>
                </a:cubicBezTo>
                <a:cubicBezTo>
                  <a:pt x="16184" y="24358"/>
                  <a:pt x="16392" y="24497"/>
                  <a:pt x="16623" y="24497"/>
                </a:cubicBezTo>
                <a:cubicBezTo>
                  <a:pt x="16939" y="24497"/>
                  <a:pt x="17194" y="24241"/>
                  <a:pt x="17194" y="23926"/>
                </a:cubicBezTo>
                <a:lnTo>
                  <a:pt x="17194" y="23925"/>
                </a:lnTo>
                <a:cubicBezTo>
                  <a:pt x="17194" y="23694"/>
                  <a:pt x="17056" y="23486"/>
                  <a:pt x="16841" y="23397"/>
                </a:cubicBezTo>
                <a:cubicBezTo>
                  <a:pt x="16771" y="23368"/>
                  <a:pt x="16697" y="23354"/>
                  <a:pt x="16624" y="23354"/>
                </a:cubicBezTo>
                <a:close/>
                <a:moveTo>
                  <a:pt x="19825" y="23355"/>
                </a:moveTo>
                <a:cubicBezTo>
                  <a:pt x="19676" y="23355"/>
                  <a:pt x="19530" y="23413"/>
                  <a:pt x="19421" y="23521"/>
                </a:cubicBezTo>
                <a:cubicBezTo>
                  <a:pt x="19257" y="23685"/>
                  <a:pt x="19209" y="23930"/>
                  <a:pt x="19297" y="24145"/>
                </a:cubicBezTo>
                <a:cubicBezTo>
                  <a:pt x="19386" y="24358"/>
                  <a:pt x="19594" y="24497"/>
                  <a:pt x="19825" y="24497"/>
                </a:cubicBezTo>
                <a:cubicBezTo>
                  <a:pt x="20140" y="24497"/>
                  <a:pt x="20396" y="24241"/>
                  <a:pt x="20396" y="23926"/>
                </a:cubicBezTo>
                <a:lnTo>
                  <a:pt x="20396" y="23925"/>
                </a:lnTo>
                <a:cubicBezTo>
                  <a:pt x="20396" y="23694"/>
                  <a:pt x="20256" y="23486"/>
                  <a:pt x="20043" y="23398"/>
                </a:cubicBezTo>
                <a:cubicBezTo>
                  <a:pt x="19973" y="23369"/>
                  <a:pt x="19898" y="23355"/>
                  <a:pt x="19825" y="23355"/>
                </a:cubicBezTo>
                <a:close/>
                <a:moveTo>
                  <a:pt x="10221" y="23355"/>
                </a:moveTo>
                <a:cubicBezTo>
                  <a:pt x="10072" y="23355"/>
                  <a:pt x="9926" y="23413"/>
                  <a:pt x="9816" y="23522"/>
                </a:cubicBezTo>
                <a:cubicBezTo>
                  <a:pt x="9654" y="23686"/>
                  <a:pt x="9605" y="23932"/>
                  <a:pt x="9694" y="24145"/>
                </a:cubicBezTo>
                <a:cubicBezTo>
                  <a:pt x="9782" y="24357"/>
                  <a:pt x="9988" y="24497"/>
                  <a:pt x="10218" y="24497"/>
                </a:cubicBezTo>
                <a:cubicBezTo>
                  <a:pt x="10219" y="24497"/>
                  <a:pt x="10220" y="24497"/>
                  <a:pt x="10221" y="24497"/>
                </a:cubicBezTo>
                <a:cubicBezTo>
                  <a:pt x="10536" y="24497"/>
                  <a:pt x="10791" y="24241"/>
                  <a:pt x="10791" y="23926"/>
                </a:cubicBezTo>
                <a:lnTo>
                  <a:pt x="10791" y="23925"/>
                </a:lnTo>
                <a:cubicBezTo>
                  <a:pt x="10791" y="23694"/>
                  <a:pt x="10651" y="23486"/>
                  <a:pt x="10438" y="23398"/>
                </a:cubicBezTo>
                <a:cubicBezTo>
                  <a:pt x="10368" y="23369"/>
                  <a:pt x="10294" y="23355"/>
                  <a:pt x="10221" y="23355"/>
                </a:cubicBezTo>
                <a:close/>
                <a:moveTo>
                  <a:pt x="616" y="23356"/>
                </a:moveTo>
                <a:cubicBezTo>
                  <a:pt x="468" y="23356"/>
                  <a:pt x="322" y="23414"/>
                  <a:pt x="213" y="23524"/>
                </a:cubicBezTo>
                <a:cubicBezTo>
                  <a:pt x="50" y="23687"/>
                  <a:pt x="1" y="23932"/>
                  <a:pt x="89" y="24146"/>
                </a:cubicBezTo>
                <a:cubicBezTo>
                  <a:pt x="178" y="24359"/>
                  <a:pt x="386" y="24498"/>
                  <a:pt x="617" y="24498"/>
                </a:cubicBezTo>
                <a:cubicBezTo>
                  <a:pt x="933" y="24498"/>
                  <a:pt x="1188" y="24242"/>
                  <a:pt x="1187" y="23926"/>
                </a:cubicBezTo>
                <a:cubicBezTo>
                  <a:pt x="1187" y="23695"/>
                  <a:pt x="1047" y="23487"/>
                  <a:pt x="834" y="23399"/>
                </a:cubicBezTo>
                <a:cubicBezTo>
                  <a:pt x="764" y="23370"/>
                  <a:pt x="690" y="23356"/>
                  <a:pt x="616" y="23356"/>
                </a:cubicBezTo>
                <a:close/>
                <a:moveTo>
                  <a:pt x="3818" y="23355"/>
                </a:moveTo>
                <a:cubicBezTo>
                  <a:pt x="3669" y="23355"/>
                  <a:pt x="3523" y="23414"/>
                  <a:pt x="3414" y="23524"/>
                </a:cubicBezTo>
                <a:cubicBezTo>
                  <a:pt x="3250" y="23687"/>
                  <a:pt x="3203" y="23932"/>
                  <a:pt x="3291" y="24146"/>
                </a:cubicBezTo>
                <a:cubicBezTo>
                  <a:pt x="3380" y="24359"/>
                  <a:pt x="3588" y="24498"/>
                  <a:pt x="3818" y="24498"/>
                </a:cubicBezTo>
                <a:cubicBezTo>
                  <a:pt x="4134" y="24498"/>
                  <a:pt x="4390" y="24241"/>
                  <a:pt x="4389" y="23926"/>
                </a:cubicBezTo>
                <a:lnTo>
                  <a:pt x="4389" y="23925"/>
                </a:lnTo>
                <a:cubicBezTo>
                  <a:pt x="4389" y="23694"/>
                  <a:pt x="4249" y="23486"/>
                  <a:pt x="4036" y="23398"/>
                </a:cubicBezTo>
                <a:cubicBezTo>
                  <a:pt x="3965" y="23369"/>
                  <a:pt x="3892" y="23355"/>
                  <a:pt x="3818" y="23355"/>
                </a:cubicBezTo>
                <a:close/>
                <a:moveTo>
                  <a:pt x="7019" y="23355"/>
                </a:moveTo>
                <a:cubicBezTo>
                  <a:pt x="6870" y="23355"/>
                  <a:pt x="6724" y="23413"/>
                  <a:pt x="6614" y="23522"/>
                </a:cubicBezTo>
                <a:cubicBezTo>
                  <a:pt x="6451" y="23686"/>
                  <a:pt x="6402" y="23932"/>
                  <a:pt x="6491" y="24146"/>
                </a:cubicBezTo>
                <a:cubicBezTo>
                  <a:pt x="6580" y="24359"/>
                  <a:pt x="6788" y="24498"/>
                  <a:pt x="7019" y="24498"/>
                </a:cubicBezTo>
                <a:cubicBezTo>
                  <a:pt x="7335" y="24498"/>
                  <a:pt x="7590" y="24241"/>
                  <a:pt x="7590" y="23926"/>
                </a:cubicBezTo>
                <a:lnTo>
                  <a:pt x="7590" y="23925"/>
                </a:lnTo>
                <a:cubicBezTo>
                  <a:pt x="7589" y="23694"/>
                  <a:pt x="7450" y="23486"/>
                  <a:pt x="7236" y="23398"/>
                </a:cubicBezTo>
                <a:cubicBezTo>
                  <a:pt x="7166" y="23369"/>
                  <a:pt x="7092" y="23355"/>
                  <a:pt x="7019" y="23355"/>
                </a:cubicBezTo>
                <a:close/>
                <a:moveTo>
                  <a:pt x="23026" y="23356"/>
                </a:moveTo>
                <a:cubicBezTo>
                  <a:pt x="22877" y="23356"/>
                  <a:pt x="22731" y="23415"/>
                  <a:pt x="22622" y="23524"/>
                </a:cubicBezTo>
                <a:cubicBezTo>
                  <a:pt x="22459" y="23687"/>
                  <a:pt x="22410" y="23932"/>
                  <a:pt x="22498" y="24146"/>
                </a:cubicBezTo>
                <a:cubicBezTo>
                  <a:pt x="22587" y="24359"/>
                  <a:pt x="22796" y="24498"/>
                  <a:pt x="23026" y="24498"/>
                </a:cubicBezTo>
                <a:cubicBezTo>
                  <a:pt x="23342" y="24498"/>
                  <a:pt x="23597" y="24241"/>
                  <a:pt x="23597" y="23926"/>
                </a:cubicBezTo>
                <a:lnTo>
                  <a:pt x="23597" y="23925"/>
                </a:lnTo>
                <a:cubicBezTo>
                  <a:pt x="23596" y="23694"/>
                  <a:pt x="23457" y="23487"/>
                  <a:pt x="23243" y="23399"/>
                </a:cubicBezTo>
                <a:cubicBezTo>
                  <a:pt x="23172" y="23370"/>
                  <a:pt x="23099" y="23356"/>
                  <a:pt x="23026" y="23356"/>
                </a:cubicBezTo>
                <a:close/>
              </a:path>
            </a:pathLst>
          </a:custGeom>
          <a:solidFill>
            <a:schemeClr val="lt1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92;p5"/>
          <p:cNvSpPr/>
          <p:nvPr/>
        </p:nvSpPr>
        <p:spPr>
          <a:xfrm>
            <a:off x="1581840" y="1739880"/>
            <a:ext cx="5979960" cy="2868480"/>
          </a:xfrm>
          <a:custGeom>
            <a:avLst/>
            <a:gdLst>
              <a:gd name="textAreaLeft" fmla="*/ 0 w 5979960"/>
              <a:gd name="textAreaRight" fmla="*/ 5980320 w 5979960"/>
              <a:gd name="textAreaTop" fmla="*/ 0 h 2868480"/>
              <a:gd name="textAreaBottom" fmla="*/ 2868840 h 2868480"/>
            </a:gdLst>
            <a:ahLst/>
            <a:rect l="textAreaLeft" t="textAreaTop" r="textAreaRight" b="textAreaBottom"/>
            <a:pathLst>
              <a:path w="70020" h="33587">
                <a:moveTo>
                  <a:pt x="41307" y="1"/>
                </a:moveTo>
                <a:cubicBezTo>
                  <a:pt x="29862" y="1"/>
                  <a:pt x="12062" y="4875"/>
                  <a:pt x="4727" y="18135"/>
                </a:cubicBezTo>
                <a:cubicBezTo>
                  <a:pt x="0" y="26681"/>
                  <a:pt x="4077" y="33586"/>
                  <a:pt x="12381" y="33586"/>
                </a:cubicBezTo>
                <a:cubicBezTo>
                  <a:pt x="12845" y="33586"/>
                  <a:pt x="13323" y="33565"/>
                  <a:pt x="13813" y="33521"/>
                </a:cubicBezTo>
                <a:cubicBezTo>
                  <a:pt x="20870" y="32884"/>
                  <a:pt x="27792" y="31325"/>
                  <a:pt x="34683" y="31325"/>
                </a:cubicBezTo>
                <a:cubicBezTo>
                  <a:pt x="37243" y="31325"/>
                  <a:pt x="39800" y="31541"/>
                  <a:pt x="42357" y="32098"/>
                </a:cubicBezTo>
                <a:cubicBezTo>
                  <a:pt x="46075" y="32909"/>
                  <a:pt x="49700" y="33543"/>
                  <a:pt x="52974" y="33543"/>
                </a:cubicBezTo>
                <a:cubicBezTo>
                  <a:pt x="57826" y="33543"/>
                  <a:pt x="61905" y="32150"/>
                  <a:pt x="64372" y="27878"/>
                </a:cubicBezTo>
                <a:cubicBezTo>
                  <a:pt x="70020" y="18094"/>
                  <a:pt x="59868" y="967"/>
                  <a:pt x="43335" y="55"/>
                </a:cubicBezTo>
                <a:cubicBezTo>
                  <a:pt x="42686" y="19"/>
                  <a:pt x="42008" y="1"/>
                  <a:pt x="41307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cs-CZ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cs-CZ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Google Shape;98;p5"/>
          <p:cNvSpPr/>
          <p:nvPr/>
        </p:nvSpPr>
        <p:spPr>
          <a:xfrm>
            <a:off x="157680" y="-99000"/>
            <a:ext cx="1285560" cy="1334520"/>
          </a:xfrm>
          <a:custGeom>
            <a:avLst/>
            <a:gdLst>
              <a:gd name="textAreaLeft" fmla="*/ 0 w 1285560"/>
              <a:gd name="textAreaRight" fmla="*/ 1285920 w 1285560"/>
              <a:gd name="textAreaTop" fmla="*/ 0 h 1334520"/>
              <a:gd name="textAreaBottom" fmla="*/ 1334880 h 1334520"/>
            </a:gdLst>
            <a:ahLst/>
            <a:rect l="textAreaLeft" t="textAreaTop" r="textAreaRight" b="textAreaBottom"/>
            <a:pathLst>
              <a:path w="23597" h="24498">
                <a:moveTo>
                  <a:pt x="617" y="2"/>
                </a:moveTo>
                <a:cubicBezTo>
                  <a:pt x="468" y="2"/>
                  <a:pt x="323" y="60"/>
                  <a:pt x="213" y="169"/>
                </a:cubicBezTo>
                <a:cubicBezTo>
                  <a:pt x="50" y="332"/>
                  <a:pt x="1" y="578"/>
                  <a:pt x="89" y="791"/>
                </a:cubicBezTo>
                <a:cubicBezTo>
                  <a:pt x="178" y="1004"/>
                  <a:pt x="386" y="1144"/>
                  <a:pt x="617" y="1144"/>
                </a:cubicBezTo>
                <a:cubicBezTo>
                  <a:pt x="931" y="1144"/>
                  <a:pt x="1187" y="888"/>
                  <a:pt x="1187" y="574"/>
                </a:cubicBezTo>
                <a:cubicBezTo>
                  <a:pt x="1187" y="342"/>
                  <a:pt x="1048" y="134"/>
                  <a:pt x="835" y="46"/>
                </a:cubicBezTo>
                <a:cubicBezTo>
                  <a:pt x="765" y="17"/>
                  <a:pt x="690" y="2"/>
                  <a:pt x="617" y="2"/>
                </a:cubicBezTo>
                <a:close/>
                <a:moveTo>
                  <a:pt x="3819" y="1"/>
                </a:moveTo>
                <a:cubicBezTo>
                  <a:pt x="3670" y="1"/>
                  <a:pt x="3524" y="59"/>
                  <a:pt x="3415" y="169"/>
                </a:cubicBezTo>
                <a:cubicBezTo>
                  <a:pt x="3251" y="332"/>
                  <a:pt x="3202" y="578"/>
                  <a:pt x="3291" y="791"/>
                </a:cubicBezTo>
                <a:cubicBezTo>
                  <a:pt x="3379" y="1004"/>
                  <a:pt x="3588" y="1144"/>
                  <a:pt x="3818" y="1144"/>
                </a:cubicBezTo>
                <a:cubicBezTo>
                  <a:pt x="4133" y="1143"/>
                  <a:pt x="4389" y="888"/>
                  <a:pt x="4389" y="574"/>
                </a:cubicBezTo>
                <a:cubicBezTo>
                  <a:pt x="4389" y="342"/>
                  <a:pt x="4250" y="134"/>
                  <a:pt x="4037" y="45"/>
                </a:cubicBezTo>
                <a:cubicBezTo>
                  <a:pt x="3966" y="16"/>
                  <a:pt x="3892" y="1"/>
                  <a:pt x="3819" y="1"/>
                </a:cubicBezTo>
                <a:close/>
                <a:moveTo>
                  <a:pt x="7018" y="1"/>
                </a:moveTo>
                <a:cubicBezTo>
                  <a:pt x="6870" y="1"/>
                  <a:pt x="6725" y="59"/>
                  <a:pt x="6615" y="168"/>
                </a:cubicBezTo>
                <a:cubicBezTo>
                  <a:pt x="6452" y="331"/>
                  <a:pt x="6402" y="577"/>
                  <a:pt x="6491" y="791"/>
                </a:cubicBezTo>
                <a:cubicBezTo>
                  <a:pt x="6579" y="1004"/>
                  <a:pt x="6787" y="1143"/>
                  <a:pt x="7019" y="1144"/>
                </a:cubicBezTo>
                <a:cubicBezTo>
                  <a:pt x="7334" y="1143"/>
                  <a:pt x="7589" y="888"/>
                  <a:pt x="7590" y="574"/>
                </a:cubicBezTo>
                <a:cubicBezTo>
                  <a:pt x="7590" y="342"/>
                  <a:pt x="7452" y="134"/>
                  <a:pt x="7238" y="45"/>
                </a:cubicBezTo>
                <a:cubicBezTo>
                  <a:pt x="7167" y="15"/>
                  <a:pt x="7092" y="1"/>
                  <a:pt x="7018" y="1"/>
                </a:cubicBezTo>
                <a:close/>
                <a:moveTo>
                  <a:pt x="10221" y="2"/>
                </a:moveTo>
                <a:cubicBezTo>
                  <a:pt x="10072" y="2"/>
                  <a:pt x="9926" y="60"/>
                  <a:pt x="9817" y="169"/>
                </a:cubicBezTo>
                <a:cubicBezTo>
                  <a:pt x="9654" y="332"/>
                  <a:pt x="9605" y="578"/>
                  <a:pt x="9693" y="791"/>
                </a:cubicBezTo>
                <a:cubicBezTo>
                  <a:pt x="9782" y="1005"/>
                  <a:pt x="9990" y="1144"/>
                  <a:pt x="10221" y="1144"/>
                </a:cubicBezTo>
                <a:cubicBezTo>
                  <a:pt x="10535" y="1143"/>
                  <a:pt x="10791" y="887"/>
                  <a:pt x="10791" y="574"/>
                </a:cubicBezTo>
                <a:cubicBezTo>
                  <a:pt x="10791" y="342"/>
                  <a:pt x="10652" y="134"/>
                  <a:pt x="10439" y="46"/>
                </a:cubicBezTo>
                <a:cubicBezTo>
                  <a:pt x="10369" y="16"/>
                  <a:pt x="10294" y="2"/>
                  <a:pt x="10221" y="2"/>
                </a:cubicBezTo>
                <a:close/>
                <a:moveTo>
                  <a:pt x="13423" y="2"/>
                </a:moveTo>
                <a:cubicBezTo>
                  <a:pt x="13274" y="2"/>
                  <a:pt x="13128" y="60"/>
                  <a:pt x="13019" y="169"/>
                </a:cubicBezTo>
                <a:cubicBezTo>
                  <a:pt x="12855" y="332"/>
                  <a:pt x="12807" y="578"/>
                  <a:pt x="12894" y="791"/>
                </a:cubicBezTo>
                <a:cubicBezTo>
                  <a:pt x="12982" y="1004"/>
                  <a:pt x="13191" y="1143"/>
                  <a:pt x="13421" y="1144"/>
                </a:cubicBezTo>
                <a:cubicBezTo>
                  <a:pt x="13736" y="1143"/>
                  <a:pt x="13992" y="888"/>
                  <a:pt x="13993" y="574"/>
                </a:cubicBezTo>
                <a:cubicBezTo>
                  <a:pt x="13993" y="343"/>
                  <a:pt x="13854" y="134"/>
                  <a:pt x="13641" y="46"/>
                </a:cubicBezTo>
                <a:cubicBezTo>
                  <a:pt x="13570" y="17"/>
                  <a:pt x="13496" y="2"/>
                  <a:pt x="13423" y="2"/>
                </a:cubicBezTo>
                <a:close/>
                <a:moveTo>
                  <a:pt x="16623" y="1"/>
                </a:moveTo>
                <a:cubicBezTo>
                  <a:pt x="16475" y="1"/>
                  <a:pt x="16329" y="59"/>
                  <a:pt x="16219" y="168"/>
                </a:cubicBezTo>
                <a:cubicBezTo>
                  <a:pt x="16056" y="331"/>
                  <a:pt x="16007" y="577"/>
                  <a:pt x="16095" y="791"/>
                </a:cubicBezTo>
                <a:cubicBezTo>
                  <a:pt x="16184" y="1004"/>
                  <a:pt x="16392" y="1143"/>
                  <a:pt x="16623" y="1144"/>
                </a:cubicBezTo>
                <a:cubicBezTo>
                  <a:pt x="16939" y="1143"/>
                  <a:pt x="17193" y="888"/>
                  <a:pt x="17194" y="574"/>
                </a:cubicBezTo>
                <a:cubicBezTo>
                  <a:pt x="17194" y="342"/>
                  <a:pt x="17056" y="134"/>
                  <a:pt x="16842" y="45"/>
                </a:cubicBezTo>
                <a:cubicBezTo>
                  <a:pt x="16772" y="15"/>
                  <a:pt x="16697" y="1"/>
                  <a:pt x="16623" y="1"/>
                </a:cubicBezTo>
                <a:close/>
                <a:moveTo>
                  <a:pt x="19826" y="1"/>
                </a:moveTo>
                <a:cubicBezTo>
                  <a:pt x="19677" y="1"/>
                  <a:pt x="19530" y="59"/>
                  <a:pt x="19421" y="168"/>
                </a:cubicBezTo>
                <a:cubicBezTo>
                  <a:pt x="19257" y="331"/>
                  <a:pt x="19209" y="577"/>
                  <a:pt x="19297" y="791"/>
                </a:cubicBezTo>
                <a:cubicBezTo>
                  <a:pt x="19385" y="1004"/>
                  <a:pt x="19594" y="1143"/>
                  <a:pt x="19825" y="1144"/>
                </a:cubicBezTo>
                <a:cubicBezTo>
                  <a:pt x="20139" y="1143"/>
                  <a:pt x="20395" y="888"/>
                  <a:pt x="20396" y="574"/>
                </a:cubicBezTo>
                <a:cubicBezTo>
                  <a:pt x="20396" y="342"/>
                  <a:pt x="20257" y="134"/>
                  <a:pt x="20044" y="45"/>
                </a:cubicBezTo>
                <a:cubicBezTo>
                  <a:pt x="19974" y="16"/>
                  <a:pt x="19899" y="1"/>
                  <a:pt x="19826" y="1"/>
                </a:cubicBezTo>
                <a:close/>
                <a:moveTo>
                  <a:pt x="23026" y="2"/>
                </a:moveTo>
                <a:cubicBezTo>
                  <a:pt x="22878" y="2"/>
                  <a:pt x="22731" y="60"/>
                  <a:pt x="22623" y="169"/>
                </a:cubicBezTo>
                <a:cubicBezTo>
                  <a:pt x="22459" y="332"/>
                  <a:pt x="22410" y="578"/>
                  <a:pt x="22498" y="791"/>
                </a:cubicBezTo>
                <a:cubicBezTo>
                  <a:pt x="22587" y="1005"/>
                  <a:pt x="22796" y="1144"/>
                  <a:pt x="23026" y="1144"/>
                </a:cubicBezTo>
                <a:cubicBezTo>
                  <a:pt x="23341" y="1143"/>
                  <a:pt x="23596" y="887"/>
                  <a:pt x="23597" y="574"/>
                </a:cubicBezTo>
                <a:cubicBezTo>
                  <a:pt x="23597" y="342"/>
                  <a:pt x="23458" y="134"/>
                  <a:pt x="23245" y="46"/>
                </a:cubicBezTo>
                <a:cubicBezTo>
                  <a:pt x="23174" y="16"/>
                  <a:pt x="23100" y="2"/>
                  <a:pt x="23026" y="2"/>
                </a:cubicBezTo>
                <a:close/>
                <a:moveTo>
                  <a:pt x="617" y="2922"/>
                </a:moveTo>
                <a:cubicBezTo>
                  <a:pt x="469" y="2922"/>
                  <a:pt x="323" y="2980"/>
                  <a:pt x="213" y="3089"/>
                </a:cubicBezTo>
                <a:cubicBezTo>
                  <a:pt x="50" y="3252"/>
                  <a:pt x="1" y="3498"/>
                  <a:pt x="89" y="3711"/>
                </a:cubicBezTo>
                <a:cubicBezTo>
                  <a:pt x="178" y="3924"/>
                  <a:pt x="386" y="4063"/>
                  <a:pt x="617" y="4063"/>
                </a:cubicBezTo>
                <a:cubicBezTo>
                  <a:pt x="931" y="4063"/>
                  <a:pt x="1187" y="3807"/>
                  <a:pt x="1187" y="3493"/>
                </a:cubicBezTo>
                <a:cubicBezTo>
                  <a:pt x="1187" y="3262"/>
                  <a:pt x="1048" y="3054"/>
                  <a:pt x="835" y="2965"/>
                </a:cubicBezTo>
                <a:cubicBezTo>
                  <a:pt x="765" y="2936"/>
                  <a:pt x="691" y="2922"/>
                  <a:pt x="617" y="2922"/>
                </a:cubicBezTo>
                <a:close/>
                <a:moveTo>
                  <a:pt x="3817" y="2921"/>
                </a:moveTo>
                <a:cubicBezTo>
                  <a:pt x="3669" y="2921"/>
                  <a:pt x="3523" y="2979"/>
                  <a:pt x="3414" y="3088"/>
                </a:cubicBezTo>
                <a:cubicBezTo>
                  <a:pt x="3251" y="3252"/>
                  <a:pt x="3202" y="3498"/>
                  <a:pt x="3291" y="3711"/>
                </a:cubicBezTo>
                <a:cubicBezTo>
                  <a:pt x="3380" y="3924"/>
                  <a:pt x="3588" y="4063"/>
                  <a:pt x="3818" y="4063"/>
                </a:cubicBezTo>
                <a:cubicBezTo>
                  <a:pt x="4133" y="4062"/>
                  <a:pt x="4388" y="3807"/>
                  <a:pt x="4389" y="3493"/>
                </a:cubicBezTo>
                <a:cubicBezTo>
                  <a:pt x="4389" y="3261"/>
                  <a:pt x="4250" y="3053"/>
                  <a:pt x="4037" y="2965"/>
                </a:cubicBezTo>
                <a:cubicBezTo>
                  <a:pt x="3966" y="2935"/>
                  <a:pt x="3891" y="2921"/>
                  <a:pt x="3817" y="2921"/>
                </a:cubicBezTo>
                <a:close/>
                <a:moveTo>
                  <a:pt x="7020" y="2920"/>
                </a:moveTo>
                <a:cubicBezTo>
                  <a:pt x="6871" y="2920"/>
                  <a:pt x="6725" y="2978"/>
                  <a:pt x="6615" y="3088"/>
                </a:cubicBezTo>
                <a:cubicBezTo>
                  <a:pt x="6452" y="3250"/>
                  <a:pt x="6402" y="3497"/>
                  <a:pt x="6491" y="3710"/>
                </a:cubicBezTo>
                <a:cubicBezTo>
                  <a:pt x="6579" y="3923"/>
                  <a:pt x="6787" y="4063"/>
                  <a:pt x="7019" y="4063"/>
                </a:cubicBezTo>
                <a:cubicBezTo>
                  <a:pt x="7334" y="4063"/>
                  <a:pt x="7589" y="3807"/>
                  <a:pt x="7590" y="3493"/>
                </a:cubicBezTo>
                <a:cubicBezTo>
                  <a:pt x="7590" y="3261"/>
                  <a:pt x="7451" y="3053"/>
                  <a:pt x="7238" y="2964"/>
                </a:cubicBezTo>
                <a:cubicBezTo>
                  <a:pt x="7167" y="2935"/>
                  <a:pt x="7093" y="2920"/>
                  <a:pt x="7020" y="2920"/>
                </a:cubicBezTo>
                <a:close/>
                <a:moveTo>
                  <a:pt x="10221" y="2922"/>
                </a:moveTo>
                <a:cubicBezTo>
                  <a:pt x="10072" y="2922"/>
                  <a:pt x="9926" y="2980"/>
                  <a:pt x="9817" y="3089"/>
                </a:cubicBezTo>
                <a:cubicBezTo>
                  <a:pt x="9654" y="3253"/>
                  <a:pt x="9605" y="3498"/>
                  <a:pt x="9694" y="3711"/>
                </a:cubicBezTo>
                <a:cubicBezTo>
                  <a:pt x="9782" y="3924"/>
                  <a:pt x="9990" y="4063"/>
                  <a:pt x="10221" y="4063"/>
                </a:cubicBezTo>
                <a:cubicBezTo>
                  <a:pt x="10535" y="4062"/>
                  <a:pt x="10790" y="3807"/>
                  <a:pt x="10791" y="3493"/>
                </a:cubicBezTo>
                <a:cubicBezTo>
                  <a:pt x="10791" y="3261"/>
                  <a:pt x="10652" y="3053"/>
                  <a:pt x="10439" y="2965"/>
                </a:cubicBezTo>
                <a:cubicBezTo>
                  <a:pt x="10369" y="2936"/>
                  <a:pt x="10295" y="2922"/>
                  <a:pt x="10221" y="2922"/>
                </a:cubicBezTo>
                <a:close/>
                <a:moveTo>
                  <a:pt x="13422" y="2922"/>
                </a:moveTo>
                <a:cubicBezTo>
                  <a:pt x="13273" y="2922"/>
                  <a:pt x="13127" y="2980"/>
                  <a:pt x="13019" y="3089"/>
                </a:cubicBezTo>
                <a:cubicBezTo>
                  <a:pt x="12855" y="3252"/>
                  <a:pt x="12807" y="3497"/>
                  <a:pt x="12894" y="3710"/>
                </a:cubicBezTo>
                <a:cubicBezTo>
                  <a:pt x="12982" y="3923"/>
                  <a:pt x="13191" y="4063"/>
                  <a:pt x="13421" y="4063"/>
                </a:cubicBezTo>
                <a:cubicBezTo>
                  <a:pt x="13736" y="4062"/>
                  <a:pt x="13992" y="3807"/>
                  <a:pt x="13993" y="3493"/>
                </a:cubicBezTo>
                <a:cubicBezTo>
                  <a:pt x="13993" y="3262"/>
                  <a:pt x="13853" y="3054"/>
                  <a:pt x="13640" y="2965"/>
                </a:cubicBezTo>
                <a:cubicBezTo>
                  <a:pt x="13569" y="2936"/>
                  <a:pt x="13495" y="2922"/>
                  <a:pt x="13422" y="2922"/>
                </a:cubicBezTo>
                <a:close/>
                <a:moveTo>
                  <a:pt x="16624" y="2920"/>
                </a:moveTo>
                <a:cubicBezTo>
                  <a:pt x="16475" y="2920"/>
                  <a:pt x="16329" y="2978"/>
                  <a:pt x="16219" y="3088"/>
                </a:cubicBezTo>
                <a:cubicBezTo>
                  <a:pt x="16056" y="3250"/>
                  <a:pt x="16007" y="3497"/>
                  <a:pt x="16095" y="3710"/>
                </a:cubicBezTo>
                <a:cubicBezTo>
                  <a:pt x="16184" y="3923"/>
                  <a:pt x="16392" y="4063"/>
                  <a:pt x="16623" y="4063"/>
                </a:cubicBezTo>
                <a:cubicBezTo>
                  <a:pt x="16938" y="4063"/>
                  <a:pt x="17193" y="3807"/>
                  <a:pt x="17194" y="3493"/>
                </a:cubicBezTo>
                <a:cubicBezTo>
                  <a:pt x="17194" y="3261"/>
                  <a:pt x="17056" y="3053"/>
                  <a:pt x="16842" y="2964"/>
                </a:cubicBezTo>
                <a:cubicBezTo>
                  <a:pt x="16772" y="2935"/>
                  <a:pt x="16698" y="2920"/>
                  <a:pt x="16624" y="2920"/>
                </a:cubicBezTo>
                <a:close/>
                <a:moveTo>
                  <a:pt x="19825" y="2920"/>
                </a:moveTo>
                <a:cubicBezTo>
                  <a:pt x="19677" y="2920"/>
                  <a:pt x="19530" y="2978"/>
                  <a:pt x="19421" y="3088"/>
                </a:cubicBezTo>
                <a:cubicBezTo>
                  <a:pt x="19257" y="3252"/>
                  <a:pt x="19209" y="3497"/>
                  <a:pt x="19297" y="3710"/>
                </a:cubicBezTo>
                <a:cubicBezTo>
                  <a:pt x="19386" y="3923"/>
                  <a:pt x="19594" y="4063"/>
                  <a:pt x="19825" y="4063"/>
                </a:cubicBezTo>
                <a:cubicBezTo>
                  <a:pt x="20139" y="4063"/>
                  <a:pt x="20395" y="3807"/>
                  <a:pt x="20396" y="3493"/>
                </a:cubicBezTo>
                <a:cubicBezTo>
                  <a:pt x="20396" y="3261"/>
                  <a:pt x="20257" y="3053"/>
                  <a:pt x="20043" y="2964"/>
                </a:cubicBezTo>
                <a:cubicBezTo>
                  <a:pt x="19973" y="2935"/>
                  <a:pt x="19899" y="2920"/>
                  <a:pt x="19825" y="2920"/>
                </a:cubicBezTo>
                <a:close/>
                <a:moveTo>
                  <a:pt x="23026" y="2922"/>
                </a:moveTo>
                <a:cubicBezTo>
                  <a:pt x="22877" y="2922"/>
                  <a:pt x="22731" y="2980"/>
                  <a:pt x="22622" y="3089"/>
                </a:cubicBezTo>
                <a:cubicBezTo>
                  <a:pt x="22459" y="3253"/>
                  <a:pt x="22410" y="3498"/>
                  <a:pt x="22498" y="3711"/>
                </a:cubicBezTo>
                <a:cubicBezTo>
                  <a:pt x="22587" y="3924"/>
                  <a:pt x="22796" y="4063"/>
                  <a:pt x="23026" y="4063"/>
                </a:cubicBezTo>
                <a:cubicBezTo>
                  <a:pt x="23341" y="4062"/>
                  <a:pt x="23596" y="3807"/>
                  <a:pt x="23597" y="3493"/>
                </a:cubicBezTo>
                <a:cubicBezTo>
                  <a:pt x="23597" y="3261"/>
                  <a:pt x="23457" y="3053"/>
                  <a:pt x="23244" y="2965"/>
                </a:cubicBezTo>
                <a:cubicBezTo>
                  <a:pt x="23173" y="2936"/>
                  <a:pt x="23099" y="2922"/>
                  <a:pt x="23026" y="2922"/>
                </a:cubicBezTo>
                <a:close/>
                <a:moveTo>
                  <a:pt x="617" y="5841"/>
                </a:moveTo>
                <a:cubicBezTo>
                  <a:pt x="468" y="5841"/>
                  <a:pt x="323" y="5898"/>
                  <a:pt x="213" y="6007"/>
                </a:cubicBezTo>
                <a:cubicBezTo>
                  <a:pt x="50" y="6171"/>
                  <a:pt x="1" y="6416"/>
                  <a:pt x="89" y="6629"/>
                </a:cubicBezTo>
                <a:cubicBezTo>
                  <a:pt x="178" y="6842"/>
                  <a:pt x="386" y="6982"/>
                  <a:pt x="617" y="6982"/>
                </a:cubicBezTo>
                <a:cubicBezTo>
                  <a:pt x="931" y="6982"/>
                  <a:pt x="1187" y="6726"/>
                  <a:pt x="1187" y="6412"/>
                </a:cubicBezTo>
                <a:cubicBezTo>
                  <a:pt x="1187" y="6181"/>
                  <a:pt x="1048" y="5972"/>
                  <a:pt x="835" y="5884"/>
                </a:cubicBezTo>
                <a:cubicBezTo>
                  <a:pt x="765" y="5855"/>
                  <a:pt x="690" y="5841"/>
                  <a:pt x="617" y="5841"/>
                </a:cubicBezTo>
                <a:close/>
                <a:moveTo>
                  <a:pt x="3819" y="5840"/>
                </a:moveTo>
                <a:cubicBezTo>
                  <a:pt x="3670" y="5840"/>
                  <a:pt x="3523" y="5898"/>
                  <a:pt x="3414" y="6007"/>
                </a:cubicBezTo>
                <a:cubicBezTo>
                  <a:pt x="3251" y="6171"/>
                  <a:pt x="3202" y="6416"/>
                  <a:pt x="3291" y="6629"/>
                </a:cubicBezTo>
                <a:cubicBezTo>
                  <a:pt x="3379" y="6842"/>
                  <a:pt x="3588" y="6982"/>
                  <a:pt x="3818" y="6982"/>
                </a:cubicBezTo>
                <a:cubicBezTo>
                  <a:pt x="4133" y="6981"/>
                  <a:pt x="4389" y="6726"/>
                  <a:pt x="4389" y="6412"/>
                </a:cubicBezTo>
                <a:lnTo>
                  <a:pt x="4389" y="6411"/>
                </a:lnTo>
                <a:cubicBezTo>
                  <a:pt x="4389" y="6180"/>
                  <a:pt x="4250" y="5972"/>
                  <a:pt x="4037" y="5883"/>
                </a:cubicBezTo>
                <a:cubicBezTo>
                  <a:pt x="3966" y="5854"/>
                  <a:pt x="3892" y="5840"/>
                  <a:pt x="3819" y="5840"/>
                </a:cubicBezTo>
                <a:close/>
                <a:moveTo>
                  <a:pt x="7018" y="5839"/>
                </a:moveTo>
                <a:cubicBezTo>
                  <a:pt x="6870" y="5839"/>
                  <a:pt x="6725" y="5897"/>
                  <a:pt x="6615" y="6006"/>
                </a:cubicBezTo>
                <a:cubicBezTo>
                  <a:pt x="6452" y="6170"/>
                  <a:pt x="6402" y="6415"/>
                  <a:pt x="6491" y="6629"/>
                </a:cubicBezTo>
                <a:cubicBezTo>
                  <a:pt x="6579" y="6842"/>
                  <a:pt x="6787" y="6981"/>
                  <a:pt x="7019" y="6982"/>
                </a:cubicBezTo>
                <a:cubicBezTo>
                  <a:pt x="7334" y="6981"/>
                  <a:pt x="7589" y="6726"/>
                  <a:pt x="7590" y="6412"/>
                </a:cubicBezTo>
                <a:lnTo>
                  <a:pt x="7590" y="6411"/>
                </a:lnTo>
                <a:cubicBezTo>
                  <a:pt x="7590" y="6180"/>
                  <a:pt x="7451" y="5972"/>
                  <a:pt x="7238" y="5883"/>
                </a:cubicBezTo>
                <a:cubicBezTo>
                  <a:pt x="7167" y="5853"/>
                  <a:pt x="7092" y="5839"/>
                  <a:pt x="7018" y="5839"/>
                </a:cubicBezTo>
                <a:close/>
                <a:moveTo>
                  <a:pt x="10221" y="5840"/>
                </a:moveTo>
                <a:cubicBezTo>
                  <a:pt x="10072" y="5840"/>
                  <a:pt x="9926" y="5898"/>
                  <a:pt x="9817" y="6007"/>
                </a:cubicBezTo>
                <a:cubicBezTo>
                  <a:pt x="9654" y="6171"/>
                  <a:pt x="9605" y="6417"/>
                  <a:pt x="9694" y="6630"/>
                </a:cubicBezTo>
                <a:cubicBezTo>
                  <a:pt x="9782" y="6843"/>
                  <a:pt x="9990" y="6982"/>
                  <a:pt x="10221" y="6982"/>
                </a:cubicBezTo>
                <a:cubicBezTo>
                  <a:pt x="10535" y="6981"/>
                  <a:pt x="10791" y="6726"/>
                  <a:pt x="10791" y="6412"/>
                </a:cubicBezTo>
                <a:lnTo>
                  <a:pt x="10791" y="6411"/>
                </a:lnTo>
                <a:cubicBezTo>
                  <a:pt x="10791" y="6180"/>
                  <a:pt x="10652" y="5972"/>
                  <a:pt x="10439" y="5884"/>
                </a:cubicBezTo>
                <a:cubicBezTo>
                  <a:pt x="10369" y="5854"/>
                  <a:pt x="10294" y="5840"/>
                  <a:pt x="10221" y="5840"/>
                </a:cubicBezTo>
                <a:close/>
                <a:moveTo>
                  <a:pt x="13422" y="5841"/>
                </a:moveTo>
                <a:cubicBezTo>
                  <a:pt x="13273" y="5841"/>
                  <a:pt x="13127" y="5898"/>
                  <a:pt x="13019" y="6007"/>
                </a:cubicBezTo>
                <a:cubicBezTo>
                  <a:pt x="12855" y="6171"/>
                  <a:pt x="12807" y="6416"/>
                  <a:pt x="12894" y="6629"/>
                </a:cubicBezTo>
                <a:cubicBezTo>
                  <a:pt x="12982" y="6842"/>
                  <a:pt x="13191" y="6981"/>
                  <a:pt x="13421" y="6982"/>
                </a:cubicBezTo>
                <a:cubicBezTo>
                  <a:pt x="13736" y="6981"/>
                  <a:pt x="13992" y="6726"/>
                  <a:pt x="13993" y="6412"/>
                </a:cubicBezTo>
                <a:lnTo>
                  <a:pt x="13993" y="6411"/>
                </a:lnTo>
                <a:cubicBezTo>
                  <a:pt x="13993" y="6180"/>
                  <a:pt x="13853" y="5972"/>
                  <a:pt x="13640" y="5884"/>
                </a:cubicBezTo>
                <a:cubicBezTo>
                  <a:pt x="13569" y="5855"/>
                  <a:pt x="13495" y="5841"/>
                  <a:pt x="13422" y="5841"/>
                </a:cubicBezTo>
                <a:close/>
                <a:moveTo>
                  <a:pt x="16623" y="5839"/>
                </a:moveTo>
                <a:cubicBezTo>
                  <a:pt x="16475" y="5839"/>
                  <a:pt x="16329" y="5897"/>
                  <a:pt x="16219" y="6006"/>
                </a:cubicBezTo>
                <a:cubicBezTo>
                  <a:pt x="16056" y="6170"/>
                  <a:pt x="16007" y="6415"/>
                  <a:pt x="16095" y="6629"/>
                </a:cubicBezTo>
                <a:cubicBezTo>
                  <a:pt x="16184" y="6842"/>
                  <a:pt x="16392" y="6981"/>
                  <a:pt x="16623" y="6982"/>
                </a:cubicBezTo>
                <a:cubicBezTo>
                  <a:pt x="16938" y="6981"/>
                  <a:pt x="17193" y="6726"/>
                  <a:pt x="17194" y="6412"/>
                </a:cubicBezTo>
                <a:lnTo>
                  <a:pt x="17194" y="6411"/>
                </a:lnTo>
                <a:cubicBezTo>
                  <a:pt x="17194" y="6180"/>
                  <a:pt x="17056" y="5972"/>
                  <a:pt x="16842" y="5883"/>
                </a:cubicBezTo>
                <a:cubicBezTo>
                  <a:pt x="16772" y="5853"/>
                  <a:pt x="16697" y="5839"/>
                  <a:pt x="16623" y="5839"/>
                </a:cubicBezTo>
                <a:close/>
                <a:moveTo>
                  <a:pt x="19825" y="5840"/>
                </a:moveTo>
                <a:cubicBezTo>
                  <a:pt x="19676" y="5840"/>
                  <a:pt x="19530" y="5897"/>
                  <a:pt x="19421" y="6006"/>
                </a:cubicBezTo>
                <a:cubicBezTo>
                  <a:pt x="19257" y="6170"/>
                  <a:pt x="19209" y="6415"/>
                  <a:pt x="19297" y="6629"/>
                </a:cubicBezTo>
                <a:cubicBezTo>
                  <a:pt x="19385" y="6842"/>
                  <a:pt x="19594" y="6981"/>
                  <a:pt x="19825" y="6982"/>
                </a:cubicBezTo>
                <a:cubicBezTo>
                  <a:pt x="20139" y="6981"/>
                  <a:pt x="20395" y="6726"/>
                  <a:pt x="20396" y="6412"/>
                </a:cubicBezTo>
                <a:lnTo>
                  <a:pt x="20396" y="6411"/>
                </a:lnTo>
                <a:cubicBezTo>
                  <a:pt x="20396" y="6180"/>
                  <a:pt x="20257" y="5972"/>
                  <a:pt x="20044" y="5883"/>
                </a:cubicBezTo>
                <a:cubicBezTo>
                  <a:pt x="19973" y="5854"/>
                  <a:pt x="19899" y="5840"/>
                  <a:pt x="19825" y="5840"/>
                </a:cubicBezTo>
                <a:close/>
                <a:moveTo>
                  <a:pt x="23025" y="5840"/>
                </a:moveTo>
                <a:cubicBezTo>
                  <a:pt x="22877" y="5840"/>
                  <a:pt x="22731" y="5898"/>
                  <a:pt x="22622" y="6007"/>
                </a:cubicBezTo>
                <a:cubicBezTo>
                  <a:pt x="22459" y="6171"/>
                  <a:pt x="22410" y="6417"/>
                  <a:pt x="22498" y="6630"/>
                </a:cubicBezTo>
                <a:cubicBezTo>
                  <a:pt x="22587" y="6843"/>
                  <a:pt x="22796" y="6982"/>
                  <a:pt x="23026" y="6982"/>
                </a:cubicBezTo>
                <a:cubicBezTo>
                  <a:pt x="23341" y="6981"/>
                  <a:pt x="23596" y="6726"/>
                  <a:pt x="23597" y="6412"/>
                </a:cubicBezTo>
                <a:lnTo>
                  <a:pt x="23597" y="6411"/>
                </a:lnTo>
                <a:cubicBezTo>
                  <a:pt x="23597" y="6180"/>
                  <a:pt x="23458" y="5972"/>
                  <a:pt x="23244" y="5884"/>
                </a:cubicBezTo>
                <a:cubicBezTo>
                  <a:pt x="23173" y="5854"/>
                  <a:pt x="23099" y="5840"/>
                  <a:pt x="23025" y="5840"/>
                </a:cubicBezTo>
                <a:close/>
                <a:moveTo>
                  <a:pt x="617" y="8760"/>
                </a:moveTo>
                <a:cubicBezTo>
                  <a:pt x="468" y="8760"/>
                  <a:pt x="322" y="8818"/>
                  <a:pt x="213" y="8927"/>
                </a:cubicBezTo>
                <a:cubicBezTo>
                  <a:pt x="50" y="9091"/>
                  <a:pt x="1" y="9336"/>
                  <a:pt x="89" y="9549"/>
                </a:cubicBezTo>
                <a:cubicBezTo>
                  <a:pt x="178" y="9762"/>
                  <a:pt x="386" y="9901"/>
                  <a:pt x="617" y="9901"/>
                </a:cubicBezTo>
                <a:cubicBezTo>
                  <a:pt x="931" y="9901"/>
                  <a:pt x="1187" y="9646"/>
                  <a:pt x="1187" y="9330"/>
                </a:cubicBezTo>
                <a:cubicBezTo>
                  <a:pt x="1187" y="9099"/>
                  <a:pt x="1048" y="8891"/>
                  <a:pt x="835" y="8803"/>
                </a:cubicBezTo>
                <a:cubicBezTo>
                  <a:pt x="765" y="8774"/>
                  <a:pt x="691" y="8760"/>
                  <a:pt x="617" y="8760"/>
                </a:cubicBezTo>
                <a:close/>
                <a:moveTo>
                  <a:pt x="3819" y="8759"/>
                </a:moveTo>
                <a:cubicBezTo>
                  <a:pt x="3670" y="8759"/>
                  <a:pt x="3523" y="8817"/>
                  <a:pt x="3414" y="8927"/>
                </a:cubicBezTo>
                <a:cubicBezTo>
                  <a:pt x="3251" y="9090"/>
                  <a:pt x="3202" y="9336"/>
                  <a:pt x="3291" y="9549"/>
                </a:cubicBezTo>
                <a:cubicBezTo>
                  <a:pt x="3380" y="9762"/>
                  <a:pt x="3588" y="9901"/>
                  <a:pt x="3818" y="9901"/>
                </a:cubicBezTo>
                <a:cubicBezTo>
                  <a:pt x="4133" y="9901"/>
                  <a:pt x="4389" y="9646"/>
                  <a:pt x="4389" y="9330"/>
                </a:cubicBezTo>
                <a:cubicBezTo>
                  <a:pt x="4389" y="9099"/>
                  <a:pt x="4249" y="8891"/>
                  <a:pt x="4036" y="8802"/>
                </a:cubicBezTo>
                <a:cubicBezTo>
                  <a:pt x="3966" y="8773"/>
                  <a:pt x="3892" y="8759"/>
                  <a:pt x="3819" y="8759"/>
                </a:cubicBezTo>
                <a:close/>
                <a:moveTo>
                  <a:pt x="7019" y="8759"/>
                </a:moveTo>
                <a:cubicBezTo>
                  <a:pt x="6870" y="8759"/>
                  <a:pt x="6724" y="8817"/>
                  <a:pt x="6614" y="8926"/>
                </a:cubicBezTo>
                <a:cubicBezTo>
                  <a:pt x="6452" y="9090"/>
                  <a:pt x="6402" y="9335"/>
                  <a:pt x="6491" y="9548"/>
                </a:cubicBezTo>
                <a:cubicBezTo>
                  <a:pt x="6579" y="9761"/>
                  <a:pt x="6787" y="9901"/>
                  <a:pt x="7019" y="9901"/>
                </a:cubicBezTo>
                <a:cubicBezTo>
                  <a:pt x="7334" y="9901"/>
                  <a:pt x="7589" y="9646"/>
                  <a:pt x="7590" y="9330"/>
                </a:cubicBezTo>
                <a:cubicBezTo>
                  <a:pt x="7589" y="9099"/>
                  <a:pt x="7451" y="8890"/>
                  <a:pt x="7238" y="8802"/>
                </a:cubicBezTo>
                <a:cubicBezTo>
                  <a:pt x="7167" y="8773"/>
                  <a:pt x="7093" y="8759"/>
                  <a:pt x="7019" y="8759"/>
                </a:cubicBezTo>
                <a:close/>
                <a:moveTo>
                  <a:pt x="10220" y="8760"/>
                </a:moveTo>
                <a:cubicBezTo>
                  <a:pt x="10072" y="8760"/>
                  <a:pt x="9925" y="8818"/>
                  <a:pt x="9816" y="8927"/>
                </a:cubicBezTo>
                <a:cubicBezTo>
                  <a:pt x="9654" y="9091"/>
                  <a:pt x="9605" y="9336"/>
                  <a:pt x="9694" y="9549"/>
                </a:cubicBezTo>
                <a:cubicBezTo>
                  <a:pt x="9782" y="9762"/>
                  <a:pt x="9990" y="9901"/>
                  <a:pt x="10221" y="9901"/>
                </a:cubicBezTo>
                <a:cubicBezTo>
                  <a:pt x="10536" y="9900"/>
                  <a:pt x="10791" y="9646"/>
                  <a:pt x="10791" y="9330"/>
                </a:cubicBezTo>
                <a:cubicBezTo>
                  <a:pt x="10791" y="9099"/>
                  <a:pt x="10651" y="8891"/>
                  <a:pt x="10438" y="8803"/>
                </a:cubicBezTo>
                <a:cubicBezTo>
                  <a:pt x="10368" y="8774"/>
                  <a:pt x="10294" y="8760"/>
                  <a:pt x="10220" y="8760"/>
                </a:cubicBezTo>
                <a:close/>
                <a:moveTo>
                  <a:pt x="13422" y="8760"/>
                </a:moveTo>
                <a:cubicBezTo>
                  <a:pt x="13273" y="8760"/>
                  <a:pt x="13127" y="8818"/>
                  <a:pt x="13018" y="8927"/>
                </a:cubicBezTo>
                <a:cubicBezTo>
                  <a:pt x="12855" y="9091"/>
                  <a:pt x="12807" y="9336"/>
                  <a:pt x="12894" y="9548"/>
                </a:cubicBezTo>
                <a:cubicBezTo>
                  <a:pt x="12982" y="9761"/>
                  <a:pt x="13191" y="9901"/>
                  <a:pt x="13421" y="9901"/>
                </a:cubicBezTo>
                <a:cubicBezTo>
                  <a:pt x="13737" y="9901"/>
                  <a:pt x="13993" y="9646"/>
                  <a:pt x="13993" y="9330"/>
                </a:cubicBezTo>
                <a:cubicBezTo>
                  <a:pt x="13992" y="9099"/>
                  <a:pt x="13853" y="8891"/>
                  <a:pt x="13640" y="8803"/>
                </a:cubicBezTo>
                <a:cubicBezTo>
                  <a:pt x="13569" y="8774"/>
                  <a:pt x="13495" y="8760"/>
                  <a:pt x="13422" y="8760"/>
                </a:cubicBezTo>
                <a:close/>
                <a:moveTo>
                  <a:pt x="16624" y="8759"/>
                </a:moveTo>
                <a:cubicBezTo>
                  <a:pt x="16475" y="8759"/>
                  <a:pt x="16329" y="8817"/>
                  <a:pt x="16219" y="8926"/>
                </a:cubicBezTo>
                <a:cubicBezTo>
                  <a:pt x="16056" y="9090"/>
                  <a:pt x="16007" y="9335"/>
                  <a:pt x="16095" y="9548"/>
                </a:cubicBezTo>
                <a:cubicBezTo>
                  <a:pt x="16184" y="9761"/>
                  <a:pt x="16392" y="9901"/>
                  <a:pt x="16623" y="9901"/>
                </a:cubicBezTo>
                <a:cubicBezTo>
                  <a:pt x="16939" y="9901"/>
                  <a:pt x="17194" y="9646"/>
                  <a:pt x="17194" y="9330"/>
                </a:cubicBezTo>
                <a:cubicBezTo>
                  <a:pt x="17194" y="9099"/>
                  <a:pt x="17056" y="8890"/>
                  <a:pt x="16841" y="8802"/>
                </a:cubicBezTo>
                <a:cubicBezTo>
                  <a:pt x="16771" y="8773"/>
                  <a:pt x="16697" y="8759"/>
                  <a:pt x="16624" y="8759"/>
                </a:cubicBezTo>
                <a:close/>
                <a:moveTo>
                  <a:pt x="19825" y="8759"/>
                </a:moveTo>
                <a:cubicBezTo>
                  <a:pt x="19677" y="8759"/>
                  <a:pt x="19530" y="8817"/>
                  <a:pt x="19421" y="8926"/>
                </a:cubicBezTo>
                <a:cubicBezTo>
                  <a:pt x="19257" y="9090"/>
                  <a:pt x="19209" y="9335"/>
                  <a:pt x="19297" y="9548"/>
                </a:cubicBezTo>
                <a:cubicBezTo>
                  <a:pt x="19386" y="9761"/>
                  <a:pt x="19594" y="9901"/>
                  <a:pt x="19825" y="9901"/>
                </a:cubicBezTo>
                <a:cubicBezTo>
                  <a:pt x="20140" y="9901"/>
                  <a:pt x="20396" y="9646"/>
                  <a:pt x="20396" y="9330"/>
                </a:cubicBezTo>
                <a:cubicBezTo>
                  <a:pt x="20396" y="9099"/>
                  <a:pt x="20256" y="8891"/>
                  <a:pt x="20043" y="8802"/>
                </a:cubicBezTo>
                <a:cubicBezTo>
                  <a:pt x="19973" y="8773"/>
                  <a:pt x="19899" y="8759"/>
                  <a:pt x="19825" y="8759"/>
                </a:cubicBezTo>
                <a:close/>
                <a:moveTo>
                  <a:pt x="23026" y="8760"/>
                </a:moveTo>
                <a:cubicBezTo>
                  <a:pt x="22877" y="8760"/>
                  <a:pt x="22731" y="8818"/>
                  <a:pt x="22622" y="8927"/>
                </a:cubicBezTo>
                <a:cubicBezTo>
                  <a:pt x="22459" y="9091"/>
                  <a:pt x="22410" y="9336"/>
                  <a:pt x="22498" y="9549"/>
                </a:cubicBezTo>
                <a:cubicBezTo>
                  <a:pt x="22587" y="9762"/>
                  <a:pt x="22796" y="9901"/>
                  <a:pt x="23026" y="9901"/>
                </a:cubicBezTo>
                <a:cubicBezTo>
                  <a:pt x="23341" y="9900"/>
                  <a:pt x="23597" y="9646"/>
                  <a:pt x="23597" y="9330"/>
                </a:cubicBezTo>
                <a:cubicBezTo>
                  <a:pt x="23597" y="9099"/>
                  <a:pt x="23457" y="8891"/>
                  <a:pt x="23244" y="8803"/>
                </a:cubicBezTo>
                <a:cubicBezTo>
                  <a:pt x="23173" y="8774"/>
                  <a:pt x="23099" y="8760"/>
                  <a:pt x="23026" y="8760"/>
                </a:cubicBezTo>
                <a:close/>
                <a:moveTo>
                  <a:pt x="617" y="11679"/>
                </a:moveTo>
                <a:cubicBezTo>
                  <a:pt x="468" y="11679"/>
                  <a:pt x="322" y="11737"/>
                  <a:pt x="213" y="11846"/>
                </a:cubicBezTo>
                <a:cubicBezTo>
                  <a:pt x="50" y="12010"/>
                  <a:pt x="1" y="12255"/>
                  <a:pt x="89" y="12468"/>
                </a:cubicBezTo>
                <a:cubicBezTo>
                  <a:pt x="178" y="12682"/>
                  <a:pt x="386" y="12820"/>
                  <a:pt x="617" y="12820"/>
                </a:cubicBezTo>
                <a:cubicBezTo>
                  <a:pt x="931" y="12820"/>
                  <a:pt x="1187" y="12565"/>
                  <a:pt x="1187" y="12249"/>
                </a:cubicBezTo>
                <a:cubicBezTo>
                  <a:pt x="1187" y="12018"/>
                  <a:pt x="1048" y="11810"/>
                  <a:pt x="835" y="11722"/>
                </a:cubicBezTo>
                <a:cubicBezTo>
                  <a:pt x="765" y="11693"/>
                  <a:pt x="691" y="11679"/>
                  <a:pt x="617" y="11679"/>
                </a:cubicBezTo>
                <a:close/>
                <a:moveTo>
                  <a:pt x="3819" y="11678"/>
                </a:moveTo>
                <a:cubicBezTo>
                  <a:pt x="3670" y="11678"/>
                  <a:pt x="3523" y="11736"/>
                  <a:pt x="3414" y="11846"/>
                </a:cubicBezTo>
                <a:cubicBezTo>
                  <a:pt x="3251" y="12009"/>
                  <a:pt x="3202" y="12255"/>
                  <a:pt x="3291" y="12468"/>
                </a:cubicBezTo>
                <a:cubicBezTo>
                  <a:pt x="3380" y="12682"/>
                  <a:pt x="3588" y="12820"/>
                  <a:pt x="3818" y="12820"/>
                </a:cubicBezTo>
                <a:cubicBezTo>
                  <a:pt x="4134" y="12820"/>
                  <a:pt x="4389" y="12565"/>
                  <a:pt x="4389" y="12249"/>
                </a:cubicBezTo>
                <a:cubicBezTo>
                  <a:pt x="4389" y="12018"/>
                  <a:pt x="4249" y="11810"/>
                  <a:pt x="4036" y="11721"/>
                </a:cubicBezTo>
                <a:cubicBezTo>
                  <a:pt x="3966" y="11692"/>
                  <a:pt x="3892" y="11678"/>
                  <a:pt x="3819" y="11678"/>
                </a:cubicBezTo>
                <a:close/>
                <a:moveTo>
                  <a:pt x="7019" y="11678"/>
                </a:moveTo>
                <a:cubicBezTo>
                  <a:pt x="6870" y="11678"/>
                  <a:pt x="6724" y="11736"/>
                  <a:pt x="6614" y="11845"/>
                </a:cubicBezTo>
                <a:cubicBezTo>
                  <a:pt x="6452" y="12009"/>
                  <a:pt x="6402" y="12254"/>
                  <a:pt x="6491" y="12467"/>
                </a:cubicBezTo>
                <a:cubicBezTo>
                  <a:pt x="6579" y="12681"/>
                  <a:pt x="6787" y="12820"/>
                  <a:pt x="7019" y="12820"/>
                </a:cubicBezTo>
                <a:cubicBezTo>
                  <a:pt x="7334" y="12820"/>
                  <a:pt x="7589" y="12565"/>
                  <a:pt x="7590" y="12249"/>
                </a:cubicBezTo>
                <a:cubicBezTo>
                  <a:pt x="7589" y="12018"/>
                  <a:pt x="7451" y="11809"/>
                  <a:pt x="7238" y="11721"/>
                </a:cubicBezTo>
                <a:cubicBezTo>
                  <a:pt x="7167" y="11692"/>
                  <a:pt x="7093" y="11678"/>
                  <a:pt x="7019" y="11678"/>
                </a:cubicBezTo>
                <a:close/>
                <a:moveTo>
                  <a:pt x="10220" y="11679"/>
                </a:moveTo>
                <a:cubicBezTo>
                  <a:pt x="10072" y="11679"/>
                  <a:pt x="9925" y="11737"/>
                  <a:pt x="9816" y="11846"/>
                </a:cubicBezTo>
                <a:cubicBezTo>
                  <a:pt x="9654" y="12010"/>
                  <a:pt x="9605" y="12255"/>
                  <a:pt x="9694" y="12468"/>
                </a:cubicBezTo>
                <a:cubicBezTo>
                  <a:pt x="9782" y="12682"/>
                  <a:pt x="9990" y="12820"/>
                  <a:pt x="10221" y="12820"/>
                </a:cubicBezTo>
                <a:cubicBezTo>
                  <a:pt x="10536" y="12819"/>
                  <a:pt x="10791" y="12565"/>
                  <a:pt x="10791" y="12249"/>
                </a:cubicBezTo>
                <a:cubicBezTo>
                  <a:pt x="10791" y="12018"/>
                  <a:pt x="10651" y="11810"/>
                  <a:pt x="10438" y="11722"/>
                </a:cubicBezTo>
                <a:cubicBezTo>
                  <a:pt x="10368" y="11693"/>
                  <a:pt x="10294" y="11679"/>
                  <a:pt x="10220" y="11679"/>
                </a:cubicBezTo>
                <a:close/>
                <a:moveTo>
                  <a:pt x="13422" y="11679"/>
                </a:moveTo>
                <a:cubicBezTo>
                  <a:pt x="13273" y="11679"/>
                  <a:pt x="13127" y="11737"/>
                  <a:pt x="13018" y="11846"/>
                </a:cubicBezTo>
                <a:cubicBezTo>
                  <a:pt x="12855" y="12010"/>
                  <a:pt x="12807" y="12255"/>
                  <a:pt x="12894" y="12467"/>
                </a:cubicBezTo>
                <a:cubicBezTo>
                  <a:pt x="12982" y="12681"/>
                  <a:pt x="13191" y="12820"/>
                  <a:pt x="13421" y="12820"/>
                </a:cubicBezTo>
                <a:cubicBezTo>
                  <a:pt x="13737" y="12820"/>
                  <a:pt x="13993" y="12565"/>
                  <a:pt x="13993" y="12249"/>
                </a:cubicBezTo>
                <a:cubicBezTo>
                  <a:pt x="13992" y="12018"/>
                  <a:pt x="13853" y="11810"/>
                  <a:pt x="13640" y="11722"/>
                </a:cubicBezTo>
                <a:cubicBezTo>
                  <a:pt x="13569" y="11693"/>
                  <a:pt x="13495" y="11679"/>
                  <a:pt x="13422" y="11679"/>
                </a:cubicBezTo>
                <a:close/>
                <a:moveTo>
                  <a:pt x="16624" y="11678"/>
                </a:moveTo>
                <a:cubicBezTo>
                  <a:pt x="16475" y="11678"/>
                  <a:pt x="16329" y="11736"/>
                  <a:pt x="16219" y="11845"/>
                </a:cubicBezTo>
                <a:cubicBezTo>
                  <a:pt x="16056" y="12009"/>
                  <a:pt x="16007" y="12254"/>
                  <a:pt x="16095" y="12467"/>
                </a:cubicBezTo>
                <a:cubicBezTo>
                  <a:pt x="16184" y="12681"/>
                  <a:pt x="16392" y="12820"/>
                  <a:pt x="16623" y="12820"/>
                </a:cubicBezTo>
                <a:cubicBezTo>
                  <a:pt x="16939" y="12820"/>
                  <a:pt x="17194" y="12565"/>
                  <a:pt x="17194" y="12249"/>
                </a:cubicBezTo>
                <a:cubicBezTo>
                  <a:pt x="17194" y="12018"/>
                  <a:pt x="17056" y="11809"/>
                  <a:pt x="16841" y="11721"/>
                </a:cubicBezTo>
                <a:cubicBezTo>
                  <a:pt x="16771" y="11692"/>
                  <a:pt x="16697" y="11678"/>
                  <a:pt x="16624" y="11678"/>
                </a:cubicBezTo>
                <a:close/>
                <a:moveTo>
                  <a:pt x="19825" y="11678"/>
                </a:moveTo>
                <a:cubicBezTo>
                  <a:pt x="19677" y="11678"/>
                  <a:pt x="19530" y="11736"/>
                  <a:pt x="19421" y="11845"/>
                </a:cubicBezTo>
                <a:cubicBezTo>
                  <a:pt x="19257" y="12009"/>
                  <a:pt x="19209" y="12254"/>
                  <a:pt x="19297" y="12467"/>
                </a:cubicBezTo>
                <a:cubicBezTo>
                  <a:pt x="19386" y="12681"/>
                  <a:pt x="19594" y="12820"/>
                  <a:pt x="19825" y="12820"/>
                </a:cubicBezTo>
                <a:cubicBezTo>
                  <a:pt x="20140" y="12820"/>
                  <a:pt x="20396" y="12565"/>
                  <a:pt x="20396" y="12249"/>
                </a:cubicBezTo>
                <a:cubicBezTo>
                  <a:pt x="20396" y="12018"/>
                  <a:pt x="20256" y="11810"/>
                  <a:pt x="20043" y="11721"/>
                </a:cubicBezTo>
                <a:cubicBezTo>
                  <a:pt x="19973" y="11692"/>
                  <a:pt x="19899" y="11678"/>
                  <a:pt x="19825" y="11678"/>
                </a:cubicBezTo>
                <a:close/>
                <a:moveTo>
                  <a:pt x="23026" y="11679"/>
                </a:moveTo>
                <a:cubicBezTo>
                  <a:pt x="22877" y="11679"/>
                  <a:pt x="22731" y="11737"/>
                  <a:pt x="22622" y="11846"/>
                </a:cubicBezTo>
                <a:cubicBezTo>
                  <a:pt x="22459" y="12010"/>
                  <a:pt x="22410" y="12255"/>
                  <a:pt x="22498" y="12468"/>
                </a:cubicBezTo>
                <a:cubicBezTo>
                  <a:pt x="22587" y="12682"/>
                  <a:pt x="22796" y="12820"/>
                  <a:pt x="23026" y="12820"/>
                </a:cubicBezTo>
                <a:cubicBezTo>
                  <a:pt x="23341" y="12819"/>
                  <a:pt x="23597" y="12565"/>
                  <a:pt x="23597" y="12249"/>
                </a:cubicBezTo>
                <a:cubicBezTo>
                  <a:pt x="23597" y="12018"/>
                  <a:pt x="23457" y="11810"/>
                  <a:pt x="23244" y="11722"/>
                </a:cubicBezTo>
                <a:cubicBezTo>
                  <a:pt x="23173" y="11693"/>
                  <a:pt x="23099" y="11679"/>
                  <a:pt x="23026" y="11679"/>
                </a:cubicBezTo>
                <a:close/>
                <a:moveTo>
                  <a:pt x="617" y="14598"/>
                </a:moveTo>
                <a:cubicBezTo>
                  <a:pt x="469" y="14598"/>
                  <a:pt x="323" y="14656"/>
                  <a:pt x="213" y="14765"/>
                </a:cubicBezTo>
                <a:cubicBezTo>
                  <a:pt x="50" y="14928"/>
                  <a:pt x="1" y="15174"/>
                  <a:pt x="89" y="15387"/>
                </a:cubicBezTo>
                <a:cubicBezTo>
                  <a:pt x="178" y="15601"/>
                  <a:pt x="386" y="15739"/>
                  <a:pt x="617" y="15739"/>
                </a:cubicBezTo>
                <a:cubicBezTo>
                  <a:pt x="931" y="15739"/>
                  <a:pt x="1187" y="15484"/>
                  <a:pt x="1187" y="15169"/>
                </a:cubicBezTo>
                <a:cubicBezTo>
                  <a:pt x="1187" y="14938"/>
                  <a:pt x="1048" y="14730"/>
                  <a:pt x="835" y="14641"/>
                </a:cubicBezTo>
                <a:cubicBezTo>
                  <a:pt x="765" y="14612"/>
                  <a:pt x="691" y="14598"/>
                  <a:pt x="617" y="14598"/>
                </a:cubicBezTo>
                <a:close/>
                <a:moveTo>
                  <a:pt x="3817" y="14597"/>
                </a:moveTo>
                <a:cubicBezTo>
                  <a:pt x="3669" y="14597"/>
                  <a:pt x="3523" y="14655"/>
                  <a:pt x="3414" y="14764"/>
                </a:cubicBezTo>
                <a:cubicBezTo>
                  <a:pt x="3251" y="14928"/>
                  <a:pt x="3202" y="15174"/>
                  <a:pt x="3291" y="15387"/>
                </a:cubicBezTo>
                <a:cubicBezTo>
                  <a:pt x="3380" y="15601"/>
                  <a:pt x="3588" y="15739"/>
                  <a:pt x="3818" y="15739"/>
                </a:cubicBezTo>
                <a:cubicBezTo>
                  <a:pt x="4133" y="15738"/>
                  <a:pt x="4389" y="15484"/>
                  <a:pt x="4389" y="15169"/>
                </a:cubicBezTo>
                <a:cubicBezTo>
                  <a:pt x="4389" y="14937"/>
                  <a:pt x="4250" y="14729"/>
                  <a:pt x="4037" y="14641"/>
                </a:cubicBezTo>
                <a:cubicBezTo>
                  <a:pt x="3966" y="14611"/>
                  <a:pt x="3891" y="14597"/>
                  <a:pt x="3817" y="14597"/>
                </a:cubicBezTo>
                <a:close/>
                <a:moveTo>
                  <a:pt x="7020" y="14597"/>
                </a:moveTo>
                <a:cubicBezTo>
                  <a:pt x="6871" y="14597"/>
                  <a:pt x="6725" y="14655"/>
                  <a:pt x="6615" y="14764"/>
                </a:cubicBezTo>
                <a:cubicBezTo>
                  <a:pt x="6452" y="14927"/>
                  <a:pt x="6402" y="15173"/>
                  <a:pt x="6491" y="15386"/>
                </a:cubicBezTo>
                <a:cubicBezTo>
                  <a:pt x="6579" y="15600"/>
                  <a:pt x="6787" y="15739"/>
                  <a:pt x="7019" y="15739"/>
                </a:cubicBezTo>
                <a:cubicBezTo>
                  <a:pt x="7334" y="15739"/>
                  <a:pt x="7589" y="15484"/>
                  <a:pt x="7590" y="15169"/>
                </a:cubicBezTo>
                <a:cubicBezTo>
                  <a:pt x="7590" y="14937"/>
                  <a:pt x="7451" y="14729"/>
                  <a:pt x="7238" y="14640"/>
                </a:cubicBezTo>
                <a:cubicBezTo>
                  <a:pt x="7167" y="14611"/>
                  <a:pt x="7093" y="14597"/>
                  <a:pt x="7020" y="14597"/>
                </a:cubicBezTo>
                <a:close/>
                <a:moveTo>
                  <a:pt x="10221" y="14598"/>
                </a:moveTo>
                <a:cubicBezTo>
                  <a:pt x="10072" y="14598"/>
                  <a:pt x="9926" y="14656"/>
                  <a:pt x="9817" y="14765"/>
                </a:cubicBezTo>
                <a:cubicBezTo>
                  <a:pt x="9654" y="14929"/>
                  <a:pt x="9605" y="15174"/>
                  <a:pt x="9694" y="15387"/>
                </a:cubicBezTo>
                <a:cubicBezTo>
                  <a:pt x="9782" y="15601"/>
                  <a:pt x="9990" y="15739"/>
                  <a:pt x="10221" y="15739"/>
                </a:cubicBezTo>
                <a:cubicBezTo>
                  <a:pt x="10536" y="15738"/>
                  <a:pt x="10791" y="15484"/>
                  <a:pt x="10791" y="15169"/>
                </a:cubicBezTo>
                <a:cubicBezTo>
                  <a:pt x="10791" y="14937"/>
                  <a:pt x="10652" y="14729"/>
                  <a:pt x="10439" y="14641"/>
                </a:cubicBezTo>
                <a:cubicBezTo>
                  <a:pt x="10369" y="14612"/>
                  <a:pt x="10295" y="14598"/>
                  <a:pt x="10221" y="14598"/>
                </a:cubicBezTo>
                <a:close/>
                <a:moveTo>
                  <a:pt x="13422" y="14598"/>
                </a:moveTo>
                <a:cubicBezTo>
                  <a:pt x="13273" y="14598"/>
                  <a:pt x="13127" y="14656"/>
                  <a:pt x="13019" y="14765"/>
                </a:cubicBezTo>
                <a:cubicBezTo>
                  <a:pt x="12855" y="14928"/>
                  <a:pt x="12807" y="15173"/>
                  <a:pt x="12894" y="15386"/>
                </a:cubicBezTo>
                <a:cubicBezTo>
                  <a:pt x="12982" y="15600"/>
                  <a:pt x="13191" y="15739"/>
                  <a:pt x="13421" y="15739"/>
                </a:cubicBezTo>
                <a:cubicBezTo>
                  <a:pt x="13736" y="15739"/>
                  <a:pt x="13992" y="15484"/>
                  <a:pt x="13993" y="15169"/>
                </a:cubicBezTo>
                <a:cubicBezTo>
                  <a:pt x="13993" y="14938"/>
                  <a:pt x="13853" y="14730"/>
                  <a:pt x="13640" y="14641"/>
                </a:cubicBezTo>
                <a:cubicBezTo>
                  <a:pt x="13569" y="14612"/>
                  <a:pt x="13495" y="14598"/>
                  <a:pt x="13422" y="14598"/>
                </a:cubicBezTo>
                <a:close/>
                <a:moveTo>
                  <a:pt x="16624" y="14597"/>
                </a:moveTo>
                <a:cubicBezTo>
                  <a:pt x="16475" y="14597"/>
                  <a:pt x="16329" y="14655"/>
                  <a:pt x="16219" y="14764"/>
                </a:cubicBezTo>
                <a:cubicBezTo>
                  <a:pt x="16056" y="14927"/>
                  <a:pt x="16007" y="15173"/>
                  <a:pt x="16095" y="15386"/>
                </a:cubicBezTo>
                <a:cubicBezTo>
                  <a:pt x="16184" y="15600"/>
                  <a:pt x="16392" y="15739"/>
                  <a:pt x="16623" y="15739"/>
                </a:cubicBezTo>
                <a:cubicBezTo>
                  <a:pt x="16939" y="15739"/>
                  <a:pt x="17194" y="15484"/>
                  <a:pt x="17194" y="15169"/>
                </a:cubicBezTo>
                <a:cubicBezTo>
                  <a:pt x="17194" y="14937"/>
                  <a:pt x="17056" y="14729"/>
                  <a:pt x="16842" y="14640"/>
                </a:cubicBezTo>
                <a:cubicBezTo>
                  <a:pt x="16772" y="14611"/>
                  <a:pt x="16698" y="14597"/>
                  <a:pt x="16624" y="14597"/>
                </a:cubicBezTo>
                <a:close/>
                <a:moveTo>
                  <a:pt x="19825" y="14597"/>
                </a:moveTo>
                <a:cubicBezTo>
                  <a:pt x="19677" y="14597"/>
                  <a:pt x="19530" y="14655"/>
                  <a:pt x="19421" y="14764"/>
                </a:cubicBezTo>
                <a:cubicBezTo>
                  <a:pt x="19257" y="14928"/>
                  <a:pt x="19209" y="15173"/>
                  <a:pt x="19297" y="15386"/>
                </a:cubicBezTo>
                <a:cubicBezTo>
                  <a:pt x="19386" y="15600"/>
                  <a:pt x="19594" y="15739"/>
                  <a:pt x="19825" y="15739"/>
                </a:cubicBezTo>
                <a:cubicBezTo>
                  <a:pt x="20139" y="15739"/>
                  <a:pt x="20395" y="15484"/>
                  <a:pt x="20396" y="15169"/>
                </a:cubicBezTo>
                <a:cubicBezTo>
                  <a:pt x="20396" y="14937"/>
                  <a:pt x="20257" y="14729"/>
                  <a:pt x="20043" y="14640"/>
                </a:cubicBezTo>
                <a:cubicBezTo>
                  <a:pt x="19973" y="14611"/>
                  <a:pt x="19899" y="14597"/>
                  <a:pt x="19825" y="14597"/>
                </a:cubicBezTo>
                <a:close/>
                <a:moveTo>
                  <a:pt x="23026" y="14598"/>
                </a:moveTo>
                <a:cubicBezTo>
                  <a:pt x="22877" y="14598"/>
                  <a:pt x="22731" y="14656"/>
                  <a:pt x="22622" y="14765"/>
                </a:cubicBezTo>
                <a:cubicBezTo>
                  <a:pt x="22459" y="14929"/>
                  <a:pt x="22410" y="15174"/>
                  <a:pt x="22498" y="15387"/>
                </a:cubicBezTo>
                <a:cubicBezTo>
                  <a:pt x="22587" y="15601"/>
                  <a:pt x="22796" y="15739"/>
                  <a:pt x="23026" y="15739"/>
                </a:cubicBezTo>
                <a:cubicBezTo>
                  <a:pt x="23341" y="15738"/>
                  <a:pt x="23597" y="15484"/>
                  <a:pt x="23597" y="15169"/>
                </a:cubicBezTo>
                <a:cubicBezTo>
                  <a:pt x="23597" y="14937"/>
                  <a:pt x="23457" y="14729"/>
                  <a:pt x="23244" y="14641"/>
                </a:cubicBezTo>
                <a:cubicBezTo>
                  <a:pt x="23173" y="14612"/>
                  <a:pt x="23099" y="14598"/>
                  <a:pt x="23026" y="14598"/>
                </a:cubicBezTo>
                <a:close/>
                <a:moveTo>
                  <a:pt x="617" y="17517"/>
                </a:moveTo>
                <a:cubicBezTo>
                  <a:pt x="469" y="17517"/>
                  <a:pt x="323" y="17575"/>
                  <a:pt x="213" y="17684"/>
                </a:cubicBezTo>
                <a:cubicBezTo>
                  <a:pt x="50" y="17847"/>
                  <a:pt x="1" y="18093"/>
                  <a:pt x="89" y="18306"/>
                </a:cubicBezTo>
                <a:cubicBezTo>
                  <a:pt x="178" y="18520"/>
                  <a:pt x="386" y="18658"/>
                  <a:pt x="617" y="18658"/>
                </a:cubicBezTo>
                <a:cubicBezTo>
                  <a:pt x="931" y="18658"/>
                  <a:pt x="1187" y="18403"/>
                  <a:pt x="1187" y="18088"/>
                </a:cubicBezTo>
                <a:cubicBezTo>
                  <a:pt x="1187" y="17857"/>
                  <a:pt x="1048" y="17649"/>
                  <a:pt x="835" y="17560"/>
                </a:cubicBezTo>
                <a:cubicBezTo>
                  <a:pt x="765" y="17531"/>
                  <a:pt x="691" y="17517"/>
                  <a:pt x="617" y="17517"/>
                </a:cubicBezTo>
                <a:close/>
                <a:moveTo>
                  <a:pt x="3817" y="17516"/>
                </a:moveTo>
                <a:cubicBezTo>
                  <a:pt x="3669" y="17516"/>
                  <a:pt x="3523" y="17574"/>
                  <a:pt x="3414" y="17683"/>
                </a:cubicBezTo>
                <a:cubicBezTo>
                  <a:pt x="3251" y="17847"/>
                  <a:pt x="3202" y="18092"/>
                  <a:pt x="3291" y="18306"/>
                </a:cubicBezTo>
                <a:cubicBezTo>
                  <a:pt x="3379" y="18520"/>
                  <a:pt x="3588" y="18658"/>
                  <a:pt x="3818" y="18658"/>
                </a:cubicBezTo>
                <a:cubicBezTo>
                  <a:pt x="4133" y="18657"/>
                  <a:pt x="4389" y="18403"/>
                  <a:pt x="4389" y="18088"/>
                </a:cubicBezTo>
                <a:cubicBezTo>
                  <a:pt x="4389" y="17856"/>
                  <a:pt x="4250" y="17648"/>
                  <a:pt x="4037" y="17560"/>
                </a:cubicBezTo>
                <a:cubicBezTo>
                  <a:pt x="3966" y="17531"/>
                  <a:pt x="3891" y="17516"/>
                  <a:pt x="3817" y="17516"/>
                </a:cubicBezTo>
                <a:close/>
                <a:moveTo>
                  <a:pt x="7020" y="17516"/>
                </a:moveTo>
                <a:cubicBezTo>
                  <a:pt x="6871" y="17516"/>
                  <a:pt x="6725" y="17574"/>
                  <a:pt x="6615" y="17683"/>
                </a:cubicBezTo>
                <a:cubicBezTo>
                  <a:pt x="6452" y="17846"/>
                  <a:pt x="6402" y="18092"/>
                  <a:pt x="6491" y="18305"/>
                </a:cubicBezTo>
                <a:cubicBezTo>
                  <a:pt x="6579" y="18519"/>
                  <a:pt x="6787" y="18658"/>
                  <a:pt x="7019" y="18658"/>
                </a:cubicBezTo>
                <a:cubicBezTo>
                  <a:pt x="7334" y="18658"/>
                  <a:pt x="7589" y="18403"/>
                  <a:pt x="7590" y="18088"/>
                </a:cubicBezTo>
                <a:cubicBezTo>
                  <a:pt x="7590" y="17856"/>
                  <a:pt x="7451" y="17648"/>
                  <a:pt x="7238" y="17559"/>
                </a:cubicBezTo>
                <a:cubicBezTo>
                  <a:pt x="7167" y="17530"/>
                  <a:pt x="7093" y="17516"/>
                  <a:pt x="7020" y="17516"/>
                </a:cubicBezTo>
                <a:close/>
                <a:moveTo>
                  <a:pt x="10221" y="17517"/>
                </a:moveTo>
                <a:cubicBezTo>
                  <a:pt x="10072" y="17517"/>
                  <a:pt x="9926" y="17575"/>
                  <a:pt x="9817" y="17684"/>
                </a:cubicBezTo>
                <a:cubicBezTo>
                  <a:pt x="9654" y="17848"/>
                  <a:pt x="9605" y="18093"/>
                  <a:pt x="9694" y="18306"/>
                </a:cubicBezTo>
                <a:cubicBezTo>
                  <a:pt x="9782" y="18520"/>
                  <a:pt x="9990" y="18658"/>
                  <a:pt x="10221" y="18658"/>
                </a:cubicBezTo>
                <a:cubicBezTo>
                  <a:pt x="10535" y="18657"/>
                  <a:pt x="10791" y="18403"/>
                  <a:pt x="10791" y="18088"/>
                </a:cubicBezTo>
                <a:cubicBezTo>
                  <a:pt x="10791" y="17857"/>
                  <a:pt x="10652" y="17648"/>
                  <a:pt x="10439" y="17560"/>
                </a:cubicBezTo>
                <a:cubicBezTo>
                  <a:pt x="10369" y="17531"/>
                  <a:pt x="10295" y="17517"/>
                  <a:pt x="10221" y="17517"/>
                </a:cubicBezTo>
                <a:close/>
                <a:moveTo>
                  <a:pt x="13422" y="17517"/>
                </a:moveTo>
                <a:cubicBezTo>
                  <a:pt x="13273" y="17517"/>
                  <a:pt x="13127" y="17575"/>
                  <a:pt x="13019" y="17684"/>
                </a:cubicBezTo>
                <a:cubicBezTo>
                  <a:pt x="12855" y="17847"/>
                  <a:pt x="12807" y="18092"/>
                  <a:pt x="12894" y="18305"/>
                </a:cubicBezTo>
                <a:cubicBezTo>
                  <a:pt x="12982" y="18519"/>
                  <a:pt x="13191" y="18658"/>
                  <a:pt x="13421" y="18658"/>
                </a:cubicBezTo>
                <a:cubicBezTo>
                  <a:pt x="13736" y="18658"/>
                  <a:pt x="13992" y="18403"/>
                  <a:pt x="13993" y="18088"/>
                </a:cubicBezTo>
                <a:cubicBezTo>
                  <a:pt x="13993" y="17857"/>
                  <a:pt x="13853" y="17649"/>
                  <a:pt x="13640" y="17560"/>
                </a:cubicBezTo>
                <a:cubicBezTo>
                  <a:pt x="13569" y="17531"/>
                  <a:pt x="13495" y="17517"/>
                  <a:pt x="13422" y="17517"/>
                </a:cubicBezTo>
                <a:close/>
                <a:moveTo>
                  <a:pt x="16624" y="17516"/>
                </a:moveTo>
                <a:cubicBezTo>
                  <a:pt x="16475" y="17516"/>
                  <a:pt x="16329" y="17574"/>
                  <a:pt x="16219" y="17683"/>
                </a:cubicBezTo>
                <a:cubicBezTo>
                  <a:pt x="16056" y="17846"/>
                  <a:pt x="16007" y="18092"/>
                  <a:pt x="16095" y="18305"/>
                </a:cubicBezTo>
                <a:cubicBezTo>
                  <a:pt x="16184" y="18519"/>
                  <a:pt x="16392" y="18658"/>
                  <a:pt x="16623" y="18658"/>
                </a:cubicBezTo>
                <a:cubicBezTo>
                  <a:pt x="16938" y="18658"/>
                  <a:pt x="17193" y="18403"/>
                  <a:pt x="17194" y="18088"/>
                </a:cubicBezTo>
                <a:cubicBezTo>
                  <a:pt x="17194" y="17856"/>
                  <a:pt x="17056" y="17648"/>
                  <a:pt x="16842" y="17559"/>
                </a:cubicBezTo>
                <a:cubicBezTo>
                  <a:pt x="16772" y="17530"/>
                  <a:pt x="16698" y="17516"/>
                  <a:pt x="16624" y="17516"/>
                </a:cubicBezTo>
                <a:close/>
                <a:moveTo>
                  <a:pt x="19824" y="17516"/>
                </a:moveTo>
                <a:cubicBezTo>
                  <a:pt x="19676" y="17516"/>
                  <a:pt x="19530" y="17574"/>
                  <a:pt x="19421" y="17683"/>
                </a:cubicBezTo>
                <a:cubicBezTo>
                  <a:pt x="19257" y="17847"/>
                  <a:pt x="19209" y="18092"/>
                  <a:pt x="19297" y="18305"/>
                </a:cubicBezTo>
                <a:cubicBezTo>
                  <a:pt x="19385" y="18519"/>
                  <a:pt x="19594" y="18658"/>
                  <a:pt x="19825" y="18658"/>
                </a:cubicBezTo>
                <a:cubicBezTo>
                  <a:pt x="20139" y="18658"/>
                  <a:pt x="20395" y="18403"/>
                  <a:pt x="20396" y="18088"/>
                </a:cubicBezTo>
                <a:cubicBezTo>
                  <a:pt x="20396" y="17856"/>
                  <a:pt x="20257" y="17648"/>
                  <a:pt x="20044" y="17560"/>
                </a:cubicBezTo>
                <a:cubicBezTo>
                  <a:pt x="19973" y="17531"/>
                  <a:pt x="19898" y="17516"/>
                  <a:pt x="19824" y="17516"/>
                </a:cubicBezTo>
                <a:close/>
                <a:moveTo>
                  <a:pt x="23026" y="17517"/>
                </a:moveTo>
                <a:cubicBezTo>
                  <a:pt x="22877" y="17517"/>
                  <a:pt x="22731" y="17575"/>
                  <a:pt x="22622" y="17684"/>
                </a:cubicBezTo>
                <a:cubicBezTo>
                  <a:pt x="22459" y="17848"/>
                  <a:pt x="22410" y="18093"/>
                  <a:pt x="22498" y="18306"/>
                </a:cubicBezTo>
                <a:cubicBezTo>
                  <a:pt x="22587" y="18520"/>
                  <a:pt x="22796" y="18658"/>
                  <a:pt x="23026" y="18658"/>
                </a:cubicBezTo>
                <a:cubicBezTo>
                  <a:pt x="23341" y="18657"/>
                  <a:pt x="23596" y="18403"/>
                  <a:pt x="23597" y="18088"/>
                </a:cubicBezTo>
                <a:cubicBezTo>
                  <a:pt x="23597" y="17857"/>
                  <a:pt x="23458" y="17648"/>
                  <a:pt x="23244" y="17560"/>
                </a:cubicBezTo>
                <a:cubicBezTo>
                  <a:pt x="23173" y="17531"/>
                  <a:pt x="23099" y="17517"/>
                  <a:pt x="23026" y="17517"/>
                </a:cubicBezTo>
                <a:close/>
                <a:moveTo>
                  <a:pt x="617" y="20436"/>
                </a:moveTo>
                <a:cubicBezTo>
                  <a:pt x="469" y="20436"/>
                  <a:pt x="323" y="20494"/>
                  <a:pt x="213" y="20603"/>
                </a:cubicBezTo>
                <a:cubicBezTo>
                  <a:pt x="50" y="20767"/>
                  <a:pt x="1" y="21012"/>
                  <a:pt x="89" y="21226"/>
                </a:cubicBezTo>
                <a:cubicBezTo>
                  <a:pt x="178" y="21439"/>
                  <a:pt x="386" y="21577"/>
                  <a:pt x="617" y="21577"/>
                </a:cubicBezTo>
                <a:cubicBezTo>
                  <a:pt x="931" y="21577"/>
                  <a:pt x="1187" y="21322"/>
                  <a:pt x="1187" y="21007"/>
                </a:cubicBezTo>
                <a:cubicBezTo>
                  <a:pt x="1187" y="20776"/>
                  <a:pt x="1048" y="20568"/>
                  <a:pt x="835" y="20479"/>
                </a:cubicBezTo>
                <a:cubicBezTo>
                  <a:pt x="765" y="20450"/>
                  <a:pt x="691" y="20436"/>
                  <a:pt x="617" y="20436"/>
                </a:cubicBezTo>
                <a:close/>
                <a:moveTo>
                  <a:pt x="3818" y="20435"/>
                </a:moveTo>
                <a:cubicBezTo>
                  <a:pt x="3669" y="20435"/>
                  <a:pt x="3523" y="20494"/>
                  <a:pt x="3414" y="20602"/>
                </a:cubicBezTo>
                <a:cubicBezTo>
                  <a:pt x="3251" y="20766"/>
                  <a:pt x="3202" y="21012"/>
                  <a:pt x="3291" y="21226"/>
                </a:cubicBezTo>
                <a:cubicBezTo>
                  <a:pt x="3380" y="21439"/>
                  <a:pt x="3588" y="21577"/>
                  <a:pt x="3818" y="21577"/>
                </a:cubicBezTo>
                <a:cubicBezTo>
                  <a:pt x="4133" y="21577"/>
                  <a:pt x="4389" y="21322"/>
                  <a:pt x="4389" y="21007"/>
                </a:cubicBezTo>
                <a:cubicBezTo>
                  <a:pt x="4389" y="20775"/>
                  <a:pt x="4250" y="20567"/>
                  <a:pt x="4037" y="20479"/>
                </a:cubicBezTo>
                <a:cubicBezTo>
                  <a:pt x="3966" y="20450"/>
                  <a:pt x="3892" y="20435"/>
                  <a:pt x="3818" y="20435"/>
                </a:cubicBezTo>
                <a:close/>
                <a:moveTo>
                  <a:pt x="7020" y="20435"/>
                </a:moveTo>
                <a:cubicBezTo>
                  <a:pt x="6871" y="20435"/>
                  <a:pt x="6725" y="20493"/>
                  <a:pt x="6615" y="20602"/>
                </a:cubicBezTo>
                <a:cubicBezTo>
                  <a:pt x="6452" y="20766"/>
                  <a:pt x="6402" y="21011"/>
                  <a:pt x="6491" y="21224"/>
                </a:cubicBezTo>
                <a:cubicBezTo>
                  <a:pt x="6579" y="21438"/>
                  <a:pt x="6787" y="21577"/>
                  <a:pt x="7019" y="21577"/>
                </a:cubicBezTo>
                <a:cubicBezTo>
                  <a:pt x="7334" y="21577"/>
                  <a:pt x="7589" y="21322"/>
                  <a:pt x="7590" y="21007"/>
                </a:cubicBezTo>
                <a:cubicBezTo>
                  <a:pt x="7590" y="20775"/>
                  <a:pt x="7451" y="20567"/>
                  <a:pt x="7238" y="20478"/>
                </a:cubicBezTo>
                <a:cubicBezTo>
                  <a:pt x="7167" y="20449"/>
                  <a:pt x="7093" y="20435"/>
                  <a:pt x="7020" y="20435"/>
                </a:cubicBezTo>
                <a:close/>
                <a:moveTo>
                  <a:pt x="10221" y="20436"/>
                </a:moveTo>
                <a:cubicBezTo>
                  <a:pt x="10072" y="20436"/>
                  <a:pt x="9926" y="20494"/>
                  <a:pt x="9817" y="20603"/>
                </a:cubicBezTo>
                <a:cubicBezTo>
                  <a:pt x="9654" y="20767"/>
                  <a:pt x="9605" y="21012"/>
                  <a:pt x="9694" y="21226"/>
                </a:cubicBezTo>
                <a:cubicBezTo>
                  <a:pt x="9782" y="21439"/>
                  <a:pt x="9990" y="21577"/>
                  <a:pt x="10221" y="21577"/>
                </a:cubicBezTo>
                <a:cubicBezTo>
                  <a:pt x="10535" y="21576"/>
                  <a:pt x="10791" y="21322"/>
                  <a:pt x="10791" y="21007"/>
                </a:cubicBezTo>
                <a:cubicBezTo>
                  <a:pt x="10791" y="20776"/>
                  <a:pt x="10652" y="20567"/>
                  <a:pt x="10439" y="20479"/>
                </a:cubicBezTo>
                <a:cubicBezTo>
                  <a:pt x="10369" y="20450"/>
                  <a:pt x="10295" y="20436"/>
                  <a:pt x="10221" y="20436"/>
                </a:cubicBezTo>
                <a:close/>
                <a:moveTo>
                  <a:pt x="13422" y="20436"/>
                </a:moveTo>
                <a:cubicBezTo>
                  <a:pt x="13273" y="20436"/>
                  <a:pt x="13127" y="20494"/>
                  <a:pt x="13019" y="20603"/>
                </a:cubicBezTo>
                <a:cubicBezTo>
                  <a:pt x="12855" y="20766"/>
                  <a:pt x="12807" y="21011"/>
                  <a:pt x="12894" y="21224"/>
                </a:cubicBezTo>
                <a:cubicBezTo>
                  <a:pt x="12982" y="21438"/>
                  <a:pt x="13191" y="21577"/>
                  <a:pt x="13421" y="21577"/>
                </a:cubicBezTo>
                <a:cubicBezTo>
                  <a:pt x="13736" y="21577"/>
                  <a:pt x="13992" y="21322"/>
                  <a:pt x="13993" y="21007"/>
                </a:cubicBezTo>
                <a:cubicBezTo>
                  <a:pt x="13993" y="20776"/>
                  <a:pt x="13853" y="20568"/>
                  <a:pt x="13640" y="20479"/>
                </a:cubicBezTo>
                <a:cubicBezTo>
                  <a:pt x="13569" y="20450"/>
                  <a:pt x="13495" y="20436"/>
                  <a:pt x="13422" y="20436"/>
                </a:cubicBezTo>
                <a:close/>
                <a:moveTo>
                  <a:pt x="16624" y="20435"/>
                </a:moveTo>
                <a:cubicBezTo>
                  <a:pt x="16475" y="20435"/>
                  <a:pt x="16329" y="20493"/>
                  <a:pt x="16219" y="20602"/>
                </a:cubicBezTo>
                <a:cubicBezTo>
                  <a:pt x="16056" y="20765"/>
                  <a:pt x="16007" y="21011"/>
                  <a:pt x="16095" y="21224"/>
                </a:cubicBezTo>
                <a:cubicBezTo>
                  <a:pt x="16184" y="21438"/>
                  <a:pt x="16392" y="21577"/>
                  <a:pt x="16623" y="21577"/>
                </a:cubicBezTo>
                <a:cubicBezTo>
                  <a:pt x="16939" y="21577"/>
                  <a:pt x="17193" y="21322"/>
                  <a:pt x="17194" y="21007"/>
                </a:cubicBezTo>
                <a:cubicBezTo>
                  <a:pt x="17194" y="20775"/>
                  <a:pt x="17056" y="20567"/>
                  <a:pt x="16842" y="20478"/>
                </a:cubicBezTo>
                <a:cubicBezTo>
                  <a:pt x="16772" y="20449"/>
                  <a:pt x="16698" y="20435"/>
                  <a:pt x="16624" y="20435"/>
                </a:cubicBezTo>
                <a:close/>
                <a:moveTo>
                  <a:pt x="19824" y="20435"/>
                </a:moveTo>
                <a:cubicBezTo>
                  <a:pt x="19676" y="20435"/>
                  <a:pt x="19530" y="20493"/>
                  <a:pt x="19421" y="20602"/>
                </a:cubicBezTo>
                <a:cubicBezTo>
                  <a:pt x="19257" y="20766"/>
                  <a:pt x="19209" y="21011"/>
                  <a:pt x="19297" y="21224"/>
                </a:cubicBezTo>
                <a:cubicBezTo>
                  <a:pt x="19386" y="21438"/>
                  <a:pt x="19594" y="21577"/>
                  <a:pt x="19825" y="21577"/>
                </a:cubicBezTo>
                <a:cubicBezTo>
                  <a:pt x="20139" y="21577"/>
                  <a:pt x="20395" y="21322"/>
                  <a:pt x="20396" y="21007"/>
                </a:cubicBezTo>
                <a:cubicBezTo>
                  <a:pt x="20396" y="20775"/>
                  <a:pt x="20257" y="20567"/>
                  <a:pt x="20043" y="20479"/>
                </a:cubicBezTo>
                <a:cubicBezTo>
                  <a:pt x="19972" y="20450"/>
                  <a:pt x="19898" y="20435"/>
                  <a:pt x="19824" y="20435"/>
                </a:cubicBezTo>
                <a:close/>
                <a:moveTo>
                  <a:pt x="23026" y="20436"/>
                </a:moveTo>
                <a:cubicBezTo>
                  <a:pt x="22877" y="20436"/>
                  <a:pt x="22731" y="20494"/>
                  <a:pt x="22622" y="20603"/>
                </a:cubicBezTo>
                <a:cubicBezTo>
                  <a:pt x="22459" y="20767"/>
                  <a:pt x="22410" y="21012"/>
                  <a:pt x="22498" y="21226"/>
                </a:cubicBezTo>
                <a:cubicBezTo>
                  <a:pt x="22587" y="21439"/>
                  <a:pt x="22796" y="21577"/>
                  <a:pt x="23026" y="21577"/>
                </a:cubicBezTo>
                <a:cubicBezTo>
                  <a:pt x="23341" y="21576"/>
                  <a:pt x="23596" y="21322"/>
                  <a:pt x="23597" y="21007"/>
                </a:cubicBezTo>
                <a:cubicBezTo>
                  <a:pt x="23597" y="20776"/>
                  <a:pt x="23457" y="20567"/>
                  <a:pt x="23244" y="20479"/>
                </a:cubicBezTo>
                <a:cubicBezTo>
                  <a:pt x="23173" y="20450"/>
                  <a:pt x="23099" y="20436"/>
                  <a:pt x="23026" y="20436"/>
                </a:cubicBezTo>
                <a:close/>
                <a:moveTo>
                  <a:pt x="13422" y="23356"/>
                </a:moveTo>
                <a:cubicBezTo>
                  <a:pt x="13273" y="23356"/>
                  <a:pt x="13127" y="23414"/>
                  <a:pt x="13018" y="23522"/>
                </a:cubicBezTo>
                <a:cubicBezTo>
                  <a:pt x="12855" y="23686"/>
                  <a:pt x="12807" y="23931"/>
                  <a:pt x="12894" y="24145"/>
                </a:cubicBezTo>
                <a:cubicBezTo>
                  <a:pt x="12982" y="24358"/>
                  <a:pt x="13191" y="24497"/>
                  <a:pt x="13421" y="24497"/>
                </a:cubicBezTo>
                <a:cubicBezTo>
                  <a:pt x="13737" y="24497"/>
                  <a:pt x="13993" y="24241"/>
                  <a:pt x="13993" y="23926"/>
                </a:cubicBezTo>
                <a:lnTo>
                  <a:pt x="13993" y="23925"/>
                </a:lnTo>
                <a:cubicBezTo>
                  <a:pt x="13992" y="23694"/>
                  <a:pt x="13853" y="23487"/>
                  <a:pt x="13640" y="23399"/>
                </a:cubicBezTo>
                <a:cubicBezTo>
                  <a:pt x="13569" y="23370"/>
                  <a:pt x="13495" y="23356"/>
                  <a:pt x="13422" y="23356"/>
                </a:cubicBezTo>
                <a:close/>
                <a:moveTo>
                  <a:pt x="16624" y="23354"/>
                </a:moveTo>
                <a:cubicBezTo>
                  <a:pt x="16475" y="23354"/>
                  <a:pt x="16329" y="23412"/>
                  <a:pt x="16219" y="23521"/>
                </a:cubicBezTo>
                <a:cubicBezTo>
                  <a:pt x="16056" y="23685"/>
                  <a:pt x="16007" y="23930"/>
                  <a:pt x="16095" y="24145"/>
                </a:cubicBezTo>
                <a:cubicBezTo>
                  <a:pt x="16184" y="24358"/>
                  <a:pt x="16392" y="24497"/>
                  <a:pt x="16623" y="24497"/>
                </a:cubicBezTo>
                <a:cubicBezTo>
                  <a:pt x="16939" y="24497"/>
                  <a:pt x="17194" y="24241"/>
                  <a:pt x="17194" y="23926"/>
                </a:cubicBezTo>
                <a:lnTo>
                  <a:pt x="17194" y="23925"/>
                </a:lnTo>
                <a:cubicBezTo>
                  <a:pt x="17194" y="23694"/>
                  <a:pt x="17056" y="23486"/>
                  <a:pt x="16841" y="23397"/>
                </a:cubicBezTo>
                <a:cubicBezTo>
                  <a:pt x="16771" y="23368"/>
                  <a:pt x="16697" y="23354"/>
                  <a:pt x="16624" y="23354"/>
                </a:cubicBezTo>
                <a:close/>
                <a:moveTo>
                  <a:pt x="19825" y="23355"/>
                </a:moveTo>
                <a:cubicBezTo>
                  <a:pt x="19676" y="23355"/>
                  <a:pt x="19530" y="23413"/>
                  <a:pt x="19421" y="23521"/>
                </a:cubicBezTo>
                <a:cubicBezTo>
                  <a:pt x="19257" y="23685"/>
                  <a:pt x="19209" y="23930"/>
                  <a:pt x="19297" y="24145"/>
                </a:cubicBezTo>
                <a:cubicBezTo>
                  <a:pt x="19386" y="24358"/>
                  <a:pt x="19594" y="24497"/>
                  <a:pt x="19825" y="24497"/>
                </a:cubicBezTo>
                <a:cubicBezTo>
                  <a:pt x="20140" y="24497"/>
                  <a:pt x="20396" y="24241"/>
                  <a:pt x="20396" y="23926"/>
                </a:cubicBezTo>
                <a:lnTo>
                  <a:pt x="20396" y="23925"/>
                </a:lnTo>
                <a:cubicBezTo>
                  <a:pt x="20396" y="23694"/>
                  <a:pt x="20256" y="23486"/>
                  <a:pt x="20043" y="23398"/>
                </a:cubicBezTo>
                <a:cubicBezTo>
                  <a:pt x="19973" y="23369"/>
                  <a:pt x="19898" y="23355"/>
                  <a:pt x="19825" y="23355"/>
                </a:cubicBezTo>
                <a:close/>
                <a:moveTo>
                  <a:pt x="10221" y="23355"/>
                </a:moveTo>
                <a:cubicBezTo>
                  <a:pt x="10072" y="23355"/>
                  <a:pt x="9926" y="23413"/>
                  <a:pt x="9816" y="23522"/>
                </a:cubicBezTo>
                <a:cubicBezTo>
                  <a:pt x="9654" y="23686"/>
                  <a:pt x="9605" y="23932"/>
                  <a:pt x="9694" y="24145"/>
                </a:cubicBezTo>
                <a:cubicBezTo>
                  <a:pt x="9782" y="24357"/>
                  <a:pt x="9988" y="24497"/>
                  <a:pt x="10218" y="24497"/>
                </a:cubicBezTo>
                <a:cubicBezTo>
                  <a:pt x="10219" y="24497"/>
                  <a:pt x="10220" y="24497"/>
                  <a:pt x="10221" y="24497"/>
                </a:cubicBezTo>
                <a:cubicBezTo>
                  <a:pt x="10536" y="24497"/>
                  <a:pt x="10791" y="24241"/>
                  <a:pt x="10791" y="23926"/>
                </a:cubicBezTo>
                <a:lnTo>
                  <a:pt x="10791" y="23925"/>
                </a:lnTo>
                <a:cubicBezTo>
                  <a:pt x="10791" y="23694"/>
                  <a:pt x="10651" y="23486"/>
                  <a:pt x="10438" y="23398"/>
                </a:cubicBezTo>
                <a:cubicBezTo>
                  <a:pt x="10368" y="23369"/>
                  <a:pt x="10294" y="23355"/>
                  <a:pt x="10221" y="23355"/>
                </a:cubicBezTo>
                <a:close/>
                <a:moveTo>
                  <a:pt x="616" y="23356"/>
                </a:moveTo>
                <a:cubicBezTo>
                  <a:pt x="468" y="23356"/>
                  <a:pt x="322" y="23414"/>
                  <a:pt x="213" y="23524"/>
                </a:cubicBezTo>
                <a:cubicBezTo>
                  <a:pt x="50" y="23687"/>
                  <a:pt x="1" y="23932"/>
                  <a:pt x="89" y="24146"/>
                </a:cubicBezTo>
                <a:cubicBezTo>
                  <a:pt x="178" y="24359"/>
                  <a:pt x="386" y="24498"/>
                  <a:pt x="617" y="24498"/>
                </a:cubicBezTo>
                <a:cubicBezTo>
                  <a:pt x="933" y="24498"/>
                  <a:pt x="1188" y="24242"/>
                  <a:pt x="1187" y="23926"/>
                </a:cubicBezTo>
                <a:cubicBezTo>
                  <a:pt x="1187" y="23695"/>
                  <a:pt x="1047" y="23487"/>
                  <a:pt x="834" y="23399"/>
                </a:cubicBezTo>
                <a:cubicBezTo>
                  <a:pt x="764" y="23370"/>
                  <a:pt x="690" y="23356"/>
                  <a:pt x="616" y="23356"/>
                </a:cubicBezTo>
                <a:close/>
                <a:moveTo>
                  <a:pt x="3818" y="23355"/>
                </a:moveTo>
                <a:cubicBezTo>
                  <a:pt x="3669" y="23355"/>
                  <a:pt x="3523" y="23414"/>
                  <a:pt x="3414" y="23524"/>
                </a:cubicBezTo>
                <a:cubicBezTo>
                  <a:pt x="3250" y="23687"/>
                  <a:pt x="3203" y="23932"/>
                  <a:pt x="3291" y="24146"/>
                </a:cubicBezTo>
                <a:cubicBezTo>
                  <a:pt x="3380" y="24359"/>
                  <a:pt x="3588" y="24498"/>
                  <a:pt x="3818" y="24498"/>
                </a:cubicBezTo>
                <a:cubicBezTo>
                  <a:pt x="4134" y="24498"/>
                  <a:pt x="4390" y="24241"/>
                  <a:pt x="4389" y="23926"/>
                </a:cubicBezTo>
                <a:lnTo>
                  <a:pt x="4389" y="23925"/>
                </a:lnTo>
                <a:cubicBezTo>
                  <a:pt x="4389" y="23694"/>
                  <a:pt x="4249" y="23486"/>
                  <a:pt x="4036" y="23398"/>
                </a:cubicBezTo>
                <a:cubicBezTo>
                  <a:pt x="3965" y="23369"/>
                  <a:pt x="3892" y="23355"/>
                  <a:pt x="3818" y="23355"/>
                </a:cubicBezTo>
                <a:close/>
                <a:moveTo>
                  <a:pt x="7019" y="23355"/>
                </a:moveTo>
                <a:cubicBezTo>
                  <a:pt x="6870" y="23355"/>
                  <a:pt x="6724" y="23413"/>
                  <a:pt x="6614" y="23522"/>
                </a:cubicBezTo>
                <a:cubicBezTo>
                  <a:pt x="6451" y="23686"/>
                  <a:pt x="6402" y="23932"/>
                  <a:pt x="6491" y="24146"/>
                </a:cubicBezTo>
                <a:cubicBezTo>
                  <a:pt x="6580" y="24359"/>
                  <a:pt x="6788" y="24498"/>
                  <a:pt x="7019" y="24498"/>
                </a:cubicBezTo>
                <a:cubicBezTo>
                  <a:pt x="7335" y="24498"/>
                  <a:pt x="7590" y="24241"/>
                  <a:pt x="7590" y="23926"/>
                </a:cubicBezTo>
                <a:lnTo>
                  <a:pt x="7590" y="23925"/>
                </a:lnTo>
                <a:cubicBezTo>
                  <a:pt x="7589" y="23694"/>
                  <a:pt x="7450" y="23486"/>
                  <a:pt x="7236" y="23398"/>
                </a:cubicBezTo>
                <a:cubicBezTo>
                  <a:pt x="7166" y="23369"/>
                  <a:pt x="7092" y="23355"/>
                  <a:pt x="7019" y="23355"/>
                </a:cubicBezTo>
                <a:close/>
                <a:moveTo>
                  <a:pt x="23026" y="23356"/>
                </a:moveTo>
                <a:cubicBezTo>
                  <a:pt x="22877" y="23356"/>
                  <a:pt x="22731" y="23415"/>
                  <a:pt x="22622" y="23524"/>
                </a:cubicBezTo>
                <a:cubicBezTo>
                  <a:pt x="22459" y="23687"/>
                  <a:pt x="22410" y="23932"/>
                  <a:pt x="22498" y="24146"/>
                </a:cubicBezTo>
                <a:cubicBezTo>
                  <a:pt x="22587" y="24359"/>
                  <a:pt x="22796" y="24498"/>
                  <a:pt x="23026" y="24498"/>
                </a:cubicBezTo>
                <a:cubicBezTo>
                  <a:pt x="23342" y="24498"/>
                  <a:pt x="23597" y="24241"/>
                  <a:pt x="23597" y="23926"/>
                </a:cubicBezTo>
                <a:lnTo>
                  <a:pt x="23597" y="23925"/>
                </a:lnTo>
                <a:cubicBezTo>
                  <a:pt x="23596" y="23694"/>
                  <a:pt x="23457" y="23487"/>
                  <a:pt x="23243" y="23399"/>
                </a:cubicBezTo>
                <a:cubicBezTo>
                  <a:pt x="23172" y="23370"/>
                  <a:pt x="23099" y="23356"/>
                  <a:pt x="23026" y="23356"/>
                </a:cubicBezTo>
                <a:close/>
              </a:path>
            </a:pathLst>
          </a:custGeom>
          <a:solidFill>
            <a:srgbClr val="b7be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36" name="Google Shape;99;p5"/>
          <p:cNvSpPr/>
          <p:nvPr/>
        </p:nvSpPr>
        <p:spPr>
          <a:xfrm>
            <a:off x="7988760" y="3940920"/>
            <a:ext cx="1285560" cy="1334520"/>
          </a:xfrm>
          <a:custGeom>
            <a:avLst/>
            <a:gdLst>
              <a:gd name="textAreaLeft" fmla="*/ 0 w 1285560"/>
              <a:gd name="textAreaRight" fmla="*/ 1285920 w 1285560"/>
              <a:gd name="textAreaTop" fmla="*/ 0 h 1334520"/>
              <a:gd name="textAreaBottom" fmla="*/ 1334880 h 1334520"/>
            </a:gdLst>
            <a:ahLst/>
            <a:rect l="textAreaLeft" t="textAreaTop" r="textAreaRight" b="textAreaBottom"/>
            <a:pathLst>
              <a:path w="23597" h="24498">
                <a:moveTo>
                  <a:pt x="617" y="2"/>
                </a:moveTo>
                <a:cubicBezTo>
                  <a:pt x="468" y="2"/>
                  <a:pt x="323" y="60"/>
                  <a:pt x="213" y="169"/>
                </a:cubicBezTo>
                <a:cubicBezTo>
                  <a:pt x="50" y="332"/>
                  <a:pt x="1" y="578"/>
                  <a:pt x="89" y="791"/>
                </a:cubicBezTo>
                <a:cubicBezTo>
                  <a:pt x="178" y="1004"/>
                  <a:pt x="386" y="1144"/>
                  <a:pt x="617" y="1144"/>
                </a:cubicBezTo>
                <a:cubicBezTo>
                  <a:pt x="931" y="1144"/>
                  <a:pt x="1187" y="888"/>
                  <a:pt x="1187" y="574"/>
                </a:cubicBezTo>
                <a:cubicBezTo>
                  <a:pt x="1187" y="342"/>
                  <a:pt x="1048" y="134"/>
                  <a:pt x="835" y="46"/>
                </a:cubicBezTo>
                <a:cubicBezTo>
                  <a:pt x="765" y="17"/>
                  <a:pt x="690" y="2"/>
                  <a:pt x="617" y="2"/>
                </a:cubicBezTo>
                <a:close/>
                <a:moveTo>
                  <a:pt x="3819" y="1"/>
                </a:moveTo>
                <a:cubicBezTo>
                  <a:pt x="3670" y="1"/>
                  <a:pt x="3524" y="59"/>
                  <a:pt x="3415" y="169"/>
                </a:cubicBezTo>
                <a:cubicBezTo>
                  <a:pt x="3251" y="332"/>
                  <a:pt x="3202" y="578"/>
                  <a:pt x="3291" y="791"/>
                </a:cubicBezTo>
                <a:cubicBezTo>
                  <a:pt x="3379" y="1004"/>
                  <a:pt x="3588" y="1144"/>
                  <a:pt x="3818" y="1144"/>
                </a:cubicBezTo>
                <a:cubicBezTo>
                  <a:pt x="4133" y="1143"/>
                  <a:pt x="4389" y="888"/>
                  <a:pt x="4389" y="574"/>
                </a:cubicBezTo>
                <a:cubicBezTo>
                  <a:pt x="4389" y="342"/>
                  <a:pt x="4250" y="134"/>
                  <a:pt x="4037" y="45"/>
                </a:cubicBezTo>
                <a:cubicBezTo>
                  <a:pt x="3966" y="16"/>
                  <a:pt x="3892" y="1"/>
                  <a:pt x="3819" y="1"/>
                </a:cubicBezTo>
                <a:close/>
                <a:moveTo>
                  <a:pt x="7018" y="1"/>
                </a:moveTo>
                <a:cubicBezTo>
                  <a:pt x="6870" y="1"/>
                  <a:pt x="6725" y="59"/>
                  <a:pt x="6615" y="168"/>
                </a:cubicBezTo>
                <a:cubicBezTo>
                  <a:pt x="6452" y="331"/>
                  <a:pt x="6402" y="577"/>
                  <a:pt x="6491" y="791"/>
                </a:cubicBezTo>
                <a:cubicBezTo>
                  <a:pt x="6579" y="1004"/>
                  <a:pt x="6787" y="1143"/>
                  <a:pt x="7019" y="1144"/>
                </a:cubicBezTo>
                <a:cubicBezTo>
                  <a:pt x="7334" y="1143"/>
                  <a:pt x="7589" y="888"/>
                  <a:pt x="7590" y="574"/>
                </a:cubicBezTo>
                <a:cubicBezTo>
                  <a:pt x="7590" y="342"/>
                  <a:pt x="7452" y="134"/>
                  <a:pt x="7238" y="45"/>
                </a:cubicBezTo>
                <a:cubicBezTo>
                  <a:pt x="7167" y="15"/>
                  <a:pt x="7092" y="1"/>
                  <a:pt x="7018" y="1"/>
                </a:cubicBezTo>
                <a:close/>
                <a:moveTo>
                  <a:pt x="10221" y="2"/>
                </a:moveTo>
                <a:cubicBezTo>
                  <a:pt x="10072" y="2"/>
                  <a:pt x="9926" y="60"/>
                  <a:pt x="9817" y="169"/>
                </a:cubicBezTo>
                <a:cubicBezTo>
                  <a:pt x="9654" y="332"/>
                  <a:pt x="9605" y="578"/>
                  <a:pt x="9693" y="791"/>
                </a:cubicBezTo>
                <a:cubicBezTo>
                  <a:pt x="9782" y="1005"/>
                  <a:pt x="9990" y="1144"/>
                  <a:pt x="10221" y="1144"/>
                </a:cubicBezTo>
                <a:cubicBezTo>
                  <a:pt x="10535" y="1143"/>
                  <a:pt x="10791" y="887"/>
                  <a:pt x="10791" y="574"/>
                </a:cubicBezTo>
                <a:cubicBezTo>
                  <a:pt x="10791" y="342"/>
                  <a:pt x="10652" y="134"/>
                  <a:pt x="10439" y="46"/>
                </a:cubicBezTo>
                <a:cubicBezTo>
                  <a:pt x="10369" y="16"/>
                  <a:pt x="10294" y="2"/>
                  <a:pt x="10221" y="2"/>
                </a:cubicBezTo>
                <a:close/>
                <a:moveTo>
                  <a:pt x="13423" y="2"/>
                </a:moveTo>
                <a:cubicBezTo>
                  <a:pt x="13274" y="2"/>
                  <a:pt x="13128" y="60"/>
                  <a:pt x="13019" y="169"/>
                </a:cubicBezTo>
                <a:cubicBezTo>
                  <a:pt x="12855" y="332"/>
                  <a:pt x="12807" y="578"/>
                  <a:pt x="12894" y="791"/>
                </a:cubicBezTo>
                <a:cubicBezTo>
                  <a:pt x="12982" y="1004"/>
                  <a:pt x="13191" y="1143"/>
                  <a:pt x="13421" y="1144"/>
                </a:cubicBezTo>
                <a:cubicBezTo>
                  <a:pt x="13736" y="1143"/>
                  <a:pt x="13992" y="888"/>
                  <a:pt x="13993" y="574"/>
                </a:cubicBezTo>
                <a:cubicBezTo>
                  <a:pt x="13993" y="343"/>
                  <a:pt x="13854" y="134"/>
                  <a:pt x="13641" y="46"/>
                </a:cubicBezTo>
                <a:cubicBezTo>
                  <a:pt x="13570" y="17"/>
                  <a:pt x="13496" y="2"/>
                  <a:pt x="13423" y="2"/>
                </a:cubicBezTo>
                <a:close/>
                <a:moveTo>
                  <a:pt x="16623" y="1"/>
                </a:moveTo>
                <a:cubicBezTo>
                  <a:pt x="16475" y="1"/>
                  <a:pt x="16329" y="59"/>
                  <a:pt x="16219" y="168"/>
                </a:cubicBezTo>
                <a:cubicBezTo>
                  <a:pt x="16056" y="331"/>
                  <a:pt x="16007" y="577"/>
                  <a:pt x="16095" y="791"/>
                </a:cubicBezTo>
                <a:cubicBezTo>
                  <a:pt x="16184" y="1004"/>
                  <a:pt x="16392" y="1143"/>
                  <a:pt x="16623" y="1144"/>
                </a:cubicBezTo>
                <a:cubicBezTo>
                  <a:pt x="16939" y="1143"/>
                  <a:pt x="17193" y="888"/>
                  <a:pt x="17194" y="574"/>
                </a:cubicBezTo>
                <a:cubicBezTo>
                  <a:pt x="17194" y="342"/>
                  <a:pt x="17056" y="134"/>
                  <a:pt x="16842" y="45"/>
                </a:cubicBezTo>
                <a:cubicBezTo>
                  <a:pt x="16772" y="15"/>
                  <a:pt x="16697" y="1"/>
                  <a:pt x="16623" y="1"/>
                </a:cubicBezTo>
                <a:close/>
                <a:moveTo>
                  <a:pt x="19826" y="1"/>
                </a:moveTo>
                <a:cubicBezTo>
                  <a:pt x="19677" y="1"/>
                  <a:pt x="19530" y="59"/>
                  <a:pt x="19421" y="168"/>
                </a:cubicBezTo>
                <a:cubicBezTo>
                  <a:pt x="19257" y="331"/>
                  <a:pt x="19209" y="577"/>
                  <a:pt x="19297" y="791"/>
                </a:cubicBezTo>
                <a:cubicBezTo>
                  <a:pt x="19385" y="1004"/>
                  <a:pt x="19594" y="1143"/>
                  <a:pt x="19825" y="1144"/>
                </a:cubicBezTo>
                <a:cubicBezTo>
                  <a:pt x="20139" y="1143"/>
                  <a:pt x="20395" y="888"/>
                  <a:pt x="20396" y="574"/>
                </a:cubicBezTo>
                <a:cubicBezTo>
                  <a:pt x="20396" y="342"/>
                  <a:pt x="20257" y="134"/>
                  <a:pt x="20044" y="45"/>
                </a:cubicBezTo>
                <a:cubicBezTo>
                  <a:pt x="19974" y="16"/>
                  <a:pt x="19899" y="1"/>
                  <a:pt x="19826" y="1"/>
                </a:cubicBezTo>
                <a:close/>
                <a:moveTo>
                  <a:pt x="23026" y="2"/>
                </a:moveTo>
                <a:cubicBezTo>
                  <a:pt x="22878" y="2"/>
                  <a:pt x="22731" y="60"/>
                  <a:pt x="22623" y="169"/>
                </a:cubicBezTo>
                <a:cubicBezTo>
                  <a:pt x="22459" y="332"/>
                  <a:pt x="22410" y="578"/>
                  <a:pt x="22498" y="791"/>
                </a:cubicBezTo>
                <a:cubicBezTo>
                  <a:pt x="22587" y="1005"/>
                  <a:pt x="22796" y="1144"/>
                  <a:pt x="23026" y="1144"/>
                </a:cubicBezTo>
                <a:cubicBezTo>
                  <a:pt x="23341" y="1143"/>
                  <a:pt x="23596" y="887"/>
                  <a:pt x="23597" y="574"/>
                </a:cubicBezTo>
                <a:cubicBezTo>
                  <a:pt x="23597" y="342"/>
                  <a:pt x="23458" y="134"/>
                  <a:pt x="23245" y="46"/>
                </a:cubicBezTo>
                <a:cubicBezTo>
                  <a:pt x="23174" y="16"/>
                  <a:pt x="23100" y="2"/>
                  <a:pt x="23026" y="2"/>
                </a:cubicBezTo>
                <a:close/>
                <a:moveTo>
                  <a:pt x="617" y="2922"/>
                </a:moveTo>
                <a:cubicBezTo>
                  <a:pt x="469" y="2922"/>
                  <a:pt x="323" y="2980"/>
                  <a:pt x="213" y="3089"/>
                </a:cubicBezTo>
                <a:cubicBezTo>
                  <a:pt x="50" y="3252"/>
                  <a:pt x="1" y="3498"/>
                  <a:pt x="89" y="3711"/>
                </a:cubicBezTo>
                <a:cubicBezTo>
                  <a:pt x="178" y="3924"/>
                  <a:pt x="386" y="4063"/>
                  <a:pt x="617" y="4063"/>
                </a:cubicBezTo>
                <a:cubicBezTo>
                  <a:pt x="931" y="4063"/>
                  <a:pt x="1187" y="3807"/>
                  <a:pt x="1187" y="3493"/>
                </a:cubicBezTo>
                <a:cubicBezTo>
                  <a:pt x="1187" y="3262"/>
                  <a:pt x="1048" y="3054"/>
                  <a:pt x="835" y="2965"/>
                </a:cubicBezTo>
                <a:cubicBezTo>
                  <a:pt x="765" y="2936"/>
                  <a:pt x="691" y="2922"/>
                  <a:pt x="617" y="2922"/>
                </a:cubicBezTo>
                <a:close/>
                <a:moveTo>
                  <a:pt x="3817" y="2921"/>
                </a:moveTo>
                <a:cubicBezTo>
                  <a:pt x="3669" y="2921"/>
                  <a:pt x="3523" y="2979"/>
                  <a:pt x="3414" y="3088"/>
                </a:cubicBezTo>
                <a:cubicBezTo>
                  <a:pt x="3251" y="3252"/>
                  <a:pt x="3202" y="3498"/>
                  <a:pt x="3291" y="3711"/>
                </a:cubicBezTo>
                <a:cubicBezTo>
                  <a:pt x="3380" y="3924"/>
                  <a:pt x="3588" y="4063"/>
                  <a:pt x="3818" y="4063"/>
                </a:cubicBezTo>
                <a:cubicBezTo>
                  <a:pt x="4133" y="4062"/>
                  <a:pt x="4388" y="3807"/>
                  <a:pt x="4389" y="3493"/>
                </a:cubicBezTo>
                <a:cubicBezTo>
                  <a:pt x="4389" y="3261"/>
                  <a:pt x="4250" y="3053"/>
                  <a:pt x="4037" y="2965"/>
                </a:cubicBezTo>
                <a:cubicBezTo>
                  <a:pt x="3966" y="2935"/>
                  <a:pt x="3891" y="2921"/>
                  <a:pt x="3817" y="2921"/>
                </a:cubicBezTo>
                <a:close/>
                <a:moveTo>
                  <a:pt x="7020" y="2920"/>
                </a:moveTo>
                <a:cubicBezTo>
                  <a:pt x="6871" y="2920"/>
                  <a:pt x="6725" y="2978"/>
                  <a:pt x="6615" y="3088"/>
                </a:cubicBezTo>
                <a:cubicBezTo>
                  <a:pt x="6452" y="3250"/>
                  <a:pt x="6402" y="3497"/>
                  <a:pt x="6491" y="3710"/>
                </a:cubicBezTo>
                <a:cubicBezTo>
                  <a:pt x="6579" y="3923"/>
                  <a:pt x="6787" y="4063"/>
                  <a:pt x="7019" y="4063"/>
                </a:cubicBezTo>
                <a:cubicBezTo>
                  <a:pt x="7334" y="4063"/>
                  <a:pt x="7589" y="3807"/>
                  <a:pt x="7590" y="3493"/>
                </a:cubicBezTo>
                <a:cubicBezTo>
                  <a:pt x="7590" y="3261"/>
                  <a:pt x="7451" y="3053"/>
                  <a:pt x="7238" y="2964"/>
                </a:cubicBezTo>
                <a:cubicBezTo>
                  <a:pt x="7167" y="2935"/>
                  <a:pt x="7093" y="2920"/>
                  <a:pt x="7020" y="2920"/>
                </a:cubicBezTo>
                <a:close/>
                <a:moveTo>
                  <a:pt x="10221" y="2922"/>
                </a:moveTo>
                <a:cubicBezTo>
                  <a:pt x="10072" y="2922"/>
                  <a:pt x="9926" y="2980"/>
                  <a:pt x="9817" y="3089"/>
                </a:cubicBezTo>
                <a:cubicBezTo>
                  <a:pt x="9654" y="3253"/>
                  <a:pt x="9605" y="3498"/>
                  <a:pt x="9694" y="3711"/>
                </a:cubicBezTo>
                <a:cubicBezTo>
                  <a:pt x="9782" y="3924"/>
                  <a:pt x="9990" y="4063"/>
                  <a:pt x="10221" y="4063"/>
                </a:cubicBezTo>
                <a:cubicBezTo>
                  <a:pt x="10535" y="4062"/>
                  <a:pt x="10790" y="3807"/>
                  <a:pt x="10791" y="3493"/>
                </a:cubicBezTo>
                <a:cubicBezTo>
                  <a:pt x="10791" y="3261"/>
                  <a:pt x="10652" y="3053"/>
                  <a:pt x="10439" y="2965"/>
                </a:cubicBezTo>
                <a:cubicBezTo>
                  <a:pt x="10369" y="2936"/>
                  <a:pt x="10295" y="2922"/>
                  <a:pt x="10221" y="2922"/>
                </a:cubicBezTo>
                <a:close/>
                <a:moveTo>
                  <a:pt x="13422" y="2922"/>
                </a:moveTo>
                <a:cubicBezTo>
                  <a:pt x="13273" y="2922"/>
                  <a:pt x="13127" y="2980"/>
                  <a:pt x="13019" y="3089"/>
                </a:cubicBezTo>
                <a:cubicBezTo>
                  <a:pt x="12855" y="3252"/>
                  <a:pt x="12807" y="3497"/>
                  <a:pt x="12894" y="3710"/>
                </a:cubicBezTo>
                <a:cubicBezTo>
                  <a:pt x="12982" y="3923"/>
                  <a:pt x="13191" y="4063"/>
                  <a:pt x="13421" y="4063"/>
                </a:cubicBezTo>
                <a:cubicBezTo>
                  <a:pt x="13736" y="4062"/>
                  <a:pt x="13992" y="3807"/>
                  <a:pt x="13993" y="3493"/>
                </a:cubicBezTo>
                <a:cubicBezTo>
                  <a:pt x="13993" y="3262"/>
                  <a:pt x="13853" y="3054"/>
                  <a:pt x="13640" y="2965"/>
                </a:cubicBezTo>
                <a:cubicBezTo>
                  <a:pt x="13569" y="2936"/>
                  <a:pt x="13495" y="2922"/>
                  <a:pt x="13422" y="2922"/>
                </a:cubicBezTo>
                <a:close/>
                <a:moveTo>
                  <a:pt x="16624" y="2920"/>
                </a:moveTo>
                <a:cubicBezTo>
                  <a:pt x="16475" y="2920"/>
                  <a:pt x="16329" y="2978"/>
                  <a:pt x="16219" y="3088"/>
                </a:cubicBezTo>
                <a:cubicBezTo>
                  <a:pt x="16056" y="3250"/>
                  <a:pt x="16007" y="3497"/>
                  <a:pt x="16095" y="3710"/>
                </a:cubicBezTo>
                <a:cubicBezTo>
                  <a:pt x="16184" y="3923"/>
                  <a:pt x="16392" y="4063"/>
                  <a:pt x="16623" y="4063"/>
                </a:cubicBezTo>
                <a:cubicBezTo>
                  <a:pt x="16938" y="4063"/>
                  <a:pt x="17193" y="3807"/>
                  <a:pt x="17194" y="3493"/>
                </a:cubicBezTo>
                <a:cubicBezTo>
                  <a:pt x="17194" y="3261"/>
                  <a:pt x="17056" y="3053"/>
                  <a:pt x="16842" y="2964"/>
                </a:cubicBezTo>
                <a:cubicBezTo>
                  <a:pt x="16772" y="2935"/>
                  <a:pt x="16698" y="2920"/>
                  <a:pt x="16624" y="2920"/>
                </a:cubicBezTo>
                <a:close/>
                <a:moveTo>
                  <a:pt x="19825" y="2920"/>
                </a:moveTo>
                <a:cubicBezTo>
                  <a:pt x="19677" y="2920"/>
                  <a:pt x="19530" y="2978"/>
                  <a:pt x="19421" y="3088"/>
                </a:cubicBezTo>
                <a:cubicBezTo>
                  <a:pt x="19257" y="3252"/>
                  <a:pt x="19209" y="3497"/>
                  <a:pt x="19297" y="3710"/>
                </a:cubicBezTo>
                <a:cubicBezTo>
                  <a:pt x="19386" y="3923"/>
                  <a:pt x="19594" y="4063"/>
                  <a:pt x="19825" y="4063"/>
                </a:cubicBezTo>
                <a:cubicBezTo>
                  <a:pt x="20139" y="4063"/>
                  <a:pt x="20395" y="3807"/>
                  <a:pt x="20396" y="3493"/>
                </a:cubicBezTo>
                <a:cubicBezTo>
                  <a:pt x="20396" y="3261"/>
                  <a:pt x="20257" y="3053"/>
                  <a:pt x="20043" y="2964"/>
                </a:cubicBezTo>
                <a:cubicBezTo>
                  <a:pt x="19973" y="2935"/>
                  <a:pt x="19899" y="2920"/>
                  <a:pt x="19825" y="2920"/>
                </a:cubicBezTo>
                <a:close/>
                <a:moveTo>
                  <a:pt x="23026" y="2922"/>
                </a:moveTo>
                <a:cubicBezTo>
                  <a:pt x="22877" y="2922"/>
                  <a:pt x="22731" y="2980"/>
                  <a:pt x="22622" y="3089"/>
                </a:cubicBezTo>
                <a:cubicBezTo>
                  <a:pt x="22459" y="3253"/>
                  <a:pt x="22410" y="3498"/>
                  <a:pt x="22498" y="3711"/>
                </a:cubicBezTo>
                <a:cubicBezTo>
                  <a:pt x="22587" y="3924"/>
                  <a:pt x="22796" y="4063"/>
                  <a:pt x="23026" y="4063"/>
                </a:cubicBezTo>
                <a:cubicBezTo>
                  <a:pt x="23341" y="4062"/>
                  <a:pt x="23596" y="3807"/>
                  <a:pt x="23597" y="3493"/>
                </a:cubicBezTo>
                <a:cubicBezTo>
                  <a:pt x="23597" y="3261"/>
                  <a:pt x="23457" y="3053"/>
                  <a:pt x="23244" y="2965"/>
                </a:cubicBezTo>
                <a:cubicBezTo>
                  <a:pt x="23173" y="2936"/>
                  <a:pt x="23099" y="2922"/>
                  <a:pt x="23026" y="2922"/>
                </a:cubicBezTo>
                <a:close/>
                <a:moveTo>
                  <a:pt x="617" y="5841"/>
                </a:moveTo>
                <a:cubicBezTo>
                  <a:pt x="468" y="5841"/>
                  <a:pt x="323" y="5898"/>
                  <a:pt x="213" y="6007"/>
                </a:cubicBezTo>
                <a:cubicBezTo>
                  <a:pt x="50" y="6171"/>
                  <a:pt x="1" y="6416"/>
                  <a:pt x="89" y="6629"/>
                </a:cubicBezTo>
                <a:cubicBezTo>
                  <a:pt x="178" y="6842"/>
                  <a:pt x="386" y="6982"/>
                  <a:pt x="617" y="6982"/>
                </a:cubicBezTo>
                <a:cubicBezTo>
                  <a:pt x="931" y="6982"/>
                  <a:pt x="1187" y="6726"/>
                  <a:pt x="1187" y="6412"/>
                </a:cubicBezTo>
                <a:cubicBezTo>
                  <a:pt x="1187" y="6181"/>
                  <a:pt x="1048" y="5972"/>
                  <a:pt x="835" y="5884"/>
                </a:cubicBezTo>
                <a:cubicBezTo>
                  <a:pt x="765" y="5855"/>
                  <a:pt x="690" y="5841"/>
                  <a:pt x="617" y="5841"/>
                </a:cubicBezTo>
                <a:close/>
                <a:moveTo>
                  <a:pt x="3819" y="5840"/>
                </a:moveTo>
                <a:cubicBezTo>
                  <a:pt x="3670" y="5840"/>
                  <a:pt x="3523" y="5898"/>
                  <a:pt x="3414" y="6007"/>
                </a:cubicBezTo>
                <a:cubicBezTo>
                  <a:pt x="3251" y="6171"/>
                  <a:pt x="3202" y="6416"/>
                  <a:pt x="3291" y="6629"/>
                </a:cubicBezTo>
                <a:cubicBezTo>
                  <a:pt x="3379" y="6842"/>
                  <a:pt x="3588" y="6982"/>
                  <a:pt x="3818" y="6982"/>
                </a:cubicBezTo>
                <a:cubicBezTo>
                  <a:pt x="4133" y="6981"/>
                  <a:pt x="4389" y="6726"/>
                  <a:pt x="4389" y="6412"/>
                </a:cubicBezTo>
                <a:lnTo>
                  <a:pt x="4389" y="6411"/>
                </a:lnTo>
                <a:cubicBezTo>
                  <a:pt x="4389" y="6180"/>
                  <a:pt x="4250" y="5972"/>
                  <a:pt x="4037" y="5883"/>
                </a:cubicBezTo>
                <a:cubicBezTo>
                  <a:pt x="3966" y="5854"/>
                  <a:pt x="3892" y="5840"/>
                  <a:pt x="3819" y="5840"/>
                </a:cubicBezTo>
                <a:close/>
                <a:moveTo>
                  <a:pt x="7018" y="5839"/>
                </a:moveTo>
                <a:cubicBezTo>
                  <a:pt x="6870" y="5839"/>
                  <a:pt x="6725" y="5897"/>
                  <a:pt x="6615" y="6006"/>
                </a:cubicBezTo>
                <a:cubicBezTo>
                  <a:pt x="6452" y="6170"/>
                  <a:pt x="6402" y="6415"/>
                  <a:pt x="6491" y="6629"/>
                </a:cubicBezTo>
                <a:cubicBezTo>
                  <a:pt x="6579" y="6842"/>
                  <a:pt x="6787" y="6981"/>
                  <a:pt x="7019" y="6982"/>
                </a:cubicBezTo>
                <a:cubicBezTo>
                  <a:pt x="7334" y="6981"/>
                  <a:pt x="7589" y="6726"/>
                  <a:pt x="7590" y="6412"/>
                </a:cubicBezTo>
                <a:lnTo>
                  <a:pt x="7590" y="6411"/>
                </a:lnTo>
                <a:cubicBezTo>
                  <a:pt x="7590" y="6180"/>
                  <a:pt x="7451" y="5972"/>
                  <a:pt x="7238" y="5883"/>
                </a:cubicBezTo>
                <a:cubicBezTo>
                  <a:pt x="7167" y="5853"/>
                  <a:pt x="7092" y="5839"/>
                  <a:pt x="7018" y="5839"/>
                </a:cubicBezTo>
                <a:close/>
                <a:moveTo>
                  <a:pt x="10221" y="5840"/>
                </a:moveTo>
                <a:cubicBezTo>
                  <a:pt x="10072" y="5840"/>
                  <a:pt x="9926" y="5898"/>
                  <a:pt x="9817" y="6007"/>
                </a:cubicBezTo>
                <a:cubicBezTo>
                  <a:pt x="9654" y="6171"/>
                  <a:pt x="9605" y="6417"/>
                  <a:pt x="9694" y="6630"/>
                </a:cubicBezTo>
                <a:cubicBezTo>
                  <a:pt x="9782" y="6843"/>
                  <a:pt x="9990" y="6982"/>
                  <a:pt x="10221" y="6982"/>
                </a:cubicBezTo>
                <a:cubicBezTo>
                  <a:pt x="10535" y="6981"/>
                  <a:pt x="10791" y="6726"/>
                  <a:pt x="10791" y="6412"/>
                </a:cubicBezTo>
                <a:lnTo>
                  <a:pt x="10791" y="6411"/>
                </a:lnTo>
                <a:cubicBezTo>
                  <a:pt x="10791" y="6180"/>
                  <a:pt x="10652" y="5972"/>
                  <a:pt x="10439" y="5884"/>
                </a:cubicBezTo>
                <a:cubicBezTo>
                  <a:pt x="10369" y="5854"/>
                  <a:pt x="10294" y="5840"/>
                  <a:pt x="10221" y="5840"/>
                </a:cubicBezTo>
                <a:close/>
                <a:moveTo>
                  <a:pt x="13422" y="5841"/>
                </a:moveTo>
                <a:cubicBezTo>
                  <a:pt x="13273" y="5841"/>
                  <a:pt x="13127" y="5898"/>
                  <a:pt x="13019" y="6007"/>
                </a:cubicBezTo>
                <a:cubicBezTo>
                  <a:pt x="12855" y="6171"/>
                  <a:pt x="12807" y="6416"/>
                  <a:pt x="12894" y="6629"/>
                </a:cubicBezTo>
                <a:cubicBezTo>
                  <a:pt x="12982" y="6842"/>
                  <a:pt x="13191" y="6981"/>
                  <a:pt x="13421" y="6982"/>
                </a:cubicBezTo>
                <a:cubicBezTo>
                  <a:pt x="13736" y="6981"/>
                  <a:pt x="13992" y="6726"/>
                  <a:pt x="13993" y="6412"/>
                </a:cubicBezTo>
                <a:lnTo>
                  <a:pt x="13993" y="6411"/>
                </a:lnTo>
                <a:cubicBezTo>
                  <a:pt x="13993" y="6180"/>
                  <a:pt x="13853" y="5972"/>
                  <a:pt x="13640" y="5884"/>
                </a:cubicBezTo>
                <a:cubicBezTo>
                  <a:pt x="13569" y="5855"/>
                  <a:pt x="13495" y="5841"/>
                  <a:pt x="13422" y="5841"/>
                </a:cubicBezTo>
                <a:close/>
                <a:moveTo>
                  <a:pt x="16623" y="5839"/>
                </a:moveTo>
                <a:cubicBezTo>
                  <a:pt x="16475" y="5839"/>
                  <a:pt x="16329" y="5897"/>
                  <a:pt x="16219" y="6006"/>
                </a:cubicBezTo>
                <a:cubicBezTo>
                  <a:pt x="16056" y="6170"/>
                  <a:pt x="16007" y="6415"/>
                  <a:pt x="16095" y="6629"/>
                </a:cubicBezTo>
                <a:cubicBezTo>
                  <a:pt x="16184" y="6842"/>
                  <a:pt x="16392" y="6981"/>
                  <a:pt x="16623" y="6982"/>
                </a:cubicBezTo>
                <a:cubicBezTo>
                  <a:pt x="16938" y="6981"/>
                  <a:pt x="17193" y="6726"/>
                  <a:pt x="17194" y="6412"/>
                </a:cubicBezTo>
                <a:lnTo>
                  <a:pt x="17194" y="6411"/>
                </a:lnTo>
                <a:cubicBezTo>
                  <a:pt x="17194" y="6180"/>
                  <a:pt x="17056" y="5972"/>
                  <a:pt x="16842" y="5883"/>
                </a:cubicBezTo>
                <a:cubicBezTo>
                  <a:pt x="16772" y="5853"/>
                  <a:pt x="16697" y="5839"/>
                  <a:pt x="16623" y="5839"/>
                </a:cubicBezTo>
                <a:close/>
                <a:moveTo>
                  <a:pt x="19825" y="5840"/>
                </a:moveTo>
                <a:cubicBezTo>
                  <a:pt x="19676" y="5840"/>
                  <a:pt x="19530" y="5897"/>
                  <a:pt x="19421" y="6006"/>
                </a:cubicBezTo>
                <a:cubicBezTo>
                  <a:pt x="19257" y="6170"/>
                  <a:pt x="19209" y="6415"/>
                  <a:pt x="19297" y="6629"/>
                </a:cubicBezTo>
                <a:cubicBezTo>
                  <a:pt x="19385" y="6842"/>
                  <a:pt x="19594" y="6981"/>
                  <a:pt x="19825" y="6982"/>
                </a:cubicBezTo>
                <a:cubicBezTo>
                  <a:pt x="20139" y="6981"/>
                  <a:pt x="20395" y="6726"/>
                  <a:pt x="20396" y="6412"/>
                </a:cubicBezTo>
                <a:lnTo>
                  <a:pt x="20396" y="6411"/>
                </a:lnTo>
                <a:cubicBezTo>
                  <a:pt x="20396" y="6180"/>
                  <a:pt x="20257" y="5972"/>
                  <a:pt x="20044" y="5883"/>
                </a:cubicBezTo>
                <a:cubicBezTo>
                  <a:pt x="19973" y="5854"/>
                  <a:pt x="19899" y="5840"/>
                  <a:pt x="19825" y="5840"/>
                </a:cubicBezTo>
                <a:close/>
                <a:moveTo>
                  <a:pt x="23025" y="5840"/>
                </a:moveTo>
                <a:cubicBezTo>
                  <a:pt x="22877" y="5840"/>
                  <a:pt x="22731" y="5898"/>
                  <a:pt x="22622" y="6007"/>
                </a:cubicBezTo>
                <a:cubicBezTo>
                  <a:pt x="22459" y="6171"/>
                  <a:pt x="22410" y="6417"/>
                  <a:pt x="22498" y="6630"/>
                </a:cubicBezTo>
                <a:cubicBezTo>
                  <a:pt x="22587" y="6843"/>
                  <a:pt x="22796" y="6982"/>
                  <a:pt x="23026" y="6982"/>
                </a:cubicBezTo>
                <a:cubicBezTo>
                  <a:pt x="23341" y="6981"/>
                  <a:pt x="23596" y="6726"/>
                  <a:pt x="23597" y="6412"/>
                </a:cubicBezTo>
                <a:lnTo>
                  <a:pt x="23597" y="6411"/>
                </a:lnTo>
                <a:cubicBezTo>
                  <a:pt x="23597" y="6180"/>
                  <a:pt x="23458" y="5972"/>
                  <a:pt x="23244" y="5884"/>
                </a:cubicBezTo>
                <a:cubicBezTo>
                  <a:pt x="23173" y="5854"/>
                  <a:pt x="23099" y="5840"/>
                  <a:pt x="23025" y="5840"/>
                </a:cubicBezTo>
                <a:close/>
                <a:moveTo>
                  <a:pt x="617" y="8760"/>
                </a:moveTo>
                <a:cubicBezTo>
                  <a:pt x="468" y="8760"/>
                  <a:pt x="322" y="8818"/>
                  <a:pt x="213" y="8927"/>
                </a:cubicBezTo>
                <a:cubicBezTo>
                  <a:pt x="50" y="9091"/>
                  <a:pt x="1" y="9336"/>
                  <a:pt x="89" y="9549"/>
                </a:cubicBezTo>
                <a:cubicBezTo>
                  <a:pt x="178" y="9762"/>
                  <a:pt x="386" y="9901"/>
                  <a:pt x="617" y="9901"/>
                </a:cubicBezTo>
                <a:cubicBezTo>
                  <a:pt x="931" y="9901"/>
                  <a:pt x="1187" y="9646"/>
                  <a:pt x="1187" y="9330"/>
                </a:cubicBezTo>
                <a:cubicBezTo>
                  <a:pt x="1187" y="9099"/>
                  <a:pt x="1048" y="8891"/>
                  <a:pt x="835" y="8803"/>
                </a:cubicBezTo>
                <a:cubicBezTo>
                  <a:pt x="765" y="8774"/>
                  <a:pt x="691" y="8760"/>
                  <a:pt x="617" y="8760"/>
                </a:cubicBezTo>
                <a:close/>
                <a:moveTo>
                  <a:pt x="3819" y="8759"/>
                </a:moveTo>
                <a:cubicBezTo>
                  <a:pt x="3670" y="8759"/>
                  <a:pt x="3523" y="8817"/>
                  <a:pt x="3414" y="8927"/>
                </a:cubicBezTo>
                <a:cubicBezTo>
                  <a:pt x="3251" y="9090"/>
                  <a:pt x="3202" y="9336"/>
                  <a:pt x="3291" y="9549"/>
                </a:cubicBezTo>
                <a:cubicBezTo>
                  <a:pt x="3380" y="9762"/>
                  <a:pt x="3588" y="9901"/>
                  <a:pt x="3818" y="9901"/>
                </a:cubicBezTo>
                <a:cubicBezTo>
                  <a:pt x="4133" y="9901"/>
                  <a:pt x="4389" y="9646"/>
                  <a:pt x="4389" y="9330"/>
                </a:cubicBezTo>
                <a:cubicBezTo>
                  <a:pt x="4389" y="9099"/>
                  <a:pt x="4249" y="8891"/>
                  <a:pt x="4036" y="8802"/>
                </a:cubicBezTo>
                <a:cubicBezTo>
                  <a:pt x="3966" y="8773"/>
                  <a:pt x="3892" y="8759"/>
                  <a:pt x="3819" y="8759"/>
                </a:cubicBezTo>
                <a:close/>
                <a:moveTo>
                  <a:pt x="7019" y="8759"/>
                </a:moveTo>
                <a:cubicBezTo>
                  <a:pt x="6870" y="8759"/>
                  <a:pt x="6724" y="8817"/>
                  <a:pt x="6614" y="8926"/>
                </a:cubicBezTo>
                <a:cubicBezTo>
                  <a:pt x="6452" y="9090"/>
                  <a:pt x="6402" y="9335"/>
                  <a:pt x="6491" y="9548"/>
                </a:cubicBezTo>
                <a:cubicBezTo>
                  <a:pt x="6579" y="9761"/>
                  <a:pt x="6787" y="9901"/>
                  <a:pt x="7019" y="9901"/>
                </a:cubicBezTo>
                <a:cubicBezTo>
                  <a:pt x="7334" y="9901"/>
                  <a:pt x="7589" y="9646"/>
                  <a:pt x="7590" y="9330"/>
                </a:cubicBezTo>
                <a:cubicBezTo>
                  <a:pt x="7589" y="9099"/>
                  <a:pt x="7451" y="8890"/>
                  <a:pt x="7238" y="8802"/>
                </a:cubicBezTo>
                <a:cubicBezTo>
                  <a:pt x="7167" y="8773"/>
                  <a:pt x="7093" y="8759"/>
                  <a:pt x="7019" y="8759"/>
                </a:cubicBezTo>
                <a:close/>
                <a:moveTo>
                  <a:pt x="10220" y="8760"/>
                </a:moveTo>
                <a:cubicBezTo>
                  <a:pt x="10072" y="8760"/>
                  <a:pt x="9925" y="8818"/>
                  <a:pt x="9816" y="8927"/>
                </a:cubicBezTo>
                <a:cubicBezTo>
                  <a:pt x="9654" y="9091"/>
                  <a:pt x="9605" y="9336"/>
                  <a:pt x="9694" y="9549"/>
                </a:cubicBezTo>
                <a:cubicBezTo>
                  <a:pt x="9782" y="9762"/>
                  <a:pt x="9990" y="9901"/>
                  <a:pt x="10221" y="9901"/>
                </a:cubicBezTo>
                <a:cubicBezTo>
                  <a:pt x="10536" y="9900"/>
                  <a:pt x="10791" y="9646"/>
                  <a:pt x="10791" y="9330"/>
                </a:cubicBezTo>
                <a:cubicBezTo>
                  <a:pt x="10791" y="9099"/>
                  <a:pt x="10651" y="8891"/>
                  <a:pt x="10438" y="8803"/>
                </a:cubicBezTo>
                <a:cubicBezTo>
                  <a:pt x="10368" y="8774"/>
                  <a:pt x="10294" y="8760"/>
                  <a:pt x="10220" y="8760"/>
                </a:cubicBezTo>
                <a:close/>
                <a:moveTo>
                  <a:pt x="13422" y="8760"/>
                </a:moveTo>
                <a:cubicBezTo>
                  <a:pt x="13273" y="8760"/>
                  <a:pt x="13127" y="8818"/>
                  <a:pt x="13018" y="8927"/>
                </a:cubicBezTo>
                <a:cubicBezTo>
                  <a:pt x="12855" y="9091"/>
                  <a:pt x="12807" y="9336"/>
                  <a:pt x="12894" y="9548"/>
                </a:cubicBezTo>
                <a:cubicBezTo>
                  <a:pt x="12982" y="9761"/>
                  <a:pt x="13191" y="9901"/>
                  <a:pt x="13421" y="9901"/>
                </a:cubicBezTo>
                <a:cubicBezTo>
                  <a:pt x="13737" y="9901"/>
                  <a:pt x="13993" y="9646"/>
                  <a:pt x="13993" y="9330"/>
                </a:cubicBezTo>
                <a:cubicBezTo>
                  <a:pt x="13992" y="9099"/>
                  <a:pt x="13853" y="8891"/>
                  <a:pt x="13640" y="8803"/>
                </a:cubicBezTo>
                <a:cubicBezTo>
                  <a:pt x="13569" y="8774"/>
                  <a:pt x="13495" y="8760"/>
                  <a:pt x="13422" y="8760"/>
                </a:cubicBezTo>
                <a:close/>
                <a:moveTo>
                  <a:pt x="16624" y="8759"/>
                </a:moveTo>
                <a:cubicBezTo>
                  <a:pt x="16475" y="8759"/>
                  <a:pt x="16329" y="8817"/>
                  <a:pt x="16219" y="8926"/>
                </a:cubicBezTo>
                <a:cubicBezTo>
                  <a:pt x="16056" y="9090"/>
                  <a:pt x="16007" y="9335"/>
                  <a:pt x="16095" y="9548"/>
                </a:cubicBezTo>
                <a:cubicBezTo>
                  <a:pt x="16184" y="9761"/>
                  <a:pt x="16392" y="9901"/>
                  <a:pt x="16623" y="9901"/>
                </a:cubicBezTo>
                <a:cubicBezTo>
                  <a:pt x="16939" y="9901"/>
                  <a:pt x="17194" y="9646"/>
                  <a:pt x="17194" y="9330"/>
                </a:cubicBezTo>
                <a:cubicBezTo>
                  <a:pt x="17194" y="9099"/>
                  <a:pt x="17056" y="8890"/>
                  <a:pt x="16841" y="8802"/>
                </a:cubicBezTo>
                <a:cubicBezTo>
                  <a:pt x="16771" y="8773"/>
                  <a:pt x="16697" y="8759"/>
                  <a:pt x="16624" y="8759"/>
                </a:cubicBezTo>
                <a:close/>
                <a:moveTo>
                  <a:pt x="19825" y="8759"/>
                </a:moveTo>
                <a:cubicBezTo>
                  <a:pt x="19677" y="8759"/>
                  <a:pt x="19530" y="8817"/>
                  <a:pt x="19421" y="8926"/>
                </a:cubicBezTo>
                <a:cubicBezTo>
                  <a:pt x="19257" y="9090"/>
                  <a:pt x="19209" y="9335"/>
                  <a:pt x="19297" y="9548"/>
                </a:cubicBezTo>
                <a:cubicBezTo>
                  <a:pt x="19386" y="9761"/>
                  <a:pt x="19594" y="9901"/>
                  <a:pt x="19825" y="9901"/>
                </a:cubicBezTo>
                <a:cubicBezTo>
                  <a:pt x="20140" y="9901"/>
                  <a:pt x="20396" y="9646"/>
                  <a:pt x="20396" y="9330"/>
                </a:cubicBezTo>
                <a:cubicBezTo>
                  <a:pt x="20396" y="9099"/>
                  <a:pt x="20256" y="8891"/>
                  <a:pt x="20043" y="8802"/>
                </a:cubicBezTo>
                <a:cubicBezTo>
                  <a:pt x="19973" y="8773"/>
                  <a:pt x="19899" y="8759"/>
                  <a:pt x="19825" y="8759"/>
                </a:cubicBezTo>
                <a:close/>
                <a:moveTo>
                  <a:pt x="23026" y="8760"/>
                </a:moveTo>
                <a:cubicBezTo>
                  <a:pt x="22877" y="8760"/>
                  <a:pt x="22731" y="8818"/>
                  <a:pt x="22622" y="8927"/>
                </a:cubicBezTo>
                <a:cubicBezTo>
                  <a:pt x="22459" y="9091"/>
                  <a:pt x="22410" y="9336"/>
                  <a:pt x="22498" y="9549"/>
                </a:cubicBezTo>
                <a:cubicBezTo>
                  <a:pt x="22587" y="9762"/>
                  <a:pt x="22796" y="9901"/>
                  <a:pt x="23026" y="9901"/>
                </a:cubicBezTo>
                <a:cubicBezTo>
                  <a:pt x="23341" y="9900"/>
                  <a:pt x="23597" y="9646"/>
                  <a:pt x="23597" y="9330"/>
                </a:cubicBezTo>
                <a:cubicBezTo>
                  <a:pt x="23597" y="9099"/>
                  <a:pt x="23457" y="8891"/>
                  <a:pt x="23244" y="8803"/>
                </a:cubicBezTo>
                <a:cubicBezTo>
                  <a:pt x="23173" y="8774"/>
                  <a:pt x="23099" y="8760"/>
                  <a:pt x="23026" y="8760"/>
                </a:cubicBezTo>
                <a:close/>
                <a:moveTo>
                  <a:pt x="617" y="11679"/>
                </a:moveTo>
                <a:cubicBezTo>
                  <a:pt x="468" y="11679"/>
                  <a:pt x="322" y="11737"/>
                  <a:pt x="213" y="11846"/>
                </a:cubicBezTo>
                <a:cubicBezTo>
                  <a:pt x="50" y="12010"/>
                  <a:pt x="1" y="12255"/>
                  <a:pt x="89" y="12468"/>
                </a:cubicBezTo>
                <a:cubicBezTo>
                  <a:pt x="178" y="12682"/>
                  <a:pt x="386" y="12820"/>
                  <a:pt x="617" y="12820"/>
                </a:cubicBezTo>
                <a:cubicBezTo>
                  <a:pt x="931" y="12820"/>
                  <a:pt x="1187" y="12565"/>
                  <a:pt x="1187" y="12249"/>
                </a:cubicBezTo>
                <a:cubicBezTo>
                  <a:pt x="1187" y="12018"/>
                  <a:pt x="1048" y="11810"/>
                  <a:pt x="835" y="11722"/>
                </a:cubicBezTo>
                <a:cubicBezTo>
                  <a:pt x="765" y="11693"/>
                  <a:pt x="691" y="11679"/>
                  <a:pt x="617" y="11679"/>
                </a:cubicBezTo>
                <a:close/>
                <a:moveTo>
                  <a:pt x="3819" y="11678"/>
                </a:moveTo>
                <a:cubicBezTo>
                  <a:pt x="3670" y="11678"/>
                  <a:pt x="3523" y="11736"/>
                  <a:pt x="3414" y="11846"/>
                </a:cubicBezTo>
                <a:cubicBezTo>
                  <a:pt x="3251" y="12009"/>
                  <a:pt x="3202" y="12255"/>
                  <a:pt x="3291" y="12468"/>
                </a:cubicBezTo>
                <a:cubicBezTo>
                  <a:pt x="3380" y="12682"/>
                  <a:pt x="3588" y="12820"/>
                  <a:pt x="3818" y="12820"/>
                </a:cubicBezTo>
                <a:cubicBezTo>
                  <a:pt x="4134" y="12820"/>
                  <a:pt x="4389" y="12565"/>
                  <a:pt x="4389" y="12249"/>
                </a:cubicBezTo>
                <a:cubicBezTo>
                  <a:pt x="4389" y="12018"/>
                  <a:pt x="4249" y="11810"/>
                  <a:pt x="4036" y="11721"/>
                </a:cubicBezTo>
                <a:cubicBezTo>
                  <a:pt x="3966" y="11692"/>
                  <a:pt x="3892" y="11678"/>
                  <a:pt x="3819" y="11678"/>
                </a:cubicBezTo>
                <a:close/>
                <a:moveTo>
                  <a:pt x="7019" y="11678"/>
                </a:moveTo>
                <a:cubicBezTo>
                  <a:pt x="6870" y="11678"/>
                  <a:pt x="6724" y="11736"/>
                  <a:pt x="6614" y="11845"/>
                </a:cubicBezTo>
                <a:cubicBezTo>
                  <a:pt x="6452" y="12009"/>
                  <a:pt x="6402" y="12254"/>
                  <a:pt x="6491" y="12467"/>
                </a:cubicBezTo>
                <a:cubicBezTo>
                  <a:pt x="6579" y="12681"/>
                  <a:pt x="6787" y="12820"/>
                  <a:pt x="7019" y="12820"/>
                </a:cubicBezTo>
                <a:cubicBezTo>
                  <a:pt x="7334" y="12820"/>
                  <a:pt x="7589" y="12565"/>
                  <a:pt x="7590" y="12249"/>
                </a:cubicBezTo>
                <a:cubicBezTo>
                  <a:pt x="7589" y="12018"/>
                  <a:pt x="7451" y="11809"/>
                  <a:pt x="7238" y="11721"/>
                </a:cubicBezTo>
                <a:cubicBezTo>
                  <a:pt x="7167" y="11692"/>
                  <a:pt x="7093" y="11678"/>
                  <a:pt x="7019" y="11678"/>
                </a:cubicBezTo>
                <a:close/>
                <a:moveTo>
                  <a:pt x="10220" y="11679"/>
                </a:moveTo>
                <a:cubicBezTo>
                  <a:pt x="10072" y="11679"/>
                  <a:pt x="9925" y="11737"/>
                  <a:pt x="9816" y="11846"/>
                </a:cubicBezTo>
                <a:cubicBezTo>
                  <a:pt x="9654" y="12010"/>
                  <a:pt x="9605" y="12255"/>
                  <a:pt x="9694" y="12468"/>
                </a:cubicBezTo>
                <a:cubicBezTo>
                  <a:pt x="9782" y="12682"/>
                  <a:pt x="9990" y="12820"/>
                  <a:pt x="10221" y="12820"/>
                </a:cubicBezTo>
                <a:cubicBezTo>
                  <a:pt x="10536" y="12819"/>
                  <a:pt x="10791" y="12565"/>
                  <a:pt x="10791" y="12249"/>
                </a:cubicBezTo>
                <a:cubicBezTo>
                  <a:pt x="10791" y="12018"/>
                  <a:pt x="10651" y="11810"/>
                  <a:pt x="10438" y="11722"/>
                </a:cubicBezTo>
                <a:cubicBezTo>
                  <a:pt x="10368" y="11693"/>
                  <a:pt x="10294" y="11679"/>
                  <a:pt x="10220" y="11679"/>
                </a:cubicBezTo>
                <a:close/>
                <a:moveTo>
                  <a:pt x="13422" y="11679"/>
                </a:moveTo>
                <a:cubicBezTo>
                  <a:pt x="13273" y="11679"/>
                  <a:pt x="13127" y="11737"/>
                  <a:pt x="13018" y="11846"/>
                </a:cubicBezTo>
                <a:cubicBezTo>
                  <a:pt x="12855" y="12010"/>
                  <a:pt x="12807" y="12255"/>
                  <a:pt x="12894" y="12467"/>
                </a:cubicBezTo>
                <a:cubicBezTo>
                  <a:pt x="12982" y="12681"/>
                  <a:pt x="13191" y="12820"/>
                  <a:pt x="13421" y="12820"/>
                </a:cubicBezTo>
                <a:cubicBezTo>
                  <a:pt x="13737" y="12820"/>
                  <a:pt x="13993" y="12565"/>
                  <a:pt x="13993" y="12249"/>
                </a:cubicBezTo>
                <a:cubicBezTo>
                  <a:pt x="13992" y="12018"/>
                  <a:pt x="13853" y="11810"/>
                  <a:pt x="13640" y="11722"/>
                </a:cubicBezTo>
                <a:cubicBezTo>
                  <a:pt x="13569" y="11693"/>
                  <a:pt x="13495" y="11679"/>
                  <a:pt x="13422" y="11679"/>
                </a:cubicBezTo>
                <a:close/>
                <a:moveTo>
                  <a:pt x="16624" y="11678"/>
                </a:moveTo>
                <a:cubicBezTo>
                  <a:pt x="16475" y="11678"/>
                  <a:pt x="16329" y="11736"/>
                  <a:pt x="16219" y="11845"/>
                </a:cubicBezTo>
                <a:cubicBezTo>
                  <a:pt x="16056" y="12009"/>
                  <a:pt x="16007" y="12254"/>
                  <a:pt x="16095" y="12467"/>
                </a:cubicBezTo>
                <a:cubicBezTo>
                  <a:pt x="16184" y="12681"/>
                  <a:pt x="16392" y="12820"/>
                  <a:pt x="16623" y="12820"/>
                </a:cubicBezTo>
                <a:cubicBezTo>
                  <a:pt x="16939" y="12820"/>
                  <a:pt x="17194" y="12565"/>
                  <a:pt x="17194" y="12249"/>
                </a:cubicBezTo>
                <a:cubicBezTo>
                  <a:pt x="17194" y="12018"/>
                  <a:pt x="17056" y="11809"/>
                  <a:pt x="16841" y="11721"/>
                </a:cubicBezTo>
                <a:cubicBezTo>
                  <a:pt x="16771" y="11692"/>
                  <a:pt x="16697" y="11678"/>
                  <a:pt x="16624" y="11678"/>
                </a:cubicBezTo>
                <a:close/>
                <a:moveTo>
                  <a:pt x="19825" y="11678"/>
                </a:moveTo>
                <a:cubicBezTo>
                  <a:pt x="19677" y="11678"/>
                  <a:pt x="19530" y="11736"/>
                  <a:pt x="19421" y="11845"/>
                </a:cubicBezTo>
                <a:cubicBezTo>
                  <a:pt x="19257" y="12009"/>
                  <a:pt x="19209" y="12254"/>
                  <a:pt x="19297" y="12467"/>
                </a:cubicBezTo>
                <a:cubicBezTo>
                  <a:pt x="19386" y="12681"/>
                  <a:pt x="19594" y="12820"/>
                  <a:pt x="19825" y="12820"/>
                </a:cubicBezTo>
                <a:cubicBezTo>
                  <a:pt x="20140" y="12820"/>
                  <a:pt x="20396" y="12565"/>
                  <a:pt x="20396" y="12249"/>
                </a:cubicBezTo>
                <a:cubicBezTo>
                  <a:pt x="20396" y="12018"/>
                  <a:pt x="20256" y="11810"/>
                  <a:pt x="20043" y="11721"/>
                </a:cubicBezTo>
                <a:cubicBezTo>
                  <a:pt x="19973" y="11692"/>
                  <a:pt x="19899" y="11678"/>
                  <a:pt x="19825" y="11678"/>
                </a:cubicBezTo>
                <a:close/>
                <a:moveTo>
                  <a:pt x="23026" y="11679"/>
                </a:moveTo>
                <a:cubicBezTo>
                  <a:pt x="22877" y="11679"/>
                  <a:pt x="22731" y="11737"/>
                  <a:pt x="22622" y="11846"/>
                </a:cubicBezTo>
                <a:cubicBezTo>
                  <a:pt x="22459" y="12010"/>
                  <a:pt x="22410" y="12255"/>
                  <a:pt x="22498" y="12468"/>
                </a:cubicBezTo>
                <a:cubicBezTo>
                  <a:pt x="22587" y="12682"/>
                  <a:pt x="22796" y="12820"/>
                  <a:pt x="23026" y="12820"/>
                </a:cubicBezTo>
                <a:cubicBezTo>
                  <a:pt x="23341" y="12819"/>
                  <a:pt x="23597" y="12565"/>
                  <a:pt x="23597" y="12249"/>
                </a:cubicBezTo>
                <a:cubicBezTo>
                  <a:pt x="23597" y="12018"/>
                  <a:pt x="23457" y="11810"/>
                  <a:pt x="23244" y="11722"/>
                </a:cubicBezTo>
                <a:cubicBezTo>
                  <a:pt x="23173" y="11693"/>
                  <a:pt x="23099" y="11679"/>
                  <a:pt x="23026" y="11679"/>
                </a:cubicBezTo>
                <a:close/>
                <a:moveTo>
                  <a:pt x="617" y="14598"/>
                </a:moveTo>
                <a:cubicBezTo>
                  <a:pt x="469" y="14598"/>
                  <a:pt x="323" y="14656"/>
                  <a:pt x="213" y="14765"/>
                </a:cubicBezTo>
                <a:cubicBezTo>
                  <a:pt x="50" y="14928"/>
                  <a:pt x="1" y="15174"/>
                  <a:pt x="89" y="15387"/>
                </a:cubicBezTo>
                <a:cubicBezTo>
                  <a:pt x="178" y="15601"/>
                  <a:pt x="386" y="15739"/>
                  <a:pt x="617" y="15739"/>
                </a:cubicBezTo>
                <a:cubicBezTo>
                  <a:pt x="931" y="15739"/>
                  <a:pt x="1187" y="15484"/>
                  <a:pt x="1187" y="15169"/>
                </a:cubicBezTo>
                <a:cubicBezTo>
                  <a:pt x="1187" y="14938"/>
                  <a:pt x="1048" y="14730"/>
                  <a:pt x="835" y="14641"/>
                </a:cubicBezTo>
                <a:cubicBezTo>
                  <a:pt x="765" y="14612"/>
                  <a:pt x="691" y="14598"/>
                  <a:pt x="617" y="14598"/>
                </a:cubicBezTo>
                <a:close/>
                <a:moveTo>
                  <a:pt x="3817" y="14597"/>
                </a:moveTo>
                <a:cubicBezTo>
                  <a:pt x="3669" y="14597"/>
                  <a:pt x="3523" y="14655"/>
                  <a:pt x="3414" y="14764"/>
                </a:cubicBezTo>
                <a:cubicBezTo>
                  <a:pt x="3251" y="14928"/>
                  <a:pt x="3202" y="15174"/>
                  <a:pt x="3291" y="15387"/>
                </a:cubicBezTo>
                <a:cubicBezTo>
                  <a:pt x="3380" y="15601"/>
                  <a:pt x="3588" y="15739"/>
                  <a:pt x="3818" y="15739"/>
                </a:cubicBezTo>
                <a:cubicBezTo>
                  <a:pt x="4133" y="15738"/>
                  <a:pt x="4389" y="15484"/>
                  <a:pt x="4389" y="15169"/>
                </a:cubicBezTo>
                <a:cubicBezTo>
                  <a:pt x="4389" y="14937"/>
                  <a:pt x="4250" y="14729"/>
                  <a:pt x="4037" y="14641"/>
                </a:cubicBezTo>
                <a:cubicBezTo>
                  <a:pt x="3966" y="14611"/>
                  <a:pt x="3891" y="14597"/>
                  <a:pt x="3817" y="14597"/>
                </a:cubicBezTo>
                <a:close/>
                <a:moveTo>
                  <a:pt x="7020" y="14597"/>
                </a:moveTo>
                <a:cubicBezTo>
                  <a:pt x="6871" y="14597"/>
                  <a:pt x="6725" y="14655"/>
                  <a:pt x="6615" y="14764"/>
                </a:cubicBezTo>
                <a:cubicBezTo>
                  <a:pt x="6452" y="14927"/>
                  <a:pt x="6402" y="15173"/>
                  <a:pt x="6491" y="15386"/>
                </a:cubicBezTo>
                <a:cubicBezTo>
                  <a:pt x="6579" y="15600"/>
                  <a:pt x="6787" y="15739"/>
                  <a:pt x="7019" y="15739"/>
                </a:cubicBezTo>
                <a:cubicBezTo>
                  <a:pt x="7334" y="15739"/>
                  <a:pt x="7589" y="15484"/>
                  <a:pt x="7590" y="15169"/>
                </a:cubicBezTo>
                <a:cubicBezTo>
                  <a:pt x="7590" y="14937"/>
                  <a:pt x="7451" y="14729"/>
                  <a:pt x="7238" y="14640"/>
                </a:cubicBezTo>
                <a:cubicBezTo>
                  <a:pt x="7167" y="14611"/>
                  <a:pt x="7093" y="14597"/>
                  <a:pt x="7020" y="14597"/>
                </a:cubicBezTo>
                <a:close/>
                <a:moveTo>
                  <a:pt x="10221" y="14598"/>
                </a:moveTo>
                <a:cubicBezTo>
                  <a:pt x="10072" y="14598"/>
                  <a:pt x="9926" y="14656"/>
                  <a:pt x="9817" y="14765"/>
                </a:cubicBezTo>
                <a:cubicBezTo>
                  <a:pt x="9654" y="14929"/>
                  <a:pt x="9605" y="15174"/>
                  <a:pt x="9694" y="15387"/>
                </a:cubicBezTo>
                <a:cubicBezTo>
                  <a:pt x="9782" y="15601"/>
                  <a:pt x="9990" y="15739"/>
                  <a:pt x="10221" y="15739"/>
                </a:cubicBezTo>
                <a:cubicBezTo>
                  <a:pt x="10536" y="15738"/>
                  <a:pt x="10791" y="15484"/>
                  <a:pt x="10791" y="15169"/>
                </a:cubicBezTo>
                <a:cubicBezTo>
                  <a:pt x="10791" y="14937"/>
                  <a:pt x="10652" y="14729"/>
                  <a:pt x="10439" y="14641"/>
                </a:cubicBezTo>
                <a:cubicBezTo>
                  <a:pt x="10369" y="14612"/>
                  <a:pt x="10295" y="14598"/>
                  <a:pt x="10221" y="14598"/>
                </a:cubicBezTo>
                <a:close/>
                <a:moveTo>
                  <a:pt x="13422" y="14598"/>
                </a:moveTo>
                <a:cubicBezTo>
                  <a:pt x="13273" y="14598"/>
                  <a:pt x="13127" y="14656"/>
                  <a:pt x="13019" y="14765"/>
                </a:cubicBezTo>
                <a:cubicBezTo>
                  <a:pt x="12855" y="14928"/>
                  <a:pt x="12807" y="15173"/>
                  <a:pt x="12894" y="15386"/>
                </a:cubicBezTo>
                <a:cubicBezTo>
                  <a:pt x="12982" y="15600"/>
                  <a:pt x="13191" y="15739"/>
                  <a:pt x="13421" y="15739"/>
                </a:cubicBezTo>
                <a:cubicBezTo>
                  <a:pt x="13736" y="15739"/>
                  <a:pt x="13992" y="15484"/>
                  <a:pt x="13993" y="15169"/>
                </a:cubicBezTo>
                <a:cubicBezTo>
                  <a:pt x="13993" y="14938"/>
                  <a:pt x="13853" y="14730"/>
                  <a:pt x="13640" y="14641"/>
                </a:cubicBezTo>
                <a:cubicBezTo>
                  <a:pt x="13569" y="14612"/>
                  <a:pt x="13495" y="14598"/>
                  <a:pt x="13422" y="14598"/>
                </a:cubicBezTo>
                <a:close/>
                <a:moveTo>
                  <a:pt x="16624" y="14597"/>
                </a:moveTo>
                <a:cubicBezTo>
                  <a:pt x="16475" y="14597"/>
                  <a:pt x="16329" y="14655"/>
                  <a:pt x="16219" y="14764"/>
                </a:cubicBezTo>
                <a:cubicBezTo>
                  <a:pt x="16056" y="14927"/>
                  <a:pt x="16007" y="15173"/>
                  <a:pt x="16095" y="15386"/>
                </a:cubicBezTo>
                <a:cubicBezTo>
                  <a:pt x="16184" y="15600"/>
                  <a:pt x="16392" y="15739"/>
                  <a:pt x="16623" y="15739"/>
                </a:cubicBezTo>
                <a:cubicBezTo>
                  <a:pt x="16939" y="15739"/>
                  <a:pt x="17194" y="15484"/>
                  <a:pt x="17194" y="15169"/>
                </a:cubicBezTo>
                <a:cubicBezTo>
                  <a:pt x="17194" y="14937"/>
                  <a:pt x="17056" y="14729"/>
                  <a:pt x="16842" y="14640"/>
                </a:cubicBezTo>
                <a:cubicBezTo>
                  <a:pt x="16772" y="14611"/>
                  <a:pt x="16698" y="14597"/>
                  <a:pt x="16624" y="14597"/>
                </a:cubicBezTo>
                <a:close/>
                <a:moveTo>
                  <a:pt x="19825" y="14597"/>
                </a:moveTo>
                <a:cubicBezTo>
                  <a:pt x="19677" y="14597"/>
                  <a:pt x="19530" y="14655"/>
                  <a:pt x="19421" y="14764"/>
                </a:cubicBezTo>
                <a:cubicBezTo>
                  <a:pt x="19257" y="14928"/>
                  <a:pt x="19209" y="15173"/>
                  <a:pt x="19297" y="15386"/>
                </a:cubicBezTo>
                <a:cubicBezTo>
                  <a:pt x="19386" y="15600"/>
                  <a:pt x="19594" y="15739"/>
                  <a:pt x="19825" y="15739"/>
                </a:cubicBezTo>
                <a:cubicBezTo>
                  <a:pt x="20139" y="15739"/>
                  <a:pt x="20395" y="15484"/>
                  <a:pt x="20396" y="15169"/>
                </a:cubicBezTo>
                <a:cubicBezTo>
                  <a:pt x="20396" y="14937"/>
                  <a:pt x="20257" y="14729"/>
                  <a:pt x="20043" y="14640"/>
                </a:cubicBezTo>
                <a:cubicBezTo>
                  <a:pt x="19973" y="14611"/>
                  <a:pt x="19899" y="14597"/>
                  <a:pt x="19825" y="14597"/>
                </a:cubicBezTo>
                <a:close/>
                <a:moveTo>
                  <a:pt x="23026" y="14598"/>
                </a:moveTo>
                <a:cubicBezTo>
                  <a:pt x="22877" y="14598"/>
                  <a:pt x="22731" y="14656"/>
                  <a:pt x="22622" y="14765"/>
                </a:cubicBezTo>
                <a:cubicBezTo>
                  <a:pt x="22459" y="14929"/>
                  <a:pt x="22410" y="15174"/>
                  <a:pt x="22498" y="15387"/>
                </a:cubicBezTo>
                <a:cubicBezTo>
                  <a:pt x="22587" y="15601"/>
                  <a:pt x="22796" y="15739"/>
                  <a:pt x="23026" y="15739"/>
                </a:cubicBezTo>
                <a:cubicBezTo>
                  <a:pt x="23341" y="15738"/>
                  <a:pt x="23597" y="15484"/>
                  <a:pt x="23597" y="15169"/>
                </a:cubicBezTo>
                <a:cubicBezTo>
                  <a:pt x="23597" y="14937"/>
                  <a:pt x="23457" y="14729"/>
                  <a:pt x="23244" y="14641"/>
                </a:cubicBezTo>
                <a:cubicBezTo>
                  <a:pt x="23173" y="14612"/>
                  <a:pt x="23099" y="14598"/>
                  <a:pt x="23026" y="14598"/>
                </a:cubicBezTo>
                <a:close/>
                <a:moveTo>
                  <a:pt x="617" y="17517"/>
                </a:moveTo>
                <a:cubicBezTo>
                  <a:pt x="469" y="17517"/>
                  <a:pt x="323" y="17575"/>
                  <a:pt x="213" y="17684"/>
                </a:cubicBezTo>
                <a:cubicBezTo>
                  <a:pt x="50" y="17847"/>
                  <a:pt x="1" y="18093"/>
                  <a:pt x="89" y="18306"/>
                </a:cubicBezTo>
                <a:cubicBezTo>
                  <a:pt x="178" y="18520"/>
                  <a:pt x="386" y="18658"/>
                  <a:pt x="617" y="18658"/>
                </a:cubicBezTo>
                <a:cubicBezTo>
                  <a:pt x="931" y="18658"/>
                  <a:pt x="1187" y="18403"/>
                  <a:pt x="1187" y="18088"/>
                </a:cubicBezTo>
                <a:cubicBezTo>
                  <a:pt x="1187" y="17857"/>
                  <a:pt x="1048" y="17649"/>
                  <a:pt x="835" y="17560"/>
                </a:cubicBezTo>
                <a:cubicBezTo>
                  <a:pt x="765" y="17531"/>
                  <a:pt x="691" y="17517"/>
                  <a:pt x="617" y="17517"/>
                </a:cubicBezTo>
                <a:close/>
                <a:moveTo>
                  <a:pt x="3817" y="17516"/>
                </a:moveTo>
                <a:cubicBezTo>
                  <a:pt x="3669" y="17516"/>
                  <a:pt x="3523" y="17574"/>
                  <a:pt x="3414" y="17683"/>
                </a:cubicBezTo>
                <a:cubicBezTo>
                  <a:pt x="3251" y="17847"/>
                  <a:pt x="3202" y="18092"/>
                  <a:pt x="3291" y="18306"/>
                </a:cubicBezTo>
                <a:cubicBezTo>
                  <a:pt x="3379" y="18520"/>
                  <a:pt x="3588" y="18658"/>
                  <a:pt x="3818" y="18658"/>
                </a:cubicBezTo>
                <a:cubicBezTo>
                  <a:pt x="4133" y="18657"/>
                  <a:pt x="4389" y="18403"/>
                  <a:pt x="4389" y="18088"/>
                </a:cubicBezTo>
                <a:cubicBezTo>
                  <a:pt x="4389" y="17856"/>
                  <a:pt x="4250" y="17648"/>
                  <a:pt x="4037" y="17560"/>
                </a:cubicBezTo>
                <a:cubicBezTo>
                  <a:pt x="3966" y="17531"/>
                  <a:pt x="3891" y="17516"/>
                  <a:pt x="3817" y="17516"/>
                </a:cubicBezTo>
                <a:close/>
                <a:moveTo>
                  <a:pt x="7020" y="17516"/>
                </a:moveTo>
                <a:cubicBezTo>
                  <a:pt x="6871" y="17516"/>
                  <a:pt x="6725" y="17574"/>
                  <a:pt x="6615" y="17683"/>
                </a:cubicBezTo>
                <a:cubicBezTo>
                  <a:pt x="6452" y="17846"/>
                  <a:pt x="6402" y="18092"/>
                  <a:pt x="6491" y="18305"/>
                </a:cubicBezTo>
                <a:cubicBezTo>
                  <a:pt x="6579" y="18519"/>
                  <a:pt x="6787" y="18658"/>
                  <a:pt x="7019" y="18658"/>
                </a:cubicBezTo>
                <a:cubicBezTo>
                  <a:pt x="7334" y="18658"/>
                  <a:pt x="7589" y="18403"/>
                  <a:pt x="7590" y="18088"/>
                </a:cubicBezTo>
                <a:cubicBezTo>
                  <a:pt x="7590" y="17856"/>
                  <a:pt x="7451" y="17648"/>
                  <a:pt x="7238" y="17559"/>
                </a:cubicBezTo>
                <a:cubicBezTo>
                  <a:pt x="7167" y="17530"/>
                  <a:pt x="7093" y="17516"/>
                  <a:pt x="7020" y="17516"/>
                </a:cubicBezTo>
                <a:close/>
                <a:moveTo>
                  <a:pt x="10221" y="17517"/>
                </a:moveTo>
                <a:cubicBezTo>
                  <a:pt x="10072" y="17517"/>
                  <a:pt x="9926" y="17575"/>
                  <a:pt x="9817" y="17684"/>
                </a:cubicBezTo>
                <a:cubicBezTo>
                  <a:pt x="9654" y="17848"/>
                  <a:pt x="9605" y="18093"/>
                  <a:pt x="9694" y="18306"/>
                </a:cubicBezTo>
                <a:cubicBezTo>
                  <a:pt x="9782" y="18520"/>
                  <a:pt x="9990" y="18658"/>
                  <a:pt x="10221" y="18658"/>
                </a:cubicBezTo>
                <a:cubicBezTo>
                  <a:pt x="10535" y="18657"/>
                  <a:pt x="10791" y="18403"/>
                  <a:pt x="10791" y="18088"/>
                </a:cubicBezTo>
                <a:cubicBezTo>
                  <a:pt x="10791" y="17857"/>
                  <a:pt x="10652" y="17648"/>
                  <a:pt x="10439" y="17560"/>
                </a:cubicBezTo>
                <a:cubicBezTo>
                  <a:pt x="10369" y="17531"/>
                  <a:pt x="10295" y="17517"/>
                  <a:pt x="10221" y="17517"/>
                </a:cubicBezTo>
                <a:close/>
                <a:moveTo>
                  <a:pt x="13422" y="17517"/>
                </a:moveTo>
                <a:cubicBezTo>
                  <a:pt x="13273" y="17517"/>
                  <a:pt x="13127" y="17575"/>
                  <a:pt x="13019" y="17684"/>
                </a:cubicBezTo>
                <a:cubicBezTo>
                  <a:pt x="12855" y="17847"/>
                  <a:pt x="12807" y="18092"/>
                  <a:pt x="12894" y="18305"/>
                </a:cubicBezTo>
                <a:cubicBezTo>
                  <a:pt x="12982" y="18519"/>
                  <a:pt x="13191" y="18658"/>
                  <a:pt x="13421" y="18658"/>
                </a:cubicBezTo>
                <a:cubicBezTo>
                  <a:pt x="13736" y="18658"/>
                  <a:pt x="13992" y="18403"/>
                  <a:pt x="13993" y="18088"/>
                </a:cubicBezTo>
                <a:cubicBezTo>
                  <a:pt x="13993" y="17857"/>
                  <a:pt x="13853" y="17649"/>
                  <a:pt x="13640" y="17560"/>
                </a:cubicBezTo>
                <a:cubicBezTo>
                  <a:pt x="13569" y="17531"/>
                  <a:pt x="13495" y="17517"/>
                  <a:pt x="13422" y="17517"/>
                </a:cubicBezTo>
                <a:close/>
                <a:moveTo>
                  <a:pt x="16624" y="17516"/>
                </a:moveTo>
                <a:cubicBezTo>
                  <a:pt x="16475" y="17516"/>
                  <a:pt x="16329" y="17574"/>
                  <a:pt x="16219" y="17683"/>
                </a:cubicBezTo>
                <a:cubicBezTo>
                  <a:pt x="16056" y="17846"/>
                  <a:pt x="16007" y="18092"/>
                  <a:pt x="16095" y="18305"/>
                </a:cubicBezTo>
                <a:cubicBezTo>
                  <a:pt x="16184" y="18519"/>
                  <a:pt x="16392" y="18658"/>
                  <a:pt x="16623" y="18658"/>
                </a:cubicBezTo>
                <a:cubicBezTo>
                  <a:pt x="16938" y="18658"/>
                  <a:pt x="17193" y="18403"/>
                  <a:pt x="17194" y="18088"/>
                </a:cubicBezTo>
                <a:cubicBezTo>
                  <a:pt x="17194" y="17856"/>
                  <a:pt x="17056" y="17648"/>
                  <a:pt x="16842" y="17559"/>
                </a:cubicBezTo>
                <a:cubicBezTo>
                  <a:pt x="16772" y="17530"/>
                  <a:pt x="16698" y="17516"/>
                  <a:pt x="16624" y="17516"/>
                </a:cubicBezTo>
                <a:close/>
                <a:moveTo>
                  <a:pt x="19824" y="17516"/>
                </a:moveTo>
                <a:cubicBezTo>
                  <a:pt x="19676" y="17516"/>
                  <a:pt x="19530" y="17574"/>
                  <a:pt x="19421" y="17683"/>
                </a:cubicBezTo>
                <a:cubicBezTo>
                  <a:pt x="19257" y="17847"/>
                  <a:pt x="19209" y="18092"/>
                  <a:pt x="19297" y="18305"/>
                </a:cubicBezTo>
                <a:cubicBezTo>
                  <a:pt x="19385" y="18519"/>
                  <a:pt x="19594" y="18658"/>
                  <a:pt x="19825" y="18658"/>
                </a:cubicBezTo>
                <a:cubicBezTo>
                  <a:pt x="20139" y="18658"/>
                  <a:pt x="20395" y="18403"/>
                  <a:pt x="20396" y="18088"/>
                </a:cubicBezTo>
                <a:cubicBezTo>
                  <a:pt x="20396" y="17856"/>
                  <a:pt x="20257" y="17648"/>
                  <a:pt x="20044" y="17560"/>
                </a:cubicBezTo>
                <a:cubicBezTo>
                  <a:pt x="19973" y="17531"/>
                  <a:pt x="19898" y="17516"/>
                  <a:pt x="19824" y="17516"/>
                </a:cubicBezTo>
                <a:close/>
                <a:moveTo>
                  <a:pt x="23026" y="17517"/>
                </a:moveTo>
                <a:cubicBezTo>
                  <a:pt x="22877" y="17517"/>
                  <a:pt x="22731" y="17575"/>
                  <a:pt x="22622" y="17684"/>
                </a:cubicBezTo>
                <a:cubicBezTo>
                  <a:pt x="22459" y="17848"/>
                  <a:pt x="22410" y="18093"/>
                  <a:pt x="22498" y="18306"/>
                </a:cubicBezTo>
                <a:cubicBezTo>
                  <a:pt x="22587" y="18520"/>
                  <a:pt x="22796" y="18658"/>
                  <a:pt x="23026" y="18658"/>
                </a:cubicBezTo>
                <a:cubicBezTo>
                  <a:pt x="23341" y="18657"/>
                  <a:pt x="23596" y="18403"/>
                  <a:pt x="23597" y="18088"/>
                </a:cubicBezTo>
                <a:cubicBezTo>
                  <a:pt x="23597" y="17857"/>
                  <a:pt x="23458" y="17648"/>
                  <a:pt x="23244" y="17560"/>
                </a:cubicBezTo>
                <a:cubicBezTo>
                  <a:pt x="23173" y="17531"/>
                  <a:pt x="23099" y="17517"/>
                  <a:pt x="23026" y="17517"/>
                </a:cubicBezTo>
                <a:close/>
                <a:moveTo>
                  <a:pt x="617" y="20436"/>
                </a:moveTo>
                <a:cubicBezTo>
                  <a:pt x="469" y="20436"/>
                  <a:pt x="323" y="20494"/>
                  <a:pt x="213" y="20603"/>
                </a:cubicBezTo>
                <a:cubicBezTo>
                  <a:pt x="50" y="20767"/>
                  <a:pt x="1" y="21012"/>
                  <a:pt x="89" y="21226"/>
                </a:cubicBezTo>
                <a:cubicBezTo>
                  <a:pt x="178" y="21439"/>
                  <a:pt x="386" y="21577"/>
                  <a:pt x="617" y="21577"/>
                </a:cubicBezTo>
                <a:cubicBezTo>
                  <a:pt x="931" y="21577"/>
                  <a:pt x="1187" y="21322"/>
                  <a:pt x="1187" y="21007"/>
                </a:cubicBezTo>
                <a:cubicBezTo>
                  <a:pt x="1187" y="20776"/>
                  <a:pt x="1048" y="20568"/>
                  <a:pt x="835" y="20479"/>
                </a:cubicBezTo>
                <a:cubicBezTo>
                  <a:pt x="765" y="20450"/>
                  <a:pt x="691" y="20436"/>
                  <a:pt x="617" y="20436"/>
                </a:cubicBezTo>
                <a:close/>
                <a:moveTo>
                  <a:pt x="3818" y="20435"/>
                </a:moveTo>
                <a:cubicBezTo>
                  <a:pt x="3669" y="20435"/>
                  <a:pt x="3523" y="20494"/>
                  <a:pt x="3414" y="20602"/>
                </a:cubicBezTo>
                <a:cubicBezTo>
                  <a:pt x="3251" y="20766"/>
                  <a:pt x="3202" y="21012"/>
                  <a:pt x="3291" y="21226"/>
                </a:cubicBezTo>
                <a:cubicBezTo>
                  <a:pt x="3380" y="21439"/>
                  <a:pt x="3588" y="21577"/>
                  <a:pt x="3818" y="21577"/>
                </a:cubicBezTo>
                <a:cubicBezTo>
                  <a:pt x="4133" y="21577"/>
                  <a:pt x="4389" y="21322"/>
                  <a:pt x="4389" y="21007"/>
                </a:cubicBezTo>
                <a:cubicBezTo>
                  <a:pt x="4389" y="20775"/>
                  <a:pt x="4250" y="20567"/>
                  <a:pt x="4037" y="20479"/>
                </a:cubicBezTo>
                <a:cubicBezTo>
                  <a:pt x="3966" y="20450"/>
                  <a:pt x="3892" y="20435"/>
                  <a:pt x="3818" y="20435"/>
                </a:cubicBezTo>
                <a:close/>
                <a:moveTo>
                  <a:pt x="7020" y="20435"/>
                </a:moveTo>
                <a:cubicBezTo>
                  <a:pt x="6871" y="20435"/>
                  <a:pt x="6725" y="20493"/>
                  <a:pt x="6615" y="20602"/>
                </a:cubicBezTo>
                <a:cubicBezTo>
                  <a:pt x="6452" y="20766"/>
                  <a:pt x="6402" y="21011"/>
                  <a:pt x="6491" y="21224"/>
                </a:cubicBezTo>
                <a:cubicBezTo>
                  <a:pt x="6579" y="21438"/>
                  <a:pt x="6787" y="21577"/>
                  <a:pt x="7019" y="21577"/>
                </a:cubicBezTo>
                <a:cubicBezTo>
                  <a:pt x="7334" y="21577"/>
                  <a:pt x="7589" y="21322"/>
                  <a:pt x="7590" y="21007"/>
                </a:cubicBezTo>
                <a:cubicBezTo>
                  <a:pt x="7590" y="20775"/>
                  <a:pt x="7451" y="20567"/>
                  <a:pt x="7238" y="20478"/>
                </a:cubicBezTo>
                <a:cubicBezTo>
                  <a:pt x="7167" y="20449"/>
                  <a:pt x="7093" y="20435"/>
                  <a:pt x="7020" y="20435"/>
                </a:cubicBezTo>
                <a:close/>
                <a:moveTo>
                  <a:pt x="10221" y="20436"/>
                </a:moveTo>
                <a:cubicBezTo>
                  <a:pt x="10072" y="20436"/>
                  <a:pt x="9926" y="20494"/>
                  <a:pt x="9817" y="20603"/>
                </a:cubicBezTo>
                <a:cubicBezTo>
                  <a:pt x="9654" y="20767"/>
                  <a:pt x="9605" y="21012"/>
                  <a:pt x="9694" y="21226"/>
                </a:cubicBezTo>
                <a:cubicBezTo>
                  <a:pt x="9782" y="21439"/>
                  <a:pt x="9990" y="21577"/>
                  <a:pt x="10221" y="21577"/>
                </a:cubicBezTo>
                <a:cubicBezTo>
                  <a:pt x="10535" y="21576"/>
                  <a:pt x="10791" y="21322"/>
                  <a:pt x="10791" y="21007"/>
                </a:cubicBezTo>
                <a:cubicBezTo>
                  <a:pt x="10791" y="20776"/>
                  <a:pt x="10652" y="20567"/>
                  <a:pt x="10439" y="20479"/>
                </a:cubicBezTo>
                <a:cubicBezTo>
                  <a:pt x="10369" y="20450"/>
                  <a:pt x="10295" y="20436"/>
                  <a:pt x="10221" y="20436"/>
                </a:cubicBezTo>
                <a:close/>
                <a:moveTo>
                  <a:pt x="13422" y="20436"/>
                </a:moveTo>
                <a:cubicBezTo>
                  <a:pt x="13273" y="20436"/>
                  <a:pt x="13127" y="20494"/>
                  <a:pt x="13019" y="20603"/>
                </a:cubicBezTo>
                <a:cubicBezTo>
                  <a:pt x="12855" y="20766"/>
                  <a:pt x="12807" y="21011"/>
                  <a:pt x="12894" y="21224"/>
                </a:cubicBezTo>
                <a:cubicBezTo>
                  <a:pt x="12982" y="21438"/>
                  <a:pt x="13191" y="21577"/>
                  <a:pt x="13421" y="21577"/>
                </a:cubicBezTo>
                <a:cubicBezTo>
                  <a:pt x="13736" y="21577"/>
                  <a:pt x="13992" y="21322"/>
                  <a:pt x="13993" y="21007"/>
                </a:cubicBezTo>
                <a:cubicBezTo>
                  <a:pt x="13993" y="20776"/>
                  <a:pt x="13853" y="20568"/>
                  <a:pt x="13640" y="20479"/>
                </a:cubicBezTo>
                <a:cubicBezTo>
                  <a:pt x="13569" y="20450"/>
                  <a:pt x="13495" y="20436"/>
                  <a:pt x="13422" y="20436"/>
                </a:cubicBezTo>
                <a:close/>
                <a:moveTo>
                  <a:pt x="16624" y="20435"/>
                </a:moveTo>
                <a:cubicBezTo>
                  <a:pt x="16475" y="20435"/>
                  <a:pt x="16329" y="20493"/>
                  <a:pt x="16219" y="20602"/>
                </a:cubicBezTo>
                <a:cubicBezTo>
                  <a:pt x="16056" y="20765"/>
                  <a:pt x="16007" y="21011"/>
                  <a:pt x="16095" y="21224"/>
                </a:cubicBezTo>
                <a:cubicBezTo>
                  <a:pt x="16184" y="21438"/>
                  <a:pt x="16392" y="21577"/>
                  <a:pt x="16623" y="21577"/>
                </a:cubicBezTo>
                <a:cubicBezTo>
                  <a:pt x="16939" y="21577"/>
                  <a:pt x="17193" y="21322"/>
                  <a:pt x="17194" y="21007"/>
                </a:cubicBezTo>
                <a:cubicBezTo>
                  <a:pt x="17194" y="20775"/>
                  <a:pt x="17056" y="20567"/>
                  <a:pt x="16842" y="20478"/>
                </a:cubicBezTo>
                <a:cubicBezTo>
                  <a:pt x="16772" y="20449"/>
                  <a:pt x="16698" y="20435"/>
                  <a:pt x="16624" y="20435"/>
                </a:cubicBezTo>
                <a:close/>
                <a:moveTo>
                  <a:pt x="19824" y="20435"/>
                </a:moveTo>
                <a:cubicBezTo>
                  <a:pt x="19676" y="20435"/>
                  <a:pt x="19530" y="20493"/>
                  <a:pt x="19421" y="20602"/>
                </a:cubicBezTo>
                <a:cubicBezTo>
                  <a:pt x="19257" y="20766"/>
                  <a:pt x="19209" y="21011"/>
                  <a:pt x="19297" y="21224"/>
                </a:cubicBezTo>
                <a:cubicBezTo>
                  <a:pt x="19386" y="21438"/>
                  <a:pt x="19594" y="21577"/>
                  <a:pt x="19825" y="21577"/>
                </a:cubicBezTo>
                <a:cubicBezTo>
                  <a:pt x="20139" y="21577"/>
                  <a:pt x="20395" y="21322"/>
                  <a:pt x="20396" y="21007"/>
                </a:cubicBezTo>
                <a:cubicBezTo>
                  <a:pt x="20396" y="20775"/>
                  <a:pt x="20257" y="20567"/>
                  <a:pt x="20043" y="20479"/>
                </a:cubicBezTo>
                <a:cubicBezTo>
                  <a:pt x="19972" y="20450"/>
                  <a:pt x="19898" y="20435"/>
                  <a:pt x="19824" y="20435"/>
                </a:cubicBezTo>
                <a:close/>
                <a:moveTo>
                  <a:pt x="23026" y="20436"/>
                </a:moveTo>
                <a:cubicBezTo>
                  <a:pt x="22877" y="20436"/>
                  <a:pt x="22731" y="20494"/>
                  <a:pt x="22622" y="20603"/>
                </a:cubicBezTo>
                <a:cubicBezTo>
                  <a:pt x="22459" y="20767"/>
                  <a:pt x="22410" y="21012"/>
                  <a:pt x="22498" y="21226"/>
                </a:cubicBezTo>
                <a:cubicBezTo>
                  <a:pt x="22587" y="21439"/>
                  <a:pt x="22796" y="21577"/>
                  <a:pt x="23026" y="21577"/>
                </a:cubicBezTo>
                <a:cubicBezTo>
                  <a:pt x="23341" y="21576"/>
                  <a:pt x="23596" y="21322"/>
                  <a:pt x="23597" y="21007"/>
                </a:cubicBezTo>
                <a:cubicBezTo>
                  <a:pt x="23597" y="20776"/>
                  <a:pt x="23457" y="20567"/>
                  <a:pt x="23244" y="20479"/>
                </a:cubicBezTo>
                <a:cubicBezTo>
                  <a:pt x="23173" y="20450"/>
                  <a:pt x="23099" y="20436"/>
                  <a:pt x="23026" y="20436"/>
                </a:cubicBezTo>
                <a:close/>
                <a:moveTo>
                  <a:pt x="13422" y="23356"/>
                </a:moveTo>
                <a:cubicBezTo>
                  <a:pt x="13273" y="23356"/>
                  <a:pt x="13127" y="23414"/>
                  <a:pt x="13018" y="23522"/>
                </a:cubicBezTo>
                <a:cubicBezTo>
                  <a:pt x="12855" y="23686"/>
                  <a:pt x="12807" y="23931"/>
                  <a:pt x="12894" y="24145"/>
                </a:cubicBezTo>
                <a:cubicBezTo>
                  <a:pt x="12982" y="24358"/>
                  <a:pt x="13191" y="24497"/>
                  <a:pt x="13421" y="24497"/>
                </a:cubicBezTo>
                <a:cubicBezTo>
                  <a:pt x="13737" y="24497"/>
                  <a:pt x="13993" y="24241"/>
                  <a:pt x="13993" y="23926"/>
                </a:cubicBezTo>
                <a:lnTo>
                  <a:pt x="13993" y="23925"/>
                </a:lnTo>
                <a:cubicBezTo>
                  <a:pt x="13992" y="23694"/>
                  <a:pt x="13853" y="23487"/>
                  <a:pt x="13640" y="23399"/>
                </a:cubicBezTo>
                <a:cubicBezTo>
                  <a:pt x="13569" y="23370"/>
                  <a:pt x="13495" y="23356"/>
                  <a:pt x="13422" y="23356"/>
                </a:cubicBezTo>
                <a:close/>
                <a:moveTo>
                  <a:pt x="16624" y="23354"/>
                </a:moveTo>
                <a:cubicBezTo>
                  <a:pt x="16475" y="23354"/>
                  <a:pt x="16329" y="23412"/>
                  <a:pt x="16219" y="23521"/>
                </a:cubicBezTo>
                <a:cubicBezTo>
                  <a:pt x="16056" y="23685"/>
                  <a:pt x="16007" y="23930"/>
                  <a:pt x="16095" y="24145"/>
                </a:cubicBezTo>
                <a:cubicBezTo>
                  <a:pt x="16184" y="24358"/>
                  <a:pt x="16392" y="24497"/>
                  <a:pt x="16623" y="24497"/>
                </a:cubicBezTo>
                <a:cubicBezTo>
                  <a:pt x="16939" y="24497"/>
                  <a:pt x="17194" y="24241"/>
                  <a:pt x="17194" y="23926"/>
                </a:cubicBezTo>
                <a:lnTo>
                  <a:pt x="17194" y="23925"/>
                </a:lnTo>
                <a:cubicBezTo>
                  <a:pt x="17194" y="23694"/>
                  <a:pt x="17056" y="23486"/>
                  <a:pt x="16841" y="23397"/>
                </a:cubicBezTo>
                <a:cubicBezTo>
                  <a:pt x="16771" y="23368"/>
                  <a:pt x="16697" y="23354"/>
                  <a:pt x="16624" y="23354"/>
                </a:cubicBezTo>
                <a:close/>
                <a:moveTo>
                  <a:pt x="19825" y="23355"/>
                </a:moveTo>
                <a:cubicBezTo>
                  <a:pt x="19676" y="23355"/>
                  <a:pt x="19530" y="23413"/>
                  <a:pt x="19421" y="23521"/>
                </a:cubicBezTo>
                <a:cubicBezTo>
                  <a:pt x="19257" y="23685"/>
                  <a:pt x="19209" y="23930"/>
                  <a:pt x="19297" y="24145"/>
                </a:cubicBezTo>
                <a:cubicBezTo>
                  <a:pt x="19386" y="24358"/>
                  <a:pt x="19594" y="24497"/>
                  <a:pt x="19825" y="24497"/>
                </a:cubicBezTo>
                <a:cubicBezTo>
                  <a:pt x="20140" y="24497"/>
                  <a:pt x="20396" y="24241"/>
                  <a:pt x="20396" y="23926"/>
                </a:cubicBezTo>
                <a:lnTo>
                  <a:pt x="20396" y="23925"/>
                </a:lnTo>
                <a:cubicBezTo>
                  <a:pt x="20396" y="23694"/>
                  <a:pt x="20256" y="23486"/>
                  <a:pt x="20043" y="23398"/>
                </a:cubicBezTo>
                <a:cubicBezTo>
                  <a:pt x="19973" y="23369"/>
                  <a:pt x="19898" y="23355"/>
                  <a:pt x="19825" y="23355"/>
                </a:cubicBezTo>
                <a:close/>
                <a:moveTo>
                  <a:pt x="10221" y="23355"/>
                </a:moveTo>
                <a:cubicBezTo>
                  <a:pt x="10072" y="23355"/>
                  <a:pt x="9926" y="23413"/>
                  <a:pt x="9816" y="23522"/>
                </a:cubicBezTo>
                <a:cubicBezTo>
                  <a:pt x="9654" y="23686"/>
                  <a:pt x="9605" y="23932"/>
                  <a:pt x="9694" y="24145"/>
                </a:cubicBezTo>
                <a:cubicBezTo>
                  <a:pt x="9782" y="24357"/>
                  <a:pt x="9988" y="24497"/>
                  <a:pt x="10218" y="24497"/>
                </a:cubicBezTo>
                <a:cubicBezTo>
                  <a:pt x="10219" y="24497"/>
                  <a:pt x="10220" y="24497"/>
                  <a:pt x="10221" y="24497"/>
                </a:cubicBezTo>
                <a:cubicBezTo>
                  <a:pt x="10536" y="24497"/>
                  <a:pt x="10791" y="24241"/>
                  <a:pt x="10791" y="23926"/>
                </a:cubicBezTo>
                <a:lnTo>
                  <a:pt x="10791" y="23925"/>
                </a:lnTo>
                <a:cubicBezTo>
                  <a:pt x="10791" y="23694"/>
                  <a:pt x="10651" y="23486"/>
                  <a:pt x="10438" y="23398"/>
                </a:cubicBezTo>
                <a:cubicBezTo>
                  <a:pt x="10368" y="23369"/>
                  <a:pt x="10294" y="23355"/>
                  <a:pt x="10221" y="23355"/>
                </a:cubicBezTo>
                <a:close/>
                <a:moveTo>
                  <a:pt x="616" y="23356"/>
                </a:moveTo>
                <a:cubicBezTo>
                  <a:pt x="468" y="23356"/>
                  <a:pt x="322" y="23414"/>
                  <a:pt x="213" y="23524"/>
                </a:cubicBezTo>
                <a:cubicBezTo>
                  <a:pt x="50" y="23687"/>
                  <a:pt x="1" y="23932"/>
                  <a:pt x="89" y="24146"/>
                </a:cubicBezTo>
                <a:cubicBezTo>
                  <a:pt x="178" y="24359"/>
                  <a:pt x="386" y="24498"/>
                  <a:pt x="617" y="24498"/>
                </a:cubicBezTo>
                <a:cubicBezTo>
                  <a:pt x="933" y="24498"/>
                  <a:pt x="1188" y="24242"/>
                  <a:pt x="1187" y="23926"/>
                </a:cubicBezTo>
                <a:cubicBezTo>
                  <a:pt x="1187" y="23695"/>
                  <a:pt x="1047" y="23487"/>
                  <a:pt x="834" y="23399"/>
                </a:cubicBezTo>
                <a:cubicBezTo>
                  <a:pt x="764" y="23370"/>
                  <a:pt x="690" y="23356"/>
                  <a:pt x="616" y="23356"/>
                </a:cubicBezTo>
                <a:close/>
                <a:moveTo>
                  <a:pt x="3818" y="23355"/>
                </a:moveTo>
                <a:cubicBezTo>
                  <a:pt x="3669" y="23355"/>
                  <a:pt x="3523" y="23414"/>
                  <a:pt x="3414" y="23524"/>
                </a:cubicBezTo>
                <a:cubicBezTo>
                  <a:pt x="3250" y="23687"/>
                  <a:pt x="3203" y="23932"/>
                  <a:pt x="3291" y="24146"/>
                </a:cubicBezTo>
                <a:cubicBezTo>
                  <a:pt x="3380" y="24359"/>
                  <a:pt x="3588" y="24498"/>
                  <a:pt x="3818" y="24498"/>
                </a:cubicBezTo>
                <a:cubicBezTo>
                  <a:pt x="4134" y="24498"/>
                  <a:pt x="4390" y="24241"/>
                  <a:pt x="4389" y="23926"/>
                </a:cubicBezTo>
                <a:lnTo>
                  <a:pt x="4389" y="23925"/>
                </a:lnTo>
                <a:cubicBezTo>
                  <a:pt x="4389" y="23694"/>
                  <a:pt x="4249" y="23486"/>
                  <a:pt x="4036" y="23398"/>
                </a:cubicBezTo>
                <a:cubicBezTo>
                  <a:pt x="3965" y="23369"/>
                  <a:pt x="3892" y="23355"/>
                  <a:pt x="3818" y="23355"/>
                </a:cubicBezTo>
                <a:close/>
                <a:moveTo>
                  <a:pt x="7019" y="23355"/>
                </a:moveTo>
                <a:cubicBezTo>
                  <a:pt x="6870" y="23355"/>
                  <a:pt x="6724" y="23413"/>
                  <a:pt x="6614" y="23522"/>
                </a:cubicBezTo>
                <a:cubicBezTo>
                  <a:pt x="6451" y="23686"/>
                  <a:pt x="6402" y="23932"/>
                  <a:pt x="6491" y="24146"/>
                </a:cubicBezTo>
                <a:cubicBezTo>
                  <a:pt x="6580" y="24359"/>
                  <a:pt x="6788" y="24498"/>
                  <a:pt x="7019" y="24498"/>
                </a:cubicBezTo>
                <a:cubicBezTo>
                  <a:pt x="7335" y="24498"/>
                  <a:pt x="7590" y="24241"/>
                  <a:pt x="7590" y="23926"/>
                </a:cubicBezTo>
                <a:lnTo>
                  <a:pt x="7590" y="23925"/>
                </a:lnTo>
                <a:cubicBezTo>
                  <a:pt x="7589" y="23694"/>
                  <a:pt x="7450" y="23486"/>
                  <a:pt x="7236" y="23398"/>
                </a:cubicBezTo>
                <a:cubicBezTo>
                  <a:pt x="7166" y="23369"/>
                  <a:pt x="7092" y="23355"/>
                  <a:pt x="7019" y="23355"/>
                </a:cubicBezTo>
                <a:close/>
                <a:moveTo>
                  <a:pt x="23026" y="23356"/>
                </a:moveTo>
                <a:cubicBezTo>
                  <a:pt x="22877" y="23356"/>
                  <a:pt x="22731" y="23415"/>
                  <a:pt x="22622" y="23524"/>
                </a:cubicBezTo>
                <a:cubicBezTo>
                  <a:pt x="22459" y="23687"/>
                  <a:pt x="22410" y="23932"/>
                  <a:pt x="22498" y="24146"/>
                </a:cubicBezTo>
                <a:cubicBezTo>
                  <a:pt x="22587" y="24359"/>
                  <a:pt x="22796" y="24498"/>
                  <a:pt x="23026" y="24498"/>
                </a:cubicBezTo>
                <a:cubicBezTo>
                  <a:pt x="23342" y="24498"/>
                  <a:pt x="23597" y="24241"/>
                  <a:pt x="23597" y="23926"/>
                </a:cubicBezTo>
                <a:lnTo>
                  <a:pt x="23597" y="23925"/>
                </a:lnTo>
                <a:cubicBezTo>
                  <a:pt x="23596" y="23694"/>
                  <a:pt x="23457" y="23487"/>
                  <a:pt x="23243" y="23399"/>
                </a:cubicBezTo>
                <a:cubicBezTo>
                  <a:pt x="23172" y="23370"/>
                  <a:pt x="23099" y="23356"/>
                  <a:pt x="23026" y="23356"/>
                </a:cubicBezTo>
                <a:close/>
              </a:path>
            </a:pathLst>
          </a:custGeom>
          <a:solidFill>
            <a:srgbClr val="b7be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437" name="Google Shape;100;p5"/>
          <p:cNvGrpSpPr/>
          <p:nvPr/>
        </p:nvGrpSpPr>
        <p:grpSpPr>
          <a:xfrm>
            <a:off x="7740000" y="692640"/>
            <a:ext cx="1481400" cy="1088280"/>
            <a:chOff x="7740000" y="692640"/>
            <a:chExt cx="1481400" cy="1088280"/>
          </a:xfrm>
        </p:grpSpPr>
        <p:sp>
          <p:nvSpPr>
            <p:cNvPr id="438" name="Google Shape;101;p5"/>
            <p:cNvSpPr/>
            <p:nvPr/>
          </p:nvSpPr>
          <p:spPr>
            <a:xfrm>
              <a:off x="7740000" y="692640"/>
              <a:ext cx="1481400" cy="100080"/>
            </a:xfrm>
            <a:custGeom>
              <a:avLst/>
              <a:gdLst>
                <a:gd name="textAreaLeft" fmla="*/ 0 w 1481400"/>
                <a:gd name="textAreaRight" fmla="*/ 1481760 w 1481400"/>
                <a:gd name="textAreaTop" fmla="*/ 0 h 100080"/>
                <a:gd name="textAreaBottom" fmla="*/ 100440 h 10008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9"/>
                    <a:pt x="198" y="1006"/>
                    <a:pt x="280" y="1006"/>
                  </a:cubicBezTo>
                  <a:cubicBezTo>
                    <a:pt x="324" y="1006"/>
                    <a:pt x="368" y="992"/>
                    <a:pt x="408" y="964"/>
                  </a:cubicBezTo>
                  <a:cubicBezTo>
                    <a:pt x="797" y="692"/>
                    <a:pt x="1233" y="556"/>
                    <a:pt x="1669" y="556"/>
                  </a:cubicBezTo>
                  <a:cubicBezTo>
                    <a:pt x="2105" y="556"/>
                    <a:pt x="2541" y="692"/>
                    <a:pt x="2930" y="964"/>
                  </a:cubicBezTo>
                  <a:lnTo>
                    <a:pt x="4179" y="1840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8"/>
                    <a:pt x="7216" y="1840"/>
                  </a:cubicBezTo>
                  <a:lnTo>
                    <a:pt x="8467" y="964"/>
                  </a:lnTo>
                  <a:cubicBezTo>
                    <a:pt x="8856" y="692"/>
                    <a:pt x="9291" y="556"/>
                    <a:pt x="9727" y="556"/>
                  </a:cubicBezTo>
                  <a:cubicBezTo>
                    <a:pt x="10163" y="556"/>
                    <a:pt x="10599" y="692"/>
                    <a:pt x="10987" y="964"/>
                  </a:cubicBezTo>
                  <a:lnTo>
                    <a:pt x="12237" y="1840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40"/>
                  </a:cubicBezTo>
                  <a:lnTo>
                    <a:pt x="16524" y="964"/>
                  </a:lnTo>
                  <a:cubicBezTo>
                    <a:pt x="16913" y="692"/>
                    <a:pt x="17349" y="556"/>
                    <a:pt x="17785" y="556"/>
                  </a:cubicBezTo>
                  <a:cubicBezTo>
                    <a:pt x="18220" y="556"/>
                    <a:pt x="18656" y="692"/>
                    <a:pt x="19045" y="964"/>
                  </a:cubicBezTo>
                  <a:lnTo>
                    <a:pt x="20295" y="1840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40"/>
                  </a:cubicBezTo>
                  <a:lnTo>
                    <a:pt x="24582" y="964"/>
                  </a:lnTo>
                  <a:cubicBezTo>
                    <a:pt x="24970" y="692"/>
                    <a:pt x="25406" y="556"/>
                    <a:pt x="25842" y="556"/>
                  </a:cubicBezTo>
                  <a:cubicBezTo>
                    <a:pt x="26278" y="556"/>
                    <a:pt x="26714" y="692"/>
                    <a:pt x="27102" y="964"/>
                  </a:cubicBezTo>
                  <a:cubicBezTo>
                    <a:pt x="27142" y="992"/>
                    <a:pt x="27187" y="1006"/>
                    <a:pt x="27231" y="1006"/>
                  </a:cubicBezTo>
                  <a:cubicBezTo>
                    <a:pt x="27313" y="1006"/>
                    <a:pt x="27393" y="959"/>
                    <a:pt x="27440" y="874"/>
                  </a:cubicBezTo>
                  <a:cubicBezTo>
                    <a:pt x="27511" y="744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9" name="Google Shape;102;p5"/>
            <p:cNvSpPr/>
            <p:nvPr/>
          </p:nvSpPr>
          <p:spPr>
            <a:xfrm>
              <a:off x="7740000" y="791280"/>
              <a:ext cx="1481400" cy="100080"/>
            </a:xfrm>
            <a:custGeom>
              <a:avLst/>
              <a:gdLst>
                <a:gd name="textAreaLeft" fmla="*/ 0 w 1481400"/>
                <a:gd name="textAreaRight" fmla="*/ 1481760 w 1481400"/>
                <a:gd name="textAreaTop" fmla="*/ 0 h 100080"/>
                <a:gd name="textAreaBottom" fmla="*/ 100440 h 100080"/>
              </a:gdLst>
              <a:ahLst/>
              <a:rect l="textAreaLeft" t="textAreaTop" r="textAreaRight" b="textAreaBottom"/>
              <a:pathLst>
                <a:path w="27513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1"/>
                    <a:pt x="5698" y="2331"/>
                  </a:cubicBezTo>
                  <a:cubicBezTo>
                    <a:pt x="6223" y="2331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5"/>
                    <a:pt x="13231" y="2330"/>
                    <a:pt x="13755" y="2330"/>
                  </a:cubicBezTo>
                  <a:cubicBezTo>
                    <a:pt x="14281" y="2330"/>
                    <a:pt x="14806" y="2165"/>
                    <a:pt x="15275" y="1838"/>
                  </a:cubicBezTo>
                  <a:lnTo>
                    <a:pt x="16525" y="963"/>
                  </a:lnTo>
                  <a:cubicBezTo>
                    <a:pt x="16914" y="690"/>
                    <a:pt x="17350" y="554"/>
                    <a:pt x="17786" y="554"/>
                  </a:cubicBezTo>
                  <a:cubicBezTo>
                    <a:pt x="18221" y="554"/>
                    <a:pt x="18657" y="690"/>
                    <a:pt x="19046" y="963"/>
                  </a:cubicBezTo>
                  <a:lnTo>
                    <a:pt x="20295" y="1838"/>
                  </a:lnTo>
                  <a:cubicBezTo>
                    <a:pt x="20764" y="2166"/>
                    <a:pt x="21289" y="2331"/>
                    <a:pt x="21814" y="2331"/>
                  </a:cubicBezTo>
                  <a:cubicBezTo>
                    <a:pt x="22339" y="2331"/>
                    <a:pt x="22864" y="2166"/>
                    <a:pt x="23332" y="1838"/>
                  </a:cubicBezTo>
                  <a:lnTo>
                    <a:pt x="24583" y="963"/>
                  </a:lnTo>
                  <a:cubicBezTo>
                    <a:pt x="24971" y="690"/>
                    <a:pt x="25407" y="554"/>
                    <a:pt x="25843" y="554"/>
                  </a:cubicBezTo>
                  <a:cubicBezTo>
                    <a:pt x="26279" y="554"/>
                    <a:pt x="26715" y="690"/>
                    <a:pt x="27103" y="963"/>
                  </a:cubicBezTo>
                  <a:cubicBezTo>
                    <a:pt x="27143" y="991"/>
                    <a:pt x="27188" y="1004"/>
                    <a:pt x="27232" y="1004"/>
                  </a:cubicBezTo>
                  <a:cubicBezTo>
                    <a:pt x="27314" y="1004"/>
                    <a:pt x="27394" y="958"/>
                    <a:pt x="27441" y="874"/>
                  </a:cubicBezTo>
                  <a:cubicBezTo>
                    <a:pt x="27512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5" y="1368"/>
                  </a:lnTo>
                  <a:cubicBezTo>
                    <a:pt x="22686" y="1640"/>
                    <a:pt x="22250" y="1776"/>
                    <a:pt x="21814" y="1776"/>
                  </a:cubicBezTo>
                  <a:cubicBezTo>
                    <a:pt x="21378" y="1776"/>
                    <a:pt x="20943" y="1641"/>
                    <a:pt x="20554" y="1368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8"/>
                  </a:cubicBezTo>
                  <a:lnTo>
                    <a:pt x="11246" y="493"/>
                  </a:lnTo>
                  <a:cubicBezTo>
                    <a:pt x="10778" y="165"/>
                    <a:pt x="10253" y="0"/>
                    <a:pt x="9728" y="0"/>
                  </a:cubicBezTo>
                  <a:cubicBezTo>
                    <a:pt x="9203" y="0"/>
                    <a:pt x="8677" y="165"/>
                    <a:pt x="8209" y="493"/>
                  </a:cubicBezTo>
                  <a:lnTo>
                    <a:pt x="6959" y="1368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0" name="Google Shape;103;p5"/>
            <p:cNvSpPr/>
            <p:nvPr/>
          </p:nvSpPr>
          <p:spPr>
            <a:xfrm>
              <a:off x="7740000" y="889920"/>
              <a:ext cx="1481400" cy="100080"/>
            </a:xfrm>
            <a:custGeom>
              <a:avLst/>
              <a:gdLst>
                <a:gd name="textAreaLeft" fmla="*/ 0 w 1481400"/>
                <a:gd name="textAreaRight" fmla="*/ 1481760 w 1481400"/>
                <a:gd name="textAreaTop" fmla="*/ 0 h 100080"/>
                <a:gd name="textAreaBottom" fmla="*/ 100440 h 10008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1" name="Google Shape;104;p5"/>
            <p:cNvSpPr/>
            <p:nvPr/>
          </p:nvSpPr>
          <p:spPr>
            <a:xfrm>
              <a:off x="7740000" y="988560"/>
              <a:ext cx="1481400" cy="100080"/>
            </a:xfrm>
            <a:custGeom>
              <a:avLst/>
              <a:gdLst>
                <a:gd name="textAreaLeft" fmla="*/ 0 w 1481400"/>
                <a:gd name="textAreaRight" fmla="*/ 1481760 w 1481400"/>
                <a:gd name="textAreaTop" fmla="*/ 0 h 100080"/>
                <a:gd name="textAreaBottom" fmla="*/ 100440 h 10008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4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2" name="Google Shape;105;p5"/>
            <p:cNvSpPr/>
            <p:nvPr/>
          </p:nvSpPr>
          <p:spPr>
            <a:xfrm>
              <a:off x="7740000" y="1087200"/>
              <a:ext cx="1481400" cy="100080"/>
            </a:xfrm>
            <a:custGeom>
              <a:avLst/>
              <a:gdLst>
                <a:gd name="textAreaLeft" fmla="*/ 0 w 1481400"/>
                <a:gd name="textAreaRight" fmla="*/ 1481760 w 1481400"/>
                <a:gd name="textAreaTop" fmla="*/ 0 h 100080"/>
                <a:gd name="textAreaBottom" fmla="*/ 100440 h 10008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5"/>
                    <a:pt x="151" y="493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8"/>
                  </a:cubicBezTo>
                  <a:lnTo>
                    <a:pt x="16524" y="963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3"/>
                  </a:cubicBezTo>
                  <a:lnTo>
                    <a:pt x="20295" y="1838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8"/>
                  </a:cubicBezTo>
                  <a:lnTo>
                    <a:pt x="24582" y="963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4" y="1367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7" y="1776"/>
                    <a:pt x="20942" y="1640"/>
                    <a:pt x="20553" y="1367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7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7"/>
                  </a:cubicBezTo>
                  <a:lnTo>
                    <a:pt x="11245" y="493"/>
                  </a:lnTo>
                  <a:cubicBezTo>
                    <a:pt x="10777" y="165"/>
                    <a:pt x="10252" y="0"/>
                    <a:pt x="9727" y="0"/>
                  </a:cubicBezTo>
                  <a:cubicBezTo>
                    <a:pt x="9202" y="0"/>
                    <a:pt x="8676" y="165"/>
                    <a:pt x="8208" y="493"/>
                  </a:cubicBezTo>
                  <a:lnTo>
                    <a:pt x="6959" y="1367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7"/>
                  </a:cubicBezTo>
                  <a:lnTo>
                    <a:pt x="3188" y="493"/>
                  </a:lnTo>
                  <a:cubicBezTo>
                    <a:pt x="2719" y="165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3" name="Google Shape;106;p5"/>
            <p:cNvSpPr/>
            <p:nvPr/>
          </p:nvSpPr>
          <p:spPr>
            <a:xfrm>
              <a:off x="7740000" y="1185840"/>
              <a:ext cx="1481400" cy="100080"/>
            </a:xfrm>
            <a:custGeom>
              <a:avLst/>
              <a:gdLst>
                <a:gd name="textAreaLeft" fmla="*/ 0 w 1481400"/>
                <a:gd name="textAreaRight" fmla="*/ 1481760 w 1481400"/>
                <a:gd name="textAreaTop" fmla="*/ 0 h 100080"/>
                <a:gd name="textAreaBottom" fmla="*/ 100440 h 10008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4" name="Google Shape;107;p5"/>
            <p:cNvSpPr/>
            <p:nvPr/>
          </p:nvSpPr>
          <p:spPr>
            <a:xfrm>
              <a:off x="7740000" y="1286280"/>
              <a:ext cx="1481400" cy="100080"/>
            </a:xfrm>
            <a:custGeom>
              <a:avLst/>
              <a:gdLst>
                <a:gd name="textAreaLeft" fmla="*/ 0 w 1481400"/>
                <a:gd name="textAreaRight" fmla="*/ 1481760 w 1481400"/>
                <a:gd name="textAreaTop" fmla="*/ 0 h 100080"/>
                <a:gd name="textAreaBottom" fmla="*/ 100440 h 10008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7"/>
                    <a:pt x="21813" y="1777"/>
                  </a:cubicBezTo>
                  <a:cubicBezTo>
                    <a:pt x="21378" y="1777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5" name="Google Shape;108;p5"/>
            <p:cNvSpPr/>
            <p:nvPr/>
          </p:nvSpPr>
          <p:spPr>
            <a:xfrm>
              <a:off x="7740000" y="1384920"/>
              <a:ext cx="1481400" cy="100080"/>
            </a:xfrm>
            <a:custGeom>
              <a:avLst/>
              <a:gdLst>
                <a:gd name="textAreaLeft" fmla="*/ 0 w 1481400"/>
                <a:gd name="textAreaRight" fmla="*/ 1481760 w 1481400"/>
                <a:gd name="textAreaTop" fmla="*/ 0 h 100080"/>
                <a:gd name="textAreaBottom" fmla="*/ 100440 h 100080"/>
              </a:gdLst>
              <a:ahLst/>
              <a:rect l="textAreaLeft" t="textAreaTop" r="textAreaRight" b="textAreaBottom"/>
              <a:pathLst>
                <a:path w="27512" h="2332">
                  <a:moveTo>
                    <a:pt x="9726" y="0"/>
                  </a:moveTo>
                  <a:cubicBezTo>
                    <a:pt x="9201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4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1" y="0"/>
                    <a:pt x="97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6" name="Google Shape;109;p5"/>
            <p:cNvSpPr/>
            <p:nvPr/>
          </p:nvSpPr>
          <p:spPr>
            <a:xfrm>
              <a:off x="7740000" y="1483560"/>
              <a:ext cx="1481400" cy="100080"/>
            </a:xfrm>
            <a:custGeom>
              <a:avLst/>
              <a:gdLst>
                <a:gd name="textAreaLeft" fmla="*/ 0 w 1481400"/>
                <a:gd name="textAreaRight" fmla="*/ 1481760 w 1481400"/>
                <a:gd name="textAreaTop" fmla="*/ 0 h 100080"/>
                <a:gd name="textAreaBottom" fmla="*/ 100440 h 10008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3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1"/>
                    <a:pt x="1233" y="554"/>
                    <a:pt x="1669" y="554"/>
                  </a:cubicBezTo>
                  <a:cubicBezTo>
                    <a:pt x="2105" y="554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4"/>
                    <a:pt x="9727" y="554"/>
                  </a:cubicBezTo>
                  <a:cubicBezTo>
                    <a:pt x="10163" y="554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4"/>
                    <a:pt x="17785" y="554"/>
                  </a:cubicBezTo>
                  <a:cubicBezTo>
                    <a:pt x="18220" y="554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4"/>
                    <a:pt x="25842" y="554"/>
                  </a:cubicBezTo>
                  <a:cubicBezTo>
                    <a:pt x="26278" y="554"/>
                    <a:pt x="26714" y="691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7" name="Google Shape;110;p5"/>
            <p:cNvSpPr/>
            <p:nvPr/>
          </p:nvSpPr>
          <p:spPr>
            <a:xfrm>
              <a:off x="7740000" y="1582200"/>
              <a:ext cx="1481400" cy="100080"/>
            </a:xfrm>
            <a:custGeom>
              <a:avLst/>
              <a:gdLst>
                <a:gd name="textAreaLeft" fmla="*/ 0 w 1481400"/>
                <a:gd name="textAreaRight" fmla="*/ 1481760 w 1481400"/>
                <a:gd name="textAreaTop" fmla="*/ 0 h 100080"/>
                <a:gd name="textAreaBottom" fmla="*/ 100440 h 10008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1"/>
                  </a:cubicBezTo>
                  <a:cubicBezTo>
                    <a:pt x="36" y="572"/>
                    <a:pt x="0" y="743"/>
                    <a:pt x="72" y="873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2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2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2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2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2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2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2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2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3"/>
                  </a:cubicBezTo>
                  <a:cubicBezTo>
                    <a:pt x="27511" y="743"/>
                    <a:pt x="27476" y="572"/>
                    <a:pt x="27361" y="491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1"/>
                  </a:cubicBezTo>
                  <a:lnTo>
                    <a:pt x="23074" y="1367"/>
                  </a:lnTo>
                  <a:cubicBezTo>
                    <a:pt x="22685" y="1639"/>
                    <a:pt x="22249" y="1776"/>
                    <a:pt x="21813" y="1776"/>
                  </a:cubicBezTo>
                  <a:cubicBezTo>
                    <a:pt x="21378" y="1776"/>
                    <a:pt x="20942" y="1639"/>
                    <a:pt x="20553" y="1367"/>
                  </a:cubicBezTo>
                  <a:lnTo>
                    <a:pt x="19304" y="491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4" y="164"/>
                    <a:pt x="16267" y="491"/>
                  </a:cubicBezTo>
                  <a:lnTo>
                    <a:pt x="15016" y="1367"/>
                  </a:lnTo>
                  <a:cubicBezTo>
                    <a:pt x="14627" y="1639"/>
                    <a:pt x="14192" y="1776"/>
                    <a:pt x="13756" y="1776"/>
                  </a:cubicBezTo>
                  <a:cubicBezTo>
                    <a:pt x="13320" y="1776"/>
                    <a:pt x="12884" y="1639"/>
                    <a:pt x="12496" y="1367"/>
                  </a:cubicBezTo>
                  <a:lnTo>
                    <a:pt x="11245" y="491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1"/>
                  </a:cubicBezTo>
                  <a:lnTo>
                    <a:pt x="6959" y="1367"/>
                  </a:lnTo>
                  <a:cubicBezTo>
                    <a:pt x="6570" y="1639"/>
                    <a:pt x="6134" y="1776"/>
                    <a:pt x="5698" y="1776"/>
                  </a:cubicBezTo>
                  <a:cubicBezTo>
                    <a:pt x="5263" y="1776"/>
                    <a:pt x="4827" y="1639"/>
                    <a:pt x="4438" y="1367"/>
                  </a:cubicBezTo>
                  <a:lnTo>
                    <a:pt x="3188" y="491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8" name="Google Shape;111;p5"/>
            <p:cNvSpPr/>
            <p:nvPr/>
          </p:nvSpPr>
          <p:spPr>
            <a:xfrm>
              <a:off x="7740000" y="1680840"/>
              <a:ext cx="1481400" cy="100080"/>
            </a:xfrm>
            <a:custGeom>
              <a:avLst/>
              <a:gdLst>
                <a:gd name="textAreaLeft" fmla="*/ 0 w 1481400"/>
                <a:gd name="textAreaRight" fmla="*/ 1481760 w 1481400"/>
                <a:gd name="textAreaTop" fmla="*/ 0 h 100080"/>
                <a:gd name="textAreaBottom" fmla="*/ 100440 h 10008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5"/>
                    <a:pt x="72" y="874"/>
                  </a:cubicBezTo>
                  <a:cubicBezTo>
                    <a:pt x="118" y="959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4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4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4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4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4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4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4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4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9"/>
                    <a:pt x="27440" y="874"/>
                  </a:cubicBezTo>
                  <a:cubicBezTo>
                    <a:pt x="27511" y="745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449" name="Google Shape;112;p5"/>
          <p:cNvGrpSpPr/>
          <p:nvPr/>
        </p:nvGrpSpPr>
        <p:grpSpPr>
          <a:xfrm>
            <a:off x="-106920" y="3432600"/>
            <a:ext cx="1026360" cy="1230480"/>
            <a:chOff x="-106920" y="3432600"/>
            <a:chExt cx="1026360" cy="1230480"/>
          </a:xfrm>
        </p:grpSpPr>
        <p:sp>
          <p:nvSpPr>
            <p:cNvPr id="450" name="Google Shape;113;p5"/>
            <p:cNvSpPr/>
            <p:nvPr/>
          </p:nvSpPr>
          <p:spPr>
            <a:xfrm flipV="1" rot="17680200">
              <a:off x="-123120" y="3726360"/>
              <a:ext cx="1059120" cy="642960"/>
            </a:xfrm>
            <a:custGeom>
              <a:avLst/>
              <a:gdLst>
                <a:gd name="textAreaLeft" fmla="*/ 0 w 1059120"/>
                <a:gd name="textAreaRight" fmla="*/ 1059480 w 1059120"/>
                <a:gd name="textAreaTop" fmla="*/ 360 h 642960"/>
                <a:gd name="textAreaBottom" fmla="*/ 643680 h 642960"/>
              </a:gdLst>
              <a:ahLst/>
              <a:rect l="textAreaLeft" t="textAreaTop" r="textAreaRight" b="textAreaBottom"/>
              <a:pathLst>
                <a:path w="22124" h="13427">
                  <a:moveTo>
                    <a:pt x="20245" y="0"/>
                  </a:moveTo>
                  <a:cubicBezTo>
                    <a:pt x="19052" y="0"/>
                    <a:pt x="17059" y="921"/>
                    <a:pt x="15152" y="2640"/>
                  </a:cubicBezTo>
                  <a:cubicBezTo>
                    <a:pt x="15518" y="2151"/>
                    <a:pt x="15090" y="1326"/>
                    <a:pt x="14181" y="1326"/>
                  </a:cubicBezTo>
                  <a:cubicBezTo>
                    <a:pt x="14104" y="1326"/>
                    <a:pt x="14025" y="1332"/>
                    <a:pt x="13941" y="1344"/>
                  </a:cubicBezTo>
                  <a:cubicBezTo>
                    <a:pt x="13009" y="1483"/>
                    <a:pt x="11220" y="2751"/>
                    <a:pt x="10050" y="4409"/>
                  </a:cubicBezTo>
                  <a:cubicBezTo>
                    <a:pt x="10153" y="3911"/>
                    <a:pt x="9833" y="3133"/>
                    <a:pt x="8985" y="3133"/>
                  </a:cubicBezTo>
                  <a:cubicBezTo>
                    <a:pt x="8889" y="3133"/>
                    <a:pt x="8786" y="3143"/>
                    <a:pt x="8677" y="3164"/>
                  </a:cubicBezTo>
                  <a:cubicBezTo>
                    <a:pt x="7561" y="3383"/>
                    <a:pt x="6103" y="5112"/>
                    <a:pt x="5240" y="6203"/>
                  </a:cubicBezTo>
                  <a:cubicBezTo>
                    <a:pt x="5305" y="5935"/>
                    <a:pt x="5275" y="5619"/>
                    <a:pt x="5139" y="5434"/>
                  </a:cubicBezTo>
                  <a:cubicBezTo>
                    <a:pt x="4944" y="5170"/>
                    <a:pt x="4685" y="5046"/>
                    <a:pt x="4385" y="5046"/>
                  </a:cubicBezTo>
                  <a:cubicBezTo>
                    <a:pt x="2813" y="5046"/>
                    <a:pt x="144" y="8476"/>
                    <a:pt x="0" y="13155"/>
                  </a:cubicBezTo>
                  <a:cubicBezTo>
                    <a:pt x="713" y="13228"/>
                    <a:pt x="2151" y="13427"/>
                    <a:pt x="3476" y="13427"/>
                  </a:cubicBezTo>
                  <a:cubicBezTo>
                    <a:pt x="4937" y="13427"/>
                    <a:pt x="6259" y="13186"/>
                    <a:pt x="6321" y="12272"/>
                  </a:cubicBezTo>
                  <a:cubicBezTo>
                    <a:pt x="6354" y="11776"/>
                    <a:pt x="6054" y="11501"/>
                    <a:pt x="5681" y="11345"/>
                  </a:cubicBezTo>
                  <a:lnTo>
                    <a:pt x="5681" y="11345"/>
                  </a:lnTo>
                  <a:cubicBezTo>
                    <a:pt x="6574" y="11495"/>
                    <a:pt x="7661" y="11629"/>
                    <a:pt x="8637" y="11629"/>
                  </a:cubicBezTo>
                  <a:cubicBezTo>
                    <a:pt x="10027" y="11629"/>
                    <a:pt x="11190" y="11357"/>
                    <a:pt x="11248" y="10470"/>
                  </a:cubicBezTo>
                  <a:cubicBezTo>
                    <a:pt x="11292" y="9809"/>
                    <a:pt x="10677" y="9465"/>
                    <a:pt x="9975" y="9320"/>
                  </a:cubicBezTo>
                  <a:lnTo>
                    <a:pt x="9975" y="9320"/>
                  </a:lnTo>
                  <a:cubicBezTo>
                    <a:pt x="10600" y="9389"/>
                    <a:pt x="11337" y="9444"/>
                    <a:pt x="12079" y="9444"/>
                  </a:cubicBezTo>
                  <a:cubicBezTo>
                    <a:pt x="13488" y="9444"/>
                    <a:pt x="14915" y="9244"/>
                    <a:pt x="15630" y="8552"/>
                  </a:cubicBezTo>
                  <a:cubicBezTo>
                    <a:pt x="16258" y="7943"/>
                    <a:pt x="16010" y="7239"/>
                    <a:pt x="15590" y="6953"/>
                  </a:cubicBezTo>
                  <a:lnTo>
                    <a:pt x="15590" y="6953"/>
                  </a:lnTo>
                  <a:cubicBezTo>
                    <a:pt x="15862" y="7005"/>
                    <a:pt x="16120" y="7029"/>
                    <a:pt x="16360" y="7029"/>
                  </a:cubicBezTo>
                  <a:cubicBezTo>
                    <a:pt x="17538" y="7029"/>
                    <a:pt x="18297" y="6453"/>
                    <a:pt x="18264" y="5801"/>
                  </a:cubicBezTo>
                  <a:cubicBezTo>
                    <a:pt x="18231" y="5119"/>
                    <a:pt x="17403" y="4685"/>
                    <a:pt x="16548" y="4685"/>
                  </a:cubicBezTo>
                  <a:cubicBezTo>
                    <a:pt x="16469" y="4685"/>
                    <a:pt x="16389" y="4688"/>
                    <a:pt x="16310" y="4696"/>
                  </a:cubicBezTo>
                  <a:cubicBezTo>
                    <a:pt x="19483" y="4308"/>
                    <a:pt x="22123" y="1382"/>
                    <a:pt x="21132" y="304"/>
                  </a:cubicBezTo>
                  <a:cubicBezTo>
                    <a:pt x="20944" y="100"/>
                    <a:pt x="20638" y="0"/>
                    <a:pt x="2024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51" name="Google Shape;114;p5"/>
            <p:cNvSpPr/>
            <p:nvPr/>
          </p:nvSpPr>
          <p:spPr>
            <a:xfrm flipV="1" rot="17680200">
              <a:off x="-64080" y="3823920"/>
              <a:ext cx="918000" cy="508680"/>
            </a:xfrm>
            <a:custGeom>
              <a:avLst/>
              <a:gdLst>
                <a:gd name="textAreaLeft" fmla="*/ 0 w 918000"/>
                <a:gd name="textAreaRight" fmla="*/ 918360 w 918000"/>
                <a:gd name="textAreaTop" fmla="*/ -360 h 508680"/>
                <a:gd name="textAreaBottom" fmla="*/ 508680 h 508680"/>
              </a:gdLst>
              <a:ahLst/>
              <a:rect l="textAreaLeft" t="textAreaTop" r="textAreaRight" b="textAreaBottom"/>
              <a:pathLst>
                <a:path w="19174" h="10628">
                  <a:moveTo>
                    <a:pt x="19078" y="0"/>
                  </a:moveTo>
                  <a:cubicBezTo>
                    <a:pt x="19063" y="0"/>
                    <a:pt x="19048" y="4"/>
                    <a:pt x="19034" y="13"/>
                  </a:cubicBezTo>
                  <a:cubicBezTo>
                    <a:pt x="15270" y="2538"/>
                    <a:pt x="12221" y="3807"/>
                    <a:pt x="9529" y="4927"/>
                  </a:cubicBezTo>
                  <a:cubicBezTo>
                    <a:pt x="6235" y="6297"/>
                    <a:pt x="3389" y="7481"/>
                    <a:pt x="58" y="10480"/>
                  </a:cubicBezTo>
                  <a:cubicBezTo>
                    <a:pt x="1" y="10532"/>
                    <a:pt x="37" y="10627"/>
                    <a:pt x="115" y="10627"/>
                  </a:cubicBezTo>
                  <a:cubicBezTo>
                    <a:pt x="135" y="10627"/>
                    <a:pt x="155" y="10619"/>
                    <a:pt x="171" y="10605"/>
                  </a:cubicBezTo>
                  <a:cubicBezTo>
                    <a:pt x="3480" y="7626"/>
                    <a:pt x="6313" y="6447"/>
                    <a:pt x="9594" y="5082"/>
                  </a:cubicBezTo>
                  <a:cubicBezTo>
                    <a:pt x="12292" y="3959"/>
                    <a:pt x="15351" y="2687"/>
                    <a:pt x="19127" y="154"/>
                  </a:cubicBezTo>
                  <a:cubicBezTo>
                    <a:pt x="19164" y="127"/>
                    <a:pt x="19174" y="75"/>
                    <a:pt x="19149" y="38"/>
                  </a:cubicBezTo>
                  <a:cubicBezTo>
                    <a:pt x="19132" y="13"/>
                    <a:pt x="19105" y="0"/>
                    <a:pt x="1907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52" name="Google Shape;115;p5"/>
            <p:cNvSpPr/>
            <p:nvPr/>
          </p:nvSpPr>
          <p:spPr>
            <a:xfrm flipV="1" rot="17680200">
              <a:off x="529560" y="3978360"/>
              <a:ext cx="112320" cy="111600"/>
            </a:xfrm>
            <a:custGeom>
              <a:avLst/>
              <a:gdLst>
                <a:gd name="textAreaLeft" fmla="*/ 0 w 112320"/>
                <a:gd name="textAreaRight" fmla="*/ 112680 w 112320"/>
                <a:gd name="textAreaTop" fmla="*/ 360 h 111600"/>
                <a:gd name="textAreaBottom" fmla="*/ 112320 h 111600"/>
              </a:gdLst>
              <a:ahLst/>
              <a:rect l="textAreaLeft" t="textAreaTop" r="textAreaRight" b="textAreaBottom"/>
              <a:pathLst>
                <a:path w="2353" h="2347">
                  <a:moveTo>
                    <a:pt x="2259" y="1"/>
                  </a:moveTo>
                  <a:cubicBezTo>
                    <a:pt x="2237" y="1"/>
                    <a:pt x="2214" y="10"/>
                    <a:pt x="2197" y="28"/>
                  </a:cubicBezTo>
                  <a:lnTo>
                    <a:pt x="54" y="2203"/>
                  </a:lnTo>
                  <a:cubicBezTo>
                    <a:pt x="1" y="2257"/>
                    <a:pt x="39" y="2347"/>
                    <a:pt x="114" y="2347"/>
                  </a:cubicBezTo>
                  <a:cubicBezTo>
                    <a:pt x="136" y="2347"/>
                    <a:pt x="158" y="2337"/>
                    <a:pt x="174" y="2322"/>
                  </a:cubicBezTo>
                  <a:lnTo>
                    <a:pt x="2318" y="146"/>
                  </a:lnTo>
                  <a:cubicBezTo>
                    <a:pt x="2352" y="114"/>
                    <a:pt x="2353" y="59"/>
                    <a:pt x="2319" y="25"/>
                  </a:cubicBezTo>
                  <a:cubicBezTo>
                    <a:pt x="2302" y="9"/>
                    <a:pt x="2281" y="1"/>
                    <a:pt x="225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5800" bIns="55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53" name="Google Shape;116;p5"/>
            <p:cNvSpPr/>
            <p:nvPr/>
          </p:nvSpPr>
          <p:spPr>
            <a:xfrm flipV="1" rot="17680200">
              <a:off x="344520" y="4157640"/>
              <a:ext cx="105120" cy="111960"/>
            </a:xfrm>
            <a:custGeom>
              <a:avLst/>
              <a:gdLst>
                <a:gd name="textAreaLeft" fmla="*/ 0 w 105120"/>
                <a:gd name="textAreaRight" fmla="*/ 105480 w 105120"/>
                <a:gd name="textAreaTop" fmla="*/ -360 h 111960"/>
                <a:gd name="textAreaBottom" fmla="*/ 111960 h 111960"/>
              </a:gdLst>
              <a:ahLst/>
              <a:rect l="textAreaLeft" t="textAreaTop" r="textAreaRight" b="textAreaBottom"/>
              <a:pathLst>
                <a:path w="2202" h="2334">
                  <a:moveTo>
                    <a:pt x="2081" y="0"/>
                  </a:moveTo>
                  <a:cubicBezTo>
                    <a:pt x="2063" y="0"/>
                    <a:pt x="2043" y="7"/>
                    <a:pt x="2025" y="23"/>
                  </a:cubicBezTo>
                  <a:cubicBezTo>
                    <a:pt x="1310" y="696"/>
                    <a:pt x="648" y="1423"/>
                    <a:pt x="43" y="2198"/>
                  </a:cubicBezTo>
                  <a:cubicBezTo>
                    <a:pt x="1" y="2253"/>
                    <a:pt x="40" y="2334"/>
                    <a:pt x="110" y="2334"/>
                  </a:cubicBezTo>
                  <a:cubicBezTo>
                    <a:pt x="136" y="2334"/>
                    <a:pt x="160" y="2322"/>
                    <a:pt x="177" y="2301"/>
                  </a:cubicBezTo>
                  <a:cubicBezTo>
                    <a:pt x="775" y="1533"/>
                    <a:pt x="1431" y="813"/>
                    <a:pt x="2140" y="146"/>
                  </a:cubicBezTo>
                  <a:cubicBezTo>
                    <a:pt x="2201" y="86"/>
                    <a:pt x="2147" y="0"/>
                    <a:pt x="208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160" bIns="56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54" name="Google Shape;117;p5"/>
            <p:cNvSpPr/>
            <p:nvPr/>
          </p:nvSpPr>
          <p:spPr>
            <a:xfrm flipV="1" rot="17680200">
              <a:off x="148320" y="4282200"/>
              <a:ext cx="77760" cy="16164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-360 h 161640"/>
                <a:gd name="textAreaBottom" fmla="*/ 161640 h 161640"/>
              </a:gdLst>
              <a:ahLst/>
              <a:rect l="textAreaLeft" t="textAreaTop" r="textAreaRight" b="textAreaBottom"/>
              <a:pathLst>
                <a:path w="1631" h="3383">
                  <a:moveTo>
                    <a:pt x="1514" y="1"/>
                  </a:moveTo>
                  <a:cubicBezTo>
                    <a:pt x="1492" y="1"/>
                    <a:pt x="1469" y="10"/>
                    <a:pt x="1450" y="33"/>
                  </a:cubicBezTo>
                  <a:cubicBezTo>
                    <a:pt x="723" y="990"/>
                    <a:pt x="229" y="2102"/>
                    <a:pt x="9" y="3283"/>
                  </a:cubicBezTo>
                  <a:cubicBezTo>
                    <a:pt x="0" y="3329"/>
                    <a:pt x="30" y="3372"/>
                    <a:pt x="76" y="3382"/>
                  </a:cubicBezTo>
                  <a:cubicBezTo>
                    <a:pt x="81" y="3382"/>
                    <a:pt x="86" y="3383"/>
                    <a:pt x="91" y="3383"/>
                  </a:cubicBezTo>
                  <a:cubicBezTo>
                    <a:pt x="132" y="3383"/>
                    <a:pt x="166" y="3353"/>
                    <a:pt x="173" y="3313"/>
                  </a:cubicBezTo>
                  <a:cubicBezTo>
                    <a:pt x="389" y="2158"/>
                    <a:pt x="873" y="1070"/>
                    <a:pt x="1584" y="135"/>
                  </a:cubicBezTo>
                  <a:cubicBezTo>
                    <a:pt x="1630" y="70"/>
                    <a:pt x="1574" y="1"/>
                    <a:pt x="151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1000" bIns="81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55" name="Google Shape;118;p5"/>
            <p:cNvSpPr/>
            <p:nvPr/>
          </p:nvSpPr>
          <p:spPr>
            <a:xfrm flipV="1" rot="17680200">
              <a:off x="459720" y="3871800"/>
              <a:ext cx="147600" cy="15840"/>
            </a:xfrm>
            <a:custGeom>
              <a:avLst/>
              <a:gdLst>
                <a:gd name="textAreaLeft" fmla="*/ 0 w 147600"/>
                <a:gd name="textAreaRight" fmla="*/ 147960 w 147600"/>
                <a:gd name="textAreaTop" fmla="*/ 360 h 15840"/>
                <a:gd name="textAreaBottom" fmla="*/ 16560 h 15840"/>
              </a:gdLst>
              <a:ahLst/>
              <a:rect l="textAreaLeft" t="textAreaTop" r="textAreaRight" b="textAreaBottom"/>
              <a:pathLst>
                <a:path w="3092" h="337">
                  <a:moveTo>
                    <a:pt x="87" y="0"/>
                  </a:moveTo>
                  <a:cubicBezTo>
                    <a:pt x="43" y="0"/>
                    <a:pt x="6" y="35"/>
                    <a:pt x="4" y="80"/>
                  </a:cubicBezTo>
                  <a:cubicBezTo>
                    <a:pt x="1" y="126"/>
                    <a:pt x="37" y="166"/>
                    <a:pt x="82" y="169"/>
                  </a:cubicBezTo>
                  <a:lnTo>
                    <a:pt x="3007" y="337"/>
                  </a:lnTo>
                  <a:lnTo>
                    <a:pt x="3008" y="337"/>
                  </a:lnTo>
                  <a:cubicBezTo>
                    <a:pt x="3052" y="336"/>
                    <a:pt x="3088" y="299"/>
                    <a:pt x="3089" y="255"/>
                  </a:cubicBezTo>
                  <a:cubicBezTo>
                    <a:pt x="3091" y="210"/>
                    <a:pt x="3056" y="172"/>
                    <a:pt x="3012" y="169"/>
                  </a:cubicBezTo>
                  <a:lnTo>
                    <a:pt x="93" y="0"/>
                  </a:lnTo>
                  <a:cubicBezTo>
                    <a:pt x="91" y="0"/>
                    <a:pt x="89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920" bIns="7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56" name="Google Shape;119;p5"/>
            <p:cNvSpPr/>
            <p:nvPr/>
          </p:nvSpPr>
          <p:spPr>
            <a:xfrm flipV="1" rot="17680200">
              <a:off x="291960" y="3963960"/>
              <a:ext cx="196200" cy="15120"/>
            </a:xfrm>
            <a:custGeom>
              <a:avLst/>
              <a:gdLst>
                <a:gd name="textAreaLeft" fmla="*/ 0 w 196200"/>
                <a:gd name="textAreaRight" fmla="*/ 196560 w 196200"/>
                <a:gd name="textAreaTop" fmla="*/ 360 h 15120"/>
                <a:gd name="textAreaBottom" fmla="*/ 15840 h 15120"/>
              </a:gdLst>
              <a:ahLst/>
              <a:rect l="textAreaLeft" t="textAreaTop" r="textAreaRight" b="textAreaBottom"/>
              <a:pathLst>
                <a:path w="4106" h="322">
                  <a:moveTo>
                    <a:pt x="87" y="1"/>
                  </a:moveTo>
                  <a:cubicBezTo>
                    <a:pt x="41" y="1"/>
                    <a:pt x="4" y="37"/>
                    <a:pt x="3" y="81"/>
                  </a:cubicBezTo>
                  <a:cubicBezTo>
                    <a:pt x="1" y="127"/>
                    <a:pt x="35" y="165"/>
                    <a:pt x="80" y="169"/>
                  </a:cubicBezTo>
                  <a:lnTo>
                    <a:pt x="4023" y="322"/>
                  </a:lnTo>
                  <a:cubicBezTo>
                    <a:pt x="4068" y="320"/>
                    <a:pt x="4104" y="283"/>
                    <a:pt x="4104" y="239"/>
                  </a:cubicBezTo>
                  <a:cubicBezTo>
                    <a:pt x="4105" y="194"/>
                    <a:pt x="4071" y="156"/>
                    <a:pt x="4026" y="153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560" bIns="7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57" name="Google Shape;120;p5"/>
            <p:cNvSpPr/>
            <p:nvPr/>
          </p:nvSpPr>
          <p:spPr>
            <a:xfrm flipV="1" rot="17680200">
              <a:off x="131400" y="4083840"/>
              <a:ext cx="150480" cy="4572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-360 h 45720"/>
                <a:gd name="textAreaBottom" fmla="*/ 45720 h 45720"/>
              </a:gdLst>
              <a:ahLst/>
              <a:rect l="textAreaLeft" t="textAreaTop" r="textAreaRight" b="textAreaBottom"/>
              <a:pathLst>
                <a:path w="3152" h="959">
                  <a:moveTo>
                    <a:pt x="95" y="0"/>
                  </a:moveTo>
                  <a:cubicBezTo>
                    <a:pt x="59" y="0"/>
                    <a:pt x="25" y="24"/>
                    <a:pt x="14" y="60"/>
                  </a:cubicBezTo>
                  <a:cubicBezTo>
                    <a:pt x="1" y="103"/>
                    <a:pt x="24" y="149"/>
                    <a:pt x="67" y="165"/>
                  </a:cubicBezTo>
                  <a:cubicBezTo>
                    <a:pt x="1037" y="465"/>
                    <a:pt x="2029" y="731"/>
                    <a:pt x="3017" y="956"/>
                  </a:cubicBezTo>
                  <a:cubicBezTo>
                    <a:pt x="3023" y="957"/>
                    <a:pt x="3029" y="958"/>
                    <a:pt x="3036" y="958"/>
                  </a:cubicBezTo>
                  <a:cubicBezTo>
                    <a:pt x="3135" y="957"/>
                    <a:pt x="3152" y="815"/>
                    <a:pt x="3054" y="792"/>
                  </a:cubicBezTo>
                  <a:cubicBezTo>
                    <a:pt x="2071" y="568"/>
                    <a:pt x="1082" y="302"/>
                    <a:pt x="117" y="3"/>
                  </a:cubicBezTo>
                  <a:cubicBezTo>
                    <a:pt x="109" y="1"/>
                    <a:pt x="102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58" name="Google Shape;121;p5"/>
            <p:cNvSpPr/>
            <p:nvPr/>
          </p:nvSpPr>
          <p:spPr>
            <a:xfrm flipV="1" rot="17680200">
              <a:off x="-27000" y="4244760"/>
              <a:ext cx="115920" cy="39240"/>
            </a:xfrm>
            <a:custGeom>
              <a:avLst/>
              <a:gdLst>
                <a:gd name="textAreaLeft" fmla="*/ 0 w 115920"/>
                <a:gd name="textAreaRight" fmla="*/ 116280 w 115920"/>
                <a:gd name="textAreaTop" fmla="*/ -360 h 39240"/>
                <a:gd name="textAreaBottom" fmla="*/ 39240 h 39240"/>
              </a:gdLst>
              <a:ahLst/>
              <a:rect l="textAreaLeft" t="textAreaTop" r="textAreaRight" b="textAreaBottom"/>
              <a:pathLst>
                <a:path w="2426" h="825">
                  <a:moveTo>
                    <a:pt x="91" y="0"/>
                  </a:moveTo>
                  <a:cubicBezTo>
                    <a:pt x="52" y="0"/>
                    <a:pt x="16" y="28"/>
                    <a:pt x="8" y="69"/>
                  </a:cubicBezTo>
                  <a:cubicBezTo>
                    <a:pt x="0" y="116"/>
                    <a:pt x="31" y="161"/>
                    <a:pt x="79" y="168"/>
                  </a:cubicBezTo>
                  <a:cubicBezTo>
                    <a:pt x="830" y="313"/>
                    <a:pt x="1567" y="530"/>
                    <a:pt x="2277" y="818"/>
                  </a:cubicBezTo>
                  <a:cubicBezTo>
                    <a:pt x="2287" y="822"/>
                    <a:pt x="2298" y="824"/>
                    <a:pt x="2308" y="824"/>
                  </a:cubicBezTo>
                  <a:cubicBezTo>
                    <a:pt x="2401" y="824"/>
                    <a:pt x="2425" y="697"/>
                    <a:pt x="2340" y="662"/>
                  </a:cubicBezTo>
                  <a:cubicBezTo>
                    <a:pt x="1620" y="371"/>
                    <a:pt x="873" y="149"/>
                    <a:pt x="110" y="2"/>
                  </a:cubicBezTo>
                  <a:cubicBezTo>
                    <a:pt x="104" y="1"/>
                    <a:pt x="97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800" bIns="19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459" name="Google Shape;122;p5"/>
          <p:cNvGrpSpPr/>
          <p:nvPr/>
        </p:nvGrpSpPr>
        <p:grpSpPr>
          <a:xfrm>
            <a:off x="8038800" y="1976760"/>
            <a:ext cx="1215360" cy="1189800"/>
            <a:chOff x="8038800" y="1976760"/>
            <a:chExt cx="1215360" cy="1189800"/>
          </a:xfrm>
        </p:grpSpPr>
        <p:sp>
          <p:nvSpPr>
            <p:cNvPr id="460" name="Google Shape;123;p5"/>
            <p:cNvSpPr/>
            <p:nvPr/>
          </p:nvSpPr>
          <p:spPr>
            <a:xfrm flipV="1" rot="8248200">
              <a:off x="8116560" y="2249640"/>
              <a:ext cx="1059480" cy="642960"/>
            </a:xfrm>
            <a:custGeom>
              <a:avLst/>
              <a:gdLst>
                <a:gd name="textAreaLeft" fmla="*/ 0 w 1059480"/>
                <a:gd name="textAreaRight" fmla="*/ 1059840 w 1059480"/>
                <a:gd name="textAreaTop" fmla="*/ 360 h 642960"/>
                <a:gd name="textAreaBottom" fmla="*/ 643680 h 642960"/>
              </a:gdLst>
              <a:ahLst/>
              <a:rect l="textAreaLeft" t="textAreaTop" r="textAreaRight" b="textAreaBottom"/>
              <a:pathLst>
                <a:path w="22124" h="13427">
                  <a:moveTo>
                    <a:pt x="20245" y="0"/>
                  </a:moveTo>
                  <a:cubicBezTo>
                    <a:pt x="19052" y="0"/>
                    <a:pt x="17059" y="921"/>
                    <a:pt x="15152" y="2640"/>
                  </a:cubicBezTo>
                  <a:cubicBezTo>
                    <a:pt x="15518" y="2151"/>
                    <a:pt x="15090" y="1326"/>
                    <a:pt x="14181" y="1326"/>
                  </a:cubicBezTo>
                  <a:cubicBezTo>
                    <a:pt x="14104" y="1326"/>
                    <a:pt x="14025" y="1332"/>
                    <a:pt x="13941" y="1344"/>
                  </a:cubicBezTo>
                  <a:cubicBezTo>
                    <a:pt x="13009" y="1483"/>
                    <a:pt x="11220" y="2751"/>
                    <a:pt x="10050" y="4409"/>
                  </a:cubicBezTo>
                  <a:cubicBezTo>
                    <a:pt x="10153" y="3911"/>
                    <a:pt x="9833" y="3133"/>
                    <a:pt x="8985" y="3133"/>
                  </a:cubicBezTo>
                  <a:cubicBezTo>
                    <a:pt x="8889" y="3133"/>
                    <a:pt x="8786" y="3143"/>
                    <a:pt x="8677" y="3164"/>
                  </a:cubicBezTo>
                  <a:cubicBezTo>
                    <a:pt x="7561" y="3383"/>
                    <a:pt x="6103" y="5112"/>
                    <a:pt x="5240" y="6203"/>
                  </a:cubicBezTo>
                  <a:cubicBezTo>
                    <a:pt x="5305" y="5935"/>
                    <a:pt x="5275" y="5619"/>
                    <a:pt x="5139" y="5434"/>
                  </a:cubicBezTo>
                  <a:cubicBezTo>
                    <a:pt x="4944" y="5170"/>
                    <a:pt x="4685" y="5046"/>
                    <a:pt x="4385" y="5046"/>
                  </a:cubicBezTo>
                  <a:cubicBezTo>
                    <a:pt x="2813" y="5046"/>
                    <a:pt x="144" y="8476"/>
                    <a:pt x="0" y="13155"/>
                  </a:cubicBezTo>
                  <a:cubicBezTo>
                    <a:pt x="713" y="13228"/>
                    <a:pt x="2151" y="13427"/>
                    <a:pt x="3476" y="13427"/>
                  </a:cubicBezTo>
                  <a:cubicBezTo>
                    <a:pt x="4937" y="13427"/>
                    <a:pt x="6259" y="13186"/>
                    <a:pt x="6321" y="12272"/>
                  </a:cubicBezTo>
                  <a:cubicBezTo>
                    <a:pt x="6354" y="11776"/>
                    <a:pt x="6054" y="11501"/>
                    <a:pt x="5681" y="11345"/>
                  </a:cubicBezTo>
                  <a:lnTo>
                    <a:pt x="5681" y="11345"/>
                  </a:lnTo>
                  <a:cubicBezTo>
                    <a:pt x="6574" y="11495"/>
                    <a:pt x="7661" y="11629"/>
                    <a:pt x="8637" y="11629"/>
                  </a:cubicBezTo>
                  <a:cubicBezTo>
                    <a:pt x="10027" y="11629"/>
                    <a:pt x="11190" y="11357"/>
                    <a:pt x="11248" y="10470"/>
                  </a:cubicBezTo>
                  <a:cubicBezTo>
                    <a:pt x="11292" y="9809"/>
                    <a:pt x="10677" y="9465"/>
                    <a:pt x="9975" y="9320"/>
                  </a:cubicBezTo>
                  <a:lnTo>
                    <a:pt x="9975" y="9320"/>
                  </a:lnTo>
                  <a:cubicBezTo>
                    <a:pt x="10600" y="9389"/>
                    <a:pt x="11337" y="9444"/>
                    <a:pt x="12079" y="9444"/>
                  </a:cubicBezTo>
                  <a:cubicBezTo>
                    <a:pt x="13488" y="9444"/>
                    <a:pt x="14915" y="9244"/>
                    <a:pt x="15630" y="8552"/>
                  </a:cubicBezTo>
                  <a:cubicBezTo>
                    <a:pt x="16258" y="7943"/>
                    <a:pt x="16010" y="7239"/>
                    <a:pt x="15590" y="6953"/>
                  </a:cubicBezTo>
                  <a:lnTo>
                    <a:pt x="15590" y="6953"/>
                  </a:lnTo>
                  <a:cubicBezTo>
                    <a:pt x="15862" y="7005"/>
                    <a:pt x="16120" y="7029"/>
                    <a:pt x="16360" y="7029"/>
                  </a:cubicBezTo>
                  <a:cubicBezTo>
                    <a:pt x="17538" y="7029"/>
                    <a:pt x="18297" y="6453"/>
                    <a:pt x="18264" y="5801"/>
                  </a:cubicBezTo>
                  <a:cubicBezTo>
                    <a:pt x="18231" y="5119"/>
                    <a:pt x="17403" y="4685"/>
                    <a:pt x="16548" y="4685"/>
                  </a:cubicBezTo>
                  <a:cubicBezTo>
                    <a:pt x="16469" y="4685"/>
                    <a:pt x="16389" y="4688"/>
                    <a:pt x="16310" y="4696"/>
                  </a:cubicBezTo>
                  <a:cubicBezTo>
                    <a:pt x="19483" y="4308"/>
                    <a:pt x="22123" y="1382"/>
                    <a:pt x="21132" y="304"/>
                  </a:cubicBezTo>
                  <a:cubicBezTo>
                    <a:pt x="20944" y="100"/>
                    <a:pt x="20638" y="0"/>
                    <a:pt x="2024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61" name="Google Shape;124;p5"/>
            <p:cNvSpPr/>
            <p:nvPr/>
          </p:nvSpPr>
          <p:spPr>
            <a:xfrm flipV="1" rot="8248200">
              <a:off x="8210520" y="2292480"/>
              <a:ext cx="918000" cy="508680"/>
            </a:xfrm>
            <a:custGeom>
              <a:avLst/>
              <a:gdLst>
                <a:gd name="textAreaLeft" fmla="*/ 0 w 918000"/>
                <a:gd name="textAreaRight" fmla="*/ 918360 w 918000"/>
                <a:gd name="textAreaTop" fmla="*/ -360 h 508680"/>
                <a:gd name="textAreaBottom" fmla="*/ 508680 h 508680"/>
              </a:gdLst>
              <a:ahLst/>
              <a:rect l="textAreaLeft" t="textAreaTop" r="textAreaRight" b="textAreaBottom"/>
              <a:pathLst>
                <a:path w="19174" h="10628">
                  <a:moveTo>
                    <a:pt x="19078" y="0"/>
                  </a:moveTo>
                  <a:cubicBezTo>
                    <a:pt x="19063" y="0"/>
                    <a:pt x="19048" y="4"/>
                    <a:pt x="19034" y="13"/>
                  </a:cubicBezTo>
                  <a:cubicBezTo>
                    <a:pt x="15270" y="2538"/>
                    <a:pt x="12221" y="3807"/>
                    <a:pt x="9529" y="4927"/>
                  </a:cubicBezTo>
                  <a:cubicBezTo>
                    <a:pt x="6235" y="6297"/>
                    <a:pt x="3389" y="7481"/>
                    <a:pt x="58" y="10480"/>
                  </a:cubicBezTo>
                  <a:cubicBezTo>
                    <a:pt x="1" y="10532"/>
                    <a:pt x="37" y="10627"/>
                    <a:pt x="115" y="10627"/>
                  </a:cubicBezTo>
                  <a:cubicBezTo>
                    <a:pt x="135" y="10627"/>
                    <a:pt x="155" y="10619"/>
                    <a:pt x="171" y="10605"/>
                  </a:cubicBezTo>
                  <a:cubicBezTo>
                    <a:pt x="3480" y="7626"/>
                    <a:pt x="6313" y="6447"/>
                    <a:pt x="9594" y="5082"/>
                  </a:cubicBezTo>
                  <a:cubicBezTo>
                    <a:pt x="12292" y="3959"/>
                    <a:pt x="15351" y="2687"/>
                    <a:pt x="19127" y="154"/>
                  </a:cubicBezTo>
                  <a:cubicBezTo>
                    <a:pt x="19164" y="127"/>
                    <a:pt x="19174" y="75"/>
                    <a:pt x="19149" y="38"/>
                  </a:cubicBezTo>
                  <a:cubicBezTo>
                    <a:pt x="19132" y="13"/>
                    <a:pt x="19105" y="0"/>
                    <a:pt x="1907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62" name="Google Shape;125;p5"/>
            <p:cNvSpPr/>
            <p:nvPr/>
          </p:nvSpPr>
          <p:spPr>
            <a:xfrm flipV="1" rot="8248200">
              <a:off x="8420400" y="2458080"/>
              <a:ext cx="112320" cy="111960"/>
            </a:xfrm>
            <a:custGeom>
              <a:avLst/>
              <a:gdLst>
                <a:gd name="textAreaLeft" fmla="*/ 0 w 112320"/>
                <a:gd name="textAreaRight" fmla="*/ 112680 w 112320"/>
                <a:gd name="textAreaTop" fmla="*/ -360 h 111960"/>
                <a:gd name="textAreaBottom" fmla="*/ 111960 h 111960"/>
              </a:gdLst>
              <a:ahLst/>
              <a:rect l="textAreaLeft" t="textAreaTop" r="textAreaRight" b="textAreaBottom"/>
              <a:pathLst>
                <a:path w="2353" h="2347">
                  <a:moveTo>
                    <a:pt x="2259" y="1"/>
                  </a:moveTo>
                  <a:cubicBezTo>
                    <a:pt x="2237" y="1"/>
                    <a:pt x="2214" y="10"/>
                    <a:pt x="2197" y="28"/>
                  </a:cubicBezTo>
                  <a:lnTo>
                    <a:pt x="54" y="2203"/>
                  </a:lnTo>
                  <a:cubicBezTo>
                    <a:pt x="1" y="2257"/>
                    <a:pt x="39" y="2347"/>
                    <a:pt x="114" y="2347"/>
                  </a:cubicBezTo>
                  <a:cubicBezTo>
                    <a:pt x="136" y="2347"/>
                    <a:pt x="158" y="2337"/>
                    <a:pt x="174" y="2322"/>
                  </a:cubicBezTo>
                  <a:lnTo>
                    <a:pt x="2318" y="146"/>
                  </a:lnTo>
                  <a:cubicBezTo>
                    <a:pt x="2352" y="114"/>
                    <a:pt x="2353" y="59"/>
                    <a:pt x="2319" y="25"/>
                  </a:cubicBezTo>
                  <a:cubicBezTo>
                    <a:pt x="2302" y="9"/>
                    <a:pt x="2281" y="1"/>
                    <a:pt x="225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160" bIns="56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63" name="Google Shape;126;p5"/>
            <p:cNvSpPr/>
            <p:nvPr/>
          </p:nvSpPr>
          <p:spPr>
            <a:xfrm flipV="1" rot="8248200">
              <a:off x="8666640" y="2365920"/>
              <a:ext cx="105120" cy="111600"/>
            </a:xfrm>
            <a:custGeom>
              <a:avLst/>
              <a:gdLst>
                <a:gd name="textAreaLeft" fmla="*/ 0 w 105120"/>
                <a:gd name="textAreaRight" fmla="*/ 105480 w 105120"/>
                <a:gd name="textAreaTop" fmla="*/ 360 h 111600"/>
                <a:gd name="textAreaBottom" fmla="*/ 112320 h 111600"/>
              </a:gdLst>
              <a:ahLst/>
              <a:rect l="textAreaLeft" t="textAreaTop" r="textAreaRight" b="textAreaBottom"/>
              <a:pathLst>
                <a:path w="2202" h="2334">
                  <a:moveTo>
                    <a:pt x="2081" y="0"/>
                  </a:moveTo>
                  <a:cubicBezTo>
                    <a:pt x="2063" y="0"/>
                    <a:pt x="2043" y="7"/>
                    <a:pt x="2025" y="23"/>
                  </a:cubicBezTo>
                  <a:cubicBezTo>
                    <a:pt x="1310" y="696"/>
                    <a:pt x="648" y="1423"/>
                    <a:pt x="43" y="2198"/>
                  </a:cubicBezTo>
                  <a:cubicBezTo>
                    <a:pt x="1" y="2253"/>
                    <a:pt x="40" y="2334"/>
                    <a:pt x="110" y="2334"/>
                  </a:cubicBezTo>
                  <a:cubicBezTo>
                    <a:pt x="136" y="2334"/>
                    <a:pt x="160" y="2322"/>
                    <a:pt x="177" y="2301"/>
                  </a:cubicBezTo>
                  <a:cubicBezTo>
                    <a:pt x="775" y="1533"/>
                    <a:pt x="1431" y="813"/>
                    <a:pt x="2140" y="146"/>
                  </a:cubicBezTo>
                  <a:cubicBezTo>
                    <a:pt x="2201" y="86"/>
                    <a:pt x="2147" y="0"/>
                    <a:pt x="208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5800" bIns="55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64" name="Google Shape;127;p5"/>
            <p:cNvSpPr/>
            <p:nvPr/>
          </p:nvSpPr>
          <p:spPr>
            <a:xfrm flipV="1" rot="8248200">
              <a:off x="8931960" y="2284920"/>
              <a:ext cx="77760" cy="16164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-360 h 161640"/>
                <a:gd name="textAreaBottom" fmla="*/ 161640 h 161640"/>
              </a:gdLst>
              <a:ahLst/>
              <a:rect l="textAreaLeft" t="textAreaTop" r="textAreaRight" b="textAreaBottom"/>
              <a:pathLst>
                <a:path w="1631" h="3383">
                  <a:moveTo>
                    <a:pt x="1514" y="1"/>
                  </a:moveTo>
                  <a:cubicBezTo>
                    <a:pt x="1492" y="1"/>
                    <a:pt x="1469" y="10"/>
                    <a:pt x="1450" y="33"/>
                  </a:cubicBezTo>
                  <a:cubicBezTo>
                    <a:pt x="723" y="990"/>
                    <a:pt x="229" y="2102"/>
                    <a:pt x="9" y="3283"/>
                  </a:cubicBezTo>
                  <a:cubicBezTo>
                    <a:pt x="0" y="3329"/>
                    <a:pt x="30" y="3372"/>
                    <a:pt x="76" y="3382"/>
                  </a:cubicBezTo>
                  <a:cubicBezTo>
                    <a:pt x="81" y="3382"/>
                    <a:pt x="86" y="3383"/>
                    <a:pt x="91" y="3383"/>
                  </a:cubicBezTo>
                  <a:cubicBezTo>
                    <a:pt x="132" y="3383"/>
                    <a:pt x="166" y="3353"/>
                    <a:pt x="173" y="3313"/>
                  </a:cubicBezTo>
                  <a:cubicBezTo>
                    <a:pt x="389" y="2158"/>
                    <a:pt x="873" y="1070"/>
                    <a:pt x="1584" y="135"/>
                  </a:cubicBezTo>
                  <a:cubicBezTo>
                    <a:pt x="1630" y="70"/>
                    <a:pt x="1574" y="1"/>
                    <a:pt x="151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1000" bIns="81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65" name="Google Shape;128;p5"/>
            <p:cNvSpPr/>
            <p:nvPr/>
          </p:nvSpPr>
          <p:spPr>
            <a:xfrm flipV="1" rot="8248200">
              <a:off x="8390880" y="2668320"/>
              <a:ext cx="147600" cy="16200"/>
            </a:xfrm>
            <a:custGeom>
              <a:avLst/>
              <a:gdLst>
                <a:gd name="textAreaLeft" fmla="*/ 0 w 147600"/>
                <a:gd name="textAreaRight" fmla="*/ 147960 w 147600"/>
                <a:gd name="textAreaTop" fmla="*/ -360 h 16200"/>
                <a:gd name="textAreaBottom" fmla="*/ 16200 h 16200"/>
              </a:gdLst>
              <a:ahLst/>
              <a:rect l="textAreaLeft" t="textAreaTop" r="textAreaRight" b="textAreaBottom"/>
              <a:pathLst>
                <a:path w="3092" h="337">
                  <a:moveTo>
                    <a:pt x="87" y="0"/>
                  </a:moveTo>
                  <a:cubicBezTo>
                    <a:pt x="43" y="0"/>
                    <a:pt x="6" y="35"/>
                    <a:pt x="4" y="80"/>
                  </a:cubicBezTo>
                  <a:cubicBezTo>
                    <a:pt x="1" y="126"/>
                    <a:pt x="37" y="166"/>
                    <a:pt x="82" y="169"/>
                  </a:cubicBezTo>
                  <a:lnTo>
                    <a:pt x="3007" y="337"/>
                  </a:lnTo>
                  <a:lnTo>
                    <a:pt x="3008" y="337"/>
                  </a:lnTo>
                  <a:cubicBezTo>
                    <a:pt x="3052" y="336"/>
                    <a:pt x="3088" y="299"/>
                    <a:pt x="3089" y="255"/>
                  </a:cubicBezTo>
                  <a:cubicBezTo>
                    <a:pt x="3091" y="210"/>
                    <a:pt x="3056" y="172"/>
                    <a:pt x="3012" y="169"/>
                  </a:cubicBezTo>
                  <a:lnTo>
                    <a:pt x="93" y="0"/>
                  </a:lnTo>
                  <a:cubicBezTo>
                    <a:pt x="91" y="0"/>
                    <a:pt x="89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280" bIns="8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66" name="Google Shape;129;p5"/>
            <p:cNvSpPr/>
            <p:nvPr/>
          </p:nvSpPr>
          <p:spPr>
            <a:xfrm flipV="1" rot="8248200">
              <a:off x="8533800" y="2639160"/>
              <a:ext cx="196200" cy="15120"/>
            </a:xfrm>
            <a:custGeom>
              <a:avLst/>
              <a:gdLst>
                <a:gd name="textAreaLeft" fmla="*/ 0 w 196200"/>
                <a:gd name="textAreaRight" fmla="*/ 196560 w 196200"/>
                <a:gd name="textAreaTop" fmla="*/ 360 h 15120"/>
                <a:gd name="textAreaBottom" fmla="*/ 15840 h 15120"/>
              </a:gdLst>
              <a:ahLst/>
              <a:rect l="textAreaLeft" t="textAreaTop" r="textAreaRight" b="textAreaBottom"/>
              <a:pathLst>
                <a:path w="4106" h="322">
                  <a:moveTo>
                    <a:pt x="87" y="1"/>
                  </a:moveTo>
                  <a:cubicBezTo>
                    <a:pt x="41" y="1"/>
                    <a:pt x="4" y="37"/>
                    <a:pt x="3" y="81"/>
                  </a:cubicBezTo>
                  <a:cubicBezTo>
                    <a:pt x="1" y="127"/>
                    <a:pt x="35" y="165"/>
                    <a:pt x="80" y="169"/>
                  </a:cubicBezTo>
                  <a:lnTo>
                    <a:pt x="4023" y="322"/>
                  </a:lnTo>
                  <a:cubicBezTo>
                    <a:pt x="4068" y="320"/>
                    <a:pt x="4104" y="283"/>
                    <a:pt x="4104" y="239"/>
                  </a:cubicBezTo>
                  <a:cubicBezTo>
                    <a:pt x="4105" y="194"/>
                    <a:pt x="4071" y="156"/>
                    <a:pt x="4026" y="153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560" bIns="7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67" name="Google Shape;130;p5"/>
            <p:cNvSpPr/>
            <p:nvPr/>
          </p:nvSpPr>
          <p:spPr>
            <a:xfrm flipV="1" rot="8248200">
              <a:off x="8778600" y="2571120"/>
              <a:ext cx="150480" cy="4572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-360 h 45720"/>
                <a:gd name="textAreaBottom" fmla="*/ 45720 h 45720"/>
              </a:gdLst>
              <a:ahLst/>
              <a:rect l="textAreaLeft" t="textAreaTop" r="textAreaRight" b="textAreaBottom"/>
              <a:pathLst>
                <a:path w="3152" h="959">
                  <a:moveTo>
                    <a:pt x="95" y="0"/>
                  </a:moveTo>
                  <a:cubicBezTo>
                    <a:pt x="59" y="0"/>
                    <a:pt x="25" y="24"/>
                    <a:pt x="14" y="60"/>
                  </a:cubicBezTo>
                  <a:cubicBezTo>
                    <a:pt x="1" y="103"/>
                    <a:pt x="24" y="149"/>
                    <a:pt x="67" y="165"/>
                  </a:cubicBezTo>
                  <a:cubicBezTo>
                    <a:pt x="1037" y="465"/>
                    <a:pt x="2029" y="731"/>
                    <a:pt x="3017" y="956"/>
                  </a:cubicBezTo>
                  <a:cubicBezTo>
                    <a:pt x="3023" y="957"/>
                    <a:pt x="3029" y="958"/>
                    <a:pt x="3036" y="958"/>
                  </a:cubicBezTo>
                  <a:cubicBezTo>
                    <a:pt x="3135" y="957"/>
                    <a:pt x="3152" y="815"/>
                    <a:pt x="3054" y="792"/>
                  </a:cubicBezTo>
                  <a:cubicBezTo>
                    <a:pt x="2071" y="568"/>
                    <a:pt x="1082" y="302"/>
                    <a:pt x="117" y="3"/>
                  </a:cubicBezTo>
                  <a:cubicBezTo>
                    <a:pt x="109" y="1"/>
                    <a:pt x="102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68" name="Google Shape;131;p5"/>
            <p:cNvSpPr/>
            <p:nvPr/>
          </p:nvSpPr>
          <p:spPr>
            <a:xfrm flipV="1" rot="8248200">
              <a:off x="9018720" y="2497680"/>
              <a:ext cx="115920" cy="38880"/>
            </a:xfrm>
            <a:custGeom>
              <a:avLst/>
              <a:gdLst>
                <a:gd name="textAreaLeft" fmla="*/ 0 w 115920"/>
                <a:gd name="textAreaRight" fmla="*/ 116280 w 115920"/>
                <a:gd name="textAreaTop" fmla="*/ 360 h 38880"/>
                <a:gd name="textAreaBottom" fmla="*/ 39600 h 38880"/>
              </a:gdLst>
              <a:ahLst/>
              <a:rect l="textAreaLeft" t="textAreaTop" r="textAreaRight" b="textAreaBottom"/>
              <a:pathLst>
                <a:path w="2426" h="825">
                  <a:moveTo>
                    <a:pt x="91" y="0"/>
                  </a:moveTo>
                  <a:cubicBezTo>
                    <a:pt x="52" y="0"/>
                    <a:pt x="16" y="28"/>
                    <a:pt x="8" y="69"/>
                  </a:cubicBezTo>
                  <a:cubicBezTo>
                    <a:pt x="0" y="116"/>
                    <a:pt x="31" y="161"/>
                    <a:pt x="79" y="168"/>
                  </a:cubicBezTo>
                  <a:cubicBezTo>
                    <a:pt x="830" y="313"/>
                    <a:pt x="1567" y="530"/>
                    <a:pt x="2277" y="818"/>
                  </a:cubicBezTo>
                  <a:cubicBezTo>
                    <a:pt x="2287" y="822"/>
                    <a:pt x="2298" y="824"/>
                    <a:pt x="2308" y="824"/>
                  </a:cubicBezTo>
                  <a:cubicBezTo>
                    <a:pt x="2401" y="824"/>
                    <a:pt x="2425" y="697"/>
                    <a:pt x="2340" y="662"/>
                  </a:cubicBezTo>
                  <a:cubicBezTo>
                    <a:pt x="1620" y="371"/>
                    <a:pt x="873" y="149"/>
                    <a:pt x="110" y="2"/>
                  </a:cubicBezTo>
                  <a:cubicBezTo>
                    <a:pt x="104" y="1"/>
                    <a:pt x="97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440" bIns="19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133;p6"/>
          <p:cNvSpPr/>
          <p:nvPr/>
        </p:nvSpPr>
        <p:spPr>
          <a:xfrm flipH="1" rot="18364800">
            <a:off x="8395200" y="496080"/>
            <a:ext cx="828000" cy="435960"/>
          </a:xfrm>
          <a:custGeom>
            <a:avLst/>
            <a:gdLst>
              <a:gd name="textAreaLeft" fmla="*/ 360 w 828000"/>
              <a:gd name="textAreaRight" fmla="*/ 828720 w 828000"/>
              <a:gd name="textAreaTop" fmla="*/ 0 h 435960"/>
              <a:gd name="textAreaBottom" fmla="*/ 436320 h 435960"/>
            </a:gdLst>
            <a:ahLst/>
            <a:rect l="textAreaLeft" t="textAreaTop" r="textAreaRight" b="textAreaBottom"/>
            <a:pathLst>
              <a:path w="17162" h="9040">
                <a:moveTo>
                  <a:pt x="16106" y="1"/>
                </a:moveTo>
                <a:cubicBezTo>
                  <a:pt x="16013" y="1"/>
                  <a:pt x="15919" y="15"/>
                  <a:pt x="15833" y="44"/>
                </a:cubicBezTo>
                <a:cubicBezTo>
                  <a:pt x="15118" y="286"/>
                  <a:pt x="14527" y="1398"/>
                  <a:pt x="13783" y="2420"/>
                </a:cubicBezTo>
                <a:cubicBezTo>
                  <a:pt x="13146" y="2887"/>
                  <a:pt x="12490" y="3325"/>
                  <a:pt x="11816" y="3736"/>
                </a:cubicBezTo>
                <a:cubicBezTo>
                  <a:pt x="12281" y="3366"/>
                  <a:pt x="12824" y="2840"/>
                  <a:pt x="12930" y="2339"/>
                </a:cubicBezTo>
                <a:cubicBezTo>
                  <a:pt x="12967" y="2162"/>
                  <a:pt x="12934" y="1962"/>
                  <a:pt x="12805" y="1837"/>
                </a:cubicBezTo>
                <a:cubicBezTo>
                  <a:pt x="12720" y="1755"/>
                  <a:pt x="12605" y="1718"/>
                  <a:pt x="12487" y="1718"/>
                </a:cubicBezTo>
                <a:cubicBezTo>
                  <a:pt x="12352" y="1718"/>
                  <a:pt x="12211" y="1766"/>
                  <a:pt x="12102" y="1847"/>
                </a:cubicBezTo>
                <a:cubicBezTo>
                  <a:pt x="11628" y="2201"/>
                  <a:pt x="11467" y="3188"/>
                  <a:pt x="11154" y="4126"/>
                </a:cubicBezTo>
                <a:cubicBezTo>
                  <a:pt x="10686" y="4394"/>
                  <a:pt x="10211" y="4648"/>
                  <a:pt x="9728" y="4888"/>
                </a:cubicBezTo>
                <a:cubicBezTo>
                  <a:pt x="10190" y="4522"/>
                  <a:pt x="10842" y="3911"/>
                  <a:pt x="10894" y="3343"/>
                </a:cubicBezTo>
                <a:cubicBezTo>
                  <a:pt x="10909" y="3172"/>
                  <a:pt x="10855" y="2984"/>
                  <a:pt x="10717" y="2880"/>
                </a:cubicBezTo>
                <a:cubicBezTo>
                  <a:pt x="10643" y="2824"/>
                  <a:pt x="10554" y="2799"/>
                  <a:pt x="10463" y="2799"/>
                </a:cubicBezTo>
                <a:cubicBezTo>
                  <a:pt x="10314" y="2799"/>
                  <a:pt x="10159" y="2865"/>
                  <a:pt x="10048" y="2970"/>
                </a:cubicBezTo>
                <a:cubicBezTo>
                  <a:pt x="9639" y="3357"/>
                  <a:pt x="9497" y="4185"/>
                  <a:pt x="9299" y="5097"/>
                </a:cubicBezTo>
                <a:cubicBezTo>
                  <a:pt x="8794" y="5338"/>
                  <a:pt x="8282" y="5565"/>
                  <a:pt x="7764" y="5775"/>
                </a:cubicBezTo>
                <a:cubicBezTo>
                  <a:pt x="8039" y="5595"/>
                  <a:pt x="8387" y="5357"/>
                  <a:pt x="8680" y="5122"/>
                </a:cubicBezTo>
                <a:cubicBezTo>
                  <a:pt x="9433" y="4519"/>
                  <a:pt x="9079" y="3951"/>
                  <a:pt x="8939" y="3819"/>
                </a:cubicBezTo>
                <a:cubicBezTo>
                  <a:pt x="8854" y="3738"/>
                  <a:pt x="8733" y="3686"/>
                  <a:pt x="8594" y="3686"/>
                </a:cubicBezTo>
                <a:cubicBezTo>
                  <a:pt x="8344" y="3686"/>
                  <a:pt x="8035" y="3855"/>
                  <a:pt x="7775" y="4329"/>
                </a:cubicBezTo>
                <a:cubicBezTo>
                  <a:pt x="7394" y="5023"/>
                  <a:pt x="7307" y="5698"/>
                  <a:pt x="7284" y="5965"/>
                </a:cubicBezTo>
                <a:cubicBezTo>
                  <a:pt x="6668" y="6203"/>
                  <a:pt x="6043" y="6420"/>
                  <a:pt x="5411" y="6614"/>
                </a:cubicBezTo>
                <a:cubicBezTo>
                  <a:pt x="5704" y="6425"/>
                  <a:pt x="6096" y="6160"/>
                  <a:pt x="6423" y="5897"/>
                </a:cubicBezTo>
                <a:cubicBezTo>
                  <a:pt x="7198" y="5277"/>
                  <a:pt x="6834" y="4693"/>
                  <a:pt x="6690" y="4557"/>
                </a:cubicBezTo>
                <a:cubicBezTo>
                  <a:pt x="6603" y="4474"/>
                  <a:pt x="6478" y="4421"/>
                  <a:pt x="6335" y="4421"/>
                </a:cubicBezTo>
                <a:cubicBezTo>
                  <a:pt x="6078" y="4421"/>
                  <a:pt x="5760" y="4594"/>
                  <a:pt x="5493" y="5081"/>
                </a:cubicBezTo>
                <a:cubicBezTo>
                  <a:pt x="5112" y="5776"/>
                  <a:pt x="5015" y="6452"/>
                  <a:pt x="4990" y="6741"/>
                </a:cubicBezTo>
                <a:cubicBezTo>
                  <a:pt x="4325" y="6934"/>
                  <a:pt x="3655" y="7104"/>
                  <a:pt x="2978" y="7249"/>
                </a:cubicBezTo>
                <a:cubicBezTo>
                  <a:pt x="3314" y="7096"/>
                  <a:pt x="3744" y="6887"/>
                  <a:pt x="4113" y="6672"/>
                </a:cubicBezTo>
                <a:cubicBezTo>
                  <a:pt x="5036" y="6135"/>
                  <a:pt x="4743" y="5455"/>
                  <a:pt x="4611" y="5286"/>
                </a:cubicBezTo>
                <a:cubicBezTo>
                  <a:pt x="4515" y="5165"/>
                  <a:pt x="4356" y="5079"/>
                  <a:pt x="4161" y="5079"/>
                </a:cubicBezTo>
                <a:cubicBezTo>
                  <a:pt x="3901" y="5079"/>
                  <a:pt x="3576" y="5231"/>
                  <a:pt x="3255" y="5655"/>
                </a:cubicBezTo>
                <a:cubicBezTo>
                  <a:pt x="2730" y="6345"/>
                  <a:pt x="2523" y="7062"/>
                  <a:pt x="2451" y="7357"/>
                </a:cubicBezTo>
                <a:cubicBezTo>
                  <a:pt x="1653" y="7511"/>
                  <a:pt x="851" y="7631"/>
                  <a:pt x="45" y="7716"/>
                </a:cubicBezTo>
                <a:cubicBezTo>
                  <a:pt x="34" y="7768"/>
                  <a:pt x="20" y="7818"/>
                  <a:pt x="1" y="7868"/>
                </a:cubicBezTo>
                <a:lnTo>
                  <a:pt x="0" y="7871"/>
                </a:lnTo>
                <a:cubicBezTo>
                  <a:pt x="520" y="7818"/>
                  <a:pt x="1037" y="7751"/>
                  <a:pt x="1553" y="7668"/>
                </a:cubicBezTo>
                <a:cubicBezTo>
                  <a:pt x="1872" y="7617"/>
                  <a:pt x="2192" y="7562"/>
                  <a:pt x="2510" y="7499"/>
                </a:cubicBezTo>
                <a:cubicBezTo>
                  <a:pt x="2845" y="7855"/>
                  <a:pt x="4038" y="9039"/>
                  <a:pt x="5092" y="9039"/>
                </a:cubicBezTo>
                <a:cubicBezTo>
                  <a:pt x="5149" y="9039"/>
                  <a:pt x="5207" y="9036"/>
                  <a:pt x="5264" y="9028"/>
                </a:cubicBezTo>
                <a:cubicBezTo>
                  <a:pt x="5512" y="8995"/>
                  <a:pt x="5761" y="8859"/>
                  <a:pt x="5867" y="8631"/>
                </a:cubicBezTo>
                <a:cubicBezTo>
                  <a:pt x="6017" y="8309"/>
                  <a:pt x="5831" y="7911"/>
                  <a:pt x="5538" y="7714"/>
                </a:cubicBezTo>
                <a:cubicBezTo>
                  <a:pt x="5120" y="7430"/>
                  <a:pt x="4091" y="7373"/>
                  <a:pt x="3329" y="7373"/>
                </a:cubicBezTo>
                <a:cubicBezTo>
                  <a:pt x="3255" y="7373"/>
                  <a:pt x="3184" y="7373"/>
                  <a:pt x="3116" y="7374"/>
                </a:cubicBezTo>
                <a:cubicBezTo>
                  <a:pt x="3790" y="7227"/>
                  <a:pt x="4458" y="7056"/>
                  <a:pt x="5119" y="6862"/>
                </a:cubicBezTo>
                <a:cubicBezTo>
                  <a:pt x="5408" y="7104"/>
                  <a:pt x="6404" y="7886"/>
                  <a:pt x="7245" y="7886"/>
                </a:cubicBezTo>
                <a:cubicBezTo>
                  <a:pt x="7343" y="7886"/>
                  <a:pt x="7439" y="7875"/>
                  <a:pt x="7532" y="7851"/>
                </a:cubicBezTo>
                <a:cubicBezTo>
                  <a:pt x="7734" y="7800"/>
                  <a:pt x="7924" y="7663"/>
                  <a:pt x="7989" y="7466"/>
                </a:cubicBezTo>
                <a:cubicBezTo>
                  <a:pt x="8080" y="7188"/>
                  <a:pt x="7889" y="6880"/>
                  <a:pt x="7630" y="6746"/>
                </a:cubicBezTo>
                <a:cubicBezTo>
                  <a:pt x="7440" y="6648"/>
                  <a:pt x="7125" y="6613"/>
                  <a:pt x="6779" y="6613"/>
                </a:cubicBezTo>
                <a:cubicBezTo>
                  <a:pt x="6403" y="6613"/>
                  <a:pt x="5990" y="6654"/>
                  <a:pt x="5661" y="6696"/>
                </a:cubicBezTo>
                <a:cubicBezTo>
                  <a:pt x="5942" y="6607"/>
                  <a:pt x="6221" y="6514"/>
                  <a:pt x="6500" y="6417"/>
                </a:cubicBezTo>
                <a:cubicBezTo>
                  <a:pt x="6820" y="6304"/>
                  <a:pt x="7136" y="6186"/>
                  <a:pt x="7452" y="6063"/>
                </a:cubicBezTo>
                <a:cubicBezTo>
                  <a:pt x="7785" y="6285"/>
                  <a:pt x="8887" y="6975"/>
                  <a:pt x="9733" y="6975"/>
                </a:cubicBezTo>
                <a:cubicBezTo>
                  <a:pt x="9841" y="6975"/>
                  <a:pt x="9945" y="6964"/>
                  <a:pt x="10042" y="6939"/>
                </a:cubicBezTo>
                <a:cubicBezTo>
                  <a:pt x="10239" y="6890"/>
                  <a:pt x="10425" y="6756"/>
                  <a:pt x="10489" y="6564"/>
                </a:cubicBezTo>
                <a:cubicBezTo>
                  <a:pt x="10579" y="6290"/>
                  <a:pt x="10391" y="5989"/>
                  <a:pt x="10137" y="5858"/>
                </a:cubicBezTo>
                <a:cubicBezTo>
                  <a:pt x="9912" y="5742"/>
                  <a:pt x="9631" y="5695"/>
                  <a:pt x="9308" y="5695"/>
                </a:cubicBezTo>
                <a:cubicBezTo>
                  <a:pt x="8905" y="5695"/>
                  <a:pt x="8438" y="5767"/>
                  <a:pt x="7933" y="5870"/>
                </a:cubicBezTo>
                <a:cubicBezTo>
                  <a:pt x="8581" y="5602"/>
                  <a:pt x="9218" y="5312"/>
                  <a:pt x="9843" y="5000"/>
                </a:cubicBezTo>
                <a:cubicBezTo>
                  <a:pt x="9985" y="5101"/>
                  <a:pt x="10372" y="5337"/>
                  <a:pt x="11299" y="5729"/>
                </a:cubicBezTo>
                <a:cubicBezTo>
                  <a:pt x="11509" y="5818"/>
                  <a:pt x="11688" y="5854"/>
                  <a:pt x="11841" y="5854"/>
                </a:cubicBezTo>
                <a:cubicBezTo>
                  <a:pt x="12340" y="5854"/>
                  <a:pt x="12549" y="5472"/>
                  <a:pt x="12588" y="5326"/>
                </a:cubicBezTo>
                <a:cubicBezTo>
                  <a:pt x="12676" y="5005"/>
                  <a:pt x="12430" y="4536"/>
                  <a:pt x="11577" y="4534"/>
                </a:cubicBezTo>
                <a:cubicBezTo>
                  <a:pt x="11191" y="4535"/>
                  <a:pt x="10807" y="4589"/>
                  <a:pt x="10435" y="4694"/>
                </a:cubicBezTo>
                <a:cubicBezTo>
                  <a:pt x="10676" y="4567"/>
                  <a:pt x="10914" y="4437"/>
                  <a:pt x="11150" y="4302"/>
                </a:cubicBezTo>
                <a:cubicBezTo>
                  <a:pt x="11270" y="4234"/>
                  <a:pt x="11390" y="4164"/>
                  <a:pt x="11509" y="4094"/>
                </a:cubicBezTo>
                <a:cubicBezTo>
                  <a:pt x="11795" y="4171"/>
                  <a:pt x="12565" y="4358"/>
                  <a:pt x="13278" y="4358"/>
                </a:cubicBezTo>
                <a:cubicBezTo>
                  <a:pt x="13662" y="4358"/>
                  <a:pt x="14031" y="4303"/>
                  <a:pt x="14299" y="4148"/>
                </a:cubicBezTo>
                <a:cubicBezTo>
                  <a:pt x="14472" y="4047"/>
                  <a:pt x="14614" y="3869"/>
                  <a:pt x="14621" y="3668"/>
                </a:cubicBezTo>
                <a:cubicBezTo>
                  <a:pt x="14633" y="3386"/>
                  <a:pt x="14372" y="3150"/>
                  <a:pt x="14095" y="3095"/>
                </a:cubicBezTo>
                <a:cubicBezTo>
                  <a:pt x="14035" y="3083"/>
                  <a:pt x="13973" y="3077"/>
                  <a:pt x="13908" y="3077"/>
                </a:cubicBezTo>
                <a:cubicBezTo>
                  <a:pt x="13418" y="3077"/>
                  <a:pt x="12792" y="3401"/>
                  <a:pt x="12108" y="3733"/>
                </a:cubicBezTo>
                <a:cubicBezTo>
                  <a:pt x="12698" y="3365"/>
                  <a:pt x="13273" y="2978"/>
                  <a:pt x="13831" y="2570"/>
                </a:cubicBezTo>
                <a:cubicBezTo>
                  <a:pt x="14579" y="2362"/>
                  <a:pt x="17162" y="1549"/>
                  <a:pt x="16711" y="319"/>
                </a:cubicBezTo>
                <a:cubicBezTo>
                  <a:pt x="16599" y="104"/>
                  <a:pt x="16353" y="1"/>
                  <a:pt x="16106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74" name="Google Shape;134;p6"/>
          <p:cNvSpPr/>
          <p:nvPr/>
        </p:nvSpPr>
        <p:spPr>
          <a:xfrm flipH="1" rot="18364800">
            <a:off x="8195760" y="90720"/>
            <a:ext cx="897120" cy="840960"/>
          </a:xfrm>
          <a:custGeom>
            <a:avLst/>
            <a:gdLst>
              <a:gd name="textAreaLeft" fmla="*/ 360 w 897120"/>
              <a:gd name="textAreaRight" fmla="*/ 897840 w 897120"/>
              <a:gd name="textAreaTop" fmla="*/ 0 h 840960"/>
              <a:gd name="textAreaBottom" fmla="*/ 841320 h 840960"/>
            </a:gdLst>
            <a:ahLst/>
            <a:rect l="textAreaLeft" t="textAreaTop" r="textAreaRight" b="textAreaBottom"/>
            <a:pathLst>
              <a:path w="18594" h="17423">
                <a:moveTo>
                  <a:pt x="17543" y="0"/>
                </a:moveTo>
                <a:cubicBezTo>
                  <a:pt x="16219" y="0"/>
                  <a:pt x="14492" y="2057"/>
                  <a:pt x="13951" y="2747"/>
                </a:cubicBezTo>
                <a:cubicBezTo>
                  <a:pt x="13143" y="3236"/>
                  <a:pt x="12353" y="3756"/>
                  <a:pt x="11579" y="4308"/>
                </a:cubicBezTo>
                <a:cubicBezTo>
                  <a:pt x="12460" y="3529"/>
                  <a:pt x="13287" y="2838"/>
                  <a:pt x="13428" y="2139"/>
                </a:cubicBezTo>
                <a:cubicBezTo>
                  <a:pt x="13504" y="1759"/>
                  <a:pt x="13344" y="1306"/>
                  <a:pt x="12982" y="1172"/>
                </a:cubicBezTo>
                <a:cubicBezTo>
                  <a:pt x="12908" y="1144"/>
                  <a:pt x="12830" y="1132"/>
                  <a:pt x="12753" y="1132"/>
                </a:cubicBezTo>
                <a:cubicBezTo>
                  <a:pt x="12559" y="1132"/>
                  <a:pt x="12363" y="1209"/>
                  <a:pt x="12206" y="1327"/>
                </a:cubicBezTo>
                <a:cubicBezTo>
                  <a:pt x="11247" y="2056"/>
                  <a:pt x="10891" y="4253"/>
                  <a:pt x="10808" y="4872"/>
                </a:cubicBezTo>
                <a:cubicBezTo>
                  <a:pt x="10657" y="4986"/>
                  <a:pt x="10507" y="5101"/>
                  <a:pt x="10357" y="5217"/>
                </a:cubicBezTo>
                <a:cubicBezTo>
                  <a:pt x="10065" y="5444"/>
                  <a:pt x="9775" y="5675"/>
                  <a:pt x="9488" y="5911"/>
                </a:cubicBezTo>
                <a:cubicBezTo>
                  <a:pt x="9757" y="5569"/>
                  <a:pt x="10060" y="5112"/>
                  <a:pt x="10290" y="4555"/>
                </a:cubicBezTo>
                <a:cubicBezTo>
                  <a:pt x="10736" y="3479"/>
                  <a:pt x="10274" y="2922"/>
                  <a:pt x="9823" y="2863"/>
                </a:cubicBezTo>
                <a:cubicBezTo>
                  <a:pt x="9799" y="2860"/>
                  <a:pt x="9771" y="2858"/>
                  <a:pt x="9739" y="2858"/>
                </a:cubicBezTo>
                <a:cubicBezTo>
                  <a:pt x="9402" y="2858"/>
                  <a:pt x="8630" y="3061"/>
                  <a:pt x="8636" y="4278"/>
                </a:cubicBezTo>
                <a:cubicBezTo>
                  <a:pt x="8644" y="5653"/>
                  <a:pt x="8739" y="6264"/>
                  <a:pt x="8792" y="6497"/>
                </a:cubicBezTo>
                <a:cubicBezTo>
                  <a:pt x="8069" y="7121"/>
                  <a:pt x="7369" y="7770"/>
                  <a:pt x="6691" y="8447"/>
                </a:cubicBezTo>
                <a:cubicBezTo>
                  <a:pt x="7402" y="7397"/>
                  <a:pt x="7928" y="6448"/>
                  <a:pt x="7865" y="5675"/>
                </a:cubicBezTo>
                <a:cubicBezTo>
                  <a:pt x="7833" y="5285"/>
                  <a:pt x="7551" y="4891"/>
                  <a:pt x="7160" y="4861"/>
                </a:cubicBezTo>
                <a:cubicBezTo>
                  <a:pt x="7144" y="4860"/>
                  <a:pt x="7127" y="4859"/>
                  <a:pt x="7111" y="4859"/>
                </a:cubicBezTo>
                <a:cubicBezTo>
                  <a:pt x="6853" y="4859"/>
                  <a:pt x="6607" y="5018"/>
                  <a:pt x="6450" y="5226"/>
                </a:cubicBezTo>
                <a:cubicBezTo>
                  <a:pt x="5720" y="6198"/>
                  <a:pt x="6076" y="8347"/>
                  <a:pt x="6194" y="8952"/>
                </a:cubicBezTo>
                <a:cubicBezTo>
                  <a:pt x="5874" y="9285"/>
                  <a:pt x="5558" y="9623"/>
                  <a:pt x="5249" y="9967"/>
                </a:cubicBezTo>
                <a:cubicBezTo>
                  <a:pt x="4980" y="10266"/>
                  <a:pt x="4715" y="10570"/>
                  <a:pt x="4455" y="10877"/>
                </a:cubicBezTo>
                <a:cubicBezTo>
                  <a:pt x="4890" y="10122"/>
                  <a:pt x="5478" y="8976"/>
                  <a:pt x="5427" y="8369"/>
                </a:cubicBezTo>
                <a:cubicBezTo>
                  <a:pt x="5394" y="7971"/>
                  <a:pt x="5106" y="7568"/>
                  <a:pt x="4708" y="7538"/>
                </a:cubicBezTo>
                <a:cubicBezTo>
                  <a:pt x="4691" y="7537"/>
                  <a:pt x="4675" y="7536"/>
                  <a:pt x="4659" y="7536"/>
                </a:cubicBezTo>
                <a:cubicBezTo>
                  <a:pt x="4394" y="7536"/>
                  <a:pt x="4143" y="7698"/>
                  <a:pt x="3983" y="7911"/>
                </a:cubicBezTo>
                <a:cubicBezTo>
                  <a:pt x="3234" y="8909"/>
                  <a:pt x="3791" y="10925"/>
                  <a:pt x="3963" y="11473"/>
                </a:cubicBezTo>
                <a:cubicBezTo>
                  <a:pt x="3368" y="12205"/>
                  <a:pt x="2802" y="12958"/>
                  <a:pt x="2263" y="13730"/>
                </a:cubicBezTo>
                <a:cubicBezTo>
                  <a:pt x="2681" y="12763"/>
                  <a:pt x="3260" y="11239"/>
                  <a:pt x="3109" y="10497"/>
                </a:cubicBezTo>
                <a:cubicBezTo>
                  <a:pt x="3014" y="10035"/>
                  <a:pt x="2626" y="9600"/>
                  <a:pt x="2156" y="9600"/>
                </a:cubicBezTo>
                <a:cubicBezTo>
                  <a:pt x="2146" y="9600"/>
                  <a:pt x="2136" y="9600"/>
                  <a:pt x="2125" y="9601"/>
                </a:cubicBezTo>
                <a:cubicBezTo>
                  <a:pt x="1783" y="9615"/>
                  <a:pt x="1479" y="9856"/>
                  <a:pt x="1308" y="10153"/>
                </a:cubicBezTo>
                <a:cubicBezTo>
                  <a:pt x="552" y="11454"/>
                  <a:pt x="1500" y="13785"/>
                  <a:pt x="1789" y="14427"/>
                </a:cubicBezTo>
                <a:cubicBezTo>
                  <a:pt x="1543" y="14796"/>
                  <a:pt x="1303" y="15169"/>
                  <a:pt x="1072" y="15546"/>
                </a:cubicBezTo>
                <a:cubicBezTo>
                  <a:pt x="697" y="16153"/>
                  <a:pt x="340" y="16770"/>
                  <a:pt x="0" y="17396"/>
                </a:cubicBezTo>
                <a:lnTo>
                  <a:pt x="4" y="17396"/>
                </a:lnTo>
                <a:cubicBezTo>
                  <a:pt x="77" y="17399"/>
                  <a:pt x="149" y="17408"/>
                  <a:pt x="220" y="17422"/>
                </a:cubicBezTo>
                <a:cubicBezTo>
                  <a:pt x="750" y="16450"/>
                  <a:pt x="1322" y="15502"/>
                  <a:pt x="1937" y="14577"/>
                </a:cubicBezTo>
                <a:cubicBezTo>
                  <a:pt x="2141" y="14609"/>
                  <a:pt x="2495" y="14654"/>
                  <a:pt x="2940" y="14654"/>
                </a:cubicBezTo>
                <a:cubicBezTo>
                  <a:pt x="3388" y="14654"/>
                  <a:pt x="3929" y="14609"/>
                  <a:pt x="4504" y="14459"/>
                </a:cubicBezTo>
                <a:cubicBezTo>
                  <a:pt x="5735" y="14139"/>
                  <a:pt x="5922" y="13372"/>
                  <a:pt x="5681" y="12942"/>
                </a:cubicBezTo>
                <a:cubicBezTo>
                  <a:pt x="5588" y="12778"/>
                  <a:pt x="5264" y="12418"/>
                  <a:pt x="4734" y="12418"/>
                </a:cubicBezTo>
                <a:cubicBezTo>
                  <a:pt x="4441" y="12418"/>
                  <a:pt x="4086" y="12528"/>
                  <a:pt x="3673" y="12842"/>
                </a:cubicBezTo>
                <a:cubicBezTo>
                  <a:pt x="3208" y="13194"/>
                  <a:pt x="2719" y="13627"/>
                  <a:pt x="2350" y="13969"/>
                </a:cubicBezTo>
                <a:cubicBezTo>
                  <a:pt x="2887" y="13193"/>
                  <a:pt x="3453" y="12436"/>
                  <a:pt x="4047" y="11700"/>
                </a:cubicBezTo>
                <a:cubicBezTo>
                  <a:pt x="4354" y="11797"/>
                  <a:pt x="5007" y="11970"/>
                  <a:pt x="5818" y="11970"/>
                </a:cubicBezTo>
                <a:cubicBezTo>
                  <a:pt x="6006" y="11970"/>
                  <a:pt x="6201" y="11961"/>
                  <a:pt x="6403" y="11939"/>
                </a:cubicBezTo>
                <a:cubicBezTo>
                  <a:pt x="7578" y="11814"/>
                  <a:pt x="7857" y="11135"/>
                  <a:pt x="7694" y="10705"/>
                </a:cubicBezTo>
                <a:cubicBezTo>
                  <a:pt x="7625" y="10524"/>
                  <a:pt x="7327" y="10081"/>
                  <a:pt x="6728" y="10081"/>
                </a:cubicBezTo>
                <a:cubicBezTo>
                  <a:pt x="6489" y="10081"/>
                  <a:pt x="6202" y="10151"/>
                  <a:pt x="5863" y="10337"/>
                </a:cubicBezTo>
                <a:cubicBezTo>
                  <a:pt x="5361" y="10611"/>
                  <a:pt x="4821" y="10966"/>
                  <a:pt x="4427" y="11236"/>
                </a:cubicBezTo>
                <a:cubicBezTo>
                  <a:pt x="5005" y="10542"/>
                  <a:pt x="5605" y="9868"/>
                  <a:pt x="6231" y="9215"/>
                </a:cubicBezTo>
                <a:cubicBezTo>
                  <a:pt x="6515" y="9306"/>
                  <a:pt x="7166" y="9487"/>
                  <a:pt x="7983" y="9487"/>
                </a:cubicBezTo>
                <a:cubicBezTo>
                  <a:pt x="8165" y="9487"/>
                  <a:pt x="8355" y="9478"/>
                  <a:pt x="8551" y="9457"/>
                </a:cubicBezTo>
                <a:cubicBezTo>
                  <a:pt x="9693" y="9335"/>
                  <a:pt x="9964" y="8674"/>
                  <a:pt x="9807" y="8258"/>
                </a:cubicBezTo>
                <a:cubicBezTo>
                  <a:pt x="9740" y="8081"/>
                  <a:pt x="9449" y="7650"/>
                  <a:pt x="8867" y="7650"/>
                </a:cubicBezTo>
                <a:cubicBezTo>
                  <a:pt x="8635" y="7650"/>
                  <a:pt x="8356" y="7719"/>
                  <a:pt x="8027" y="7899"/>
                </a:cubicBezTo>
                <a:cubicBezTo>
                  <a:pt x="7576" y="8146"/>
                  <a:pt x="7094" y="8459"/>
                  <a:pt x="6721" y="8712"/>
                </a:cubicBezTo>
                <a:cubicBezTo>
                  <a:pt x="7260" y="8169"/>
                  <a:pt x="7814" y="7642"/>
                  <a:pt x="8384" y="7133"/>
                </a:cubicBezTo>
                <a:cubicBezTo>
                  <a:pt x="9221" y="7286"/>
                  <a:pt x="9997" y="7451"/>
                  <a:pt x="10631" y="7451"/>
                </a:cubicBezTo>
                <a:cubicBezTo>
                  <a:pt x="10946" y="7451"/>
                  <a:pt x="11225" y="7411"/>
                  <a:pt x="11459" y="7307"/>
                </a:cubicBezTo>
                <a:cubicBezTo>
                  <a:pt x="11765" y="7171"/>
                  <a:pt x="12008" y="6833"/>
                  <a:pt x="11924" y="6511"/>
                </a:cubicBezTo>
                <a:cubicBezTo>
                  <a:pt x="11865" y="6282"/>
                  <a:pt x="11658" y="6115"/>
                  <a:pt x="11432" y="6044"/>
                </a:cubicBezTo>
                <a:cubicBezTo>
                  <a:pt x="11301" y="6003"/>
                  <a:pt x="11158" y="5985"/>
                  <a:pt x="11008" y="5985"/>
                </a:cubicBezTo>
                <a:cubicBezTo>
                  <a:pt x="10309" y="5985"/>
                  <a:pt x="9452" y="6381"/>
                  <a:pt x="8872" y="6701"/>
                </a:cubicBezTo>
                <a:cubicBezTo>
                  <a:pt x="9429" y="6220"/>
                  <a:pt x="10000" y="5754"/>
                  <a:pt x="10582" y="5304"/>
                </a:cubicBezTo>
                <a:cubicBezTo>
                  <a:pt x="11428" y="5365"/>
                  <a:pt x="12266" y="5512"/>
                  <a:pt x="12945" y="5512"/>
                </a:cubicBezTo>
                <a:cubicBezTo>
                  <a:pt x="13348" y="5512"/>
                  <a:pt x="13695" y="5460"/>
                  <a:pt x="13954" y="5307"/>
                </a:cubicBezTo>
                <a:cubicBezTo>
                  <a:pt x="14254" y="5129"/>
                  <a:pt x="14463" y="4749"/>
                  <a:pt x="14336" y="4427"/>
                </a:cubicBezTo>
                <a:cubicBezTo>
                  <a:pt x="14247" y="4198"/>
                  <a:pt x="14012" y="4050"/>
                  <a:pt x="13769" y="4005"/>
                </a:cubicBezTo>
                <a:cubicBezTo>
                  <a:pt x="13681" y="3988"/>
                  <a:pt x="13588" y="3980"/>
                  <a:pt x="13492" y="3980"/>
                </a:cubicBezTo>
                <a:cubicBezTo>
                  <a:pt x="12842" y="3980"/>
                  <a:pt x="12042" y="4335"/>
                  <a:pt x="11423" y="4676"/>
                </a:cubicBezTo>
                <a:cubicBezTo>
                  <a:pt x="12294" y="4041"/>
                  <a:pt x="13191" y="3445"/>
                  <a:pt x="14114" y="2888"/>
                </a:cubicBezTo>
                <a:cubicBezTo>
                  <a:pt x="15793" y="2486"/>
                  <a:pt x="17507" y="2326"/>
                  <a:pt x="18186" y="1552"/>
                </a:cubicBezTo>
                <a:cubicBezTo>
                  <a:pt x="18488" y="1207"/>
                  <a:pt x="18593" y="649"/>
                  <a:pt x="18302" y="298"/>
                </a:cubicBezTo>
                <a:cubicBezTo>
                  <a:pt x="18076" y="89"/>
                  <a:pt x="17818" y="0"/>
                  <a:pt x="1754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cs-CZ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cs-CZ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Google Shape;136;p6"/>
          <p:cNvSpPr/>
          <p:nvPr/>
        </p:nvSpPr>
        <p:spPr>
          <a:xfrm rot="10800000">
            <a:off x="1452960" y="1703880"/>
            <a:ext cx="6147360" cy="2948400"/>
          </a:xfrm>
          <a:custGeom>
            <a:avLst/>
            <a:gdLst>
              <a:gd name="textAreaLeft" fmla="*/ 0 w 6147360"/>
              <a:gd name="textAreaRight" fmla="*/ 6147720 w 6147360"/>
              <a:gd name="textAreaTop" fmla="*/ 0 h 2948400"/>
              <a:gd name="textAreaBottom" fmla="*/ 2948760 h 2948400"/>
            </a:gdLst>
            <a:ahLst/>
            <a:rect l="textAreaLeft" t="textAreaTop" r="textAreaRight" b="textAreaBottom"/>
            <a:pathLst>
              <a:path w="70020" h="33587">
                <a:moveTo>
                  <a:pt x="41307" y="1"/>
                </a:moveTo>
                <a:cubicBezTo>
                  <a:pt x="29862" y="1"/>
                  <a:pt x="12062" y="4875"/>
                  <a:pt x="4727" y="18135"/>
                </a:cubicBezTo>
                <a:cubicBezTo>
                  <a:pt x="0" y="26681"/>
                  <a:pt x="4077" y="33586"/>
                  <a:pt x="12381" y="33586"/>
                </a:cubicBezTo>
                <a:cubicBezTo>
                  <a:pt x="12845" y="33586"/>
                  <a:pt x="13323" y="33565"/>
                  <a:pt x="13813" y="33521"/>
                </a:cubicBezTo>
                <a:cubicBezTo>
                  <a:pt x="20870" y="32884"/>
                  <a:pt x="27792" y="31325"/>
                  <a:pt x="34683" y="31325"/>
                </a:cubicBezTo>
                <a:cubicBezTo>
                  <a:pt x="37243" y="31325"/>
                  <a:pt x="39800" y="31541"/>
                  <a:pt x="42357" y="32098"/>
                </a:cubicBezTo>
                <a:cubicBezTo>
                  <a:pt x="46075" y="32909"/>
                  <a:pt x="49700" y="33543"/>
                  <a:pt x="52974" y="33543"/>
                </a:cubicBezTo>
                <a:cubicBezTo>
                  <a:pt x="57826" y="33543"/>
                  <a:pt x="61905" y="32150"/>
                  <a:pt x="64372" y="27878"/>
                </a:cubicBezTo>
                <a:cubicBezTo>
                  <a:pt x="70020" y="18094"/>
                  <a:pt x="59868" y="967"/>
                  <a:pt x="43335" y="55"/>
                </a:cubicBezTo>
                <a:cubicBezTo>
                  <a:pt x="42686" y="19"/>
                  <a:pt x="42008" y="1"/>
                  <a:pt x="41307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477" name="Google Shape;137;p6"/>
          <p:cNvGrpSpPr/>
          <p:nvPr/>
        </p:nvGrpSpPr>
        <p:grpSpPr>
          <a:xfrm>
            <a:off x="-108000" y="214920"/>
            <a:ext cx="1352880" cy="1242360"/>
            <a:chOff x="-108000" y="214920"/>
            <a:chExt cx="1352880" cy="1242360"/>
          </a:xfrm>
        </p:grpSpPr>
        <p:sp>
          <p:nvSpPr>
            <p:cNvPr id="478" name="Google Shape;138;p6"/>
            <p:cNvSpPr/>
            <p:nvPr/>
          </p:nvSpPr>
          <p:spPr>
            <a:xfrm>
              <a:off x="-108000" y="214920"/>
              <a:ext cx="1352880" cy="114480"/>
            </a:xfrm>
            <a:custGeom>
              <a:avLst/>
              <a:gdLst>
                <a:gd name="textAreaLeft" fmla="*/ 0 w 1352880"/>
                <a:gd name="textAreaRight" fmla="*/ 1353240 w 1352880"/>
                <a:gd name="textAreaTop" fmla="*/ 0 h 114480"/>
                <a:gd name="textAreaBottom" fmla="*/ 114840 h 11448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9"/>
                    <a:pt x="198" y="1006"/>
                    <a:pt x="280" y="1006"/>
                  </a:cubicBezTo>
                  <a:cubicBezTo>
                    <a:pt x="324" y="1006"/>
                    <a:pt x="368" y="992"/>
                    <a:pt x="408" y="964"/>
                  </a:cubicBezTo>
                  <a:cubicBezTo>
                    <a:pt x="797" y="692"/>
                    <a:pt x="1233" y="556"/>
                    <a:pt x="1669" y="556"/>
                  </a:cubicBezTo>
                  <a:cubicBezTo>
                    <a:pt x="2105" y="556"/>
                    <a:pt x="2541" y="692"/>
                    <a:pt x="2930" y="964"/>
                  </a:cubicBezTo>
                  <a:lnTo>
                    <a:pt x="4179" y="1840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8"/>
                    <a:pt x="7216" y="1840"/>
                  </a:cubicBezTo>
                  <a:lnTo>
                    <a:pt x="8467" y="964"/>
                  </a:lnTo>
                  <a:cubicBezTo>
                    <a:pt x="8856" y="692"/>
                    <a:pt x="9291" y="556"/>
                    <a:pt x="9727" y="556"/>
                  </a:cubicBezTo>
                  <a:cubicBezTo>
                    <a:pt x="10163" y="556"/>
                    <a:pt x="10599" y="692"/>
                    <a:pt x="10987" y="964"/>
                  </a:cubicBezTo>
                  <a:lnTo>
                    <a:pt x="12237" y="1840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40"/>
                  </a:cubicBezTo>
                  <a:lnTo>
                    <a:pt x="16524" y="964"/>
                  </a:lnTo>
                  <a:cubicBezTo>
                    <a:pt x="16913" y="692"/>
                    <a:pt x="17349" y="556"/>
                    <a:pt x="17785" y="556"/>
                  </a:cubicBezTo>
                  <a:cubicBezTo>
                    <a:pt x="18220" y="556"/>
                    <a:pt x="18656" y="692"/>
                    <a:pt x="19045" y="964"/>
                  </a:cubicBezTo>
                  <a:lnTo>
                    <a:pt x="20295" y="1840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40"/>
                  </a:cubicBezTo>
                  <a:lnTo>
                    <a:pt x="24582" y="964"/>
                  </a:lnTo>
                  <a:cubicBezTo>
                    <a:pt x="24970" y="692"/>
                    <a:pt x="25406" y="556"/>
                    <a:pt x="25842" y="556"/>
                  </a:cubicBezTo>
                  <a:cubicBezTo>
                    <a:pt x="26278" y="556"/>
                    <a:pt x="26714" y="692"/>
                    <a:pt x="27102" y="964"/>
                  </a:cubicBezTo>
                  <a:cubicBezTo>
                    <a:pt x="27142" y="992"/>
                    <a:pt x="27187" y="1006"/>
                    <a:pt x="27231" y="1006"/>
                  </a:cubicBezTo>
                  <a:cubicBezTo>
                    <a:pt x="27313" y="1006"/>
                    <a:pt x="27393" y="959"/>
                    <a:pt x="27440" y="874"/>
                  </a:cubicBezTo>
                  <a:cubicBezTo>
                    <a:pt x="27511" y="744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57240" bIns="57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9" name="Google Shape;139;p6"/>
            <p:cNvSpPr/>
            <p:nvPr/>
          </p:nvSpPr>
          <p:spPr>
            <a:xfrm>
              <a:off x="-108000" y="327600"/>
              <a:ext cx="1352880" cy="114120"/>
            </a:xfrm>
            <a:custGeom>
              <a:avLst/>
              <a:gdLst>
                <a:gd name="textAreaLeft" fmla="*/ 0 w 1352880"/>
                <a:gd name="textAreaRight" fmla="*/ 1353240 w 1352880"/>
                <a:gd name="textAreaTop" fmla="*/ 0 h 114120"/>
                <a:gd name="textAreaBottom" fmla="*/ 114480 h 114120"/>
              </a:gdLst>
              <a:ahLst/>
              <a:rect l="textAreaLeft" t="textAreaTop" r="textAreaRight" b="textAreaBottom"/>
              <a:pathLst>
                <a:path w="27513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1"/>
                    <a:pt x="5698" y="2331"/>
                  </a:cubicBezTo>
                  <a:cubicBezTo>
                    <a:pt x="6223" y="2331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5"/>
                    <a:pt x="13231" y="2330"/>
                    <a:pt x="13755" y="2330"/>
                  </a:cubicBezTo>
                  <a:cubicBezTo>
                    <a:pt x="14281" y="2330"/>
                    <a:pt x="14806" y="2165"/>
                    <a:pt x="15275" y="1838"/>
                  </a:cubicBezTo>
                  <a:lnTo>
                    <a:pt x="16525" y="963"/>
                  </a:lnTo>
                  <a:cubicBezTo>
                    <a:pt x="16914" y="690"/>
                    <a:pt x="17350" y="554"/>
                    <a:pt x="17786" y="554"/>
                  </a:cubicBezTo>
                  <a:cubicBezTo>
                    <a:pt x="18221" y="554"/>
                    <a:pt x="18657" y="690"/>
                    <a:pt x="19046" y="963"/>
                  </a:cubicBezTo>
                  <a:lnTo>
                    <a:pt x="20295" y="1838"/>
                  </a:lnTo>
                  <a:cubicBezTo>
                    <a:pt x="20764" y="2166"/>
                    <a:pt x="21289" y="2331"/>
                    <a:pt x="21814" y="2331"/>
                  </a:cubicBezTo>
                  <a:cubicBezTo>
                    <a:pt x="22339" y="2331"/>
                    <a:pt x="22864" y="2166"/>
                    <a:pt x="23332" y="1838"/>
                  </a:cubicBezTo>
                  <a:lnTo>
                    <a:pt x="24583" y="963"/>
                  </a:lnTo>
                  <a:cubicBezTo>
                    <a:pt x="24971" y="690"/>
                    <a:pt x="25407" y="554"/>
                    <a:pt x="25843" y="554"/>
                  </a:cubicBezTo>
                  <a:cubicBezTo>
                    <a:pt x="26279" y="554"/>
                    <a:pt x="26715" y="690"/>
                    <a:pt x="27103" y="963"/>
                  </a:cubicBezTo>
                  <a:cubicBezTo>
                    <a:pt x="27143" y="991"/>
                    <a:pt x="27188" y="1004"/>
                    <a:pt x="27232" y="1004"/>
                  </a:cubicBezTo>
                  <a:cubicBezTo>
                    <a:pt x="27314" y="1004"/>
                    <a:pt x="27394" y="958"/>
                    <a:pt x="27441" y="874"/>
                  </a:cubicBezTo>
                  <a:cubicBezTo>
                    <a:pt x="27512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5" y="1368"/>
                  </a:lnTo>
                  <a:cubicBezTo>
                    <a:pt x="22686" y="1640"/>
                    <a:pt x="22250" y="1776"/>
                    <a:pt x="21814" y="1776"/>
                  </a:cubicBezTo>
                  <a:cubicBezTo>
                    <a:pt x="21378" y="1776"/>
                    <a:pt x="20943" y="1641"/>
                    <a:pt x="20554" y="1368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8"/>
                  </a:cubicBezTo>
                  <a:lnTo>
                    <a:pt x="11246" y="493"/>
                  </a:lnTo>
                  <a:cubicBezTo>
                    <a:pt x="10778" y="165"/>
                    <a:pt x="10253" y="0"/>
                    <a:pt x="9728" y="0"/>
                  </a:cubicBezTo>
                  <a:cubicBezTo>
                    <a:pt x="9203" y="0"/>
                    <a:pt x="8677" y="165"/>
                    <a:pt x="8209" y="493"/>
                  </a:cubicBezTo>
                  <a:lnTo>
                    <a:pt x="6959" y="1368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57240" bIns="57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80" name="Google Shape;140;p6"/>
            <p:cNvSpPr/>
            <p:nvPr/>
          </p:nvSpPr>
          <p:spPr>
            <a:xfrm>
              <a:off x="-108000" y="440280"/>
              <a:ext cx="1352880" cy="114480"/>
            </a:xfrm>
            <a:custGeom>
              <a:avLst/>
              <a:gdLst>
                <a:gd name="textAreaLeft" fmla="*/ 0 w 1352880"/>
                <a:gd name="textAreaRight" fmla="*/ 1353240 w 1352880"/>
                <a:gd name="textAreaTop" fmla="*/ 0 h 114480"/>
                <a:gd name="textAreaBottom" fmla="*/ 114840 h 11448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57240" bIns="57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81" name="Google Shape;141;p6"/>
            <p:cNvSpPr/>
            <p:nvPr/>
          </p:nvSpPr>
          <p:spPr>
            <a:xfrm>
              <a:off x="-108000" y="552960"/>
              <a:ext cx="1352880" cy="114120"/>
            </a:xfrm>
            <a:custGeom>
              <a:avLst/>
              <a:gdLst>
                <a:gd name="textAreaLeft" fmla="*/ 0 w 1352880"/>
                <a:gd name="textAreaRight" fmla="*/ 1353240 w 1352880"/>
                <a:gd name="textAreaTop" fmla="*/ 0 h 114120"/>
                <a:gd name="textAreaBottom" fmla="*/ 114480 h 11412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4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57240" bIns="57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82" name="Google Shape;142;p6"/>
            <p:cNvSpPr/>
            <p:nvPr/>
          </p:nvSpPr>
          <p:spPr>
            <a:xfrm>
              <a:off x="-108000" y="665280"/>
              <a:ext cx="1352880" cy="114120"/>
            </a:xfrm>
            <a:custGeom>
              <a:avLst/>
              <a:gdLst>
                <a:gd name="textAreaLeft" fmla="*/ 0 w 1352880"/>
                <a:gd name="textAreaRight" fmla="*/ 1353240 w 1352880"/>
                <a:gd name="textAreaTop" fmla="*/ 0 h 114120"/>
                <a:gd name="textAreaBottom" fmla="*/ 114480 h 11412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5"/>
                    <a:pt x="151" y="493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8"/>
                  </a:cubicBezTo>
                  <a:lnTo>
                    <a:pt x="16524" y="963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3"/>
                  </a:cubicBezTo>
                  <a:lnTo>
                    <a:pt x="20295" y="1838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8"/>
                  </a:cubicBezTo>
                  <a:lnTo>
                    <a:pt x="24582" y="963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4" y="1367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7" y="1776"/>
                    <a:pt x="20942" y="1640"/>
                    <a:pt x="20553" y="1367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7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7"/>
                  </a:cubicBezTo>
                  <a:lnTo>
                    <a:pt x="11245" y="493"/>
                  </a:lnTo>
                  <a:cubicBezTo>
                    <a:pt x="10777" y="165"/>
                    <a:pt x="10252" y="0"/>
                    <a:pt x="9727" y="0"/>
                  </a:cubicBezTo>
                  <a:cubicBezTo>
                    <a:pt x="9202" y="0"/>
                    <a:pt x="8676" y="165"/>
                    <a:pt x="8208" y="493"/>
                  </a:cubicBezTo>
                  <a:lnTo>
                    <a:pt x="6959" y="1367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7"/>
                  </a:cubicBezTo>
                  <a:lnTo>
                    <a:pt x="3188" y="493"/>
                  </a:lnTo>
                  <a:cubicBezTo>
                    <a:pt x="2719" y="165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57240" bIns="57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83" name="Google Shape;143;p6"/>
            <p:cNvSpPr/>
            <p:nvPr/>
          </p:nvSpPr>
          <p:spPr>
            <a:xfrm>
              <a:off x="-108000" y="777960"/>
              <a:ext cx="1352880" cy="114120"/>
            </a:xfrm>
            <a:custGeom>
              <a:avLst/>
              <a:gdLst>
                <a:gd name="textAreaLeft" fmla="*/ 0 w 1352880"/>
                <a:gd name="textAreaRight" fmla="*/ 1353240 w 1352880"/>
                <a:gd name="textAreaTop" fmla="*/ 0 h 114120"/>
                <a:gd name="textAreaBottom" fmla="*/ 114480 h 11412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57240" bIns="57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84" name="Google Shape;144;p6"/>
            <p:cNvSpPr/>
            <p:nvPr/>
          </p:nvSpPr>
          <p:spPr>
            <a:xfrm>
              <a:off x="-108000" y="892440"/>
              <a:ext cx="1352880" cy="114120"/>
            </a:xfrm>
            <a:custGeom>
              <a:avLst/>
              <a:gdLst>
                <a:gd name="textAreaLeft" fmla="*/ 0 w 1352880"/>
                <a:gd name="textAreaRight" fmla="*/ 1353240 w 1352880"/>
                <a:gd name="textAreaTop" fmla="*/ 0 h 114120"/>
                <a:gd name="textAreaBottom" fmla="*/ 114480 h 11412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7"/>
                    <a:pt x="21813" y="1777"/>
                  </a:cubicBezTo>
                  <a:cubicBezTo>
                    <a:pt x="21378" y="1777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57240" bIns="57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85" name="Google Shape;145;p6"/>
            <p:cNvSpPr/>
            <p:nvPr/>
          </p:nvSpPr>
          <p:spPr>
            <a:xfrm>
              <a:off x="-108000" y="1005120"/>
              <a:ext cx="1352880" cy="114480"/>
            </a:xfrm>
            <a:custGeom>
              <a:avLst/>
              <a:gdLst>
                <a:gd name="textAreaLeft" fmla="*/ 0 w 1352880"/>
                <a:gd name="textAreaRight" fmla="*/ 1353240 w 1352880"/>
                <a:gd name="textAreaTop" fmla="*/ 0 h 114480"/>
                <a:gd name="textAreaBottom" fmla="*/ 114840 h 114480"/>
              </a:gdLst>
              <a:ahLst/>
              <a:rect l="textAreaLeft" t="textAreaTop" r="textAreaRight" b="textAreaBottom"/>
              <a:pathLst>
                <a:path w="27512" h="2332">
                  <a:moveTo>
                    <a:pt x="9726" y="0"/>
                  </a:moveTo>
                  <a:cubicBezTo>
                    <a:pt x="9201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4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1" y="0"/>
                    <a:pt x="97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57240" bIns="57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86" name="Google Shape;146;p6"/>
            <p:cNvSpPr/>
            <p:nvPr/>
          </p:nvSpPr>
          <p:spPr>
            <a:xfrm>
              <a:off x="-108000" y="1117800"/>
              <a:ext cx="1352880" cy="114120"/>
            </a:xfrm>
            <a:custGeom>
              <a:avLst/>
              <a:gdLst>
                <a:gd name="textAreaLeft" fmla="*/ 0 w 1352880"/>
                <a:gd name="textAreaRight" fmla="*/ 1353240 w 1352880"/>
                <a:gd name="textAreaTop" fmla="*/ 0 h 114120"/>
                <a:gd name="textAreaBottom" fmla="*/ 114480 h 11412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3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1"/>
                    <a:pt x="1233" y="554"/>
                    <a:pt x="1669" y="554"/>
                  </a:cubicBezTo>
                  <a:cubicBezTo>
                    <a:pt x="2105" y="554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4"/>
                    <a:pt x="9727" y="554"/>
                  </a:cubicBezTo>
                  <a:cubicBezTo>
                    <a:pt x="10163" y="554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4"/>
                    <a:pt x="17785" y="554"/>
                  </a:cubicBezTo>
                  <a:cubicBezTo>
                    <a:pt x="18220" y="554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4"/>
                    <a:pt x="25842" y="554"/>
                  </a:cubicBezTo>
                  <a:cubicBezTo>
                    <a:pt x="26278" y="554"/>
                    <a:pt x="26714" y="691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57240" bIns="57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87" name="Google Shape;147;p6"/>
            <p:cNvSpPr/>
            <p:nvPr/>
          </p:nvSpPr>
          <p:spPr>
            <a:xfrm>
              <a:off x="-108000" y="1230480"/>
              <a:ext cx="1352880" cy="114120"/>
            </a:xfrm>
            <a:custGeom>
              <a:avLst/>
              <a:gdLst>
                <a:gd name="textAreaLeft" fmla="*/ 0 w 1352880"/>
                <a:gd name="textAreaRight" fmla="*/ 1353240 w 1352880"/>
                <a:gd name="textAreaTop" fmla="*/ 0 h 114120"/>
                <a:gd name="textAreaBottom" fmla="*/ 114480 h 11412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1"/>
                  </a:cubicBezTo>
                  <a:cubicBezTo>
                    <a:pt x="36" y="572"/>
                    <a:pt x="0" y="743"/>
                    <a:pt x="72" y="873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2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2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2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2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2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2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2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2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3"/>
                  </a:cubicBezTo>
                  <a:cubicBezTo>
                    <a:pt x="27511" y="743"/>
                    <a:pt x="27476" y="572"/>
                    <a:pt x="27361" y="491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1"/>
                  </a:cubicBezTo>
                  <a:lnTo>
                    <a:pt x="23074" y="1367"/>
                  </a:lnTo>
                  <a:cubicBezTo>
                    <a:pt x="22685" y="1639"/>
                    <a:pt x="22249" y="1776"/>
                    <a:pt x="21813" y="1776"/>
                  </a:cubicBezTo>
                  <a:cubicBezTo>
                    <a:pt x="21378" y="1776"/>
                    <a:pt x="20942" y="1639"/>
                    <a:pt x="20553" y="1367"/>
                  </a:cubicBezTo>
                  <a:lnTo>
                    <a:pt x="19304" y="491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4" y="164"/>
                    <a:pt x="16267" y="491"/>
                  </a:cubicBezTo>
                  <a:lnTo>
                    <a:pt x="15016" y="1367"/>
                  </a:lnTo>
                  <a:cubicBezTo>
                    <a:pt x="14627" y="1639"/>
                    <a:pt x="14192" y="1776"/>
                    <a:pt x="13756" y="1776"/>
                  </a:cubicBezTo>
                  <a:cubicBezTo>
                    <a:pt x="13320" y="1776"/>
                    <a:pt x="12884" y="1639"/>
                    <a:pt x="12496" y="1367"/>
                  </a:cubicBezTo>
                  <a:lnTo>
                    <a:pt x="11245" y="491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1"/>
                  </a:cubicBezTo>
                  <a:lnTo>
                    <a:pt x="6959" y="1367"/>
                  </a:lnTo>
                  <a:cubicBezTo>
                    <a:pt x="6570" y="1639"/>
                    <a:pt x="6134" y="1776"/>
                    <a:pt x="5698" y="1776"/>
                  </a:cubicBezTo>
                  <a:cubicBezTo>
                    <a:pt x="5263" y="1776"/>
                    <a:pt x="4827" y="1639"/>
                    <a:pt x="4438" y="1367"/>
                  </a:cubicBezTo>
                  <a:lnTo>
                    <a:pt x="3188" y="491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57240" bIns="57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88" name="Google Shape;148;p6"/>
            <p:cNvSpPr/>
            <p:nvPr/>
          </p:nvSpPr>
          <p:spPr>
            <a:xfrm>
              <a:off x="-108000" y="1342800"/>
              <a:ext cx="1352880" cy="114480"/>
            </a:xfrm>
            <a:custGeom>
              <a:avLst/>
              <a:gdLst>
                <a:gd name="textAreaLeft" fmla="*/ 0 w 1352880"/>
                <a:gd name="textAreaRight" fmla="*/ 1353240 w 1352880"/>
                <a:gd name="textAreaTop" fmla="*/ 0 h 114480"/>
                <a:gd name="textAreaBottom" fmla="*/ 114840 h 11448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5"/>
                    <a:pt x="72" y="874"/>
                  </a:cubicBezTo>
                  <a:cubicBezTo>
                    <a:pt x="118" y="959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4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4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4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4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4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4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4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4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9"/>
                    <a:pt x="27440" y="874"/>
                  </a:cubicBezTo>
                  <a:cubicBezTo>
                    <a:pt x="27511" y="745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57240" bIns="57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489" name="Google Shape;149;p6"/>
          <p:cNvSpPr/>
          <p:nvPr/>
        </p:nvSpPr>
        <p:spPr>
          <a:xfrm>
            <a:off x="7759080" y="4151880"/>
            <a:ext cx="1015200" cy="1054080"/>
          </a:xfrm>
          <a:custGeom>
            <a:avLst/>
            <a:gdLst>
              <a:gd name="textAreaLeft" fmla="*/ 0 w 1015200"/>
              <a:gd name="textAreaRight" fmla="*/ 1015560 w 1015200"/>
              <a:gd name="textAreaTop" fmla="*/ 0 h 1054080"/>
              <a:gd name="textAreaBottom" fmla="*/ 1054440 h 1054080"/>
            </a:gdLst>
            <a:ahLst/>
            <a:rect l="textAreaLeft" t="textAreaTop" r="textAreaRight" b="textAreaBottom"/>
            <a:pathLst>
              <a:path w="23597" h="24498">
                <a:moveTo>
                  <a:pt x="617" y="2"/>
                </a:moveTo>
                <a:cubicBezTo>
                  <a:pt x="468" y="2"/>
                  <a:pt x="323" y="60"/>
                  <a:pt x="213" y="169"/>
                </a:cubicBezTo>
                <a:cubicBezTo>
                  <a:pt x="50" y="332"/>
                  <a:pt x="1" y="578"/>
                  <a:pt x="89" y="791"/>
                </a:cubicBezTo>
                <a:cubicBezTo>
                  <a:pt x="178" y="1004"/>
                  <a:pt x="386" y="1144"/>
                  <a:pt x="617" y="1144"/>
                </a:cubicBezTo>
                <a:cubicBezTo>
                  <a:pt x="931" y="1144"/>
                  <a:pt x="1187" y="888"/>
                  <a:pt x="1187" y="574"/>
                </a:cubicBezTo>
                <a:cubicBezTo>
                  <a:pt x="1187" y="342"/>
                  <a:pt x="1048" y="134"/>
                  <a:pt x="835" y="46"/>
                </a:cubicBezTo>
                <a:cubicBezTo>
                  <a:pt x="765" y="17"/>
                  <a:pt x="690" y="2"/>
                  <a:pt x="617" y="2"/>
                </a:cubicBezTo>
                <a:close/>
                <a:moveTo>
                  <a:pt x="3819" y="1"/>
                </a:moveTo>
                <a:cubicBezTo>
                  <a:pt x="3670" y="1"/>
                  <a:pt x="3524" y="59"/>
                  <a:pt x="3415" y="169"/>
                </a:cubicBezTo>
                <a:cubicBezTo>
                  <a:pt x="3251" y="332"/>
                  <a:pt x="3202" y="578"/>
                  <a:pt x="3291" y="791"/>
                </a:cubicBezTo>
                <a:cubicBezTo>
                  <a:pt x="3379" y="1004"/>
                  <a:pt x="3588" y="1144"/>
                  <a:pt x="3818" y="1144"/>
                </a:cubicBezTo>
                <a:cubicBezTo>
                  <a:pt x="4133" y="1143"/>
                  <a:pt x="4389" y="888"/>
                  <a:pt x="4389" y="574"/>
                </a:cubicBezTo>
                <a:cubicBezTo>
                  <a:pt x="4389" y="342"/>
                  <a:pt x="4250" y="134"/>
                  <a:pt x="4037" y="45"/>
                </a:cubicBezTo>
                <a:cubicBezTo>
                  <a:pt x="3966" y="16"/>
                  <a:pt x="3892" y="1"/>
                  <a:pt x="3819" y="1"/>
                </a:cubicBezTo>
                <a:close/>
                <a:moveTo>
                  <a:pt x="7018" y="1"/>
                </a:moveTo>
                <a:cubicBezTo>
                  <a:pt x="6870" y="1"/>
                  <a:pt x="6725" y="59"/>
                  <a:pt x="6615" y="168"/>
                </a:cubicBezTo>
                <a:cubicBezTo>
                  <a:pt x="6452" y="331"/>
                  <a:pt x="6402" y="577"/>
                  <a:pt x="6491" y="791"/>
                </a:cubicBezTo>
                <a:cubicBezTo>
                  <a:pt x="6579" y="1004"/>
                  <a:pt x="6787" y="1143"/>
                  <a:pt x="7019" y="1144"/>
                </a:cubicBezTo>
                <a:cubicBezTo>
                  <a:pt x="7334" y="1143"/>
                  <a:pt x="7589" y="888"/>
                  <a:pt x="7590" y="574"/>
                </a:cubicBezTo>
                <a:cubicBezTo>
                  <a:pt x="7590" y="342"/>
                  <a:pt x="7452" y="134"/>
                  <a:pt x="7238" y="45"/>
                </a:cubicBezTo>
                <a:cubicBezTo>
                  <a:pt x="7167" y="15"/>
                  <a:pt x="7092" y="1"/>
                  <a:pt x="7018" y="1"/>
                </a:cubicBezTo>
                <a:close/>
                <a:moveTo>
                  <a:pt x="10221" y="2"/>
                </a:moveTo>
                <a:cubicBezTo>
                  <a:pt x="10072" y="2"/>
                  <a:pt x="9926" y="60"/>
                  <a:pt x="9817" y="169"/>
                </a:cubicBezTo>
                <a:cubicBezTo>
                  <a:pt x="9654" y="332"/>
                  <a:pt x="9605" y="578"/>
                  <a:pt x="9693" y="791"/>
                </a:cubicBezTo>
                <a:cubicBezTo>
                  <a:pt x="9782" y="1005"/>
                  <a:pt x="9990" y="1144"/>
                  <a:pt x="10221" y="1144"/>
                </a:cubicBezTo>
                <a:cubicBezTo>
                  <a:pt x="10535" y="1143"/>
                  <a:pt x="10791" y="887"/>
                  <a:pt x="10791" y="574"/>
                </a:cubicBezTo>
                <a:cubicBezTo>
                  <a:pt x="10791" y="342"/>
                  <a:pt x="10652" y="134"/>
                  <a:pt x="10439" y="46"/>
                </a:cubicBezTo>
                <a:cubicBezTo>
                  <a:pt x="10369" y="16"/>
                  <a:pt x="10294" y="2"/>
                  <a:pt x="10221" y="2"/>
                </a:cubicBezTo>
                <a:close/>
                <a:moveTo>
                  <a:pt x="13423" y="2"/>
                </a:moveTo>
                <a:cubicBezTo>
                  <a:pt x="13274" y="2"/>
                  <a:pt x="13128" y="60"/>
                  <a:pt x="13019" y="169"/>
                </a:cubicBezTo>
                <a:cubicBezTo>
                  <a:pt x="12855" y="332"/>
                  <a:pt x="12807" y="578"/>
                  <a:pt x="12894" y="791"/>
                </a:cubicBezTo>
                <a:cubicBezTo>
                  <a:pt x="12982" y="1004"/>
                  <a:pt x="13191" y="1143"/>
                  <a:pt x="13421" y="1144"/>
                </a:cubicBezTo>
                <a:cubicBezTo>
                  <a:pt x="13736" y="1143"/>
                  <a:pt x="13992" y="888"/>
                  <a:pt x="13993" y="574"/>
                </a:cubicBezTo>
                <a:cubicBezTo>
                  <a:pt x="13993" y="343"/>
                  <a:pt x="13854" y="134"/>
                  <a:pt x="13641" y="46"/>
                </a:cubicBezTo>
                <a:cubicBezTo>
                  <a:pt x="13570" y="17"/>
                  <a:pt x="13496" y="2"/>
                  <a:pt x="13423" y="2"/>
                </a:cubicBezTo>
                <a:close/>
                <a:moveTo>
                  <a:pt x="16623" y="1"/>
                </a:moveTo>
                <a:cubicBezTo>
                  <a:pt x="16475" y="1"/>
                  <a:pt x="16329" y="59"/>
                  <a:pt x="16219" y="168"/>
                </a:cubicBezTo>
                <a:cubicBezTo>
                  <a:pt x="16056" y="331"/>
                  <a:pt x="16007" y="577"/>
                  <a:pt x="16095" y="791"/>
                </a:cubicBezTo>
                <a:cubicBezTo>
                  <a:pt x="16184" y="1004"/>
                  <a:pt x="16392" y="1143"/>
                  <a:pt x="16623" y="1144"/>
                </a:cubicBezTo>
                <a:cubicBezTo>
                  <a:pt x="16939" y="1143"/>
                  <a:pt x="17193" y="888"/>
                  <a:pt x="17194" y="574"/>
                </a:cubicBezTo>
                <a:cubicBezTo>
                  <a:pt x="17194" y="342"/>
                  <a:pt x="17056" y="134"/>
                  <a:pt x="16842" y="45"/>
                </a:cubicBezTo>
                <a:cubicBezTo>
                  <a:pt x="16772" y="15"/>
                  <a:pt x="16697" y="1"/>
                  <a:pt x="16623" y="1"/>
                </a:cubicBezTo>
                <a:close/>
                <a:moveTo>
                  <a:pt x="19826" y="1"/>
                </a:moveTo>
                <a:cubicBezTo>
                  <a:pt x="19677" y="1"/>
                  <a:pt x="19530" y="59"/>
                  <a:pt x="19421" y="168"/>
                </a:cubicBezTo>
                <a:cubicBezTo>
                  <a:pt x="19257" y="331"/>
                  <a:pt x="19209" y="577"/>
                  <a:pt x="19297" y="791"/>
                </a:cubicBezTo>
                <a:cubicBezTo>
                  <a:pt x="19385" y="1004"/>
                  <a:pt x="19594" y="1143"/>
                  <a:pt x="19825" y="1144"/>
                </a:cubicBezTo>
                <a:cubicBezTo>
                  <a:pt x="20139" y="1143"/>
                  <a:pt x="20395" y="888"/>
                  <a:pt x="20396" y="574"/>
                </a:cubicBezTo>
                <a:cubicBezTo>
                  <a:pt x="20396" y="342"/>
                  <a:pt x="20257" y="134"/>
                  <a:pt x="20044" y="45"/>
                </a:cubicBezTo>
                <a:cubicBezTo>
                  <a:pt x="19974" y="16"/>
                  <a:pt x="19899" y="1"/>
                  <a:pt x="19826" y="1"/>
                </a:cubicBezTo>
                <a:close/>
                <a:moveTo>
                  <a:pt x="23026" y="2"/>
                </a:moveTo>
                <a:cubicBezTo>
                  <a:pt x="22878" y="2"/>
                  <a:pt x="22731" y="60"/>
                  <a:pt x="22623" y="169"/>
                </a:cubicBezTo>
                <a:cubicBezTo>
                  <a:pt x="22459" y="332"/>
                  <a:pt x="22410" y="578"/>
                  <a:pt x="22498" y="791"/>
                </a:cubicBezTo>
                <a:cubicBezTo>
                  <a:pt x="22587" y="1005"/>
                  <a:pt x="22796" y="1144"/>
                  <a:pt x="23026" y="1144"/>
                </a:cubicBezTo>
                <a:cubicBezTo>
                  <a:pt x="23341" y="1143"/>
                  <a:pt x="23596" y="887"/>
                  <a:pt x="23597" y="574"/>
                </a:cubicBezTo>
                <a:cubicBezTo>
                  <a:pt x="23597" y="342"/>
                  <a:pt x="23458" y="134"/>
                  <a:pt x="23245" y="46"/>
                </a:cubicBezTo>
                <a:cubicBezTo>
                  <a:pt x="23174" y="16"/>
                  <a:pt x="23100" y="2"/>
                  <a:pt x="23026" y="2"/>
                </a:cubicBezTo>
                <a:close/>
                <a:moveTo>
                  <a:pt x="617" y="2922"/>
                </a:moveTo>
                <a:cubicBezTo>
                  <a:pt x="469" y="2922"/>
                  <a:pt x="323" y="2980"/>
                  <a:pt x="213" y="3089"/>
                </a:cubicBezTo>
                <a:cubicBezTo>
                  <a:pt x="50" y="3252"/>
                  <a:pt x="1" y="3498"/>
                  <a:pt x="89" y="3711"/>
                </a:cubicBezTo>
                <a:cubicBezTo>
                  <a:pt x="178" y="3924"/>
                  <a:pt x="386" y="4063"/>
                  <a:pt x="617" y="4063"/>
                </a:cubicBezTo>
                <a:cubicBezTo>
                  <a:pt x="931" y="4063"/>
                  <a:pt x="1187" y="3807"/>
                  <a:pt x="1187" y="3493"/>
                </a:cubicBezTo>
                <a:cubicBezTo>
                  <a:pt x="1187" y="3262"/>
                  <a:pt x="1048" y="3054"/>
                  <a:pt x="835" y="2965"/>
                </a:cubicBezTo>
                <a:cubicBezTo>
                  <a:pt x="765" y="2936"/>
                  <a:pt x="691" y="2922"/>
                  <a:pt x="617" y="2922"/>
                </a:cubicBezTo>
                <a:close/>
                <a:moveTo>
                  <a:pt x="3817" y="2921"/>
                </a:moveTo>
                <a:cubicBezTo>
                  <a:pt x="3669" y="2921"/>
                  <a:pt x="3523" y="2979"/>
                  <a:pt x="3414" y="3088"/>
                </a:cubicBezTo>
                <a:cubicBezTo>
                  <a:pt x="3251" y="3252"/>
                  <a:pt x="3202" y="3498"/>
                  <a:pt x="3291" y="3711"/>
                </a:cubicBezTo>
                <a:cubicBezTo>
                  <a:pt x="3380" y="3924"/>
                  <a:pt x="3588" y="4063"/>
                  <a:pt x="3818" y="4063"/>
                </a:cubicBezTo>
                <a:cubicBezTo>
                  <a:pt x="4133" y="4062"/>
                  <a:pt x="4388" y="3807"/>
                  <a:pt x="4389" y="3493"/>
                </a:cubicBezTo>
                <a:cubicBezTo>
                  <a:pt x="4389" y="3261"/>
                  <a:pt x="4250" y="3053"/>
                  <a:pt x="4037" y="2965"/>
                </a:cubicBezTo>
                <a:cubicBezTo>
                  <a:pt x="3966" y="2935"/>
                  <a:pt x="3891" y="2921"/>
                  <a:pt x="3817" y="2921"/>
                </a:cubicBezTo>
                <a:close/>
                <a:moveTo>
                  <a:pt x="7020" y="2920"/>
                </a:moveTo>
                <a:cubicBezTo>
                  <a:pt x="6871" y="2920"/>
                  <a:pt x="6725" y="2978"/>
                  <a:pt x="6615" y="3088"/>
                </a:cubicBezTo>
                <a:cubicBezTo>
                  <a:pt x="6452" y="3250"/>
                  <a:pt x="6402" y="3497"/>
                  <a:pt x="6491" y="3710"/>
                </a:cubicBezTo>
                <a:cubicBezTo>
                  <a:pt x="6579" y="3923"/>
                  <a:pt x="6787" y="4063"/>
                  <a:pt x="7019" y="4063"/>
                </a:cubicBezTo>
                <a:cubicBezTo>
                  <a:pt x="7334" y="4063"/>
                  <a:pt x="7589" y="3807"/>
                  <a:pt x="7590" y="3493"/>
                </a:cubicBezTo>
                <a:cubicBezTo>
                  <a:pt x="7590" y="3261"/>
                  <a:pt x="7451" y="3053"/>
                  <a:pt x="7238" y="2964"/>
                </a:cubicBezTo>
                <a:cubicBezTo>
                  <a:pt x="7167" y="2935"/>
                  <a:pt x="7093" y="2920"/>
                  <a:pt x="7020" y="2920"/>
                </a:cubicBezTo>
                <a:close/>
                <a:moveTo>
                  <a:pt x="10221" y="2922"/>
                </a:moveTo>
                <a:cubicBezTo>
                  <a:pt x="10072" y="2922"/>
                  <a:pt x="9926" y="2980"/>
                  <a:pt x="9817" y="3089"/>
                </a:cubicBezTo>
                <a:cubicBezTo>
                  <a:pt x="9654" y="3253"/>
                  <a:pt x="9605" y="3498"/>
                  <a:pt x="9694" y="3711"/>
                </a:cubicBezTo>
                <a:cubicBezTo>
                  <a:pt x="9782" y="3924"/>
                  <a:pt x="9990" y="4063"/>
                  <a:pt x="10221" y="4063"/>
                </a:cubicBezTo>
                <a:cubicBezTo>
                  <a:pt x="10535" y="4062"/>
                  <a:pt x="10790" y="3807"/>
                  <a:pt x="10791" y="3493"/>
                </a:cubicBezTo>
                <a:cubicBezTo>
                  <a:pt x="10791" y="3261"/>
                  <a:pt x="10652" y="3053"/>
                  <a:pt x="10439" y="2965"/>
                </a:cubicBezTo>
                <a:cubicBezTo>
                  <a:pt x="10369" y="2936"/>
                  <a:pt x="10295" y="2922"/>
                  <a:pt x="10221" y="2922"/>
                </a:cubicBezTo>
                <a:close/>
                <a:moveTo>
                  <a:pt x="13422" y="2922"/>
                </a:moveTo>
                <a:cubicBezTo>
                  <a:pt x="13273" y="2922"/>
                  <a:pt x="13127" y="2980"/>
                  <a:pt x="13019" y="3089"/>
                </a:cubicBezTo>
                <a:cubicBezTo>
                  <a:pt x="12855" y="3252"/>
                  <a:pt x="12807" y="3497"/>
                  <a:pt x="12894" y="3710"/>
                </a:cubicBezTo>
                <a:cubicBezTo>
                  <a:pt x="12982" y="3923"/>
                  <a:pt x="13191" y="4063"/>
                  <a:pt x="13421" y="4063"/>
                </a:cubicBezTo>
                <a:cubicBezTo>
                  <a:pt x="13736" y="4062"/>
                  <a:pt x="13992" y="3807"/>
                  <a:pt x="13993" y="3493"/>
                </a:cubicBezTo>
                <a:cubicBezTo>
                  <a:pt x="13993" y="3262"/>
                  <a:pt x="13853" y="3054"/>
                  <a:pt x="13640" y="2965"/>
                </a:cubicBezTo>
                <a:cubicBezTo>
                  <a:pt x="13569" y="2936"/>
                  <a:pt x="13495" y="2922"/>
                  <a:pt x="13422" y="2922"/>
                </a:cubicBezTo>
                <a:close/>
                <a:moveTo>
                  <a:pt x="16624" y="2920"/>
                </a:moveTo>
                <a:cubicBezTo>
                  <a:pt x="16475" y="2920"/>
                  <a:pt x="16329" y="2978"/>
                  <a:pt x="16219" y="3088"/>
                </a:cubicBezTo>
                <a:cubicBezTo>
                  <a:pt x="16056" y="3250"/>
                  <a:pt x="16007" y="3497"/>
                  <a:pt x="16095" y="3710"/>
                </a:cubicBezTo>
                <a:cubicBezTo>
                  <a:pt x="16184" y="3923"/>
                  <a:pt x="16392" y="4063"/>
                  <a:pt x="16623" y="4063"/>
                </a:cubicBezTo>
                <a:cubicBezTo>
                  <a:pt x="16938" y="4063"/>
                  <a:pt x="17193" y="3807"/>
                  <a:pt x="17194" y="3493"/>
                </a:cubicBezTo>
                <a:cubicBezTo>
                  <a:pt x="17194" y="3261"/>
                  <a:pt x="17056" y="3053"/>
                  <a:pt x="16842" y="2964"/>
                </a:cubicBezTo>
                <a:cubicBezTo>
                  <a:pt x="16772" y="2935"/>
                  <a:pt x="16698" y="2920"/>
                  <a:pt x="16624" y="2920"/>
                </a:cubicBezTo>
                <a:close/>
                <a:moveTo>
                  <a:pt x="19825" y="2920"/>
                </a:moveTo>
                <a:cubicBezTo>
                  <a:pt x="19677" y="2920"/>
                  <a:pt x="19530" y="2978"/>
                  <a:pt x="19421" y="3088"/>
                </a:cubicBezTo>
                <a:cubicBezTo>
                  <a:pt x="19257" y="3252"/>
                  <a:pt x="19209" y="3497"/>
                  <a:pt x="19297" y="3710"/>
                </a:cubicBezTo>
                <a:cubicBezTo>
                  <a:pt x="19386" y="3923"/>
                  <a:pt x="19594" y="4063"/>
                  <a:pt x="19825" y="4063"/>
                </a:cubicBezTo>
                <a:cubicBezTo>
                  <a:pt x="20139" y="4063"/>
                  <a:pt x="20395" y="3807"/>
                  <a:pt x="20396" y="3493"/>
                </a:cubicBezTo>
                <a:cubicBezTo>
                  <a:pt x="20396" y="3261"/>
                  <a:pt x="20257" y="3053"/>
                  <a:pt x="20043" y="2964"/>
                </a:cubicBezTo>
                <a:cubicBezTo>
                  <a:pt x="19973" y="2935"/>
                  <a:pt x="19899" y="2920"/>
                  <a:pt x="19825" y="2920"/>
                </a:cubicBezTo>
                <a:close/>
                <a:moveTo>
                  <a:pt x="23026" y="2922"/>
                </a:moveTo>
                <a:cubicBezTo>
                  <a:pt x="22877" y="2922"/>
                  <a:pt x="22731" y="2980"/>
                  <a:pt x="22622" y="3089"/>
                </a:cubicBezTo>
                <a:cubicBezTo>
                  <a:pt x="22459" y="3253"/>
                  <a:pt x="22410" y="3498"/>
                  <a:pt x="22498" y="3711"/>
                </a:cubicBezTo>
                <a:cubicBezTo>
                  <a:pt x="22587" y="3924"/>
                  <a:pt x="22796" y="4063"/>
                  <a:pt x="23026" y="4063"/>
                </a:cubicBezTo>
                <a:cubicBezTo>
                  <a:pt x="23341" y="4062"/>
                  <a:pt x="23596" y="3807"/>
                  <a:pt x="23597" y="3493"/>
                </a:cubicBezTo>
                <a:cubicBezTo>
                  <a:pt x="23597" y="3261"/>
                  <a:pt x="23457" y="3053"/>
                  <a:pt x="23244" y="2965"/>
                </a:cubicBezTo>
                <a:cubicBezTo>
                  <a:pt x="23173" y="2936"/>
                  <a:pt x="23099" y="2922"/>
                  <a:pt x="23026" y="2922"/>
                </a:cubicBezTo>
                <a:close/>
                <a:moveTo>
                  <a:pt x="617" y="5841"/>
                </a:moveTo>
                <a:cubicBezTo>
                  <a:pt x="468" y="5841"/>
                  <a:pt x="323" y="5898"/>
                  <a:pt x="213" y="6007"/>
                </a:cubicBezTo>
                <a:cubicBezTo>
                  <a:pt x="50" y="6171"/>
                  <a:pt x="1" y="6416"/>
                  <a:pt x="89" y="6629"/>
                </a:cubicBezTo>
                <a:cubicBezTo>
                  <a:pt x="178" y="6842"/>
                  <a:pt x="386" y="6982"/>
                  <a:pt x="617" y="6982"/>
                </a:cubicBezTo>
                <a:cubicBezTo>
                  <a:pt x="931" y="6982"/>
                  <a:pt x="1187" y="6726"/>
                  <a:pt x="1187" y="6412"/>
                </a:cubicBezTo>
                <a:cubicBezTo>
                  <a:pt x="1187" y="6181"/>
                  <a:pt x="1048" y="5972"/>
                  <a:pt x="835" y="5884"/>
                </a:cubicBezTo>
                <a:cubicBezTo>
                  <a:pt x="765" y="5855"/>
                  <a:pt x="690" y="5841"/>
                  <a:pt x="617" y="5841"/>
                </a:cubicBezTo>
                <a:close/>
                <a:moveTo>
                  <a:pt x="3819" y="5840"/>
                </a:moveTo>
                <a:cubicBezTo>
                  <a:pt x="3670" y="5840"/>
                  <a:pt x="3523" y="5898"/>
                  <a:pt x="3414" y="6007"/>
                </a:cubicBezTo>
                <a:cubicBezTo>
                  <a:pt x="3251" y="6171"/>
                  <a:pt x="3202" y="6416"/>
                  <a:pt x="3291" y="6629"/>
                </a:cubicBezTo>
                <a:cubicBezTo>
                  <a:pt x="3379" y="6842"/>
                  <a:pt x="3588" y="6982"/>
                  <a:pt x="3818" y="6982"/>
                </a:cubicBezTo>
                <a:cubicBezTo>
                  <a:pt x="4133" y="6981"/>
                  <a:pt x="4389" y="6726"/>
                  <a:pt x="4389" y="6412"/>
                </a:cubicBezTo>
                <a:lnTo>
                  <a:pt x="4389" y="6411"/>
                </a:lnTo>
                <a:cubicBezTo>
                  <a:pt x="4389" y="6180"/>
                  <a:pt x="4250" y="5972"/>
                  <a:pt x="4037" y="5883"/>
                </a:cubicBezTo>
                <a:cubicBezTo>
                  <a:pt x="3966" y="5854"/>
                  <a:pt x="3892" y="5840"/>
                  <a:pt x="3819" y="5840"/>
                </a:cubicBezTo>
                <a:close/>
                <a:moveTo>
                  <a:pt x="7018" y="5839"/>
                </a:moveTo>
                <a:cubicBezTo>
                  <a:pt x="6870" y="5839"/>
                  <a:pt x="6725" y="5897"/>
                  <a:pt x="6615" y="6006"/>
                </a:cubicBezTo>
                <a:cubicBezTo>
                  <a:pt x="6452" y="6170"/>
                  <a:pt x="6402" y="6415"/>
                  <a:pt x="6491" y="6629"/>
                </a:cubicBezTo>
                <a:cubicBezTo>
                  <a:pt x="6579" y="6842"/>
                  <a:pt x="6787" y="6981"/>
                  <a:pt x="7019" y="6982"/>
                </a:cubicBezTo>
                <a:cubicBezTo>
                  <a:pt x="7334" y="6981"/>
                  <a:pt x="7589" y="6726"/>
                  <a:pt x="7590" y="6412"/>
                </a:cubicBezTo>
                <a:lnTo>
                  <a:pt x="7590" y="6411"/>
                </a:lnTo>
                <a:cubicBezTo>
                  <a:pt x="7590" y="6180"/>
                  <a:pt x="7451" y="5972"/>
                  <a:pt x="7238" y="5883"/>
                </a:cubicBezTo>
                <a:cubicBezTo>
                  <a:pt x="7167" y="5853"/>
                  <a:pt x="7092" y="5839"/>
                  <a:pt x="7018" y="5839"/>
                </a:cubicBezTo>
                <a:close/>
                <a:moveTo>
                  <a:pt x="10221" y="5840"/>
                </a:moveTo>
                <a:cubicBezTo>
                  <a:pt x="10072" y="5840"/>
                  <a:pt x="9926" y="5898"/>
                  <a:pt x="9817" y="6007"/>
                </a:cubicBezTo>
                <a:cubicBezTo>
                  <a:pt x="9654" y="6171"/>
                  <a:pt x="9605" y="6417"/>
                  <a:pt x="9694" y="6630"/>
                </a:cubicBezTo>
                <a:cubicBezTo>
                  <a:pt x="9782" y="6843"/>
                  <a:pt x="9990" y="6982"/>
                  <a:pt x="10221" y="6982"/>
                </a:cubicBezTo>
                <a:cubicBezTo>
                  <a:pt x="10535" y="6981"/>
                  <a:pt x="10791" y="6726"/>
                  <a:pt x="10791" y="6412"/>
                </a:cubicBezTo>
                <a:lnTo>
                  <a:pt x="10791" y="6411"/>
                </a:lnTo>
                <a:cubicBezTo>
                  <a:pt x="10791" y="6180"/>
                  <a:pt x="10652" y="5972"/>
                  <a:pt x="10439" y="5884"/>
                </a:cubicBezTo>
                <a:cubicBezTo>
                  <a:pt x="10369" y="5854"/>
                  <a:pt x="10294" y="5840"/>
                  <a:pt x="10221" y="5840"/>
                </a:cubicBezTo>
                <a:close/>
                <a:moveTo>
                  <a:pt x="13422" y="5841"/>
                </a:moveTo>
                <a:cubicBezTo>
                  <a:pt x="13273" y="5841"/>
                  <a:pt x="13127" y="5898"/>
                  <a:pt x="13019" y="6007"/>
                </a:cubicBezTo>
                <a:cubicBezTo>
                  <a:pt x="12855" y="6171"/>
                  <a:pt x="12807" y="6416"/>
                  <a:pt x="12894" y="6629"/>
                </a:cubicBezTo>
                <a:cubicBezTo>
                  <a:pt x="12982" y="6842"/>
                  <a:pt x="13191" y="6981"/>
                  <a:pt x="13421" y="6982"/>
                </a:cubicBezTo>
                <a:cubicBezTo>
                  <a:pt x="13736" y="6981"/>
                  <a:pt x="13992" y="6726"/>
                  <a:pt x="13993" y="6412"/>
                </a:cubicBezTo>
                <a:lnTo>
                  <a:pt x="13993" y="6411"/>
                </a:lnTo>
                <a:cubicBezTo>
                  <a:pt x="13993" y="6180"/>
                  <a:pt x="13853" y="5972"/>
                  <a:pt x="13640" y="5884"/>
                </a:cubicBezTo>
                <a:cubicBezTo>
                  <a:pt x="13569" y="5855"/>
                  <a:pt x="13495" y="5841"/>
                  <a:pt x="13422" y="5841"/>
                </a:cubicBezTo>
                <a:close/>
                <a:moveTo>
                  <a:pt x="16623" y="5839"/>
                </a:moveTo>
                <a:cubicBezTo>
                  <a:pt x="16475" y="5839"/>
                  <a:pt x="16329" y="5897"/>
                  <a:pt x="16219" y="6006"/>
                </a:cubicBezTo>
                <a:cubicBezTo>
                  <a:pt x="16056" y="6170"/>
                  <a:pt x="16007" y="6415"/>
                  <a:pt x="16095" y="6629"/>
                </a:cubicBezTo>
                <a:cubicBezTo>
                  <a:pt x="16184" y="6842"/>
                  <a:pt x="16392" y="6981"/>
                  <a:pt x="16623" y="6982"/>
                </a:cubicBezTo>
                <a:cubicBezTo>
                  <a:pt x="16938" y="6981"/>
                  <a:pt x="17193" y="6726"/>
                  <a:pt x="17194" y="6412"/>
                </a:cubicBezTo>
                <a:lnTo>
                  <a:pt x="17194" y="6411"/>
                </a:lnTo>
                <a:cubicBezTo>
                  <a:pt x="17194" y="6180"/>
                  <a:pt x="17056" y="5972"/>
                  <a:pt x="16842" y="5883"/>
                </a:cubicBezTo>
                <a:cubicBezTo>
                  <a:pt x="16772" y="5853"/>
                  <a:pt x="16697" y="5839"/>
                  <a:pt x="16623" y="5839"/>
                </a:cubicBezTo>
                <a:close/>
                <a:moveTo>
                  <a:pt x="19825" y="5840"/>
                </a:moveTo>
                <a:cubicBezTo>
                  <a:pt x="19676" y="5840"/>
                  <a:pt x="19530" y="5897"/>
                  <a:pt x="19421" y="6006"/>
                </a:cubicBezTo>
                <a:cubicBezTo>
                  <a:pt x="19257" y="6170"/>
                  <a:pt x="19209" y="6415"/>
                  <a:pt x="19297" y="6629"/>
                </a:cubicBezTo>
                <a:cubicBezTo>
                  <a:pt x="19385" y="6842"/>
                  <a:pt x="19594" y="6981"/>
                  <a:pt x="19825" y="6982"/>
                </a:cubicBezTo>
                <a:cubicBezTo>
                  <a:pt x="20139" y="6981"/>
                  <a:pt x="20395" y="6726"/>
                  <a:pt x="20396" y="6412"/>
                </a:cubicBezTo>
                <a:lnTo>
                  <a:pt x="20396" y="6411"/>
                </a:lnTo>
                <a:cubicBezTo>
                  <a:pt x="20396" y="6180"/>
                  <a:pt x="20257" y="5972"/>
                  <a:pt x="20044" y="5883"/>
                </a:cubicBezTo>
                <a:cubicBezTo>
                  <a:pt x="19973" y="5854"/>
                  <a:pt x="19899" y="5840"/>
                  <a:pt x="19825" y="5840"/>
                </a:cubicBezTo>
                <a:close/>
                <a:moveTo>
                  <a:pt x="23025" y="5840"/>
                </a:moveTo>
                <a:cubicBezTo>
                  <a:pt x="22877" y="5840"/>
                  <a:pt x="22731" y="5898"/>
                  <a:pt x="22622" y="6007"/>
                </a:cubicBezTo>
                <a:cubicBezTo>
                  <a:pt x="22459" y="6171"/>
                  <a:pt x="22410" y="6417"/>
                  <a:pt x="22498" y="6630"/>
                </a:cubicBezTo>
                <a:cubicBezTo>
                  <a:pt x="22587" y="6843"/>
                  <a:pt x="22796" y="6982"/>
                  <a:pt x="23026" y="6982"/>
                </a:cubicBezTo>
                <a:cubicBezTo>
                  <a:pt x="23341" y="6981"/>
                  <a:pt x="23596" y="6726"/>
                  <a:pt x="23597" y="6412"/>
                </a:cubicBezTo>
                <a:lnTo>
                  <a:pt x="23597" y="6411"/>
                </a:lnTo>
                <a:cubicBezTo>
                  <a:pt x="23597" y="6180"/>
                  <a:pt x="23458" y="5972"/>
                  <a:pt x="23244" y="5884"/>
                </a:cubicBezTo>
                <a:cubicBezTo>
                  <a:pt x="23173" y="5854"/>
                  <a:pt x="23099" y="5840"/>
                  <a:pt x="23025" y="5840"/>
                </a:cubicBezTo>
                <a:close/>
                <a:moveTo>
                  <a:pt x="617" y="8760"/>
                </a:moveTo>
                <a:cubicBezTo>
                  <a:pt x="468" y="8760"/>
                  <a:pt x="322" y="8818"/>
                  <a:pt x="213" y="8927"/>
                </a:cubicBezTo>
                <a:cubicBezTo>
                  <a:pt x="50" y="9091"/>
                  <a:pt x="1" y="9336"/>
                  <a:pt x="89" y="9549"/>
                </a:cubicBezTo>
                <a:cubicBezTo>
                  <a:pt x="178" y="9762"/>
                  <a:pt x="386" y="9901"/>
                  <a:pt x="617" y="9901"/>
                </a:cubicBezTo>
                <a:cubicBezTo>
                  <a:pt x="931" y="9901"/>
                  <a:pt x="1187" y="9646"/>
                  <a:pt x="1187" y="9330"/>
                </a:cubicBezTo>
                <a:cubicBezTo>
                  <a:pt x="1187" y="9099"/>
                  <a:pt x="1048" y="8891"/>
                  <a:pt x="835" y="8803"/>
                </a:cubicBezTo>
                <a:cubicBezTo>
                  <a:pt x="765" y="8774"/>
                  <a:pt x="691" y="8760"/>
                  <a:pt x="617" y="8760"/>
                </a:cubicBezTo>
                <a:close/>
                <a:moveTo>
                  <a:pt x="3819" y="8759"/>
                </a:moveTo>
                <a:cubicBezTo>
                  <a:pt x="3670" y="8759"/>
                  <a:pt x="3523" y="8817"/>
                  <a:pt x="3414" y="8927"/>
                </a:cubicBezTo>
                <a:cubicBezTo>
                  <a:pt x="3251" y="9090"/>
                  <a:pt x="3202" y="9336"/>
                  <a:pt x="3291" y="9549"/>
                </a:cubicBezTo>
                <a:cubicBezTo>
                  <a:pt x="3380" y="9762"/>
                  <a:pt x="3588" y="9901"/>
                  <a:pt x="3818" y="9901"/>
                </a:cubicBezTo>
                <a:cubicBezTo>
                  <a:pt x="4133" y="9901"/>
                  <a:pt x="4389" y="9646"/>
                  <a:pt x="4389" y="9330"/>
                </a:cubicBezTo>
                <a:cubicBezTo>
                  <a:pt x="4389" y="9099"/>
                  <a:pt x="4249" y="8891"/>
                  <a:pt x="4036" y="8802"/>
                </a:cubicBezTo>
                <a:cubicBezTo>
                  <a:pt x="3966" y="8773"/>
                  <a:pt x="3892" y="8759"/>
                  <a:pt x="3819" y="8759"/>
                </a:cubicBezTo>
                <a:close/>
                <a:moveTo>
                  <a:pt x="7019" y="8759"/>
                </a:moveTo>
                <a:cubicBezTo>
                  <a:pt x="6870" y="8759"/>
                  <a:pt x="6724" y="8817"/>
                  <a:pt x="6614" y="8926"/>
                </a:cubicBezTo>
                <a:cubicBezTo>
                  <a:pt x="6452" y="9090"/>
                  <a:pt x="6402" y="9335"/>
                  <a:pt x="6491" y="9548"/>
                </a:cubicBezTo>
                <a:cubicBezTo>
                  <a:pt x="6579" y="9761"/>
                  <a:pt x="6787" y="9901"/>
                  <a:pt x="7019" y="9901"/>
                </a:cubicBezTo>
                <a:cubicBezTo>
                  <a:pt x="7334" y="9901"/>
                  <a:pt x="7589" y="9646"/>
                  <a:pt x="7590" y="9330"/>
                </a:cubicBezTo>
                <a:cubicBezTo>
                  <a:pt x="7589" y="9099"/>
                  <a:pt x="7451" y="8890"/>
                  <a:pt x="7238" y="8802"/>
                </a:cubicBezTo>
                <a:cubicBezTo>
                  <a:pt x="7167" y="8773"/>
                  <a:pt x="7093" y="8759"/>
                  <a:pt x="7019" y="8759"/>
                </a:cubicBezTo>
                <a:close/>
                <a:moveTo>
                  <a:pt x="10220" y="8760"/>
                </a:moveTo>
                <a:cubicBezTo>
                  <a:pt x="10072" y="8760"/>
                  <a:pt x="9925" y="8818"/>
                  <a:pt x="9816" y="8927"/>
                </a:cubicBezTo>
                <a:cubicBezTo>
                  <a:pt x="9654" y="9091"/>
                  <a:pt x="9605" y="9336"/>
                  <a:pt x="9694" y="9549"/>
                </a:cubicBezTo>
                <a:cubicBezTo>
                  <a:pt x="9782" y="9762"/>
                  <a:pt x="9990" y="9901"/>
                  <a:pt x="10221" y="9901"/>
                </a:cubicBezTo>
                <a:cubicBezTo>
                  <a:pt x="10536" y="9900"/>
                  <a:pt x="10791" y="9646"/>
                  <a:pt x="10791" y="9330"/>
                </a:cubicBezTo>
                <a:cubicBezTo>
                  <a:pt x="10791" y="9099"/>
                  <a:pt x="10651" y="8891"/>
                  <a:pt x="10438" y="8803"/>
                </a:cubicBezTo>
                <a:cubicBezTo>
                  <a:pt x="10368" y="8774"/>
                  <a:pt x="10294" y="8760"/>
                  <a:pt x="10220" y="8760"/>
                </a:cubicBezTo>
                <a:close/>
                <a:moveTo>
                  <a:pt x="13422" y="8760"/>
                </a:moveTo>
                <a:cubicBezTo>
                  <a:pt x="13273" y="8760"/>
                  <a:pt x="13127" y="8818"/>
                  <a:pt x="13018" y="8927"/>
                </a:cubicBezTo>
                <a:cubicBezTo>
                  <a:pt x="12855" y="9091"/>
                  <a:pt x="12807" y="9336"/>
                  <a:pt x="12894" y="9548"/>
                </a:cubicBezTo>
                <a:cubicBezTo>
                  <a:pt x="12982" y="9761"/>
                  <a:pt x="13191" y="9901"/>
                  <a:pt x="13421" y="9901"/>
                </a:cubicBezTo>
                <a:cubicBezTo>
                  <a:pt x="13737" y="9901"/>
                  <a:pt x="13993" y="9646"/>
                  <a:pt x="13993" y="9330"/>
                </a:cubicBezTo>
                <a:cubicBezTo>
                  <a:pt x="13992" y="9099"/>
                  <a:pt x="13853" y="8891"/>
                  <a:pt x="13640" y="8803"/>
                </a:cubicBezTo>
                <a:cubicBezTo>
                  <a:pt x="13569" y="8774"/>
                  <a:pt x="13495" y="8760"/>
                  <a:pt x="13422" y="8760"/>
                </a:cubicBezTo>
                <a:close/>
                <a:moveTo>
                  <a:pt x="16624" y="8759"/>
                </a:moveTo>
                <a:cubicBezTo>
                  <a:pt x="16475" y="8759"/>
                  <a:pt x="16329" y="8817"/>
                  <a:pt x="16219" y="8926"/>
                </a:cubicBezTo>
                <a:cubicBezTo>
                  <a:pt x="16056" y="9090"/>
                  <a:pt x="16007" y="9335"/>
                  <a:pt x="16095" y="9548"/>
                </a:cubicBezTo>
                <a:cubicBezTo>
                  <a:pt x="16184" y="9761"/>
                  <a:pt x="16392" y="9901"/>
                  <a:pt x="16623" y="9901"/>
                </a:cubicBezTo>
                <a:cubicBezTo>
                  <a:pt x="16939" y="9901"/>
                  <a:pt x="17194" y="9646"/>
                  <a:pt x="17194" y="9330"/>
                </a:cubicBezTo>
                <a:cubicBezTo>
                  <a:pt x="17194" y="9099"/>
                  <a:pt x="17056" y="8890"/>
                  <a:pt x="16841" y="8802"/>
                </a:cubicBezTo>
                <a:cubicBezTo>
                  <a:pt x="16771" y="8773"/>
                  <a:pt x="16697" y="8759"/>
                  <a:pt x="16624" y="8759"/>
                </a:cubicBezTo>
                <a:close/>
                <a:moveTo>
                  <a:pt x="19825" y="8759"/>
                </a:moveTo>
                <a:cubicBezTo>
                  <a:pt x="19677" y="8759"/>
                  <a:pt x="19530" y="8817"/>
                  <a:pt x="19421" y="8926"/>
                </a:cubicBezTo>
                <a:cubicBezTo>
                  <a:pt x="19257" y="9090"/>
                  <a:pt x="19209" y="9335"/>
                  <a:pt x="19297" y="9548"/>
                </a:cubicBezTo>
                <a:cubicBezTo>
                  <a:pt x="19386" y="9761"/>
                  <a:pt x="19594" y="9901"/>
                  <a:pt x="19825" y="9901"/>
                </a:cubicBezTo>
                <a:cubicBezTo>
                  <a:pt x="20140" y="9901"/>
                  <a:pt x="20396" y="9646"/>
                  <a:pt x="20396" y="9330"/>
                </a:cubicBezTo>
                <a:cubicBezTo>
                  <a:pt x="20396" y="9099"/>
                  <a:pt x="20256" y="8891"/>
                  <a:pt x="20043" y="8802"/>
                </a:cubicBezTo>
                <a:cubicBezTo>
                  <a:pt x="19973" y="8773"/>
                  <a:pt x="19899" y="8759"/>
                  <a:pt x="19825" y="8759"/>
                </a:cubicBezTo>
                <a:close/>
                <a:moveTo>
                  <a:pt x="23026" y="8760"/>
                </a:moveTo>
                <a:cubicBezTo>
                  <a:pt x="22877" y="8760"/>
                  <a:pt x="22731" y="8818"/>
                  <a:pt x="22622" y="8927"/>
                </a:cubicBezTo>
                <a:cubicBezTo>
                  <a:pt x="22459" y="9091"/>
                  <a:pt x="22410" y="9336"/>
                  <a:pt x="22498" y="9549"/>
                </a:cubicBezTo>
                <a:cubicBezTo>
                  <a:pt x="22587" y="9762"/>
                  <a:pt x="22796" y="9901"/>
                  <a:pt x="23026" y="9901"/>
                </a:cubicBezTo>
                <a:cubicBezTo>
                  <a:pt x="23341" y="9900"/>
                  <a:pt x="23597" y="9646"/>
                  <a:pt x="23597" y="9330"/>
                </a:cubicBezTo>
                <a:cubicBezTo>
                  <a:pt x="23597" y="9099"/>
                  <a:pt x="23457" y="8891"/>
                  <a:pt x="23244" y="8803"/>
                </a:cubicBezTo>
                <a:cubicBezTo>
                  <a:pt x="23173" y="8774"/>
                  <a:pt x="23099" y="8760"/>
                  <a:pt x="23026" y="8760"/>
                </a:cubicBezTo>
                <a:close/>
                <a:moveTo>
                  <a:pt x="617" y="11679"/>
                </a:moveTo>
                <a:cubicBezTo>
                  <a:pt x="468" y="11679"/>
                  <a:pt x="322" y="11737"/>
                  <a:pt x="213" y="11846"/>
                </a:cubicBezTo>
                <a:cubicBezTo>
                  <a:pt x="50" y="12010"/>
                  <a:pt x="1" y="12255"/>
                  <a:pt x="89" y="12468"/>
                </a:cubicBezTo>
                <a:cubicBezTo>
                  <a:pt x="178" y="12682"/>
                  <a:pt x="386" y="12820"/>
                  <a:pt x="617" y="12820"/>
                </a:cubicBezTo>
                <a:cubicBezTo>
                  <a:pt x="931" y="12820"/>
                  <a:pt x="1187" y="12565"/>
                  <a:pt x="1187" y="12249"/>
                </a:cubicBezTo>
                <a:cubicBezTo>
                  <a:pt x="1187" y="12018"/>
                  <a:pt x="1048" y="11810"/>
                  <a:pt x="835" y="11722"/>
                </a:cubicBezTo>
                <a:cubicBezTo>
                  <a:pt x="765" y="11693"/>
                  <a:pt x="691" y="11679"/>
                  <a:pt x="617" y="11679"/>
                </a:cubicBezTo>
                <a:close/>
                <a:moveTo>
                  <a:pt x="3819" y="11678"/>
                </a:moveTo>
                <a:cubicBezTo>
                  <a:pt x="3670" y="11678"/>
                  <a:pt x="3523" y="11736"/>
                  <a:pt x="3414" y="11846"/>
                </a:cubicBezTo>
                <a:cubicBezTo>
                  <a:pt x="3251" y="12009"/>
                  <a:pt x="3202" y="12255"/>
                  <a:pt x="3291" y="12468"/>
                </a:cubicBezTo>
                <a:cubicBezTo>
                  <a:pt x="3380" y="12682"/>
                  <a:pt x="3588" y="12820"/>
                  <a:pt x="3818" y="12820"/>
                </a:cubicBezTo>
                <a:cubicBezTo>
                  <a:pt x="4134" y="12820"/>
                  <a:pt x="4389" y="12565"/>
                  <a:pt x="4389" y="12249"/>
                </a:cubicBezTo>
                <a:cubicBezTo>
                  <a:pt x="4389" y="12018"/>
                  <a:pt x="4249" y="11810"/>
                  <a:pt x="4036" y="11721"/>
                </a:cubicBezTo>
                <a:cubicBezTo>
                  <a:pt x="3966" y="11692"/>
                  <a:pt x="3892" y="11678"/>
                  <a:pt x="3819" y="11678"/>
                </a:cubicBezTo>
                <a:close/>
                <a:moveTo>
                  <a:pt x="7019" y="11678"/>
                </a:moveTo>
                <a:cubicBezTo>
                  <a:pt x="6870" y="11678"/>
                  <a:pt x="6724" y="11736"/>
                  <a:pt x="6614" y="11845"/>
                </a:cubicBezTo>
                <a:cubicBezTo>
                  <a:pt x="6452" y="12009"/>
                  <a:pt x="6402" y="12254"/>
                  <a:pt x="6491" y="12467"/>
                </a:cubicBezTo>
                <a:cubicBezTo>
                  <a:pt x="6579" y="12681"/>
                  <a:pt x="6787" y="12820"/>
                  <a:pt x="7019" y="12820"/>
                </a:cubicBezTo>
                <a:cubicBezTo>
                  <a:pt x="7334" y="12820"/>
                  <a:pt x="7589" y="12565"/>
                  <a:pt x="7590" y="12249"/>
                </a:cubicBezTo>
                <a:cubicBezTo>
                  <a:pt x="7589" y="12018"/>
                  <a:pt x="7451" y="11809"/>
                  <a:pt x="7238" y="11721"/>
                </a:cubicBezTo>
                <a:cubicBezTo>
                  <a:pt x="7167" y="11692"/>
                  <a:pt x="7093" y="11678"/>
                  <a:pt x="7019" y="11678"/>
                </a:cubicBezTo>
                <a:close/>
                <a:moveTo>
                  <a:pt x="10220" y="11679"/>
                </a:moveTo>
                <a:cubicBezTo>
                  <a:pt x="10072" y="11679"/>
                  <a:pt x="9925" y="11737"/>
                  <a:pt x="9816" y="11846"/>
                </a:cubicBezTo>
                <a:cubicBezTo>
                  <a:pt x="9654" y="12010"/>
                  <a:pt x="9605" y="12255"/>
                  <a:pt x="9694" y="12468"/>
                </a:cubicBezTo>
                <a:cubicBezTo>
                  <a:pt x="9782" y="12682"/>
                  <a:pt x="9990" y="12820"/>
                  <a:pt x="10221" y="12820"/>
                </a:cubicBezTo>
                <a:cubicBezTo>
                  <a:pt x="10536" y="12819"/>
                  <a:pt x="10791" y="12565"/>
                  <a:pt x="10791" y="12249"/>
                </a:cubicBezTo>
                <a:cubicBezTo>
                  <a:pt x="10791" y="12018"/>
                  <a:pt x="10651" y="11810"/>
                  <a:pt x="10438" y="11722"/>
                </a:cubicBezTo>
                <a:cubicBezTo>
                  <a:pt x="10368" y="11693"/>
                  <a:pt x="10294" y="11679"/>
                  <a:pt x="10220" y="11679"/>
                </a:cubicBezTo>
                <a:close/>
                <a:moveTo>
                  <a:pt x="13422" y="11679"/>
                </a:moveTo>
                <a:cubicBezTo>
                  <a:pt x="13273" y="11679"/>
                  <a:pt x="13127" y="11737"/>
                  <a:pt x="13018" y="11846"/>
                </a:cubicBezTo>
                <a:cubicBezTo>
                  <a:pt x="12855" y="12010"/>
                  <a:pt x="12807" y="12255"/>
                  <a:pt x="12894" y="12467"/>
                </a:cubicBezTo>
                <a:cubicBezTo>
                  <a:pt x="12982" y="12681"/>
                  <a:pt x="13191" y="12820"/>
                  <a:pt x="13421" y="12820"/>
                </a:cubicBezTo>
                <a:cubicBezTo>
                  <a:pt x="13737" y="12820"/>
                  <a:pt x="13993" y="12565"/>
                  <a:pt x="13993" y="12249"/>
                </a:cubicBezTo>
                <a:cubicBezTo>
                  <a:pt x="13992" y="12018"/>
                  <a:pt x="13853" y="11810"/>
                  <a:pt x="13640" y="11722"/>
                </a:cubicBezTo>
                <a:cubicBezTo>
                  <a:pt x="13569" y="11693"/>
                  <a:pt x="13495" y="11679"/>
                  <a:pt x="13422" y="11679"/>
                </a:cubicBezTo>
                <a:close/>
                <a:moveTo>
                  <a:pt x="16624" y="11678"/>
                </a:moveTo>
                <a:cubicBezTo>
                  <a:pt x="16475" y="11678"/>
                  <a:pt x="16329" y="11736"/>
                  <a:pt x="16219" y="11845"/>
                </a:cubicBezTo>
                <a:cubicBezTo>
                  <a:pt x="16056" y="12009"/>
                  <a:pt x="16007" y="12254"/>
                  <a:pt x="16095" y="12467"/>
                </a:cubicBezTo>
                <a:cubicBezTo>
                  <a:pt x="16184" y="12681"/>
                  <a:pt x="16392" y="12820"/>
                  <a:pt x="16623" y="12820"/>
                </a:cubicBezTo>
                <a:cubicBezTo>
                  <a:pt x="16939" y="12820"/>
                  <a:pt x="17194" y="12565"/>
                  <a:pt x="17194" y="12249"/>
                </a:cubicBezTo>
                <a:cubicBezTo>
                  <a:pt x="17194" y="12018"/>
                  <a:pt x="17056" y="11809"/>
                  <a:pt x="16841" y="11721"/>
                </a:cubicBezTo>
                <a:cubicBezTo>
                  <a:pt x="16771" y="11692"/>
                  <a:pt x="16697" y="11678"/>
                  <a:pt x="16624" y="11678"/>
                </a:cubicBezTo>
                <a:close/>
                <a:moveTo>
                  <a:pt x="19825" y="11678"/>
                </a:moveTo>
                <a:cubicBezTo>
                  <a:pt x="19677" y="11678"/>
                  <a:pt x="19530" y="11736"/>
                  <a:pt x="19421" y="11845"/>
                </a:cubicBezTo>
                <a:cubicBezTo>
                  <a:pt x="19257" y="12009"/>
                  <a:pt x="19209" y="12254"/>
                  <a:pt x="19297" y="12467"/>
                </a:cubicBezTo>
                <a:cubicBezTo>
                  <a:pt x="19386" y="12681"/>
                  <a:pt x="19594" y="12820"/>
                  <a:pt x="19825" y="12820"/>
                </a:cubicBezTo>
                <a:cubicBezTo>
                  <a:pt x="20140" y="12820"/>
                  <a:pt x="20396" y="12565"/>
                  <a:pt x="20396" y="12249"/>
                </a:cubicBezTo>
                <a:cubicBezTo>
                  <a:pt x="20396" y="12018"/>
                  <a:pt x="20256" y="11810"/>
                  <a:pt x="20043" y="11721"/>
                </a:cubicBezTo>
                <a:cubicBezTo>
                  <a:pt x="19973" y="11692"/>
                  <a:pt x="19899" y="11678"/>
                  <a:pt x="19825" y="11678"/>
                </a:cubicBezTo>
                <a:close/>
                <a:moveTo>
                  <a:pt x="23026" y="11679"/>
                </a:moveTo>
                <a:cubicBezTo>
                  <a:pt x="22877" y="11679"/>
                  <a:pt x="22731" y="11737"/>
                  <a:pt x="22622" y="11846"/>
                </a:cubicBezTo>
                <a:cubicBezTo>
                  <a:pt x="22459" y="12010"/>
                  <a:pt x="22410" y="12255"/>
                  <a:pt x="22498" y="12468"/>
                </a:cubicBezTo>
                <a:cubicBezTo>
                  <a:pt x="22587" y="12682"/>
                  <a:pt x="22796" y="12820"/>
                  <a:pt x="23026" y="12820"/>
                </a:cubicBezTo>
                <a:cubicBezTo>
                  <a:pt x="23341" y="12819"/>
                  <a:pt x="23597" y="12565"/>
                  <a:pt x="23597" y="12249"/>
                </a:cubicBezTo>
                <a:cubicBezTo>
                  <a:pt x="23597" y="12018"/>
                  <a:pt x="23457" y="11810"/>
                  <a:pt x="23244" y="11722"/>
                </a:cubicBezTo>
                <a:cubicBezTo>
                  <a:pt x="23173" y="11693"/>
                  <a:pt x="23099" y="11679"/>
                  <a:pt x="23026" y="11679"/>
                </a:cubicBezTo>
                <a:close/>
                <a:moveTo>
                  <a:pt x="617" y="14598"/>
                </a:moveTo>
                <a:cubicBezTo>
                  <a:pt x="469" y="14598"/>
                  <a:pt x="323" y="14656"/>
                  <a:pt x="213" y="14765"/>
                </a:cubicBezTo>
                <a:cubicBezTo>
                  <a:pt x="50" y="14928"/>
                  <a:pt x="1" y="15174"/>
                  <a:pt x="89" y="15387"/>
                </a:cubicBezTo>
                <a:cubicBezTo>
                  <a:pt x="178" y="15601"/>
                  <a:pt x="386" y="15739"/>
                  <a:pt x="617" y="15739"/>
                </a:cubicBezTo>
                <a:cubicBezTo>
                  <a:pt x="931" y="15739"/>
                  <a:pt x="1187" y="15484"/>
                  <a:pt x="1187" y="15169"/>
                </a:cubicBezTo>
                <a:cubicBezTo>
                  <a:pt x="1187" y="14938"/>
                  <a:pt x="1048" y="14730"/>
                  <a:pt x="835" y="14641"/>
                </a:cubicBezTo>
                <a:cubicBezTo>
                  <a:pt x="765" y="14612"/>
                  <a:pt x="691" y="14598"/>
                  <a:pt x="617" y="14598"/>
                </a:cubicBezTo>
                <a:close/>
                <a:moveTo>
                  <a:pt x="3817" y="14597"/>
                </a:moveTo>
                <a:cubicBezTo>
                  <a:pt x="3669" y="14597"/>
                  <a:pt x="3523" y="14655"/>
                  <a:pt x="3414" y="14764"/>
                </a:cubicBezTo>
                <a:cubicBezTo>
                  <a:pt x="3251" y="14928"/>
                  <a:pt x="3202" y="15174"/>
                  <a:pt x="3291" y="15387"/>
                </a:cubicBezTo>
                <a:cubicBezTo>
                  <a:pt x="3380" y="15601"/>
                  <a:pt x="3588" y="15739"/>
                  <a:pt x="3818" y="15739"/>
                </a:cubicBezTo>
                <a:cubicBezTo>
                  <a:pt x="4133" y="15738"/>
                  <a:pt x="4389" y="15484"/>
                  <a:pt x="4389" y="15169"/>
                </a:cubicBezTo>
                <a:cubicBezTo>
                  <a:pt x="4389" y="14937"/>
                  <a:pt x="4250" y="14729"/>
                  <a:pt x="4037" y="14641"/>
                </a:cubicBezTo>
                <a:cubicBezTo>
                  <a:pt x="3966" y="14611"/>
                  <a:pt x="3891" y="14597"/>
                  <a:pt x="3817" y="14597"/>
                </a:cubicBezTo>
                <a:close/>
                <a:moveTo>
                  <a:pt x="7020" y="14597"/>
                </a:moveTo>
                <a:cubicBezTo>
                  <a:pt x="6871" y="14597"/>
                  <a:pt x="6725" y="14655"/>
                  <a:pt x="6615" y="14764"/>
                </a:cubicBezTo>
                <a:cubicBezTo>
                  <a:pt x="6452" y="14927"/>
                  <a:pt x="6402" y="15173"/>
                  <a:pt x="6491" y="15386"/>
                </a:cubicBezTo>
                <a:cubicBezTo>
                  <a:pt x="6579" y="15600"/>
                  <a:pt x="6787" y="15739"/>
                  <a:pt x="7019" y="15739"/>
                </a:cubicBezTo>
                <a:cubicBezTo>
                  <a:pt x="7334" y="15739"/>
                  <a:pt x="7589" y="15484"/>
                  <a:pt x="7590" y="15169"/>
                </a:cubicBezTo>
                <a:cubicBezTo>
                  <a:pt x="7590" y="14937"/>
                  <a:pt x="7451" y="14729"/>
                  <a:pt x="7238" y="14640"/>
                </a:cubicBezTo>
                <a:cubicBezTo>
                  <a:pt x="7167" y="14611"/>
                  <a:pt x="7093" y="14597"/>
                  <a:pt x="7020" y="14597"/>
                </a:cubicBezTo>
                <a:close/>
                <a:moveTo>
                  <a:pt x="10221" y="14598"/>
                </a:moveTo>
                <a:cubicBezTo>
                  <a:pt x="10072" y="14598"/>
                  <a:pt x="9926" y="14656"/>
                  <a:pt x="9817" y="14765"/>
                </a:cubicBezTo>
                <a:cubicBezTo>
                  <a:pt x="9654" y="14929"/>
                  <a:pt x="9605" y="15174"/>
                  <a:pt x="9694" y="15387"/>
                </a:cubicBezTo>
                <a:cubicBezTo>
                  <a:pt x="9782" y="15601"/>
                  <a:pt x="9990" y="15739"/>
                  <a:pt x="10221" y="15739"/>
                </a:cubicBezTo>
                <a:cubicBezTo>
                  <a:pt x="10536" y="15738"/>
                  <a:pt x="10791" y="15484"/>
                  <a:pt x="10791" y="15169"/>
                </a:cubicBezTo>
                <a:cubicBezTo>
                  <a:pt x="10791" y="14937"/>
                  <a:pt x="10652" y="14729"/>
                  <a:pt x="10439" y="14641"/>
                </a:cubicBezTo>
                <a:cubicBezTo>
                  <a:pt x="10369" y="14612"/>
                  <a:pt x="10295" y="14598"/>
                  <a:pt x="10221" y="14598"/>
                </a:cubicBezTo>
                <a:close/>
                <a:moveTo>
                  <a:pt x="13422" y="14598"/>
                </a:moveTo>
                <a:cubicBezTo>
                  <a:pt x="13273" y="14598"/>
                  <a:pt x="13127" y="14656"/>
                  <a:pt x="13019" y="14765"/>
                </a:cubicBezTo>
                <a:cubicBezTo>
                  <a:pt x="12855" y="14928"/>
                  <a:pt x="12807" y="15173"/>
                  <a:pt x="12894" y="15386"/>
                </a:cubicBezTo>
                <a:cubicBezTo>
                  <a:pt x="12982" y="15600"/>
                  <a:pt x="13191" y="15739"/>
                  <a:pt x="13421" y="15739"/>
                </a:cubicBezTo>
                <a:cubicBezTo>
                  <a:pt x="13736" y="15739"/>
                  <a:pt x="13992" y="15484"/>
                  <a:pt x="13993" y="15169"/>
                </a:cubicBezTo>
                <a:cubicBezTo>
                  <a:pt x="13993" y="14938"/>
                  <a:pt x="13853" y="14730"/>
                  <a:pt x="13640" y="14641"/>
                </a:cubicBezTo>
                <a:cubicBezTo>
                  <a:pt x="13569" y="14612"/>
                  <a:pt x="13495" y="14598"/>
                  <a:pt x="13422" y="14598"/>
                </a:cubicBezTo>
                <a:close/>
                <a:moveTo>
                  <a:pt x="16624" y="14597"/>
                </a:moveTo>
                <a:cubicBezTo>
                  <a:pt x="16475" y="14597"/>
                  <a:pt x="16329" y="14655"/>
                  <a:pt x="16219" y="14764"/>
                </a:cubicBezTo>
                <a:cubicBezTo>
                  <a:pt x="16056" y="14927"/>
                  <a:pt x="16007" y="15173"/>
                  <a:pt x="16095" y="15386"/>
                </a:cubicBezTo>
                <a:cubicBezTo>
                  <a:pt x="16184" y="15600"/>
                  <a:pt x="16392" y="15739"/>
                  <a:pt x="16623" y="15739"/>
                </a:cubicBezTo>
                <a:cubicBezTo>
                  <a:pt x="16939" y="15739"/>
                  <a:pt x="17194" y="15484"/>
                  <a:pt x="17194" y="15169"/>
                </a:cubicBezTo>
                <a:cubicBezTo>
                  <a:pt x="17194" y="14937"/>
                  <a:pt x="17056" y="14729"/>
                  <a:pt x="16842" y="14640"/>
                </a:cubicBezTo>
                <a:cubicBezTo>
                  <a:pt x="16772" y="14611"/>
                  <a:pt x="16698" y="14597"/>
                  <a:pt x="16624" y="14597"/>
                </a:cubicBezTo>
                <a:close/>
                <a:moveTo>
                  <a:pt x="19825" y="14597"/>
                </a:moveTo>
                <a:cubicBezTo>
                  <a:pt x="19677" y="14597"/>
                  <a:pt x="19530" y="14655"/>
                  <a:pt x="19421" y="14764"/>
                </a:cubicBezTo>
                <a:cubicBezTo>
                  <a:pt x="19257" y="14928"/>
                  <a:pt x="19209" y="15173"/>
                  <a:pt x="19297" y="15386"/>
                </a:cubicBezTo>
                <a:cubicBezTo>
                  <a:pt x="19386" y="15600"/>
                  <a:pt x="19594" y="15739"/>
                  <a:pt x="19825" y="15739"/>
                </a:cubicBezTo>
                <a:cubicBezTo>
                  <a:pt x="20139" y="15739"/>
                  <a:pt x="20395" y="15484"/>
                  <a:pt x="20396" y="15169"/>
                </a:cubicBezTo>
                <a:cubicBezTo>
                  <a:pt x="20396" y="14937"/>
                  <a:pt x="20257" y="14729"/>
                  <a:pt x="20043" y="14640"/>
                </a:cubicBezTo>
                <a:cubicBezTo>
                  <a:pt x="19973" y="14611"/>
                  <a:pt x="19899" y="14597"/>
                  <a:pt x="19825" y="14597"/>
                </a:cubicBezTo>
                <a:close/>
                <a:moveTo>
                  <a:pt x="23026" y="14598"/>
                </a:moveTo>
                <a:cubicBezTo>
                  <a:pt x="22877" y="14598"/>
                  <a:pt x="22731" y="14656"/>
                  <a:pt x="22622" y="14765"/>
                </a:cubicBezTo>
                <a:cubicBezTo>
                  <a:pt x="22459" y="14929"/>
                  <a:pt x="22410" y="15174"/>
                  <a:pt x="22498" y="15387"/>
                </a:cubicBezTo>
                <a:cubicBezTo>
                  <a:pt x="22587" y="15601"/>
                  <a:pt x="22796" y="15739"/>
                  <a:pt x="23026" y="15739"/>
                </a:cubicBezTo>
                <a:cubicBezTo>
                  <a:pt x="23341" y="15738"/>
                  <a:pt x="23597" y="15484"/>
                  <a:pt x="23597" y="15169"/>
                </a:cubicBezTo>
                <a:cubicBezTo>
                  <a:pt x="23597" y="14937"/>
                  <a:pt x="23457" y="14729"/>
                  <a:pt x="23244" y="14641"/>
                </a:cubicBezTo>
                <a:cubicBezTo>
                  <a:pt x="23173" y="14612"/>
                  <a:pt x="23099" y="14598"/>
                  <a:pt x="23026" y="14598"/>
                </a:cubicBezTo>
                <a:close/>
                <a:moveTo>
                  <a:pt x="617" y="17517"/>
                </a:moveTo>
                <a:cubicBezTo>
                  <a:pt x="469" y="17517"/>
                  <a:pt x="323" y="17575"/>
                  <a:pt x="213" y="17684"/>
                </a:cubicBezTo>
                <a:cubicBezTo>
                  <a:pt x="50" y="17847"/>
                  <a:pt x="1" y="18093"/>
                  <a:pt x="89" y="18306"/>
                </a:cubicBezTo>
                <a:cubicBezTo>
                  <a:pt x="178" y="18520"/>
                  <a:pt x="386" y="18658"/>
                  <a:pt x="617" y="18658"/>
                </a:cubicBezTo>
                <a:cubicBezTo>
                  <a:pt x="931" y="18658"/>
                  <a:pt x="1187" y="18403"/>
                  <a:pt x="1187" y="18088"/>
                </a:cubicBezTo>
                <a:cubicBezTo>
                  <a:pt x="1187" y="17857"/>
                  <a:pt x="1048" y="17649"/>
                  <a:pt x="835" y="17560"/>
                </a:cubicBezTo>
                <a:cubicBezTo>
                  <a:pt x="765" y="17531"/>
                  <a:pt x="691" y="17517"/>
                  <a:pt x="617" y="17517"/>
                </a:cubicBezTo>
                <a:close/>
                <a:moveTo>
                  <a:pt x="3817" y="17516"/>
                </a:moveTo>
                <a:cubicBezTo>
                  <a:pt x="3669" y="17516"/>
                  <a:pt x="3523" y="17574"/>
                  <a:pt x="3414" y="17683"/>
                </a:cubicBezTo>
                <a:cubicBezTo>
                  <a:pt x="3251" y="17847"/>
                  <a:pt x="3202" y="18092"/>
                  <a:pt x="3291" y="18306"/>
                </a:cubicBezTo>
                <a:cubicBezTo>
                  <a:pt x="3379" y="18520"/>
                  <a:pt x="3588" y="18658"/>
                  <a:pt x="3818" y="18658"/>
                </a:cubicBezTo>
                <a:cubicBezTo>
                  <a:pt x="4133" y="18657"/>
                  <a:pt x="4389" y="18403"/>
                  <a:pt x="4389" y="18088"/>
                </a:cubicBezTo>
                <a:cubicBezTo>
                  <a:pt x="4389" y="17856"/>
                  <a:pt x="4250" y="17648"/>
                  <a:pt x="4037" y="17560"/>
                </a:cubicBezTo>
                <a:cubicBezTo>
                  <a:pt x="3966" y="17531"/>
                  <a:pt x="3891" y="17516"/>
                  <a:pt x="3817" y="17516"/>
                </a:cubicBezTo>
                <a:close/>
                <a:moveTo>
                  <a:pt x="7020" y="17516"/>
                </a:moveTo>
                <a:cubicBezTo>
                  <a:pt x="6871" y="17516"/>
                  <a:pt x="6725" y="17574"/>
                  <a:pt x="6615" y="17683"/>
                </a:cubicBezTo>
                <a:cubicBezTo>
                  <a:pt x="6452" y="17846"/>
                  <a:pt x="6402" y="18092"/>
                  <a:pt x="6491" y="18305"/>
                </a:cubicBezTo>
                <a:cubicBezTo>
                  <a:pt x="6579" y="18519"/>
                  <a:pt x="6787" y="18658"/>
                  <a:pt x="7019" y="18658"/>
                </a:cubicBezTo>
                <a:cubicBezTo>
                  <a:pt x="7334" y="18658"/>
                  <a:pt x="7589" y="18403"/>
                  <a:pt x="7590" y="18088"/>
                </a:cubicBezTo>
                <a:cubicBezTo>
                  <a:pt x="7590" y="17856"/>
                  <a:pt x="7451" y="17648"/>
                  <a:pt x="7238" y="17559"/>
                </a:cubicBezTo>
                <a:cubicBezTo>
                  <a:pt x="7167" y="17530"/>
                  <a:pt x="7093" y="17516"/>
                  <a:pt x="7020" y="17516"/>
                </a:cubicBezTo>
                <a:close/>
                <a:moveTo>
                  <a:pt x="10221" y="17517"/>
                </a:moveTo>
                <a:cubicBezTo>
                  <a:pt x="10072" y="17517"/>
                  <a:pt x="9926" y="17575"/>
                  <a:pt x="9817" y="17684"/>
                </a:cubicBezTo>
                <a:cubicBezTo>
                  <a:pt x="9654" y="17848"/>
                  <a:pt x="9605" y="18093"/>
                  <a:pt x="9694" y="18306"/>
                </a:cubicBezTo>
                <a:cubicBezTo>
                  <a:pt x="9782" y="18520"/>
                  <a:pt x="9990" y="18658"/>
                  <a:pt x="10221" y="18658"/>
                </a:cubicBezTo>
                <a:cubicBezTo>
                  <a:pt x="10535" y="18657"/>
                  <a:pt x="10791" y="18403"/>
                  <a:pt x="10791" y="18088"/>
                </a:cubicBezTo>
                <a:cubicBezTo>
                  <a:pt x="10791" y="17857"/>
                  <a:pt x="10652" y="17648"/>
                  <a:pt x="10439" y="17560"/>
                </a:cubicBezTo>
                <a:cubicBezTo>
                  <a:pt x="10369" y="17531"/>
                  <a:pt x="10295" y="17517"/>
                  <a:pt x="10221" y="17517"/>
                </a:cubicBezTo>
                <a:close/>
                <a:moveTo>
                  <a:pt x="13422" y="17517"/>
                </a:moveTo>
                <a:cubicBezTo>
                  <a:pt x="13273" y="17517"/>
                  <a:pt x="13127" y="17575"/>
                  <a:pt x="13019" y="17684"/>
                </a:cubicBezTo>
                <a:cubicBezTo>
                  <a:pt x="12855" y="17847"/>
                  <a:pt x="12807" y="18092"/>
                  <a:pt x="12894" y="18305"/>
                </a:cubicBezTo>
                <a:cubicBezTo>
                  <a:pt x="12982" y="18519"/>
                  <a:pt x="13191" y="18658"/>
                  <a:pt x="13421" y="18658"/>
                </a:cubicBezTo>
                <a:cubicBezTo>
                  <a:pt x="13736" y="18658"/>
                  <a:pt x="13992" y="18403"/>
                  <a:pt x="13993" y="18088"/>
                </a:cubicBezTo>
                <a:cubicBezTo>
                  <a:pt x="13993" y="17857"/>
                  <a:pt x="13853" y="17649"/>
                  <a:pt x="13640" y="17560"/>
                </a:cubicBezTo>
                <a:cubicBezTo>
                  <a:pt x="13569" y="17531"/>
                  <a:pt x="13495" y="17517"/>
                  <a:pt x="13422" y="17517"/>
                </a:cubicBezTo>
                <a:close/>
                <a:moveTo>
                  <a:pt x="16624" y="17516"/>
                </a:moveTo>
                <a:cubicBezTo>
                  <a:pt x="16475" y="17516"/>
                  <a:pt x="16329" y="17574"/>
                  <a:pt x="16219" y="17683"/>
                </a:cubicBezTo>
                <a:cubicBezTo>
                  <a:pt x="16056" y="17846"/>
                  <a:pt x="16007" y="18092"/>
                  <a:pt x="16095" y="18305"/>
                </a:cubicBezTo>
                <a:cubicBezTo>
                  <a:pt x="16184" y="18519"/>
                  <a:pt x="16392" y="18658"/>
                  <a:pt x="16623" y="18658"/>
                </a:cubicBezTo>
                <a:cubicBezTo>
                  <a:pt x="16938" y="18658"/>
                  <a:pt x="17193" y="18403"/>
                  <a:pt x="17194" y="18088"/>
                </a:cubicBezTo>
                <a:cubicBezTo>
                  <a:pt x="17194" y="17856"/>
                  <a:pt x="17056" y="17648"/>
                  <a:pt x="16842" y="17559"/>
                </a:cubicBezTo>
                <a:cubicBezTo>
                  <a:pt x="16772" y="17530"/>
                  <a:pt x="16698" y="17516"/>
                  <a:pt x="16624" y="17516"/>
                </a:cubicBezTo>
                <a:close/>
                <a:moveTo>
                  <a:pt x="19824" y="17516"/>
                </a:moveTo>
                <a:cubicBezTo>
                  <a:pt x="19676" y="17516"/>
                  <a:pt x="19530" y="17574"/>
                  <a:pt x="19421" y="17683"/>
                </a:cubicBezTo>
                <a:cubicBezTo>
                  <a:pt x="19257" y="17847"/>
                  <a:pt x="19209" y="18092"/>
                  <a:pt x="19297" y="18305"/>
                </a:cubicBezTo>
                <a:cubicBezTo>
                  <a:pt x="19385" y="18519"/>
                  <a:pt x="19594" y="18658"/>
                  <a:pt x="19825" y="18658"/>
                </a:cubicBezTo>
                <a:cubicBezTo>
                  <a:pt x="20139" y="18658"/>
                  <a:pt x="20395" y="18403"/>
                  <a:pt x="20396" y="18088"/>
                </a:cubicBezTo>
                <a:cubicBezTo>
                  <a:pt x="20396" y="17856"/>
                  <a:pt x="20257" y="17648"/>
                  <a:pt x="20044" y="17560"/>
                </a:cubicBezTo>
                <a:cubicBezTo>
                  <a:pt x="19973" y="17531"/>
                  <a:pt x="19898" y="17516"/>
                  <a:pt x="19824" y="17516"/>
                </a:cubicBezTo>
                <a:close/>
                <a:moveTo>
                  <a:pt x="23026" y="17517"/>
                </a:moveTo>
                <a:cubicBezTo>
                  <a:pt x="22877" y="17517"/>
                  <a:pt x="22731" y="17575"/>
                  <a:pt x="22622" y="17684"/>
                </a:cubicBezTo>
                <a:cubicBezTo>
                  <a:pt x="22459" y="17848"/>
                  <a:pt x="22410" y="18093"/>
                  <a:pt x="22498" y="18306"/>
                </a:cubicBezTo>
                <a:cubicBezTo>
                  <a:pt x="22587" y="18520"/>
                  <a:pt x="22796" y="18658"/>
                  <a:pt x="23026" y="18658"/>
                </a:cubicBezTo>
                <a:cubicBezTo>
                  <a:pt x="23341" y="18657"/>
                  <a:pt x="23596" y="18403"/>
                  <a:pt x="23597" y="18088"/>
                </a:cubicBezTo>
                <a:cubicBezTo>
                  <a:pt x="23597" y="17857"/>
                  <a:pt x="23458" y="17648"/>
                  <a:pt x="23244" y="17560"/>
                </a:cubicBezTo>
                <a:cubicBezTo>
                  <a:pt x="23173" y="17531"/>
                  <a:pt x="23099" y="17517"/>
                  <a:pt x="23026" y="17517"/>
                </a:cubicBezTo>
                <a:close/>
                <a:moveTo>
                  <a:pt x="617" y="20436"/>
                </a:moveTo>
                <a:cubicBezTo>
                  <a:pt x="469" y="20436"/>
                  <a:pt x="323" y="20494"/>
                  <a:pt x="213" y="20603"/>
                </a:cubicBezTo>
                <a:cubicBezTo>
                  <a:pt x="50" y="20767"/>
                  <a:pt x="1" y="21012"/>
                  <a:pt x="89" y="21226"/>
                </a:cubicBezTo>
                <a:cubicBezTo>
                  <a:pt x="178" y="21439"/>
                  <a:pt x="386" y="21577"/>
                  <a:pt x="617" y="21577"/>
                </a:cubicBezTo>
                <a:cubicBezTo>
                  <a:pt x="931" y="21577"/>
                  <a:pt x="1187" y="21322"/>
                  <a:pt x="1187" y="21007"/>
                </a:cubicBezTo>
                <a:cubicBezTo>
                  <a:pt x="1187" y="20776"/>
                  <a:pt x="1048" y="20568"/>
                  <a:pt x="835" y="20479"/>
                </a:cubicBezTo>
                <a:cubicBezTo>
                  <a:pt x="765" y="20450"/>
                  <a:pt x="691" y="20436"/>
                  <a:pt x="617" y="20436"/>
                </a:cubicBezTo>
                <a:close/>
                <a:moveTo>
                  <a:pt x="3818" y="20435"/>
                </a:moveTo>
                <a:cubicBezTo>
                  <a:pt x="3669" y="20435"/>
                  <a:pt x="3523" y="20494"/>
                  <a:pt x="3414" y="20602"/>
                </a:cubicBezTo>
                <a:cubicBezTo>
                  <a:pt x="3251" y="20766"/>
                  <a:pt x="3202" y="21012"/>
                  <a:pt x="3291" y="21226"/>
                </a:cubicBezTo>
                <a:cubicBezTo>
                  <a:pt x="3380" y="21439"/>
                  <a:pt x="3588" y="21577"/>
                  <a:pt x="3818" y="21577"/>
                </a:cubicBezTo>
                <a:cubicBezTo>
                  <a:pt x="4133" y="21577"/>
                  <a:pt x="4389" y="21322"/>
                  <a:pt x="4389" y="21007"/>
                </a:cubicBezTo>
                <a:cubicBezTo>
                  <a:pt x="4389" y="20775"/>
                  <a:pt x="4250" y="20567"/>
                  <a:pt x="4037" y="20479"/>
                </a:cubicBezTo>
                <a:cubicBezTo>
                  <a:pt x="3966" y="20450"/>
                  <a:pt x="3892" y="20435"/>
                  <a:pt x="3818" y="20435"/>
                </a:cubicBezTo>
                <a:close/>
                <a:moveTo>
                  <a:pt x="7020" y="20435"/>
                </a:moveTo>
                <a:cubicBezTo>
                  <a:pt x="6871" y="20435"/>
                  <a:pt x="6725" y="20493"/>
                  <a:pt x="6615" y="20602"/>
                </a:cubicBezTo>
                <a:cubicBezTo>
                  <a:pt x="6452" y="20766"/>
                  <a:pt x="6402" y="21011"/>
                  <a:pt x="6491" y="21224"/>
                </a:cubicBezTo>
                <a:cubicBezTo>
                  <a:pt x="6579" y="21438"/>
                  <a:pt x="6787" y="21577"/>
                  <a:pt x="7019" y="21577"/>
                </a:cubicBezTo>
                <a:cubicBezTo>
                  <a:pt x="7334" y="21577"/>
                  <a:pt x="7589" y="21322"/>
                  <a:pt x="7590" y="21007"/>
                </a:cubicBezTo>
                <a:cubicBezTo>
                  <a:pt x="7590" y="20775"/>
                  <a:pt x="7451" y="20567"/>
                  <a:pt x="7238" y="20478"/>
                </a:cubicBezTo>
                <a:cubicBezTo>
                  <a:pt x="7167" y="20449"/>
                  <a:pt x="7093" y="20435"/>
                  <a:pt x="7020" y="20435"/>
                </a:cubicBezTo>
                <a:close/>
                <a:moveTo>
                  <a:pt x="10221" y="20436"/>
                </a:moveTo>
                <a:cubicBezTo>
                  <a:pt x="10072" y="20436"/>
                  <a:pt x="9926" y="20494"/>
                  <a:pt x="9817" y="20603"/>
                </a:cubicBezTo>
                <a:cubicBezTo>
                  <a:pt x="9654" y="20767"/>
                  <a:pt x="9605" y="21012"/>
                  <a:pt x="9694" y="21226"/>
                </a:cubicBezTo>
                <a:cubicBezTo>
                  <a:pt x="9782" y="21439"/>
                  <a:pt x="9990" y="21577"/>
                  <a:pt x="10221" y="21577"/>
                </a:cubicBezTo>
                <a:cubicBezTo>
                  <a:pt x="10535" y="21576"/>
                  <a:pt x="10791" y="21322"/>
                  <a:pt x="10791" y="21007"/>
                </a:cubicBezTo>
                <a:cubicBezTo>
                  <a:pt x="10791" y="20776"/>
                  <a:pt x="10652" y="20567"/>
                  <a:pt x="10439" y="20479"/>
                </a:cubicBezTo>
                <a:cubicBezTo>
                  <a:pt x="10369" y="20450"/>
                  <a:pt x="10295" y="20436"/>
                  <a:pt x="10221" y="20436"/>
                </a:cubicBezTo>
                <a:close/>
                <a:moveTo>
                  <a:pt x="13422" y="20436"/>
                </a:moveTo>
                <a:cubicBezTo>
                  <a:pt x="13273" y="20436"/>
                  <a:pt x="13127" y="20494"/>
                  <a:pt x="13019" y="20603"/>
                </a:cubicBezTo>
                <a:cubicBezTo>
                  <a:pt x="12855" y="20766"/>
                  <a:pt x="12807" y="21011"/>
                  <a:pt x="12894" y="21224"/>
                </a:cubicBezTo>
                <a:cubicBezTo>
                  <a:pt x="12982" y="21438"/>
                  <a:pt x="13191" y="21577"/>
                  <a:pt x="13421" y="21577"/>
                </a:cubicBezTo>
                <a:cubicBezTo>
                  <a:pt x="13736" y="21577"/>
                  <a:pt x="13992" y="21322"/>
                  <a:pt x="13993" y="21007"/>
                </a:cubicBezTo>
                <a:cubicBezTo>
                  <a:pt x="13993" y="20776"/>
                  <a:pt x="13853" y="20568"/>
                  <a:pt x="13640" y="20479"/>
                </a:cubicBezTo>
                <a:cubicBezTo>
                  <a:pt x="13569" y="20450"/>
                  <a:pt x="13495" y="20436"/>
                  <a:pt x="13422" y="20436"/>
                </a:cubicBezTo>
                <a:close/>
                <a:moveTo>
                  <a:pt x="16624" y="20435"/>
                </a:moveTo>
                <a:cubicBezTo>
                  <a:pt x="16475" y="20435"/>
                  <a:pt x="16329" y="20493"/>
                  <a:pt x="16219" y="20602"/>
                </a:cubicBezTo>
                <a:cubicBezTo>
                  <a:pt x="16056" y="20765"/>
                  <a:pt x="16007" y="21011"/>
                  <a:pt x="16095" y="21224"/>
                </a:cubicBezTo>
                <a:cubicBezTo>
                  <a:pt x="16184" y="21438"/>
                  <a:pt x="16392" y="21577"/>
                  <a:pt x="16623" y="21577"/>
                </a:cubicBezTo>
                <a:cubicBezTo>
                  <a:pt x="16939" y="21577"/>
                  <a:pt x="17193" y="21322"/>
                  <a:pt x="17194" y="21007"/>
                </a:cubicBezTo>
                <a:cubicBezTo>
                  <a:pt x="17194" y="20775"/>
                  <a:pt x="17056" y="20567"/>
                  <a:pt x="16842" y="20478"/>
                </a:cubicBezTo>
                <a:cubicBezTo>
                  <a:pt x="16772" y="20449"/>
                  <a:pt x="16698" y="20435"/>
                  <a:pt x="16624" y="20435"/>
                </a:cubicBezTo>
                <a:close/>
                <a:moveTo>
                  <a:pt x="19824" y="20435"/>
                </a:moveTo>
                <a:cubicBezTo>
                  <a:pt x="19676" y="20435"/>
                  <a:pt x="19530" y="20493"/>
                  <a:pt x="19421" y="20602"/>
                </a:cubicBezTo>
                <a:cubicBezTo>
                  <a:pt x="19257" y="20766"/>
                  <a:pt x="19209" y="21011"/>
                  <a:pt x="19297" y="21224"/>
                </a:cubicBezTo>
                <a:cubicBezTo>
                  <a:pt x="19386" y="21438"/>
                  <a:pt x="19594" y="21577"/>
                  <a:pt x="19825" y="21577"/>
                </a:cubicBezTo>
                <a:cubicBezTo>
                  <a:pt x="20139" y="21577"/>
                  <a:pt x="20395" y="21322"/>
                  <a:pt x="20396" y="21007"/>
                </a:cubicBezTo>
                <a:cubicBezTo>
                  <a:pt x="20396" y="20775"/>
                  <a:pt x="20257" y="20567"/>
                  <a:pt x="20043" y="20479"/>
                </a:cubicBezTo>
                <a:cubicBezTo>
                  <a:pt x="19972" y="20450"/>
                  <a:pt x="19898" y="20435"/>
                  <a:pt x="19824" y="20435"/>
                </a:cubicBezTo>
                <a:close/>
                <a:moveTo>
                  <a:pt x="23026" y="20436"/>
                </a:moveTo>
                <a:cubicBezTo>
                  <a:pt x="22877" y="20436"/>
                  <a:pt x="22731" y="20494"/>
                  <a:pt x="22622" y="20603"/>
                </a:cubicBezTo>
                <a:cubicBezTo>
                  <a:pt x="22459" y="20767"/>
                  <a:pt x="22410" y="21012"/>
                  <a:pt x="22498" y="21226"/>
                </a:cubicBezTo>
                <a:cubicBezTo>
                  <a:pt x="22587" y="21439"/>
                  <a:pt x="22796" y="21577"/>
                  <a:pt x="23026" y="21577"/>
                </a:cubicBezTo>
                <a:cubicBezTo>
                  <a:pt x="23341" y="21576"/>
                  <a:pt x="23596" y="21322"/>
                  <a:pt x="23597" y="21007"/>
                </a:cubicBezTo>
                <a:cubicBezTo>
                  <a:pt x="23597" y="20776"/>
                  <a:pt x="23457" y="20567"/>
                  <a:pt x="23244" y="20479"/>
                </a:cubicBezTo>
                <a:cubicBezTo>
                  <a:pt x="23173" y="20450"/>
                  <a:pt x="23099" y="20436"/>
                  <a:pt x="23026" y="20436"/>
                </a:cubicBezTo>
                <a:close/>
                <a:moveTo>
                  <a:pt x="13422" y="23356"/>
                </a:moveTo>
                <a:cubicBezTo>
                  <a:pt x="13273" y="23356"/>
                  <a:pt x="13127" y="23414"/>
                  <a:pt x="13018" y="23522"/>
                </a:cubicBezTo>
                <a:cubicBezTo>
                  <a:pt x="12855" y="23686"/>
                  <a:pt x="12807" y="23931"/>
                  <a:pt x="12894" y="24145"/>
                </a:cubicBezTo>
                <a:cubicBezTo>
                  <a:pt x="12982" y="24358"/>
                  <a:pt x="13191" y="24497"/>
                  <a:pt x="13421" y="24497"/>
                </a:cubicBezTo>
                <a:cubicBezTo>
                  <a:pt x="13737" y="24497"/>
                  <a:pt x="13993" y="24241"/>
                  <a:pt x="13993" y="23926"/>
                </a:cubicBezTo>
                <a:lnTo>
                  <a:pt x="13993" y="23925"/>
                </a:lnTo>
                <a:cubicBezTo>
                  <a:pt x="13992" y="23694"/>
                  <a:pt x="13853" y="23487"/>
                  <a:pt x="13640" y="23399"/>
                </a:cubicBezTo>
                <a:cubicBezTo>
                  <a:pt x="13569" y="23370"/>
                  <a:pt x="13495" y="23356"/>
                  <a:pt x="13422" y="23356"/>
                </a:cubicBezTo>
                <a:close/>
                <a:moveTo>
                  <a:pt x="16624" y="23354"/>
                </a:moveTo>
                <a:cubicBezTo>
                  <a:pt x="16475" y="23354"/>
                  <a:pt x="16329" y="23412"/>
                  <a:pt x="16219" y="23521"/>
                </a:cubicBezTo>
                <a:cubicBezTo>
                  <a:pt x="16056" y="23685"/>
                  <a:pt x="16007" y="23930"/>
                  <a:pt x="16095" y="24145"/>
                </a:cubicBezTo>
                <a:cubicBezTo>
                  <a:pt x="16184" y="24358"/>
                  <a:pt x="16392" y="24497"/>
                  <a:pt x="16623" y="24497"/>
                </a:cubicBezTo>
                <a:cubicBezTo>
                  <a:pt x="16939" y="24497"/>
                  <a:pt x="17194" y="24241"/>
                  <a:pt x="17194" y="23926"/>
                </a:cubicBezTo>
                <a:lnTo>
                  <a:pt x="17194" y="23925"/>
                </a:lnTo>
                <a:cubicBezTo>
                  <a:pt x="17194" y="23694"/>
                  <a:pt x="17056" y="23486"/>
                  <a:pt x="16841" y="23397"/>
                </a:cubicBezTo>
                <a:cubicBezTo>
                  <a:pt x="16771" y="23368"/>
                  <a:pt x="16697" y="23354"/>
                  <a:pt x="16624" y="23354"/>
                </a:cubicBezTo>
                <a:close/>
                <a:moveTo>
                  <a:pt x="19825" y="23355"/>
                </a:moveTo>
                <a:cubicBezTo>
                  <a:pt x="19676" y="23355"/>
                  <a:pt x="19530" y="23413"/>
                  <a:pt x="19421" y="23521"/>
                </a:cubicBezTo>
                <a:cubicBezTo>
                  <a:pt x="19257" y="23685"/>
                  <a:pt x="19209" y="23930"/>
                  <a:pt x="19297" y="24145"/>
                </a:cubicBezTo>
                <a:cubicBezTo>
                  <a:pt x="19386" y="24358"/>
                  <a:pt x="19594" y="24497"/>
                  <a:pt x="19825" y="24497"/>
                </a:cubicBezTo>
                <a:cubicBezTo>
                  <a:pt x="20140" y="24497"/>
                  <a:pt x="20396" y="24241"/>
                  <a:pt x="20396" y="23926"/>
                </a:cubicBezTo>
                <a:lnTo>
                  <a:pt x="20396" y="23925"/>
                </a:lnTo>
                <a:cubicBezTo>
                  <a:pt x="20396" y="23694"/>
                  <a:pt x="20256" y="23486"/>
                  <a:pt x="20043" y="23398"/>
                </a:cubicBezTo>
                <a:cubicBezTo>
                  <a:pt x="19973" y="23369"/>
                  <a:pt x="19898" y="23355"/>
                  <a:pt x="19825" y="23355"/>
                </a:cubicBezTo>
                <a:close/>
                <a:moveTo>
                  <a:pt x="10221" y="23355"/>
                </a:moveTo>
                <a:cubicBezTo>
                  <a:pt x="10072" y="23355"/>
                  <a:pt x="9926" y="23413"/>
                  <a:pt x="9816" y="23522"/>
                </a:cubicBezTo>
                <a:cubicBezTo>
                  <a:pt x="9654" y="23686"/>
                  <a:pt x="9605" y="23932"/>
                  <a:pt x="9694" y="24145"/>
                </a:cubicBezTo>
                <a:cubicBezTo>
                  <a:pt x="9782" y="24357"/>
                  <a:pt x="9988" y="24497"/>
                  <a:pt x="10218" y="24497"/>
                </a:cubicBezTo>
                <a:cubicBezTo>
                  <a:pt x="10219" y="24497"/>
                  <a:pt x="10220" y="24497"/>
                  <a:pt x="10221" y="24497"/>
                </a:cubicBezTo>
                <a:cubicBezTo>
                  <a:pt x="10536" y="24497"/>
                  <a:pt x="10791" y="24241"/>
                  <a:pt x="10791" y="23926"/>
                </a:cubicBezTo>
                <a:lnTo>
                  <a:pt x="10791" y="23925"/>
                </a:lnTo>
                <a:cubicBezTo>
                  <a:pt x="10791" y="23694"/>
                  <a:pt x="10651" y="23486"/>
                  <a:pt x="10438" y="23398"/>
                </a:cubicBezTo>
                <a:cubicBezTo>
                  <a:pt x="10368" y="23369"/>
                  <a:pt x="10294" y="23355"/>
                  <a:pt x="10221" y="23355"/>
                </a:cubicBezTo>
                <a:close/>
                <a:moveTo>
                  <a:pt x="616" y="23356"/>
                </a:moveTo>
                <a:cubicBezTo>
                  <a:pt x="468" y="23356"/>
                  <a:pt x="322" y="23414"/>
                  <a:pt x="213" y="23524"/>
                </a:cubicBezTo>
                <a:cubicBezTo>
                  <a:pt x="50" y="23687"/>
                  <a:pt x="1" y="23932"/>
                  <a:pt x="89" y="24146"/>
                </a:cubicBezTo>
                <a:cubicBezTo>
                  <a:pt x="178" y="24359"/>
                  <a:pt x="386" y="24498"/>
                  <a:pt x="617" y="24498"/>
                </a:cubicBezTo>
                <a:cubicBezTo>
                  <a:pt x="933" y="24498"/>
                  <a:pt x="1188" y="24242"/>
                  <a:pt x="1187" y="23926"/>
                </a:cubicBezTo>
                <a:cubicBezTo>
                  <a:pt x="1187" y="23695"/>
                  <a:pt x="1047" y="23487"/>
                  <a:pt x="834" y="23399"/>
                </a:cubicBezTo>
                <a:cubicBezTo>
                  <a:pt x="764" y="23370"/>
                  <a:pt x="690" y="23356"/>
                  <a:pt x="616" y="23356"/>
                </a:cubicBezTo>
                <a:close/>
                <a:moveTo>
                  <a:pt x="3818" y="23355"/>
                </a:moveTo>
                <a:cubicBezTo>
                  <a:pt x="3669" y="23355"/>
                  <a:pt x="3523" y="23414"/>
                  <a:pt x="3414" y="23524"/>
                </a:cubicBezTo>
                <a:cubicBezTo>
                  <a:pt x="3250" y="23687"/>
                  <a:pt x="3203" y="23932"/>
                  <a:pt x="3291" y="24146"/>
                </a:cubicBezTo>
                <a:cubicBezTo>
                  <a:pt x="3380" y="24359"/>
                  <a:pt x="3588" y="24498"/>
                  <a:pt x="3818" y="24498"/>
                </a:cubicBezTo>
                <a:cubicBezTo>
                  <a:pt x="4134" y="24498"/>
                  <a:pt x="4390" y="24241"/>
                  <a:pt x="4389" y="23926"/>
                </a:cubicBezTo>
                <a:lnTo>
                  <a:pt x="4389" y="23925"/>
                </a:lnTo>
                <a:cubicBezTo>
                  <a:pt x="4389" y="23694"/>
                  <a:pt x="4249" y="23486"/>
                  <a:pt x="4036" y="23398"/>
                </a:cubicBezTo>
                <a:cubicBezTo>
                  <a:pt x="3965" y="23369"/>
                  <a:pt x="3892" y="23355"/>
                  <a:pt x="3818" y="23355"/>
                </a:cubicBezTo>
                <a:close/>
                <a:moveTo>
                  <a:pt x="7019" y="23355"/>
                </a:moveTo>
                <a:cubicBezTo>
                  <a:pt x="6870" y="23355"/>
                  <a:pt x="6724" y="23413"/>
                  <a:pt x="6614" y="23522"/>
                </a:cubicBezTo>
                <a:cubicBezTo>
                  <a:pt x="6451" y="23686"/>
                  <a:pt x="6402" y="23932"/>
                  <a:pt x="6491" y="24146"/>
                </a:cubicBezTo>
                <a:cubicBezTo>
                  <a:pt x="6580" y="24359"/>
                  <a:pt x="6788" y="24498"/>
                  <a:pt x="7019" y="24498"/>
                </a:cubicBezTo>
                <a:cubicBezTo>
                  <a:pt x="7335" y="24498"/>
                  <a:pt x="7590" y="24241"/>
                  <a:pt x="7590" y="23926"/>
                </a:cubicBezTo>
                <a:lnTo>
                  <a:pt x="7590" y="23925"/>
                </a:lnTo>
                <a:cubicBezTo>
                  <a:pt x="7589" y="23694"/>
                  <a:pt x="7450" y="23486"/>
                  <a:pt x="7236" y="23398"/>
                </a:cubicBezTo>
                <a:cubicBezTo>
                  <a:pt x="7166" y="23369"/>
                  <a:pt x="7092" y="23355"/>
                  <a:pt x="7019" y="23355"/>
                </a:cubicBezTo>
                <a:close/>
                <a:moveTo>
                  <a:pt x="23026" y="23356"/>
                </a:moveTo>
                <a:cubicBezTo>
                  <a:pt x="22877" y="23356"/>
                  <a:pt x="22731" y="23415"/>
                  <a:pt x="22622" y="23524"/>
                </a:cubicBezTo>
                <a:cubicBezTo>
                  <a:pt x="22459" y="23687"/>
                  <a:pt x="22410" y="23932"/>
                  <a:pt x="22498" y="24146"/>
                </a:cubicBezTo>
                <a:cubicBezTo>
                  <a:pt x="22587" y="24359"/>
                  <a:pt x="22796" y="24498"/>
                  <a:pt x="23026" y="24498"/>
                </a:cubicBezTo>
                <a:cubicBezTo>
                  <a:pt x="23342" y="24498"/>
                  <a:pt x="23597" y="24241"/>
                  <a:pt x="23597" y="23926"/>
                </a:cubicBezTo>
                <a:lnTo>
                  <a:pt x="23597" y="23925"/>
                </a:lnTo>
                <a:cubicBezTo>
                  <a:pt x="23596" y="23694"/>
                  <a:pt x="23457" y="23487"/>
                  <a:pt x="23243" y="23399"/>
                </a:cubicBezTo>
                <a:cubicBezTo>
                  <a:pt x="23172" y="23370"/>
                  <a:pt x="23099" y="23356"/>
                  <a:pt x="23026" y="23356"/>
                </a:cubicBezTo>
                <a:close/>
              </a:path>
            </a:pathLst>
          </a:custGeom>
          <a:solidFill>
            <a:srgbClr val="b7be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151;p7"/>
          <p:cNvSpPr/>
          <p:nvPr/>
        </p:nvSpPr>
        <p:spPr>
          <a:xfrm flipH="1" rot="13500000">
            <a:off x="8066880" y="4733280"/>
            <a:ext cx="1047600" cy="270000"/>
          </a:xfrm>
          <a:custGeom>
            <a:avLst/>
            <a:gdLst>
              <a:gd name="textAreaLeft" fmla="*/ 360 w 1047600"/>
              <a:gd name="textAreaRight" fmla="*/ 1048320 w 1047600"/>
              <a:gd name="textAreaTop" fmla="*/ 0 h 270000"/>
              <a:gd name="textAreaBottom" fmla="*/ 270360 h 270000"/>
            </a:gdLst>
            <a:ahLst/>
            <a:rect l="textAreaLeft" t="textAreaTop" r="textAreaRight" b="textAreaBottom"/>
            <a:pathLst>
              <a:path w="26435" h="6822">
                <a:moveTo>
                  <a:pt x="9543" y="0"/>
                </a:moveTo>
                <a:cubicBezTo>
                  <a:pt x="9183" y="0"/>
                  <a:pt x="8907" y="182"/>
                  <a:pt x="8803" y="286"/>
                </a:cubicBezTo>
                <a:cubicBezTo>
                  <a:pt x="8462" y="627"/>
                  <a:pt x="8433" y="1392"/>
                  <a:pt x="9501" y="2010"/>
                </a:cubicBezTo>
                <a:cubicBezTo>
                  <a:pt x="10054" y="2329"/>
                  <a:pt x="10603" y="2519"/>
                  <a:pt x="11050" y="2632"/>
                </a:cubicBezTo>
                <a:cubicBezTo>
                  <a:pt x="10656" y="2619"/>
                  <a:pt x="10264" y="2611"/>
                  <a:pt x="9872" y="2609"/>
                </a:cubicBezTo>
                <a:cubicBezTo>
                  <a:pt x="9818" y="2609"/>
                  <a:pt x="9764" y="2608"/>
                  <a:pt x="9710" y="2608"/>
                </a:cubicBezTo>
                <a:cubicBezTo>
                  <a:pt x="9564" y="2608"/>
                  <a:pt x="9417" y="2609"/>
                  <a:pt x="9270" y="2611"/>
                </a:cubicBezTo>
                <a:cubicBezTo>
                  <a:pt x="8802" y="2145"/>
                  <a:pt x="7094" y="532"/>
                  <a:pt x="5817" y="532"/>
                </a:cubicBezTo>
                <a:cubicBezTo>
                  <a:pt x="5815" y="532"/>
                  <a:pt x="5812" y="532"/>
                  <a:pt x="5809" y="532"/>
                </a:cubicBezTo>
                <a:cubicBezTo>
                  <a:pt x="5517" y="533"/>
                  <a:pt x="5212" y="655"/>
                  <a:pt x="5056" y="900"/>
                </a:cubicBezTo>
                <a:cubicBezTo>
                  <a:pt x="4838" y="1248"/>
                  <a:pt x="4995" y="1731"/>
                  <a:pt x="5305" y="2001"/>
                </a:cubicBezTo>
                <a:cubicBezTo>
                  <a:pt x="5874" y="2499"/>
                  <a:pt x="7015" y="2547"/>
                  <a:pt x="8258" y="2633"/>
                </a:cubicBezTo>
                <a:cubicBezTo>
                  <a:pt x="7254" y="2668"/>
                  <a:pt x="6254" y="2739"/>
                  <a:pt x="5259" y="2849"/>
                </a:cubicBezTo>
                <a:cubicBezTo>
                  <a:pt x="4714" y="2707"/>
                  <a:pt x="3471" y="2422"/>
                  <a:pt x="2316" y="2422"/>
                </a:cubicBezTo>
                <a:cubicBezTo>
                  <a:pt x="1657" y="2422"/>
                  <a:pt x="1027" y="2515"/>
                  <a:pt x="570" y="2780"/>
                </a:cubicBezTo>
                <a:cubicBezTo>
                  <a:pt x="272" y="2952"/>
                  <a:pt x="32" y="3255"/>
                  <a:pt x="18" y="3596"/>
                </a:cubicBezTo>
                <a:cubicBezTo>
                  <a:pt x="1" y="4079"/>
                  <a:pt x="448" y="4479"/>
                  <a:pt x="924" y="4575"/>
                </a:cubicBezTo>
                <a:cubicBezTo>
                  <a:pt x="1026" y="4595"/>
                  <a:pt x="1133" y="4605"/>
                  <a:pt x="1243" y="4605"/>
                </a:cubicBezTo>
                <a:cubicBezTo>
                  <a:pt x="2290" y="4605"/>
                  <a:pt x="3698" y="3745"/>
                  <a:pt x="5211" y="3071"/>
                </a:cubicBezTo>
                <a:cubicBezTo>
                  <a:pt x="6344" y="2944"/>
                  <a:pt x="7483" y="2867"/>
                  <a:pt x="8626" y="2838"/>
                </a:cubicBezTo>
                <a:lnTo>
                  <a:pt x="8626" y="2838"/>
                </a:lnTo>
                <a:cubicBezTo>
                  <a:pt x="7777" y="2967"/>
                  <a:pt x="6715" y="3235"/>
                  <a:pt x="6221" y="3787"/>
                </a:cubicBezTo>
                <a:cubicBezTo>
                  <a:pt x="6047" y="3981"/>
                  <a:pt x="5943" y="4257"/>
                  <a:pt x="6016" y="4507"/>
                </a:cubicBezTo>
                <a:cubicBezTo>
                  <a:pt x="6108" y="4826"/>
                  <a:pt x="6459" y="5007"/>
                  <a:pt x="6797" y="5007"/>
                </a:cubicBezTo>
                <a:cubicBezTo>
                  <a:pt x="6834" y="5007"/>
                  <a:pt x="6870" y="5005"/>
                  <a:pt x="6905" y="5001"/>
                </a:cubicBezTo>
                <a:cubicBezTo>
                  <a:pt x="7755" y="4901"/>
                  <a:pt x="8669" y="3775"/>
                  <a:pt x="9739" y="2825"/>
                </a:cubicBezTo>
                <a:cubicBezTo>
                  <a:pt x="10519" y="2827"/>
                  <a:pt x="11298" y="2851"/>
                  <a:pt x="12078" y="2898"/>
                </a:cubicBezTo>
                <a:cubicBezTo>
                  <a:pt x="11235" y="3024"/>
                  <a:pt x="9974" y="3320"/>
                  <a:pt x="9501" y="3995"/>
                </a:cubicBezTo>
                <a:cubicBezTo>
                  <a:pt x="9357" y="4200"/>
                  <a:pt x="9291" y="4474"/>
                  <a:pt x="9388" y="4704"/>
                </a:cubicBezTo>
                <a:cubicBezTo>
                  <a:pt x="9499" y="4965"/>
                  <a:pt x="9792" y="5099"/>
                  <a:pt x="10082" y="5099"/>
                </a:cubicBezTo>
                <a:cubicBezTo>
                  <a:pt x="10154" y="5099"/>
                  <a:pt x="10225" y="5091"/>
                  <a:pt x="10293" y="5075"/>
                </a:cubicBezTo>
                <a:cubicBezTo>
                  <a:pt x="11085" y="4883"/>
                  <a:pt x="11861" y="3946"/>
                  <a:pt x="12767" y="2944"/>
                </a:cubicBezTo>
                <a:cubicBezTo>
                  <a:pt x="13574" y="3006"/>
                  <a:pt x="14380" y="3091"/>
                  <a:pt x="15182" y="3201"/>
                </a:cubicBezTo>
                <a:cubicBezTo>
                  <a:pt x="14707" y="3228"/>
                  <a:pt x="14099" y="3277"/>
                  <a:pt x="13561" y="3359"/>
                </a:cubicBezTo>
                <a:cubicBezTo>
                  <a:pt x="12181" y="3574"/>
                  <a:pt x="12215" y="4540"/>
                  <a:pt x="12296" y="4809"/>
                </a:cubicBezTo>
                <a:cubicBezTo>
                  <a:pt x="12381" y="5090"/>
                  <a:pt x="12664" y="5343"/>
                  <a:pt x="13115" y="5343"/>
                </a:cubicBezTo>
                <a:cubicBezTo>
                  <a:pt x="13391" y="5343"/>
                  <a:pt x="13730" y="5248"/>
                  <a:pt x="14124" y="5007"/>
                </a:cubicBezTo>
                <a:cubicBezTo>
                  <a:pt x="15103" y="4410"/>
                  <a:pt x="15698" y="3626"/>
                  <a:pt x="15920" y="3309"/>
                </a:cubicBezTo>
                <a:cubicBezTo>
                  <a:pt x="16865" y="3455"/>
                  <a:pt x="17805" y="3633"/>
                  <a:pt x="18740" y="3844"/>
                </a:cubicBezTo>
                <a:cubicBezTo>
                  <a:pt x="18235" y="3871"/>
                  <a:pt x="17551" y="3921"/>
                  <a:pt x="16952" y="4015"/>
                </a:cubicBezTo>
                <a:cubicBezTo>
                  <a:pt x="15533" y="4234"/>
                  <a:pt x="15568" y="5229"/>
                  <a:pt x="15651" y="5505"/>
                </a:cubicBezTo>
                <a:cubicBezTo>
                  <a:pt x="15738" y="5794"/>
                  <a:pt x="16029" y="6054"/>
                  <a:pt x="16493" y="6054"/>
                </a:cubicBezTo>
                <a:cubicBezTo>
                  <a:pt x="16777" y="6054"/>
                  <a:pt x="17126" y="5957"/>
                  <a:pt x="17532" y="5709"/>
                </a:cubicBezTo>
                <a:cubicBezTo>
                  <a:pt x="18511" y="5112"/>
                  <a:pt x="19118" y="4332"/>
                  <a:pt x="19359" y="3990"/>
                </a:cubicBezTo>
                <a:cubicBezTo>
                  <a:pt x="20332" y="4226"/>
                  <a:pt x="21295" y="4497"/>
                  <a:pt x="22249" y="4802"/>
                </a:cubicBezTo>
                <a:cubicBezTo>
                  <a:pt x="21734" y="4755"/>
                  <a:pt x="21069" y="4708"/>
                  <a:pt x="20466" y="4708"/>
                </a:cubicBezTo>
                <a:cubicBezTo>
                  <a:pt x="20447" y="4708"/>
                  <a:pt x="20428" y="4708"/>
                  <a:pt x="20409" y="4708"/>
                </a:cubicBezTo>
                <a:cubicBezTo>
                  <a:pt x="18865" y="4716"/>
                  <a:pt x="18742" y="5781"/>
                  <a:pt x="18786" y="6088"/>
                </a:cubicBezTo>
                <a:cubicBezTo>
                  <a:pt x="18839" y="6454"/>
                  <a:pt x="19179" y="6822"/>
                  <a:pt x="19812" y="6822"/>
                </a:cubicBezTo>
                <a:cubicBezTo>
                  <a:pt x="20075" y="6822"/>
                  <a:pt x="20389" y="6758"/>
                  <a:pt x="20753" y="6605"/>
                </a:cubicBezTo>
                <a:cubicBezTo>
                  <a:pt x="21909" y="6116"/>
                  <a:pt x="22686" y="5366"/>
                  <a:pt x="22988" y="5048"/>
                </a:cubicBezTo>
                <a:cubicBezTo>
                  <a:pt x="24100" y="5429"/>
                  <a:pt x="25193" y="5857"/>
                  <a:pt x="26267" y="6332"/>
                </a:cubicBezTo>
                <a:cubicBezTo>
                  <a:pt x="26317" y="6275"/>
                  <a:pt x="26372" y="6222"/>
                  <a:pt x="26431" y="6173"/>
                </a:cubicBezTo>
                <a:lnTo>
                  <a:pt x="26435" y="6170"/>
                </a:lnTo>
                <a:cubicBezTo>
                  <a:pt x="25747" y="5863"/>
                  <a:pt x="25048" y="5575"/>
                  <a:pt x="24341" y="5305"/>
                </a:cubicBezTo>
                <a:cubicBezTo>
                  <a:pt x="23903" y="5139"/>
                  <a:pt x="23461" y="4979"/>
                  <a:pt x="23016" y="4827"/>
                </a:cubicBezTo>
                <a:cubicBezTo>
                  <a:pt x="22844" y="4102"/>
                  <a:pt x="22138" y="1529"/>
                  <a:pt x="20664" y="923"/>
                </a:cubicBezTo>
                <a:cubicBezTo>
                  <a:pt x="20510" y="859"/>
                  <a:pt x="20340" y="823"/>
                  <a:pt x="20173" y="823"/>
                </a:cubicBezTo>
                <a:cubicBezTo>
                  <a:pt x="19975" y="823"/>
                  <a:pt x="19781" y="873"/>
                  <a:pt x="19621" y="987"/>
                </a:cubicBezTo>
                <a:cubicBezTo>
                  <a:pt x="19200" y="1282"/>
                  <a:pt x="19148" y="1915"/>
                  <a:pt x="19372" y="2375"/>
                </a:cubicBezTo>
                <a:cubicBezTo>
                  <a:pt x="19723" y="3095"/>
                  <a:pt x="21192" y="4005"/>
                  <a:pt x="22167" y="4548"/>
                </a:cubicBezTo>
                <a:cubicBezTo>
                  <a:pt x="21217" y="4245"/>
                  <a:pt x="20256" y="3978"/>
                  <a:pt x="19283" y="3745"/>
                </a:cubicBezTo>
                <a:cubicBezTo>
                  <a:pt x="19074" y="3174"/>
                  <a:pt x="18242" y="1120"/>
                  <a:pt x="16969" y="764"/>
                </a:cubicBezTo>
                <a:cubicBezTo>
                  <a:pt x="16874" y="738"/>
                  <a:pt x="16773" y="723"/>
                  <a:pt x="16674" y="723"/>
                </a:cubicBezTo>
                <a:cubicBezTo>
                  <a:pt x="16470" y="723"/>
                  <a:pt x="16269" y="783"/>
                  <a:pt x="16119" y="917"/>
                </a:cubicBezTo>
                <a:cubicBezTo>
                  <a:pt x="15802" y="1200"/>
                  <a:pt x="15821" y="1725"/>
                  <a:pt x="16049" y="2081"/>
                </a:cubicBezTo>
                <a:cubicBezTo>
                  <a:pt x="16398" y="2622"/>
                  <a:pt x="17631" y="3208"/>
                  <a:pt x="18483" y="3562"/>
                </a:cubicBezTo>
                <a:cubicBezTo>
                  <a:pt x="18067" y="3472"/>
                  <a:pt x="17649" y="3387"/>
                  <a:pt x="17229" y="3309"/>
                </a:cubicBezTo>
                <a:cubicBezTo>
                  <a:pt x="16748" y="3220"/>
                  <a:pt x="16265" y="3138"/>
                  <a:pt x="15780" y="3065"/>
                </a:cubicBezTo>
                <a:cubicBezTo>
                  <a:pt x="15490" y="2481"/>
                  <a:pt x="14404" y="444"/>
                  <a:pt x="13163" y="98"/>
                </a:cubicBezTo>
                <a:cubicBezTo>
                  <a:pt x="13071" y="72"/>
                  <a:pt x="12973" y="58"/>
                  <a:pt x="12875" y="58"/>
                </a:cubicBezTo>
                <a:cubicBezTo>
                  <a:pt x="12675" y="58"/>
                  <a:pt x="12478" y="116"/>
                  <a:pt x="12330" y="248"/>
                </a:cubicBezTo>
                <a:cubicBezTo>
                  <a:pt x="12021" y="525"/>
                  <a:pt x="12039" y="1039"/>
                  <a:pt x="12263" y="1386"/>
                </a:cubicBezTo>
                <a:cubicBezTo>
                  <a:pt x="12708" y="2078"/>
                  <a:pt x="13763" y="2536"/>
                  <a:pt x="15037" y="2961"/>
                </a:cubicBezTo>
                <a:cubicBezTo>
                  <a:pt x="14032" y="2828"/>
                  <a:pt x="13025" y="2734"/>
                  <a:pt x="12013" y="2676"/>
                </a:cubicBezTo>
                <a:cubicBezTo>
                  <a:pt x="11908" y="2446"/>
                  <a:pt x="11593" y="1871"/>
                  <a:pt x="10713" y="710"/>
                </a:cubicBezTo>
                <a:cubicBezTo>
                  <a:pt x="10298" y="163"/>
                  <a:pt x="9883" y="0"/>
                  <a:pt x="9543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493" name="Google Shape;152;p7"/>
          <p:cNvGrpSpPr/>
          <p:nvPr/>
        </p:nvGrpSpPr>
        <p:grpSpPr>
          <a:xfrm>
            <a:off x="8577720" y="4366080"/>
            <a:ext cx="587520" cy="802800"/>
            <a:chOff x="8577720" y="4366080"/>
            <a:chExt cx="587520" cy="802800"/>
          </a:xfrm>
        </p:grpSpPr>
        <p:sp>
          <p:nvSpPr>
            <p:cNvPr id="494" name="Google Shape;153;p7"/>
            <p:cNvSpPr/>
            <p:nvPr/>
          </p:nvSpPr>
          <p:spPr>
            <a:xfrm flipH="1">
              <a:off x="8577720" y="4366080"/>
              <a:ext cx="587520" cy="802800"/>
            </a:xfrm>
            <a:custGeom>
              <a:avLst/>
              <a:gdLst>
                <a:gd name="textAreaLeft" fmla="*/ 360 w 587520"/>
                <a:gd name="textAreaRight" fmla="*/ 588240 w 587520"/>
                <a:gd name="textAreaTop" fmla="*/ 0 h 802800"/>
                <a:gd name="textAreaBottom" fmla="*/ 803160 h 802800"/>
              </a:gdLst>
              <a:ahLst/>
              <a:rect l="textAreaLeft" t="textAreaTop" r="textAreaRight" b="textAreaBottom"/>
              <a:pathLst>
                <a:path w="15216" h="20782">
                  <a:moveTo>
                    <a:pt x="13056" y="1"/>
                  </a:moveTo>
                  <a:cubicBezTo>
                    <a:pt x="13032" y="1"/>
                    <a:pt x="13008" y="2"/>
                    <a:pt x="12984" y="5"/>
                  </a:cubicBezTo>
                  <a:cubicBezTo>
                    <a:pt x="12156" y="104"/>
                    <a:pt x="11661" y="1445"/>
                    <a:pt x="11949" y="3565"/>
                  </a:cubicBezTo>
                  <a:cubicBezTo>
                    <a:pt x="11863" y="2999"/>
                    <a:pt x="11478" y="2703"/>
                    <a:pt x="11067" y="2703"/>
                  </a:cubicBezTo>
                  <a:cubicBezTo>
                    <a:pt x="10822" y="2703"/>
                    <a:pt x="10567" y="2809"/>
                    <a:pt x="10362" y="3026"/>
                  </a:cubicBezTo>
                  <a:cubicBezTo>
                    <a:pt x="9785" y="3635"/>
                    <a:pt x="9772" y="5165"/>
                    <a:pt x="9858" y="6000"/>
                  </a:cubicBezTo>
                  <a:cubicBezTo>
                    <a:pt x="9665" y="5519"/>
                    <a:pt x="9309" y="5308"/>
                    <a:pt x="9002" y="5308"/>
                  </a:cubicBezTo>
                  <a:cubicBezTo>
                    <a:pt x="8979" y="5308"/>
                    <a:pt x="8956" y="5309"/>
                    <a:pt x="8934" y="5311"/>
                  </a:cubicBezTo>
                  <a:cubicBezTo>
                    <a:pt x="7667" y="5441"/>
                    <a:pt x="7727" y="8755"/>
                    <a:pt x="7885" y="9922"/>
                  </a:cubicBezTo>
                  <a:cubicBezTo>
                    <a:pt x="7673" y="9510"/>
                    <a:pt x="7343" y="9327"/>
                    <a:pt x="7049" y="9327"/>
                  </a:cubicBezTo>
                  <a:cubicBezTo>
                    <a:pt x="6977" y="9327"/>
                    <a:pt x="6908" y="9338"/>
                    <a:pt x="6842" y="9359"/>
                  </a:cubicBezTo>
                  <a:cubicBezTo>
                    <a:pt x="6089" y="9604"/>
                    <a:pt x="5366" y="11800"/>
                    <a:pt x="5391" y="13488"/>
                  </a:cubicBezTo>
                  <a:cubicBezTo>
                    <a:pt x="5186" y="13123"/>
                    <a:pt x="4847" y="12951"/>
                    <a:pt x="4518" y="12951"/>
                  </a:cubicBezTo>
                  <a:cubicBezTo>
                    <a:pt x="4504" y="12951"/>
                    <a:pt x="4489" y="12951"/>
                    <a:pt x="4475" y="12952"/>
                  </a:cubicBezTo>
                  <a:cubicBezTo>
                    <a:pt x="2859" y="13024"/>
                    <a:pt x="471" y="19228"/>
                    <a:pt x="0" y="20781"/>
                  </a:cubicBezTo>
                  <a:cubicBezTo>
                    <a:pt x="2672" y="20624"/>
                    <a:pt x="7792" y="19839"/>
                    <a:pt x="7123" y="18152"/>
                  </a:cubicBezTo>
                  <a:cubicBezTo>
                    <a:pt x="7043" y="17949"/>
                    <a:pt x="6829" y="17801"/>
                    <a:pt x="6618" y="17801"/>
                  </a:cubicBezTo>
                  <a:cubicBezTo>
                    <a:pt x="6577" y="17801"/>
                    <a:pt x="6537" y="17806"/>
                    <a:pt x="6498" y="17818"/>
                  </a:cubicBezTo>
                  <a:cubicBezTo>
                    <a:pt x="12528" y="15597"/>
                    <a:pt x="12876" y="11848"/>
                    <a:pt x="11985" y="11312"/>
                  </a:cubicBezTo>
                  <a:cubicBezTo>
                    <a:pt x="11870" y="11243"/>
                    <a:pt x="11738" y="11212"/>
                    <a:pt x="11604" y="11212"/>
                  </a:cubicBezTo>
                  <a:cubicBezTo>
                    <a:pt x="11530" y="11212"/>
                    <a:pt x="11455" y="11222"/>
                    <a:pt x="11382" y="11239"/>
                  </a:cubicBezTo>
                  <a:cubicBezTo>
                    <a:pt x="12201" y="10662"/>
                    <a:pt x="13835" y="9201"/>
                    <a:pt x="13964" y="8257"/>
                  </a:cubicBezTo>
                  <a:cubicBezTo>
                    <a:pt x="14024" y="7819"/>
                    <a:pt x="13762" y="7426"/>
                    <a:pt x="13405" y="7426"/>
                  </a:cubicBezTo>
                  <a:cubicBezTo>
                    <a:pt x="13334" y="7426"/>
                    <a:pt x="13259" y="7442"/>
                    <a:pt x="13182" y="7476"/>
                  </a:cubicBezTo>
                  <a:cubicBezTo>
                    <a:pt x="14118" y="6364"/>
                    <a:pt x="15216" y="3070"/>
                    <a:pt x="13854" y="2825"/>
                  </a:cubicBezTo>
                  <a:cubicBezTo>
                    <a:pt x="13826" y="2820"/>
                    <a:pt x="13798" y="2818"/>
                    <a:pt x="13769" y="2818"/>
                  </a:cubicBezTo>
                  <a:cubicBezTo>
                    <a:pt x="13649" y="2818"/>
                    <a:pt x="13529" y="2860"/>
                    <a:pt x="13435" y="2932"/>
                  </a:cubicBezTo>
                  <a:cubicBezTo>
                    <a:pt x="13798" y="2271"/>
                    <a:pt x="14091" y="1467"/>
                    <a:pt x="13877" y="747"/>
                  </a:cubicBezTo>
                  <a:cubicBezTo>
                    <a:pt x="13764" y="367"/>
                    <a:pt x="13443" y="1"/>
                    <a:pt x="13056" y="1"/>
                  </a:cubicBezTo>
                  <a:close/>
                </a:path>
              </a:pathLst>
            </a:custGeom>
            <a:solidFill>
              <a:srgbClr val="6b49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95" name="Google Shape;154;p7"/>
            <p:cNvSpPr/>
            <p:nvPr/>
          </p:nvSpPr>
          <p:spPr>
            <a:xfrm flipH="1">
              <a:off x="8671320" y="4481280"/>
              <a:ext cx="459720" cy="655920"/>
            </a:xfrm>
            <a:custGeom>
              <a:avLst/>
              <a:gdLst>
                <a:gd name="textAreaLeft" fmla="*/ -360 w 459720"/>
                <a:gd name="textAreaRight" fmla="*/ 459720 w 459720"/>
                <a:gd name="textAreaTop" fmla="*/ 0 h 655920"/>
                <a:gd name="textAreaBottom" fmla="*/ 656280 h 655920"/>
              </a:gdLst>
              <a:ahLst/>
              <a:rect l="textAreaLeft" t="textAreaTop" r="textAreaRight" b="textAreaBottom"/>
              <a:pathLst>
                <a:path w="11907" h="16988">
                  <a:moveTo>
                    <a:pt x="11812" y="1"/>
                  </a:moveTo>
                  <a:cubicBezTo>
                    <a:pt x="11773" y="1"/>
                    <a:pt x="11738" y="29"/>
                    <a:pt x="11730" y="69"/>
                  </a:cubicBezTo>
                  <a:cubicBezTo>
                    <a:pt x="10150" y="6726"/>
                    <a:pt x="5682" y="13150"/>
                    <a:pt x="71" y="16833"/>
                  </a:cubicBezTo>
                  <a:cubicBezTo>
                    <a:pt x="1" y="16879"/>
                    <a:pt x="34" y="16988"/>
                    <a:pt x="117" y="16988"/>
                  </a:cubicBezTo>
                  <a:cubicBezTo>
                    <a:pt x="133" y="16988"/>
                    <a:pt x="150" y="16983"/>
                    <a:pt x="163" y="16973"/>
                  </a:cubicBezTo>
                  <a:cubicBezTo>
                    <a:pt x="2962" y="15137"/>
                    <a:pt x="5532" y="12585"/>
                    <a:pt x="7597" y="9597"/>
                  </a:cubicBezTo>
                  <a:cubicBezTo>
                    <a:pt x="9634" y="6651"/>
                    <a:pt x="11120" y="3370"/>
                    <a:pt x="11893" y="108"/>
                  </a:cubicBezTo>
                  <a:cubicBezTo>
                    <a:pt x="11907" y="61"/>
                    <a:pt x="11879" y="14"/>
                    <a:pt x="11832" y="3"/>
                  </a:cubicBezTo>
                  <a:cubicBezTo>
                    <a:pt x="11825" y="2"/>
                    <a:pt x="11819" y="1"/>
                    <a:pt x="1181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96" name="Google Shape;155;p7"/>
            <p:cNvSpPr/>
            <p:nvPr/>
          </p:nvSpPr>
          <p:spPr>
            <a:xfrm flipH="1">
              <a:off x="8644680" y="4559040"/>
              <a:ext cx="52560" cy="75600"/>
            </a:xfrm>
            <a:custGeom>
              <a:avLst/>
              <a:gdLst>
                <a:gd name="textAreaLeft" fmla="*/ 360 w 52560"/>
                <a:gd name="textAreaRight" fmla="*/ 53280 w 52560"/>
                <a:gd name="textAreaTop" fmla="*/ 0 h 75600"/>
                <a:gd name="textAreaBottom" fmla="*/ 75960 h 75600"/>
              </a:gdLst>
              <a:ahLst/>
              <a:rect l="textAreaLeft" t="textAreaTop" r="textAreaRight" b="textAreaBottom"/>
              <a:pathLst>
                <a:path w="1374" h="1962">
                  <a:moveTo>
                    <a:pt x="1278" y="0"/>
                  </a:moveTo>
                  <a:cubicBezTo>
                    <a:pt x="1246" y="0"/>
                    <a:pt x="1215" y="19"/>
                    <a:pt x="1201" y="50"/>
                  </a:cubicBezTo>
                  <a:cubicBezTo>
                    <a:pt x="914" y="698"/>
                    <a:pt x="526" y="1296"/>
                    <a:pt x="50" y="1821"/>
                  </a:cubicBezTo>
                  <a:cubicBezTo>
                    <a:pt x="1" y="1875"/>
                    <a:pt x="39" y="1962"/>
                    <a:pt x="112" y="1962"/>
                  </a:cubicBezTo>
                  <a:cubicBezTo>
                    <a:pt x="136" y="1962"/>
                    <a:pt x="158" y="1952"/>
                    <a:pt x="175" y="1934"/>
                  </a:cubicBezTo>
                  <a:cubicBezTo>
                    <a:pt x="662" y="1396"/>
                    <a:pt x="1061" y="783"/>
                    <a:pt x="1355" y="118"/>
                  </a:cubicBezTo>
                  <a:cubicBezTo>
                    <a:pt x="1374" y="76"/>
                    <a:pt x="1355" y="26"/>
                    <a:pt x="1312" y="8"/>
                  </a:cubicBezTo>
                  <a:cubicBezTo>
                    <a:pt x="1301" y="3"/>
                    <a:pt x="1290" y="0"/>
                    <a:pt x="127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800" bIns="37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97" name="Google Shape;156;p7"/>
            <p:cNvSpPr/>
            <p:nvPr/>
          </p:nvSpPr>
          <p:spPr>
            <a:xfrm flipH="1">
              <a:off x="8685720" y="4701960"/>
              <a:ext cx="71280" cy="59040"/>
            </a:xfrm>
            <a:custGeom>
              <a:avLst/>
              <a:gdLst>
                <a:gd name="textAreaLeft" fmla="*/ 360 w 71280"/>
                <a:gd name="textAreaRight" fmla="*/ 72000 w 71280"/>
                <a:gd name="textAreaTop" fmla="*/ 0 h 59040"/>
                <a:gd name="textAreaBottom" fmla="*/ 59400 h 59040"/>
              </a:gdLst>
              <a:ahLst/>
              <a:rect l="textAreaLeft" t="textAreaTop" r="textAreaRight" b="textAreaBottom"/>
              <a:pathLst>
                <a:path w="1851" h="1539">
                  <a:moveTo>
                    <a:pt x="1757" y="0"/>
                  </a:moveTo>
                  <a:cubicBezTo>
                    <a:pt x="1731" y="0"/>
                    <a:pt x="1705" y="12"/>
                    <a:pt x="1689" y="34"/>
                  </a:cubicBezTo>
                  <a:cubicBezTo>
                    <a:pt x="1243" y="582"/>
                    <a:pt x="695" y="1039"/>
                    <a:pt x="76" y="1381"/>
                  </a:cubicBezTo>
                  <a:cubicBezTo>
                    <a:pt x="0" y="1422"/>
                    <a:pt x="29" y="1538"/>
                    <a:pt x="116" y="1538"/>
                  </a:cubicBezTo>
                  <a:cubicBezTo>
                    <a:pt x="116" y="1538"/>
                    <a:pt x="116" y="1538"/>
                    <a:pt x="117" y="1538"/>
                  </a:cubicBezTo>
                  <a:cubicBezTo>
                    <a:pt x="131" y="1538"/>
                    <a:pt x="145" y="1535"/>
                    <a:pt x="157" y="1528"/>
                  </a:cubicBezTo>
                  <a:cubicBezTo>
                    <a:pt x="796" y="1176"/>
                    <a:pt x="1360" y="705"/>
                    <a:pt x="1819" y="140"/>
                  </a:cubicBezTo>
                  <a:cubicBezTo>
                    <a:pt x="1851" y="104"/>
                    <a:pt x="1846" y="49"/>
                    <a:pt x="1809" y="19"/>
                  </a:cubicBezTo>
                  <a:cubicBezTo>
                    <a:pt x="1794" y="6"/>
                    <a:pt x="1775" y="0"/>
                    <a:pt x="175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9520" bIns="29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98" name="Google Shape;157;p7"/>
            <p:cNvSpPr/>
            <p:nvPr/>
          </p:nvSpPr>
          <p:spPr>
            <a:xfrm flipH="1">
              <a:off x="8748000" y="4859280"/>
              <a:ext cx="109800" cy="84240"/>
            </a:xfrm>
            <a:custGeom>
              <a:avLst/>
              <a:gdLst>
                <a:gd name="textAreaLeft" fmla="*/ -360 w 109800"/>
                <a:gd name="textAreaRight" fmla="*/ 109800 w 109800"/>
                <a:gd name="textAreaTop" fmla="*/ 0 h 84240"/>
                <a:gd name="textAreaBottom" fmla="*/ 84600 h 84240"/>
              </a:gdLst>
              <a:ahLst/>
              <a:rect l="textAreaLeft" t="textAreaTop" r="textAreaRight" b="textAreaBottom"/>
              <a:pathLst>
                <a:path w="2853" h="2188">
                  <a:moveTo>
                    <a:pt x="2737" y="1"/>
                  </a:moveTo>
                  <a:cubicBezTo>
                    <a:pt x="2714" y="1"/>
                    <a:pt x="2691" y="10"/>
                    <a:pt x="2673" y="33"/>
                  </a:cubicBezTo>
                  <a:cubicBezTo>
                    <a:pt x="2011" y="923"/>
                    <a:pt x="1115" y="1612"/>
                    <a:pt x="86" y="2025"/>
                  </a:cubicBezTo>
                  <a:cubicBezTo>
                    <a:pt x="0" y="2059"/>
                    <a:pt x="25" y="2186"/>
                    <a:pt x="118" y="2187"/>
                  </a:cubicBezTo>
                  <a:cubicBezTo>
                    <a:pt x="129" y="2186"/>
                    <a:pt x="139" y="2184"/>
                    <a:pt x="149" y="2181"/>
                  </a:cubicBezTo>
                  <a:cubicBezTo>
                    <a:pt x="1207" y="1757"/>
                    <a:pt x="2127" y="1048"/>
                    <a:pt x="2808" y="134"/>
                  </a:cubicBezTo>
                  <a:cubicBezTo>
                    <a:pt x="2853" y="69"/>
                    <a:pt x="2797" y="1"/>
                    <a:pt x="273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2120" bIns="42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99" name="Google Shape;158;p7"/>
            <p:cNvSpPr/>
            <p:nvPr/>
          </p:nvSpPr>
          <p:spPr>
            <a:xfrm flipH="1">
              <a:off x="8803800" y="4634280"/>
              <a:ext cx="17640" cy="105840"/>
            </a:xfrm>
            <a:custGeom>
              <a:avLst/>
              <a:gdLst>
                <a:gd name="textAreaLeft" fmla="*/ -360 w 17640"/>
                <a:gd name="textAreaRight" fmla="*/ 17640 w 17640"/>
                <a:gd name="textAreaTop" fmla="*/ 0 h 105840"/>
                <a:gd name="textAreaBottom" fmla="*/ 106200 h 105840"/>
              </a:gdLst>
              <a:ahLst/>
              <a:rect l="textAreaLeft" t="textAreaTop" r="textAreaRight" b="textAreaBottom"/>
              <a:pathLst>
                <a:path w="470" h="2745">
                  <a:moveTo>
                    <a:pt x="219" y="0"/>
                  </a:moveTo>
                  <a:cubicBezTo>
                    <a:pt x="180" y="0"/>
                    <a:pt x="144" y="29"/>
                    <a:pt x="137" y="70"/>
                  </a:cubicBezTo>
                  <a:cubicBezTo>
                    <a:pt x="0" y="941"/>
                    <a:pt x="54" y="1833"/>
                    <a:pt x="292" y="2684"/>
                  </a:cubicBezTo>
                  <a:cubicBezTo>
                    <a:pt x="303" y="2720"/>
                    <a:pt x="335" y="2745"/>
                    <a:pt x="373" y="2745"/>
                  </a:cubicBezTo>
                  <a:cubicBezTo>
                    <a:pt x="429" y="2744"/>
                    <a:pt x="469" y="2691"/>
                    <a:pt x="454" y="2637"/>
                  </a:cubicBezTo>
                  <a:cubicBezTo>
                    <a:pt x="223" y="1810"/>
                    <a:pt x="171" y="944"/>
                    <a:pt x="303" y="96"/>
                  </a:cubicBezTo>
                  <a:cubicBezTo>
                    <a:pt x="309" y="50"/>
                    <a:pt x="278" y="9"/>
                    <a:pt x="232" y="2"/>
                  </a:cubicBezTo>
                  <a:cubicBezTo>
                    <a:pt x="228" y="1"/>
                    <a:pt x="223" y="0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920" bIns="52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00" name="Google Shape;159;p7"/>
            <p:cNvSpPr/>
            <p:nvPr/>
          </p:nvSpPr>
          <p:spPr>
            <a:xfrm flipH="1">
              <a:off x="8740800" y="4499640"/>
              <a:ext cx="15120" cy="101520"/>
            </a:xfrm>
            <a:custGeom>
              <a:avLst/>
              <a:gdLst>
                <a:gd name="textAreaLeft" fmla="*/ 360 w 15120"/>
                <a:gd name="textAreaRight" fmla="*/ 15840 w 15120"/>
                <a:gd name="textAreaTop" fmla="*/ 0 h 101520"/>
                <a:gd name="textAreaBottom" fmla="*/ 101880 h 101520"/>
              </a:gdLst>
              <a:ahLst/>
              <a:rect l="textAreaLeft" t="textAreaTop" r="textAreaRight" b="textAreaBottom"/>
              <a:pathLst>
                <a:path w="399" h="2640">
                  <a:moveTo>
                    <a:pt x="307" y="0"/>
                  </a:moveTo>
                  <a:cubicBezTo>
                    <a:pt x="271" y="0"/>
                    <a:pt x="236" y="24"/>
                    <a:pt x="225" y="61"/>
                  </a:cubicBezTo>
                  <a:cubicBezTo>
                    <a:pt x="23" y="884"/>
                    <a:pt x="1" y="1740"/>
                    <a:pt x="161" y="2572"/>
                  </a:cubicBezTo>
                  <a:cubicBezTo>
                    <a:pt x="168" y="2611"/>
                    <a:pt x="203" y="2640"/>
                    <a:pt x="244" y="2640"/>
                  </a:cubicBezTo>
                  <a:lnTo>
                    <a:pt x="244" y="2640"/>
                  </a:lnTo>
                  <a:cubicBezTo>
                    <a:pt x="296" y="2640"/>
                    <a:pt x="336" y="2592"/>
                    <a:pt x="326" y="2540"/>
                  </a:cubicBezTo>
                  <a:cubicBezTo>
                    <a:pt x="171" y="1732"/>
                    <a:pt x="192" y="901"/>
                    <a:pt x="389" y="103"/>
                  </a:cubicBezTo>
                  <a:cubicBezTo>
                    <a:pt x="398" y="57"/>
                    <a:pt x="371" y="14"/>
                    <a:pt x="327" y="2"/>
                  </a:cubicBezTo>
                  <a:cubicBezTo>
                    <a:pt x="320" y="1"/>
                    <a:pt x="314" y="0"/>
                    <a:pt x="307" y="0"/>
                  </a:cubicBezTo>
                  <a:close/>
                  <a:moveTo>
                    <a:pt x="244" y="2640"/>
                  </a:moveTo>
                  <a:cubicBezTo>
                    <a:pt x="243" y="2640"/>
                    <a:pt x="243" y="2640"/>
                    <a:pt x="243" y="2640"/>
                  </a:cubicBezTo>
                  <a:lnTo>
                    <a:pt x="244" y="2640"/>
                  </a:lnTo>
                  <a:cubicBezTo>
                    <a:pt x="244" y="2640"/>
                    <a:pt x="244" y="2640"/>
                    <a:pt x="244" y="264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760" bIns="50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01" name="Google Shape;160;p7"/>
            <p:cNvSpPr/>
            <p:nvPr/>
          </p:nvSpPr>
          <p:spPr>
            <a:xfrm flipH="1">
              <a:off x="8899200" y="4799520"/>
              <a:ext cx="15120" cy="84600"/>
            </a:xfrm>
            <a:custGeom>
              <a:avLst/>
              <a:gdLst>
                <a:gd name="textAreaLeft" fmla="*/ 360 w 15120"/>
                <a:gd name="textAreaRight" fmla="*/ 15840 w 15120"/>
                <a:gd name="textAreaTop" fmla="*/ 0 h 84600"/>
                <a:gd name="textAreaBottom" fmla="*/ 84960 h 84600"/>
              </a:gdLst>
              <a:ahLst/>
              <a:rect l="textAreaLeft" t="textAreaTop" r="textAreaRight" b="textAreaBottom"/>
              <a:pathLst>
                <a:path w="399" h="2198">
                  <a:moveTo>
                    <a:pt x="305" y="1"/>
                  </a:moveTo>
                  <a:cubicBezTo>
                    <a:pt x="269" y="1"/>
                    <a:pt x="235" y="24"/>
                    <a:pt x="224" y="62"/>
                  </a:cubicBezTo>
                  <a:cubicBezTo>
                    <a:pt x="32" y="733"/>
                    <a:pt x="0" y="1443"/>
                    <a:pt x="134" y="2129"/>
                  </a:cubicBezTo>
                  <a:cubicBezTo>
                    <a:pt x="141" y="2168"/>
                    <a:pt x="176" y="2197"/>
                    <a:pt x="217" y="2197"/>
                  </a:cubicBezTo>
                  <a:cubicBezTo>
                    <a:pt x="222" y="2197"/>
                    <a:pt x="227" y="2196"/>
                    <a:pt x="232" y="2195"/>
                  </a:cubicBezTo>
                  <a:cubicBezTo>
                    <a:pt x="278" y="2187"/>
                    <a:pt x="308" y="2142"/>
                    <a:pt x="299" y="2097"/>
                  </a:cubicBezTo>
                  <a:cubicBezTo>
                    <a:pt x="170" y="1436"/>
                    <a:pt x="200" y="754"/>
                    <a:pt x="387" y="108"/>
                  </a:cubicBezTo>
                  <a:cubicBezTo>
                    <a:pt x="399" y="63"/>
                    <a:pt x="373" y="16"/>
                    <a:pt x="329" y="4"/>
                  </a:cubicBezTo>
                  <a:cubicBezTo>
                    <a:pt x="321" y="2"/>
                    <a:pt x="313" y="1"/>
                    <a:pt x="30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2480" bIns="42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02" name="Google Shape;161;p7"/>
            <p:cNvSpPr/>
            <p:nvPr/>
          </p:nvSpPr>
          <p:spPr>
            <a:xfrm flipH="1">
              <a:off x="8938440" y="5075280"/>
              <a:ext cx="84240" cy="23760"/>
            </a:xfrm>
            <a:custGeom>
              <a:avLst/>
              <a:gdLst>
                <a:gd name="textAreaLeft" fmla="*/ 360 w 84240"/>
                <a:gd name="textAreaRight" fmla="*/ 84960 w 84240"/>
                <a:gd name="textAreaTop" fmla="*/ 0 h 23760"/>
                <a:gd name="textAreaBottom" fmla="*/ 24120 h 23760"/>
              </a:gdLst>
              <a:ahLst/>
              <a:rect l="textAreaLeft" t="textAreaTop" r="textAreaRight" b="textAreaBottom"/>
              <a:pathLst>
                <a:path w="2193" h="622">
                  <a:moveTo>
                    <a:pt x="2096" y="0"/>
                  </a:moveTo>
                  <a:cubicBezTo>
                    <a:pt x="2086" y="0"/>
                    <a:pt x="2076" y="2"/>
                    <a:pt x="2065" y="6"/>
                  </a:cubicBezTo>
                  <a:cubicBezTo>
                    <a:pt x="1425" y="237"/>
                    <a:pt x="758" y="387"/>
                    <a:pt x="80" y="453"/>
                  </a:cubicBezTo>
                  <a:cubicBezTo>
                    <a:pt x="34" y="456"/>
                    <a:pt x="0" y="496"/>
                    <a:pt x="2" y="541"/>
                  </a:cubicBezTo>
                  <a:cubicBezTo>
                    <a:pt x="4" y="586"/>
                    <a:pt x="41" y="621"/>
                    <a:pt x="86" y="621"/>
                  </a:cubicBezTo>
                  <a:cubicBezTo>
                    <a:pt x="87" y="621"/>
                    <a:pt x="88" y="621"/>
                    <a:pt x="88" y="621"/>
                  </a:cubicBezTo>
                  <a:lnTo>
                    <a:pt x="96" y="620"/>
                  </a:lnTo>
                  <a:cubicBezTo>
                    <a:pt x="788" y="554"/>
                    <a:pt x="1468" y="401"/>
                    <a:pt x="2122" y="165"/>
                  </a:cubicBezTo>
                  <a:cubicBezTo>
                    <a:pt x="2168" y="150"/>
                    <a:pt x="2193" y="101"/>
                    <a:pt x="2176" y="56"/>
                  </a:cubicBezTo>
                  <a:cubicBezTo>
                    <a:pt x="2163" y="22"/>
                    <a:pt x="2131" y="0"/>
                    <a:pt x="209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880" bIns="11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03" name="Google Shape;162;p7"/>
            <p:cNvSpPr/>
            <p:nvPr/>
          </p:nvSpPr>
          <p:spPr>
            <a:xfrm flipH="1">
              <a:off x="9002520" y="4915080"/>
              <a:ext cx="26280" cy="98280"/>
            </a:xfrm>
            <a:custGeom>
              <a:avLst/>
              <a:gdLst>
                <a:gd name="textAreaLeft" fmla="*/ -360 w 26280"/>
                <a:gd name="textAreaRight" fmla="*/ 26280 w 26280"/>
                <a:gd name="textAreaTop" fmla="*/ 0 h 98280"/>
                <a:gd name="textAreaBottom" fmla="*/ 98640 h 98280"/>
              </a:gdLst>
              <a:ahLst/>
              <a:rect l="textAreaLeft" t="textAreaTop" r="textAreaRight" b="textAreaBottom"/>
              <a:pathLst>
                <a:path w="687" h="2550">
                  <a:moveTo>
                    <a:pt x="591" y="1"/>
                  </a:moveTo>
                  <a:cubicBezTo>
                    <a:pt x="558" y="1"/>
                    <a:pt x="527" y="20"/>
                    <a:pt x="513" y="52"/>
                  </a:cubicBezTo>
                  <a:cubicBezTo>
                    <a:pt x="161" y="808"/>
                    <a:pt x="0" y="1638"/>
                    <a:pt x="49" y="2470"/>
                  </a:cubicBezTo>
                  <a:cubicBezTo>
                    <a:pt x="52" y="2515"/>
                    <a:pt x="88" y="2550"/>
                    <a:pt x="133" y="2550"/>
                  </a:cubicBezTo>
                  <a:lnTo>
                    <a:pt x="138" y="2550"/>
                  </a:lnTo>
                  <a:cubicBezTo>
                    <a:pt x="185" y="2547"/>
                    <a:pt x="220" y="2507"/>
                    <a:pt x="217" y="2461"/>
                  </a:cubicBezTo>
                  <a:cubicBezTo>
                    <a:pt x="170" y="1656"/>
                    <a:pt x="324" y="853"/>
                    <a:pt x="666" y="123"/>
                  </a:cubicBezTo>
                  <a:cubicBezTo>
                    <a:pt x="687" y="81"/>
                    <a:pt x="669" y="29"/>
                    <a:pt x="626" y="9"/>
                  </a:cubicBezTo>
                  <a:cubicBezTo>
                    <a:pt x="614" y="3"/>
                    <a:pt x="603" y="1"/>
                    <a:pt x="59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9320" bIns="49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504" name="Google Shape;163;p7"/>
          <p:cNvSpPr/>
          <p:nvPr/>
        </p:nvSpPr>
        <p:spPr>
          <a:xfrm rot="10181400">
            <a:off x="-48600" y="4733280"/>
            <a:ext cx="1047600" cy="270000"/>
          </a:xfrm>
          <a:custGeom>
            <a:avLst/>
            <a:gdLst>
              <a:gd name="textAreaLeft" fmla="*/ 0 w 1047600"/>
              <a:gd name="textAreaRight" fmla="*/ 1047960 w 1047600"/>
              <a:gd name="textAreaTop" fmla="*/ 0 h 270000"/>
              <a:gd name="textAreaBottom" fmla="*/ 270360 h 270000"/>
            </a:gdLst>
            <a:ahLst/>
            <a:rect l="textAreaLeft" t="textAreaTop" r="textAreaRight" b="textAreaBottom"/>
            <a:pathLst>
              <a:path w="26435" h="6822">
                <a:moveTo>
                  <a:pt x="9543" y="0"/>
                </a:moveTo>
                <a:cubicBezTo>
                  <a:pt x="9183" y="0"/>
                  <a:pt x="8907" y="182"/>
                  <a:pt x="8803" y="286"/>
                </a:cubicBezTo>
                <a:cubicBezTo>
                  <a:pt x="8462" y="627"/>
                  <a:pt x="8433" y="1392"/>
                  <a:pt x="9501" y="2010"/>
                </a:cubicBezTo>
                <a:cubicBezTo>
                  <a:pt x="10054" y="2329"/>
                  <a:pt x="10603" y="2519"/>
                  <a:pt x="11050" y="2632"/>
                </a:cubicBezTo>
                <a:cubicBezTo>
                  <a:pt x="10656" y="2619"/>
                  <a:pt x="10264" y="2611"/>
                  <a:pt x="9872" y="2609"/>
                </a:cubicBezTo>
                <a:cubicBezTo>
                  <a:pt x="9818" y="2609"/>
                  <a:pt x="9764" y="2608"/>
                  <a:pt x="9710" y="2608"/>
                </a:cubicBezTo>
                <a:cubicBezTo>
                  <a:pt x="9564" y="2608"/>
                  <a:pt x="9417" y="2609"/>
                  <a:pt x="9270" y="2611"/>
                </a:cubicBezTo>
                <a:cubicBezTo>
                  <a:pt x="8802" y="2145"/>
                  <a:pt x="7094" y="532"/>
                  <a:pt x="5817" y="532"/>
                </a:cubicBezTo>
                <a:cubicBezTo>
                  <a:pt x="5815" y="532"/>
                  <a:pt x="5812" y="532"/>
                  <a:pt x="5809" y="532"/>
                </a:cubicBezTo>
                <a:cubicBezTo>
                  <a:pt x="5517" y="533"/>
                  <a:pt x="5212" y="655"/>
                  <a:pt x="5056" y="900"/>
                </a:cubicBezTo>
                <a:cubicBezTo>
                  <a:pt x="4838" y="1248"/>
                  <a:pt x="4995" y="1731"/>
                  <a:pt x="5305" y="2001"/>
                </a:cubicBezTo>
                <a:cubicBezTo>
                  <a:pt x="5874" y="2499"/>
                  <a:pt x="7015" y="2547"/>
                  <a:pt x="8258" y="2633"/>
                </a:cubicBezTo>
                <a:cubicBezTo>
                  <a:pt x="7254" y="2668"/>
                  <a:pt x="6254" y="2739"/>
                  <a:pt x="5259" y="2849"/>
                </a:cubicBezTo>
                <a:cubicBezTo>
                  <a:pt x="4714" y="2707"/>
                  <a:pt x="3471" y="2422"/>
                  <a:pt x="2316" y="2422"/>
                </a:cubicBezTo>
                <a:cubicBezTo>
                  <a:pt x="1657" y="2422"/>
                  <a:pt x="1027" y="2515"/>
                  <a:pt x="570" y="2780"/>
                </a:cubicBezTo>
                <a:cubicBezTo>
                  <a:pt x="272" y="2952"/>
                  <a:pt x="32" y="3255"/>
                  <a:pt x="18" y="3596"/>
                </a:cubicBezTo>
                <a:cubicBezTo>
                  <a:pt x="1" y="4079"/>
                  <a:pt x="448" y="4479"/>
                  <a:pt x="924" y="4575"/>
                </a:cubicBezTo>
                <a:cubicBezTo>
                  <a:pt x="1026" y="4595"/>
                  <a:pt x="1133" y="4605"/>
                  <a:pt x="1243" y="4605"/>
                </a:cubicBezTo>
                <a:cubicBezTo>
                  <a:pt x="2290" y="4605"/>
                  <a:pt x="3698" y="3745"/>
                  <a:pt x="5211" y="3071"/>
                </a:cubicBezTo>
                <a:cubicBezTo>
                  <a:pt x="6344" y="2944"/>
                  <a:pt x="7483" y="2867"/>
                  <a:pt x="8626" y="2838"/>
                </a:cubicBezTo>
                <a:lnTo>
                  <a:pt x="8626" y="2838"/>
                </a:lnTo>
                <a:cubicBezTo>
                  <a:pt x="7777" y="2967"/>
                  <a:pt x="6715" y="3235"/>
                  <a:pt x="6221" y="3787"/>
                </a:cubicBezTo>
                <a:cubicBezTo>
                  <a:pt x="6047" y="3981"/>
                  <a:pt x="5943" y="4257"/>
                  <a:pt x="6016" y="4507"/>
                </a:cubicBezTo>
                <a:cubicBezTo>
                  <a:pt x="6108" y="4826"/>
                  <a:pt x="6459" y="5007"/>
                  <a:pt x="6797" y="5007"/>
                </a:cubicBezTo>
                <a:cubicBezTo>
                  <a:pt x="6834" y="5007"/>
                  <a:pt x="6870" y="5005"/>
                  <a:pt x="6905" y="5001"/>
                </a:cubicBezTo>
                <a:cubicBezTo>
                  <a:pt x="7755" y="4901"/>
                  <a:pt x="8669" y="3775"/>
                  <a:pt x="9739" y="2825"/>
                </a:cubicBezTo>
                <a:cubicBezTo>
                  <a:pt x="10519" y="2827"/>
                  <a:pt x="11298" y="2851"/>
                  <a:pt x="12078" y="2898"/>
                </a:cubicBezTo>
                <a:cubicBezTo>
                  <a:pt x="11235" y="3024"/>
                  <a:pt x="9974" y="3320"/>
                  <a:pt x="9501" y="3995"/>
                </a:cubicBezTo>
                <a:cubicBezTo>
                  <a:pt x="9357" y="4200"/>
                  <a:pt x="9291" y="4474"/>
                  <a:pt x="9388" y="4704"/>
                </a:cubicBezTo>
                <a:cubicBezTo>
                  <a:pt x="9499" y="4965"/>
                  <a:pt x="9792" y="5099"/>
                  <a:pt x="10082" y="5099"/>
                </a:cubicBezTo>
                <a:cubicBezTo>
                  <a:pt x="10154" y="5099"/>
                  <a:pt x="10225" y="5091"/>
                  <a:pt x="10293" y="5075"/>
                </a:cubicBezTo>
                <a:cubicBezTo>
                  <a:pt x="11085" y="4883"/>
                  <a:pt x="11861" y="3946"/>
                  <a:pt x="12767" y="2944"/>
                </a:cubicBezTo>
                <a:cubicBezTo>
                  <a:pt x="13574" y="3006"/>
                  <a:pt x="14380" y="3091"/>
                  <a:pt x="15182" y="3201"/>
                </a:cubicBezTo>
                <a:cubicBezTo>
                  <a:pt x="14707" y="3228"/>
                  <a:pt x="14099" y="3277"/>
                  <a:pt x="13561" y="3359"/>
                </a:cubicBezTo>
                <a:cubicBezTo>
                  <a:pt x="12181" y="3574"/>
                  <a:pt x="12215" y="4540"/>
                  <a:pt x="12296" y="4809"/>
                </a:cubicBezTo>
                <a:cubicBezTo>
                  <a:pt x="12381" y="5090"/>
                  <a:pt x="12664" y="5343"/>
                  <a:pt x="13115" y="5343"/>
                </a:cubicBezTo>
                <a:cubicBezTo>
                  <a:pt x="13391" y="5343"/>
                  <a:pt x="13730" y="5248"/>
                  <a:pt x="14124" y="5007"/>
                </a:cubicBezTo>
                <a:cubicBezTo>
                  <a:pt x="15103" y="4410"/>
                  <a:pt x="15698" y="3626"/>
                  <a:pt x="15920" y="3309"/>
                </a:cubicBezTo>
                <a:cubicBezTo>
                  <a:pt x="16865" y="3455"/>
                  <a:pt x="17805" y="3633"/>
                  <a:pt x="18740" y="3844"/>
                </a:cubicBezTo>
                <a:cubicBezTo>
                  <a:pt x="18235" y="3871"/>
                  <a:pt x="17551" y="3921"/>
                  <a:pt x="16952" y="4015"/>
                </a:cubicBezTo>
                <a:cubicBezTo>
                  <a:pt x="15533" y="4234"/>
                  <a:pt x="15568" y="5229"/>
                  <a:pt x="15651" y="5505"/>
                </a:cubicBezTo>
                <a:cubicBezTo>
                  <a:pt x="15738" y="5794"/>
                  <a:pt x="16029" y="6054"/>
                  <a:pt x="16493" y="6054"/>
                </a:cubicBezTo>
                <a:cubicBezTo>
                  <a:pt x="16777" y="6054"/>
                  <a:pt x="17126" y="5957"/>
                  <a:pt x="17532" y="5709"/>
                </a:cubicBezTo>
                <a:cubicBezTo>
                  <a:pt x="18511" y="5112"/>
                  <a:pt x="19118" y="4332"/>
                  <a:pt x="19359" y="3990"/>
                </a:cubicBezTo>
                <a:cubicBezTo>
                  <a:pt x="20332" y="4226"/>
                  <a:pt x="21295" y="4497"/>
                  <a:pt x="22249" y="4802"/>
                </a:cubicBezTo>
                <a:cubicBezTo>
                  <a:pt x="21734" y="4755"/>
                  <a:pt x="21069" y="4708"/>
                  <a:pt x="20466" y="4708"/>
                </a:cubicBezTo>
                <a:cubicBezTo>
                  <a:pt x="20447" y="4708"/>
                  <a:pt x="20428" y="4708"/>
                  <a:pt x="20409" y="4708"/>
                </a:cubicBezTo>
                <a:cubicBezTo>
                  <a:pt x="18865" y="4716"/>
                  <a:pt x="18742" y="5781"/>
                  <a:pt x="18786" y="6088"/>
                </a:cubicBezTo>
                <a:cubicBezTo>
                  <a:pt x="18839" y="6454"/>
                  <a:pt x="19179" y="6822"/>
                  <a:pt x="19812" y="6822"/>
                </a:cubicBezTo>
                <a:cubicBezTo>
                  <a:pt x="20075" y="6822"/>
                  <a:pt x="20389" y="6758"/>
                  <a:pt x="20753" y="6605"/>
                </a:cubicBezTo>
                <a:cubicBezTo>
                  <a:pt x="21909" y="6116"/>
                  <a:pt x="22686" y="5366"/>
                  <a:pt x="22988" y="5048"/>
                </a:cubicBezTo>
                <a:cubicBezTo>
                  <a:pt x="24100" y="5429"/>
                  <a:pt x="25193" y="5857"/>
                  <a:pt x="26267" y="6332"/>
                </a:cubicBezTo>
                <a:cubicBezTo>
                  <a:pt x="26317" y="6275"/>
                  <a:pt x="26372" y="6222"/>
                  <a:pt x="26431" y="6173"/>
                </a:cubicBezTo>
                <a:lnTo>
                  <a:pt x="26435" y="6170"/>
                </a:lnTo>
                <a:cubicBezTo>
                  <a:pt x="25747" y="5863"/>
                  <a:pt x="25048" y="5575"/>
                  <a:pt x="24341" y="5305"/>
                </a:cubicBezTo>
                <a:cubicBezTo>
                  <a:pt x="23903" y="5139"/>
                  <a:pt x="23461" y="4979"/>
                  <a:pt x="23016" y="4827"/>
                </a:cubicBezTo>
                <a:cubicBezTo>
                  <a:pt x="22844" y="4102"/>
                  <a:pt x="22138" y="1529"/>
                  <a:pt x="20664" y="923"/>
                </a:cubicBezTo>
                <a:cubicBezTo>
                  <a:pt x="20510" y="859"/>
                  <a:pt x="20340" y="823"/>
                  <a:pt x="20173" y="823"/>
                </a:cubicBezTo>
                <a:cubicBezTo>
                  <a:pt x="19975" y="823"/>
                  <a:pt x="19781" y="873"/>
                  <a:pt x="19621" y="987"/>
                </a:cubicBezTo>
                <a:cubicBezTo>
                  <a:pt x="19200" y="1282"/>
                  <a:pt x="19148" y="1915"/>
                  <a:pt x="19372" y="2375"/>
                </a:cubicBezTo>
                <a:cubicBezTo>
                  <a:pt x="19723" y="3095"/>
                  <a:pt x="21192" y="4005"/>
                  <a:pt x="22167" y="4548"/>
                </a:cubicBezTo>
                <a:cubicBezTo>
                  <a:pt x="21217" y="4245"/>
                  <a:pt x="20256" y="3978"/>
                  <a:pt x="19283" y="3745"/>
                </a:cubicBezTo>
                <a:cubicBezTo>
                  <a:pt x="19074" y="3174"/>
                  <a:pt x="18242" y="1120"/>
                  <a:pt x="16969" y="764"/>
                </a:cubicBezTo>
                <a:cubicBezTo>
                  <a:pt x="16874" y="738"/>
                  <a:pt x="16773" y="723"/>
                  <a:pt x="16674" y="723"/>
                </a:cubicBezTo>
                <a:cubicBezTo>
                  <a:pt x="16470" y="723"/>
                  <a:pt x="16269" y="783"/>
                  <a:pt x="16119" y="917"/>
                </a:cubicBezTo>
                <a:cubicBezTo>
                  <a:pt x="15802" y="1200"/>
                  <a:pt x="15821" y="1725"/>
                  <a:pt x="16049" y="2081"/>
                </a:cubicBezTo>
                <a:cubicBezTo>
                  <a:pt x="16398" y="2622"/>
                  <a:pt x="17631" y="3208"/>
                  <a:pt x="18483" y="3562"/>
                </a:cubicBezTo>
                <a:cubicBezTo>
                  <a:pt x="18067" y="3472"/>
                  <a:pt x="17649" y="3387"/>
                  <a:pt x="17229" y="3309"/>
                </a:cubicBezTo>
                <a:cubicBezTo>
                  <a:pt x="16748" y="3220"/>
                  <a:pt x="16265" y="3138"/>
                  <a:pt x="15780" y="3065"/>
                </a:cubicBezTo>
                <a:cubicBezTo>
                  <a:pt x="15490" y="2481"/>
                  <a:pt x="14404" y="444"/>
                  <a:pt x="13163" y="98"/>
                </a:cubicBezTo>
                <a:cubicBezTo>
                  <a:pt x="13071" y="72"/>
                  <a:pt x="12973" y="58"/>
                  <a:pt x="12875" y="58"/>
                </a:cubicBezTo>
                <a:cubicBezTo>
                  <a:pt x="12675" y="58"/>
                  <a:pt x="12478" y="116"/>
                  <a:pt x="12330" y="248"/>
                </a:cubicBezTo>
                <a:cubicBezTo>
                  <a:pt x="12021" y="525"/>
                  <a:pt x="12039" y="1039"/>
                  <a:pt x="12263" y="1386"/>
                </a:cubicBezTo>
                <a:cubicBezTo>
                  <a:pt x="12708" y="2078"/>
                  <a:pt x="13763" y="2536"/>
                  <a:pt x="15037" y="2961"/>
                </a:cubicBezTo>
                <a:cubicBezTo>
                  <a:pt x="14032" y="2828"/>
                  <a:pt x="13025" y="2734"/>
                  <a:pt x="12013" y="2676"/>
                </a:cubicBezTo>
                <a:cubicBezTo>
                  <a:pt x="11908" y="2446"/>
                  <a:pt x="11593" y="1871"/>
                  <a:pt x="10713" y="710"/>
                </a:cubicBezTo>
                <a:cubicBezTo>
                  <a:pt x="10298" y="163"/>
                  <a:pt x="9883" y="0"/>
                  <a:pt x="9543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05" name="Google Shape;164;p7"/>
          <p:cNvSpPr/>
          <p:nvPr/>
        </p:nvSpPr>
        <p:spPr>
          <a:xfrm>
            <a:off x="245160" y="4402080"/>
            <a:ext cx="280800" cy="280800"/>
          </a:xfrm>
          <a:custGeom>
            <a:avLst/>
            <a:gdLst>
              <a:gd name="textAreaLeft" fmla="*/ 0 w 280800"/>
              <a:gd name="textAreaRight" fmla="*/ 281160 w 280800"/>
              <a:gd name="textAreaTop" fmla="*/ 0 h 280800"/>
              <a:gd name="textAreaBottom" fmla="*/ 281160 h 280800"/>
            </a:gdLst>
            <a:ahLst/>
            <a:rect l="textAreaLeft" t="textAreaTop" r="textAreaRight" b="textAreaBottom"/>
            <a:pathLst>
              <a:path w="5907" h="5907">
                <a:moveTo>
                  <a:pt x="2972" y="1354"/>
                </a:moveTo>
                <a:cubicBezTo>
                  <a:pt x="3108" y="1354"/>
                  <a:pt x="3245" y="1371"/>
                  <a:pt x="3379" y="1407"/>
                </a:cubicBezTo>
                <a:cubicBezTo>
                  <a:pt x="4020" y="1579"/>
                  <a:pt x="4496" y="2149"/>
                  <a:pt x="4555" y="2809"/>
                </a:cubicBezTo>
                <a:cubicBezTo>
                  <a:pt x="4614" y="3475"/>
                  <a:pt x="4236" y="4124"/>
                  <a:pt x="3628" y="4402"/>
                </a:cubicBezTo>
                <a:cubicBezTo>
                  <a:pt x="3418" y="4498"/>
                  <a:pt x="3195" y="4544"/>
                  <a:pt x="2974" y="4544"/>
                </a:cubicBezTo>
                <a:cubicBezTo>
                  <a:pt x="2469" y="4544"/>
                  <a:pt x="1973" y="4306"/>
                  <a:pt x="1667" y="3881"/>
                </a:cubicBezTo>
                <a:cubicBezTo>
                  <a:pt x="1280" y="3342"/>
                  <a:pt x="1271" y="2597"/>
                  <a:pt x="1645" y="2048"/>
                </a:cubicBezTo>
                <a:cubicBezTo>
                  <a:pt x="1946" y="1609"/>
                  <a:pt x="2452" y="1354"/>
                  <a:pt x="2972" y="1354"/>
                </a:cubicBezTo>
                <a:close/>
                <a:moveTo>
                  <a:pt x="2938" y="1"/>
                </a:moveTo>
                <a:cubicBezTo>
                  <a:pt x="2676" y="1"/>
                  <a:pt x="2415" y="36"/>
                  <a:pt x="2164" y="105"/>
                </a:cubicBezTo>
                <a:cubicBezTo>
                  <a:pt x="2042" y="139"/>
                  <a:pt x="1923" y="183"/>
                  <a:pt x="1807" y="233"/>
                </a:cubicBezTo>
                <a:lnTo>
                  <a:pt x="2105" y="912"/>
                </a:lnTo>
                <a:cubicBezTo>
                  <a:pt x="1833" y="1029"/>
                  <a:pt x="1586" y="1199"/>
                  <a:pt x="1381" y="1414"/>
                </a:cubicBezTo>
                <a:lnTo>
                  <a:pt x="862" y="878"/>
                </a:lnTo>
                <a:cubicBezTo>
                  <a:pt x="585" y="1157"/>
                  <a:pt x="367" y="1488"/>
                  <a:pt x="218" y="1852"/>
                </a:cubicBezTo>
                <a:lnTo>
                  <a:pt x="913" y="2121"/>
                </a:lnTo>
                <a:cubicBezTo>
                  <a:pt x="823" y="2338"/>
                  <a:pt x="770" y="2568"/>
                  <a:pt x="754" y="2802"/>
                </a:cubicBezTo>
                <a:cubicBezTo>
                  <a:pt x="749" y="2865"/>
                  <a:pt x="755" y="2926"/>
                  <a:pt x="756" y="2988"/>
                </a:cubicBezTo>
                <a:lnTo>
                  <a:pt x="0" y="2978"/>
                </a:lnTo>
                <a:lnTo>
                  <a:pt x="0" y="2978"/>
                </a:lnTo>
                <a:cubicBezTo>
                  <a:pt x="6" y="3374"/>
                  <a:pt x="89" y="3764"/>
                  <a:pt x="249" y="4127"/>
                </a:cubicBezTo>
                <a:lnTo>
                  <a:pt x="935" y="3823"/>
                </a:lnTo>
                <a:cubicBezTo>
                  <a:pt x="1053" y="4092"/>
                  <a:pt x="1222" y="4335"/>
                  <a:pt x="1434" y="4539"/>
                </a:cubicBezTo>
                <a:lnTo>
                  <a:pt x="893" y="5066"/>
                </a:lnTo>
                <a:cubicBezTo>
                  <a:pt x="1154" y="5324"/>
                  <a:pt x="1461" y="5531"/>
                  <a:pt x="1798" y="5676"/>
                </a:cubicBezTo>
                <a:cubicBezTo>
                  <a:pt x="1821" y="5686"/>
                  <a:pt x="1843" y="5693"/>
                  <a:pt x="1866" y="5701"/>
                </a:cubicBezTo>
                <a:lnTo>
                  <a:pt x="2137" y="5001"/>
                </a:lnTo>
                <a:cubicBezTo>
                  <a:pt x="2395" y="5104"/>
                  <a:pt x="2669" y="5156"/>
                  <a:pt x="2945" y="5156"/>
                </a:cubicBezTo>
                <a:cubicBezTo>
                  <a:pt x="2963" y="5156"/>
                  <a:pt x="2980" y="5156"/>
                  <a:pt x="2998" y="5156"/>
                </a:cubicBezTo>
                <a:lnTo>
                  <a:pt x="2998" y="5156"/>
                </a:lnTo>
                <a:lnTo>
                  <a:pt x="2991" y="5906"/>
                </a:lnTo>
                <a:cubicBezTo>
                  <a:pt x="3380" y="5900"/>
                  <a:pt x="3765" y="5818"/>
                  <a:pt x="4123" y="5666"/>
                </a:cubicBezTo>
                <a:lnTo>
                  <a:pt x="3813" y="4987"/>
                </a:lnTo>
                <a:cubicBezTo>
                  <a:pt x="4090" y="4874"/>
                  <a:pt x="4342" y="4704"/>
                  <a:pt x="4551" y="4491"/>
                </a:cubicBezTo>
                <a:lnTo>
                  <a:pt x="5065" y="5027"/>
                </a:lnTo>
                <a:cubicBezTo>
                  <a:pt x="5088" y="5006"/>
                  <a:pt x="5111" y="4984"/>
                  <a:pt x="5133" y="4960"/>
                </a:cubicBezTo>
                <a:cubicBezTo>
                  <a:pt x="5378" y="4694"/>
                  <a:pt x="5570" y="4383"/>
                  <a:pt x="5702" y="4046"/>
                </a:cubicBezTo>
                <a:lnTo>
                  <a:pt x="5015" y="3779"/>
                </a:lnTo>
                <a:cubicBezTo>
                  <a:pt x="5123" y="3506"/>
                  <a:pt x="5177" y="3213"/>
                  <a:pt x="5173" y="2919"/>
                </a:cubicBezTo>
                <a:lnTo>
                  <a:pt x="5173" y="2919"/>
                </a:lnTo>
                <a:lnTo>
                  <a:pt x="5907" y="2942"/>
                </a:lnTo>
                <a:cubicBezTo>
                  <a:pt x="5906" y="2543"/>
                  <a:pt x="5825" y="2149"/>
                  <a:pt x="5669" y="1781"/>
                </a:cubicBezTo>
                <a:lnTo>
                  <a:pt x="4999" y="2081"/>
                </a:lnTo>
                <a:cubicBezTo>
                  <a:pt x="4886" y="1805"/>
                  <a:pt x="4714" y="1557"/>
                  <a:pt x="4495" y="1355"/>
                </a:cubicBezTo>
                <a:lnTo>
                  <a:pt x="5022" y="839"/>
                </a:lnTo>
                <a:cubicBezTo>
                  <a:pt x="4743" y="572"/>
                  <a:pt x="4417" y="361"/>
                  <a:pt x="4059" y="218"/>
                </a:cubicBezTo>
                <a:lnTo>
                  <a:pt x="3799" y="907"/>
                </a:lnTo>
                <a:cubicBezTo>
                  <a:pt x="3530" y="798"/>
                  <a:pt x="3242" y="741"/>
                  <a:pt x="2952" y="741"/>
                </a:cubicBezTo>
                <a:cubicBezTo>
                  <a:pt x="2944" y="741"/>
                  <a:pt x="2937" y="741"/>
                  <a:pt x="2929" y="741"/>
                </a:cubicBezTo>
                <a:lnTo>
                  <a:pt x="2938" y="1"/>
                </a:lnTo>
                <a:close/>
              </a:path>
            </a:pathLst>
          </a:custGeom>
          <a:solidFill>
            <a:srgbClr val="b7be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06" name="Google Shape;165;p7"/>
          <p:cNvSpPr/>
          <p:nvPr/>
        </p:nvSpPr>
        <p:spPr>
          <a:xfrm rot="10800000">
            <a:off x="947880" y="1871280"/>
            <a:ext cx="3308400" cy="2451240"/>
          </a:xfrm>
          <a:custGeom>
            <a:avLst/>
            <a:gdLst>
              <a:gd name="textAreaLeft" fmla="*/ 0 w 3308400"/>
              <a:gd name="textAreaRight" fmla="*/ 3308760 w 3308400"/>
              <a:gd name="textAreaTop" fmla="*/ 0 h 2451240"/>
              <a:gd name="textAreaBottom" fmla="*/ 2451600 h 2451240"/>
            </a:gdLst>
            <a:ahLst/>
            <a:rect l="textAreaLeft" t="textAreaTop" r="textAreaRight" b="textAreaBottom"/>
            <a:pathLst>
              <a:path w="49874" h="36951">
                <a:moveTo>
                  <a:pt x="23714" y="0"/>
                </a:moveTo>
                <a:cubicBezTo>
                  <a:pt x="18981" y="0"/>
                  <a:pt x="16003" y="4017"/>
                  <a:pt x="13686" y="7742"/>
                </a:cubicBezTo>
                <a:cubicBezTo>
                  <a:pt x="9965" y="13723"/>
                  <a:pt x="4632" y="18621"/>
                  <a:pt x="2695" y="21491"/>
                </a:cubicBezTo>
                <a:cubicBezTo>
                  <a:pt x="0" y="25483"/>
                  <a:pt x="171" y="29901"/>
                  <a:pt x="2831" y="33013"/>
                </a:cubicBezTo>
                <a:cubicBezTo>
                  <a:pt x="5221" y="35807"/>
                  <a:pt x="8217" y="36584"/>
                  <a:pt x="11996" y="36584"/>
                </a:cubicBezTo>
                <a:cubicBezTo>
                  <a:pt x="15780" y="36584"/>
                  <a:pt x="20347" y="35805"/>
                  <a:pt x="25873" y="35492"/>
                </a:cubicBezTo>
                <a:cubicBezTo>
                  <a:pt x="26177" y="35475"/>
                  <a:pt x="26481" y="35467"/>
                  <a:pt x="26784" y="35467"/>
                </a:cubicBezTo>
                <a:cubicBezTo>
                  <a:pt x="30902" y="35467"/>
                  <a:pt x="34907" y="36950"/>
                  <a:pt x="38558" y="36950"/>
                </a:cubicBezTo>
                <a:cubicBezTo>
                  <a:pt x="39784" y="36950"/>
                  <a:pt x="40970" y="36783"/>
                  <a:pt x="42107" y="36336"/>
                </a:cubicBezTo>
                <a:cubicBezTo>
                  <a:pt x="44669" y="35328"/>
                  <a:pt x="47745" y="32957"/>
                  <a:pt x="48344" y="28440"/>
                </a:cubicBezTo>
                <a:cubicBezTo>
                  <a:pt x="49874" y="16902"/>
                  <a:pt x="32609" y="1598"/>
                  <a:pt x="25505" y="183"/>
                </a:cubicBezTo>
                <a:cubicBezTo>
                  <a:pt x="24881" y="59"/>
                  <a:pt x="24285" y="0"/>
                  <a:pt x="23714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cs-CZ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cs-CZ" sz="3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08" name="Google Shape;168;p7"/>
          <p:cNvGrpSpPr/>
          <p:nvPr/>
        </p:nvGrpSpPr>
        <p:grpSpPr>
          <a:xfrm>
            <a:off x="7693560" y="720"/>
            <a:ext cx="1262880" cy="1375200"/>
            <a:chOff x="7693560" y="720"/>
            <a:chExt cx="1262880" cy="1375200"/>
          </a:xfrm>
        </p:grpSpPr>
        <p:sp>
          <p:nvSpPr>
            <p:cNvPr id="509" name="Google Shape;169;p7"/>
            <p:cNvSpPr/>
            <p:nvPr/>
          </p:nvSpPr>
          <p:spPr>
            <a:xfrm rot="16200000">
              <a:off x="7063920" y="630000"/>
              <a:ext cx="1375200" cy="116280"/>
            </a:xfrm>
            <a:custGeom>
              <a:avLst/>
              <a:gdLst>
                <a:gd name="textAreaLeft" fmla="*/ 0 w 1375200"/>
                <a:gd name="textAreaRight" fmla="*/ 1375560 w 1375200"/>
                <a:gd name="textAreaTop" fmla="*/ 0 h 116280"/>
                <a:gd name="textAreaBottom" fmla="*/ 116640 h 11628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9"/>
                    <a:pt x="198" y="1006"/>
                    <a:pt x="280" y="1006"/>
                  </a:cubicBezTo>
                  <a:cubicBezTo>
                    <a:pt x="324" y="1006"/>
                    <a:pt x="368" y="992"/>
                    <a:pt x="408" y="964"/>
                  </a:cubicBezTo>
                  <a:cubicBezTo>
                    <a:pt x="797" y="692"/>
                    <a:pt x="1233" y="556"/>
                    <a:pt x="1669" y="556"/>
                  </a:cubicBezTo>
                  <a:cubicBezTo>
                    <a:pt x="2105" y="556"/>
                    <a:pt x="2541" y="692"/>
                    <a:pt x="2930" y="964"/>
                  </a:cubicBezTo>
                  <a:lnTo>
                    <a:pt x="4179" y="1840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8"/>
                    <a:pt x="7216" y="1840"/>
                  </a:cubicBezTo>
                  <a:lnTo>
                    <a:pt x="8467" y="964"/>
                  </a:lnTo>
                  <a:cubicBezTo>
                    <a:pt x="8856" y="692"/>
                    <a:pt x="9291" y="556"/>
                    <a:pt x="9727" y="556"/>
                  </a:cubicBezTo>
                  <a:cubicBezTo>
                    <a:pt x="10163" y="556"/>
                    <a:pt x="10599" y="692"/>
                    <a:pt x="10987" y="964"/>
                  </a:cubicBezTo>
                  <a:lnTo>
                    <a:pt x="12237" y="1840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40"/>
                  </a:cubicBezTo>
                  <a:lnTo>
                    <a:pt x="16524" y="964"/>
                  </a:lnTo>
                  <a:cubicBezTo>
                    <a:pt x="16913" y="692"/>
                    <a:pt x="17349" y="556"/>
                    <a:pt x="17785" y="556"/>
                  </a:cubicBezTo>
                  <a:cubicBezTo>
                    <a:pt x="18220" y="556"/>
                    <a:pt x="18656" y="692"/>
                    <a:pt x="19045" y="964"/>
                  </a:cubicBezTo>
                  <a:lnTo>
                    <a:pt x="20295" y="1840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40"/>
                  </a:cubicBezTo>
                  <a:lnTo>
                    <a:pt x="24582" y="964"/>
                  </a:lnTo>
                  <a:cubicBezTo>
                    <a:pt x="24970" y="692"/>
                    <a:pt x="25406" y="556"/>
                    <a:pt x="25842" y="556"/>
                  </a:cubicBezTo>
                  <a:cubicBezTo>
                    <a:pt x="26278" y="556"/>
                    <a:pt x="26714" y="692"/>
                    <a:pt x="27102" y="964"/>
                  </a:cubicBezTo>
                  <a:cubicBezTo>
                    <a:pt x="27142" y="992"/>
                    <a:pt x="27187" y="1006"/>
                    <a:pt x="27231" y="1006"/>
                  </a:cubicBezTo>
                  <a:cubicBezTo>
                    <a:pt x="27313" y="1006"/>
                    <a:pt x="27393" y="959"/>
                    <a:pt x="27440" y="874"/>
                  </a:cubicBezTo>
                  <a:cubicBezTo>
                    <a:pt x="27511" y="744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8320" bIns="58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10" name="Google Shape;170;p7"/>
            <p:cNvSpPr/>
            <p:nvPr/>
          </p:nvSpPr>
          <p:spPr>
            <a:xfrm rot="16200000">
              <a:off x="7178400" y="630000"/>
              <a:ext cx="1375200" cy="116280"/>
            </a:xfrm>
            <a:custGeom>
              <a:avLst/>
              <a:gdLst>
                <a:gd name="textAreaLeft" fmla="*/ 0 w 1375200"/>
                <a:gd name="textAreaRight" fmla="*/ 1375560 w 1375200"/>
                <a:gd name="textAreaTop" fmla="*/ 0 h 116280"/>
                <a:gd name="textAreaBottom" fmla="*/ 116640 h 116280"/>
              </a:gdLst>
              <a:ahLst/>
              <a:rect l="textAreaLeft" t="textAreaTop" r="textAreaRight" b="textAreaBottom"/>
              <a:pathLst>
                <a:path w="27513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1"/>
                    <a:pt x="5698" y="2331"/>
                  </a:cubicBezTo>
                  <a:cubicBezTo>
                    <a:pt x="6223" y="2331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5"/>
                    <a:pt x="13231" y="2330"/>
                    <a:pt x="13755" y="2330"/>
                  </a:cubicBezTo>
                  <a:cubicBezTo>
                    <a:pt x="14281" y="2330"/>
                    <a:pt x="14806" y="2165"/>
                    <a:pt x="15275" y="1838"/>
                  </a:cubicBezTo>
                  <a:lnTo>
                    <a:pt x="16525" y="963"/>
                  </a:lnTo>
                  <a:cubicBezTo>
                    <a:pt x="16914" y="690"/>
                    <a:pt x="17350" y="554"/>
                    <a:pt x="17786" y="554"/>
                  </a:cubicBezTo>
                  <a:cubicBezTo>
                    <a:pt x="18221" y="554"/>
                    <a:pt x="18657" y="690"/>
                    <a:pt x="19046" y="963"/>
                  </a:cubicBezTo>
                  <a:lnTo>
                    <a:pt x="20295" y="1838"/>
                  </a:lnTo>
                  <a:cubicBezTo>
                    <a:pt x="20764" y="2166"/>
                    <a:pt x="21289" y="2331"/>
                    <a:pt x="21814" y="2331"/>
                  </a:cubicBezTo>
                  <a:cubicBezTo>
                    <a:pt x="22339" y="2331"/>
                    <a:pt x="22864" y="2166"/>
                    <a:pt x="23332" y="1838"/>
                  </a:cubicBezTo>
                  <a:lnTo>
                    <a:pt x="24583" y="963"/>
                  </a:lnTo>
                  <a:cubicBezTo>
                    <a:pt x="24971" y="690"/>
                    <a:pt x="25407" y="554"/>
                    <a:pt x="25843" y="554"/>
                  </a:cubicBezTo>
                  <a:cubicBezTo>
                    <a:pt x="26279" y="554"/>
                    <a:pt x="26715" y="690"/>
                    <a:pt x="27103" y="963"/>
                  </a:cubicBezTo>
                  <a:cubicBezTo>
                    <a:pt x="27143" y="991"/>
                    <a:pt x="27188" y="1004"/>
                    <a:pt x="27232" y="1004"/>
                  </a:cubicBezTo>
                  <a:cubicBezTo>
                    <a:pt x="27314" y="1004"/>
                    <a:pt x="27394" y="958"/>
                    <a:pt x="27441" y="874"/>
                  </a:cubicBezTo>
                  <a:cubicBezTo>
                    <a:pt x="27512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5" y="1368"/>
                  </a:lnTo>
                  <a:cubicBezTo>
                    <a:pt x="22686" y="1640"/>
                    <a:pt x="22250" y="1776"/>
                    <a:pt x="21814" y="1776"/>
                  </a:cubicBezTo>
                  <a:cubicBezTo>
                    <a:pt x="21378" y="1776"/>
                    <a:pt x="20943" y="1641"/>
                    <a:pt x="20554" y="1368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8"/>
                  </a:cubicBezTo>
                  <a:lnTo>
                    <a:pt x="11246" y="493"/>
                  </a:lnTo>
                  <a:cubicBezTo>
                    <a:pt x="10778" y="165"/>
                    <a:pt x="10253" y="0"/>
                    <a:pt x="9728" y="0"/>
                  </a:cubicBezTo>
                  <a:cubicBezTo>
                    <a:pt x="9203" y="0"/>
                    <a:pt x="8677" y="165"/>
                    <a:pt x="8209" y="493"/>
                  </a:cubicBezTo>
                  <a:lnTo>
                    <a:pt x="6959" y="1368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8320" bIns="58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11" name="Google Shape;171;p7"/>
            <p:cNvSpPr/>
            <p:nvPr/>
          </p:nvSpPr>
          <p:spPr>
            <a:xfrm rot="16200000">
              <a:off x="7292880" y="630000"/>
              <a:ext cx="1375200" cy="116280"/>
            </a:xfrm>
            <a:custGeom>
              <a:avLst/>
              <a:gdLst>
                <a:gd name="textAreaLeft" fmla="*/ 0 w 1375200"/>
                <a:gd name="textAreaRight" fmla="*/ 1375560 w 1375200"/>
                <a:gd name="textAreaTop" fmla="*/ 0 h 116280"/>
                <a:gd name="textAreaBottom" fmla="*/ 116640 h 11628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8320" bIns="58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12" name="Google Shape;172;p7"/>
            <p:cNvSpPr/>
            <p:nvPr/>
          </p:nvSpPr>
          <p:spPr>
            <a:xfrm rot="16200000">
              <a:off x="7407360" y="630000"/>
              <a:ext cx="1375200" cy="116280"/>
            </a:xfrm>
            <a:custGeom>
              <a:avLst/>
              <a:gdLst>
                <a:gd name="textAreaLeft" fmla="*/ 0 w 1375200"/>
                <a:gd name="textAreaRight" fmla="*/ 1375560 w 1375200"/>
                <a:gd name="textAreaTop" fmla="*/ 0 h 116280"/>
                <a:gd name="textAreaBottom" fmla="*/ 116640 h 11628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4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8320" bIns="58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13" name="Google Shape;173;p7"/>
            <p:cNvSpPr/>
            <p:nvPr/>
          </p:nvSpPr>
          <p:spPr>
            <a:xfrm rot="16200000">
              <a:off x="7521840" y="630000"/>
              <a:ext cx="1375200" cy="116280"/>
            </a:xfrm>
            <a:custGeom>
              <a:avLst/>
              <a:gdLst>
                <a:gd name="textAreaLeft" fmla="*/ 0 w 1375200"/>
                <a:gd name="textAreaRight" fmla="*/ 1375560 w 1375200"/>
                <a:gd name="textAreaTop" fmla="*/ 0 h 116280"/>
                <a:gd name="textAreaBottom" fmla="*/ 116640 h 11628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5"/>
                    <a:pt x="151" y="493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8"/>
                  </a:cubicBezTo>
                  <a:lnTo>
                    <a:pt x="16524" y="963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3"/>
                  </a:cubicBezTo>
                  <a:lnTo>
                    <a:pt x="20295" y="1838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8"/>
                  </a:cubicBezTo>
                  <a:lnTo>
                    <a:pt x="24582" y="963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4" y="1367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7" y="1776"/>
                    <a:pt x="20942" y="1640"/>
                    <a:pt x="20553" y="1367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7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7"/>
                  </a:cubicBezTo>
                  <a:lnTo>
                    <a:pt x="11245" y="493"/>
                  </a:lnTo>
                  <a:cubicBezTo>
                    <a:pt x="10777" y="165"/>
                    <a:pt x="10252" y="0"/>
                    <a:pt x="9727" y="0"/>
                  </a:cubicBezTo>
                  <a:cubicBezTo>
                    <a:pt x="9202" y="0"/>
                    <a:pt x="8676" y="165"/>
                    <a:pt x="8208" y="493"/>
                  </a:cubicBezTo>
                  <a:lnTo>
                    <a:pt x="6959" y="1367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7"/>
                  </a:cubicBezTo>
                  <a:lnTo>
                    <a:pt x="3188" y="493"/>
                  </a:lnTo>
                  <a:cubicBezTo>
                    <a:pt x="2719" y="165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8320" bIns="58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14" name="Google Shape;174;p7"/>
            <p:cNvSpPr/>
            <p:nvPr/>
          </p:nvSpPr>
          <p:spPr>
            <a:xfrm rot="16200000">
              <a:off x="7636320" y="630000"/>
              <a:ext cx="1375200" cy="116280"/>
            </a:xfrm>
            <a:custGeom>
              <a:avLst/>
              <a:gdLst>
                <a:gd name="textAreaLeft" fmla="*/ 0 w 1375200"/>
                <a:gd name="textAreaRight" fmla="*/ 1375560 w 1375200"/>
                <a:gd name="textAreaTop" fmla="*/ 0 h 116280"/>
                <a:gd name="textAreaBottom" fmla="*/ 116640 h 11628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8320" bIns="58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15" name="Google Shape;175;p7"/>
            <p:cNvSpPr/>
            <p:nvPr/>
          </p:nvSpPr>
          <p:spPr>
            <a:xfrm rot="16200000">
              <a:off x="7752600" y="630000"/>
              <a:ext cx="1375200" cy="116280"/>
            </a:xfrm>
            <a:custGeom>
              <a:avLst/>
              <a:gdLst>
                <a:gd name="textAreaLeft" fmla="*/ 0 w 1375200"/>
                <a:gd name="textAreaRight" fmla="*/ 1375560 w 1375200"/>
                <a:gd name="textAreaTop" fmla="*/ 0 h 116280"/>
                <a:gd name="textAreaBottom" fmla="*/ 116640 h 11628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7"/>
                    <a:pt x="21813" y="1777"/>
                  </a:cubicBezTo>
                  <a:cubicBezTo>
                    <a:pt x="21378" y="1777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8320" bIns="58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16" name="Google Shape;176;p7"/>
            <p:cNvSpPr/>
            <p:nvPr/>
          </p:nvSpPr>
          <p:spPr>
            <a:xfrm rot="16200000">
              <a:off x="7867080" y="630000"/>
              <a:ext cx="1375200" cy="116280"/>
            </a:xfrm>
            <a:custGeom>
              <a:avLst/>
              <a:gdLst>
                <a:gd name="textAreaLeft" fmla="*/ 0 w 1375200"/>
                <a:gd name="textAreaRight" fmla="*/ 1375560 w 1375200"/>
                <a:gd name="textAreaTop" fmla="*/ 0 h 116280"/>
                <a:gd name="textAreaBottom" fmla="*/ 116640 h 116280"/>
              </a:gdLst>
              <a:ahLst/>
              <a:rect l="textAreaLeft" t="textAreaTop" r="textAreaRight" b="textAreaBottom"/>
              <a:pathLst>
                <a:path w="27512" h="2332">
                  <a:moveTo>
                    <a:pt x="9726" y="0"/>
                  </a:moveTo>
                  <a:cubicBezTo>
                    <a:pt x="9201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4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1" y="0"/>
                    <a:pt x="9726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8320" bIns="58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17" name="Google Shape;177;p7"/>
            <p:cNvSpPr/>
            <p:nvPr/>
          </p:nvSpPr>
          <p:spPr>
            <a:xfrm rot="16200000">
              <a:off x="7981560" y="630000"/>
              <a:ext cx="1375200" cy="116280"/>
            </a:xfrm>
            <a:custGeom>
              <a:avLst/>
              <a:gdLst>
                <a:gd name="textAreaLeft" fmla="*/ 0 w 1375200"/>
                <a:gd name="textAreaRight" fmla="*/ 1375560 w 1375200"/>
                <a:gd name="textAreaTop" fmla="*/ 0 h 116280"/>
                <a:gd name="textAreaBottom" fmla="*/ 116640 h 11628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3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1"/>
                    <a:pt x="1233" y="554"/>
                    <a:pt x="1669" y="554"/>
                  </a:cubicBezTo>
                  <a:cubicBezTo>
                    <a:pt x="2105" y="554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4"/>
                    <a:pt x="9727" y="554"/>
                  </a:cubicBezTo>
                  <a:cubicBezTo>
                    <a:pt x="10163" y="554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4"/>
                    <a:pt x="17785" y="554"/>
                  </a:cubicBezTo>
                  <a:cubicBezTo>
                    <a:pt x="18220" y="554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4"/>
                    <a:pt x="25842" y="554"/>
                  </a:cubicBezTo>
                  <a:cubicBezTo>
                    <a:pt x="26278" y="554"/>
                    <a:pt x="26714" y="691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8320" bIns="58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18" name="Google Shape;178;p7"/>
            <p:cNvSpPr/>
            <p:nvPr/>
          </p:nvSpPr>
          <p:spPr>
            <a:xfrm rot="16200000">
              <a:off x="8096040" y="630000"/>
              <a:ext cx="1375200" cy="116280"/>
            </a:xfrm>
            <a:custGeom>
              <a:avLst/>
              <a:gdLst>
                <a:gd name="textAreaLeft" fmla="*/ 0 w 1375200"/>
                <a:gd name="textAreaRight" fmla="*/ 1375560 w 1375200"/>
                <a:gd name="textAreaTop" fmla="*/ 0 h 116280"/>
                <a:gd name="textAreaBottom" fmla="*/ 116640 h 11628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1"/>
                  </a:cubicBezTo>
                  <a:cubicBezTo>
                    <a:pt x="36" y="572"/>
                    <a:pt x="0" y="743"/>
                    <a:pt x="72" y="873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2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2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2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2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2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2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2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2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3"/>
                  </a:cubicBezTo>
                  <a:cubicBezTo>
                    <a:pt x="27511" y="743"/>
                    <a:pt x="27476" y="572"/>
                    <a:pt x="27361" y="491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1"/>
                  </a:cubicBezTo>
                  <a:lnTo>
                    <a:pt x="23074" y="1367"/>
                  </a:lnTo>
                  <a:cubicBezTo>
                    <a:pt x="22685" y="1639"/>
                    <a:pt x="22249" y="1776"/>
                    <a:pt x="21813" y="1776"/>
                  </a:cubicBezTo>
                  <a:cubicBezTo>
                    <a:pt x="21378" y="1776"/>
                    <a:pt x="20942" y="1639"/>
                    <a:pt x="20553" y="1367"/>
                  </a:cubicBezTo>
                  <a:lnTo>
                    <a:pt x="19304" y="491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4" y="164"/>
                    <a:pt x="16267" y="491"/>
                  </a:cubicBezTo>
                  <a:lnTo>
                    <a:pt x="15016" y="1367"/>
                  </a:lnTo>
                  <a:cubicBezTo>
                    <a:pt x="14627" y="1639"/>
                    <a:pt x="14192" y="1776"/>
                    <a:pt x="13756" y="1776"/>
                  </a:cubicBezTo>
                  <a:cubicBezTo>
                    <a:pt x="13320" y="1776"/>
                    <a:pt x="12884" y="1639"/>
                    <a:pt x="12496" y="1367"/>
                  </a:cubicBezTo>
                  <a:lnTo>
                    <a:pt x="11245" y="491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1"/>
                  </a:cubicBezTo>
                  <a:lnTo>
                    <a:pt x="6959" y="1367"/>
                  </a:lnTo>
                  <a:cubicBezTo>
                    <a:pt x="6570" y="1639"/>
                    <a:pt x="6134" y="1776"/>
                    <a:pt x="5698" y="1776"/>
                  </a:cubicBezTo>
                  <a:cubicBezTo>
                    <a:pt x="5263" y="1776"/>
                    <a:pt x="4827" y="1639"/>
                    <a:pt x="4438" y="1367"/>
                  </a:cubicBezTo>
                  <a:lnTo>
                    <a:pt x="3188" y="491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8320" bIns="58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19" name="Google Shape;179;p7"/>
            <p:cNvSpPr/>
            <p:nvPr/>
          </p:nvSpPr>
          <p:spPr>
            <a:xfrm rot="16200000">
              <a:off x="8210520" y="630000"/>
              <a:ext cx="1375200" cy="116280"/>
            </a:xfrm>
            <a:custGeom>
              <a:avLst/>
              <a:gdLst>
                <a:gd name="textAreaLeft" fmla="*/ 0 w 1375200"/>
                <a:gd name="textAreaRight" fmla="*/ 1375560 w 1375200"/>
                <a:gd name="textAreaTop" fmla="*/ 0 h 116280"/>
                <a:gd name="textAreaBottom" fmla="*/ 116640 h 11628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5"/>
                    <a:pt x="72" y="874"/>
                  </a:cubicBezTo>
                  <a:cubicBezTo>
                    <a:pt x="118" y="959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4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4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4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4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4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4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4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4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9"/>
                    <a:pt x="27440" y="874"/>
                  </a:cubicBezTo>
                  <a:cubicBezTo>
                    <a:pt x="27511" y="745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8320" bIns="58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181;p8"/>
          <p:cNvGrpSpPr/>
          <p:nvPr/>
        </p:nvGrpSpPr>
        <p:grpSpPr>
          <a:xfrm>
            <a:off x="-86760" y="4005720"/>
            <a:ext cx="1814760" cy="1666080"/>
            <a:chOff x="-86760" y="4005720"/>
            <a:chExt cx="1814760" cy="1666080"/>
          </a:xfrm>
        </p:grpSpPr>
        <p:sp>
          <p:nvSpPr>
            <p:cNvPr id="522" name="Google Shape;182;p8"/>
            <p:cNvSpPr/>
            <p:nvPr/>
          </p:nvSpPr>
          <p:spPr>
            <a:xfrm flipH="1">
              <a:off x="-87120" y="4005720"/>
              <a:ext cx="1814760" cy="153360"/>
            </a:xfrm>
            <a:custGeom>
              <a:avLst/>
              <a:gdLst>
                <a:gd name="textAreaLeft" fmla="*/ -360 w 1814760"/>
                <a:gd name="textAreaRight" fmla="*/ 1814760 w 1814760"/>
                <a:gd name="textAreaTop" fmla="*/ 0 h 153360"/>
                <a:gd name="textAreaBottom" fmla="*/ 153720 h 15336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9"/>
                    <a:pt x="198" y="1006"/>
                    <a:pt x="280" y="1006"/>
                  </a:cubicBezTo>
                  <a:cubicBezTo>
                    <a:pt x="324" y="1006"/>
                    <a:pt x="368" y="992"/>
                    <a:pt x="408" y="964"/>
                  </a:cubicBezTo>
                  <a:cubicBezTo>
                    <a:pt x="797" y="692"/>
                    <a:pt x="1233" y="556"/>
                    <a:pt x="1669" y="556"/>
                  </a:cubicBezTo>
                  <a:cubicBezTo>
                    <a:pt x="2105" y="556"/>
                    <a:pt x="2541" y="692"/>
                    <a:pt x="2930" y="964"/>
                  </a:cubicBezTo>
                  <a:lnTo>
                    <a:pt x="4179" y="1840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8"/>
                    <a:pt x="7216" y="1840"/>
                  </a:cubicBezTo>
                  <a:lnTo>
                    <a:pt x="8467" y="964"/>
                  </a:lnTo>
                  <a:cubicBezTo>
                    <a:pt x="8856" y="692"/>
                    <a:pt x="9291" y="556"/>
                    <a:pt x="9727" y="556"/>
                  </a:cubicBezTo>
                  <a:cubicBezTo>
                    <a:pt x="10163" y="556"/>
                    <a:pt x="10599" y="692"/>
                    <a:pt x="10987" y="964"/>
                  </a:cubicBezTo>
                  <a:lnTo>
                    <a:pt x="12237" y="1840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40"/>
                  </a:cubicBezTo>
                  <a:lnTo>
                    <a:pt x="16524" y="964"/>
                  </a:lnTo>
                  <a:cubicBezTo>
                    <a:pt x="16913" y="692"/>
                    <a:pt x="17349" y="556"/>
                    <a:pt x="17785" y="556"/>
                  </a:cubicBezTo>
                  <a:cubicBezTo>
                    <a:pt x="18220" y="556"/>
                    <a:pt x="18656" y="692"/>
                    <a:pt x="19045" y="964"/>
                  </a:cubicBezTo>
                  <a:lnTo>
                    <a:pt x="20295" y="1840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40"/>
                  </a:cubicBezTo>
                  <a:lnTo>
                    <a:pt x="24582" y="964"/>
                  </a:lnTo>
                  <a:cubicBezTo>
                    <a:pt x="24970" y="692"/>
                    <a:pt x="25406" y="556"/>
                    <a:pt x="25842" y="556"/>
                  </a:cubicBezTo>
                  <a:cubicBezTo>
                    <a:pt x="26278" y="556"/>
                    <a:pt x="26714" y="692"/>
                    <a:pt x="27102" y="964"/>
                  </a:cubicBezTo>
                  <a:cubicBezTo>
                    <a:pt x="27142" y="992"/>
                    <a:pt x="27187" y="1006"/>
                    <a:pt x="27231" y="1006"/>
                  </a:cubicBezTo>
                  <a:cubicBezTo>
                    <a:pt x="27313" y="1006"/>
                    <a:pt x="27393" y="959"/>
                    <a:pt x="27440" y="874"/>
                  </a:cubicBezTo>
                  <a:cubicBezTo>
                    <a:pt x="27511" y="744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6680" bIns="76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23" name="Google Shape;183;p8"/>
            <p:cNvSpPr/>
            <p:nvPr/>
          </p:nvSpPr>
          <p:spPr>
            <a:xfrm flipH="1">
              <a:off x="-87120" y="4156920"/>
              <a:ext cx="1814760" cy="153360"/>
            </a:xfrm>
            <a:custGeom>
              <a:avLst/>
              <a:gdLst>
                <a:gd name="textAreaLeft" fmla="*/ -360 w 1814760"/>
                <a:gd name="textAreaRight" fmla="*/ 1814760 w 1814760"/>
                <a:gd name="textAreaTop" fmla="*/ 0 h 153360"/>
                <a:gd name="textAreaBottom" fmla="*/ 153720 h 153360"/>
              </a:gdLst>
              <a:ahLst/>
              <a:rect l="textAreaLeft" t="textAreaTop" r="textAreaRight" b="textAreaBottom"/>
              <a:pathLst>
                <a:path w="27513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1"/>
                    <a:pt x="5698" y="2331"/>
                  </a:cubicBezTo>
                  <a:cubicBezTo>
                    <a:pt x="6223" y="2331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5"/>
                    <a:pt x="13231" y="2330"/>
                    <a:pt x="13755" y="2330"/>
                  </a:cubicBezTo>
                  <a:cubicBezTo>
                    <a:pt x="14281" y="2330"/>
                    <a:pt x="14806" y="2165"/>
                    <a:pt x="15275" y="1838"/>
                  </a:cubicBezTo>
                  <a:lnTo>
                    <a:pt x="16525" y="963"/>
                  </a:lnTo>
                  <a:cubicBezTo>
                    <a:pt x="16914" y="690"/>
                    <a:pt x="17350" y="554"/>
                    <a:pt x="17786" y="554"/>
                  </a:cubicBezTo>
                  <a:cubicBezTo>
                    <a:pt x="18221" y="554"/>
                    <a:pt x="18657" y="690"/>
                    <a:pt x="19046" y="963"/>
                  </a:cubicBezTo>
                  <a:lnTo>
                    <a:pt x="20295" y="1838"/>
                  </a:lnTo>
                  <a:cubicBezTo>
                    <a:pt x="20764" y="2166"/>
                    <a:pt x="21289" y="2331"/>
                    <a:pt x="21814" y="2331"/>
                  </a:cubicBezTo>
                  <a:cubicBezTo>
                    <a:pt x="22339" y="2331"/>
                    <a:pt x="22864" y="2166"/>
                    <a:pt x="23332" y="1838"/>
                  </a:cubicBezTo>
                  <a:lnTo>
                    <a:pt x="24583" y="963"/>
                  </a:lnTo>
                  <a:cubicBezTo>
                    <a:pt x="24971" y="690"/>
                    <a:pt x="25407" y="554"/>
                    <a:pt x="25843" y="554"/>
                  </a:cubicBezTo>
                  <a:cubicBezTo>
                    <a:pt x="26279" y="554"/>
                    <a:pt x="26715" y="690"/>
                    <a:pt x="27103" y="963"/>
                  </a:cubicBezTo>
                  <a:cubicBezTo>
                    <a:pt x="27143" y="991"/>
                    <a:pt x="27188" y="1004"/>
                    <a:pt x="27232" y="1004"/>
                  </a:cubicBezTo>
                  <a:cubicBezTo>
                    <a:pt x="27314" y="1004"/>
                    <a:pt x="27394" y="958"/>
                    <a:pt x="27441" y="874"/>
                  </a:cubicBezTo>
                  <a:cubicBezTo>
                    <a:pt x="27512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5" y="1368"/>
                  </a:lnTo>
                  <a:cubicBezTo>
                    <a:pt x="22686" y="1640"/>
                    <a:pt x="22250" y="1776"/>
                    <a:pt x="21814" y="1776"/>
                  </a:cubicBezTo>
                  <a:cubicBezTo>
                    <a:pt x="21378" y="1776"/>
                    <a:pt x="20943" y="1641"/>
                    <a:pt x="20554" y="1368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8"/>
                  </a:cubicBezTo>
                  <a:lnTo>
                    <a:pt x="11246" y="493"/>
                  </a:lnTo>
                  <a:cubicBezTo>
                    <a:pt x="10778" y="165"/>
                    <a:pt x="10253" y="0"/>
                    <a:pt x="9728" y="0"/>
                  </a:cubicBezTo>
                  <a:cubicBezTo>
                    <a:pt x="9203" y="0"/>
                    <a:pt x="8677" y="165"/>
                    <a:pt x="8209" y="493"/>
                  </a:cubicBezTo>
                  <a:lnTo>
                    <a:pt x="6959" y="1368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6680" bIns="76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24" name="Google Shape;184;p8"/>
            <p:cNvSpPr/>
            <p:nvPr/>
          </p:nvSpPr>
          <p:spPr>
            <a:xfrm flipH="1">
              <a:off x="-87120" y="4307760"/>
              <a:ext cx="1814760" cy="153360"/>
            </a:xfrm>
            <a:custGeom>
              <a:avLst/>
              <a:gdLst>
                <a:gd name="textAreaLeft" fmla="*/ -360 w 1814760"/>
                <a:gd name="textAreaRight" fmla="*/ 1814760 w 1814760"/>
                <a:gd name="textAreaTop" fmla="*/ 0 h 153360"/>
                <a:gd name="textAreaBottom" fmla="*/ 153720 h 15336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6680" bIns="76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25" name="Google Shape;185;p8"/>
            <p:cNvSpPr/>
            <p:nvPr/>
          </p:nvSpPr>
          <p:spPr>
            <a:xfrm flipH="1">
              <a:off x="-87120" y="4458600"/>
              <a:ext cx="1814760" cy="153360"/>
            </a:xfrm>
            <a:custGeom>
              <a:avLst/>
              <a:gdLst>
                <a:gd name="textAreaLeft" fmla="*/ -360 w 1814760"/>
                <a:gd name="textAreaRight" fmla="*/ 1814760 w 1814760"/>
                <a:gd name="textAreaTop" fmla="*/ 0 h 153360"/>
                <a:gd name="textAreaBottom" fmla="*/ 153720 h 15336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4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6680" bIns="76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26" name="Google Shape;186;p8"/>
            <p:cNvSpPr/>
            <p:nvPr/>
          </p:nvSpPr>
          <p:spPr>
            <a:xfrm flipH="1">
              <a:off x="-87120" y="4609800"/>
              <a:ext cx="1814760" cy="153360"/>
            </a:xfrm>
            <a:custGeom>
              <a:avLst/>
              <a:gdLst>
                <a:gd name="textAreaLeft" fmla="*/ -360 w 1814760"/>
                <a:gd name="textAreaRight" fmla="*/ 1814760 w 1814760"/>
                <a:gd name="textAreaTop" fmla="*/ 0 h 153360"/>
                <a:gd name="textAreaBottom" fmla="*/ 153720 h 15336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5"/>
                    <a:pt x="151" y="493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8"/>
                  </a:cubicBezTo>
                  <a:lnTo>
                    <a:pt x="16524" y="963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3"/>
                  </a:cubicBezTo>
                  <a:lnTo>
                    <a:pt x="20295" y="1838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8"/>
                  </a:cubicBezTo>
                  <a:lnTo>
                    <a:pt x="24582" y="963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4" y="1367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7" y="1776"/>
                    <a:pt x="20942" y="1640"/>
                    <a:pt x="20553" y="1367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7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7"/>
                  </a:cubicBezTo>
                  <a:lnTo>
                    <a:pt x="11245" y="493"/>
                  </a:lnTo>
                  <a:cubicBezTo>
                    <a:pt x="10777" y="165"/>
                    <a:pt x="10252" y="0"/>
                    <a:pt x="9727" y="0"/>
                  </a:cubicBezTo>
                  <a:cubicBezTo>
                    <a:pt x="9202" y="0"/>
                    <a:pt x="8676" y="165"/>
                    <a:pt x="8208" y="493"/>
                  </a:cubicBezTo>
                  <a:lnTo>
                    <a:pt x="6959" y="1367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7"/>
                  </a:cubicBezTo>
                  <a:lnTo>
                    <a:pt x="3188" y="493"/>
                  </a:lnTo>
                  <a:cubicBezTo>
                    <a:pt x="2719" y="165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6680" bIns="76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27" name="Google Shape;187;p8"/>
            <p:cNvSpPr/>
            <p:nvPr/>
          </p:nvSpPr>
          <p:spPr>
            <a:xfrm flipH="1">
              <a:off x="-87120" y="4760640"/>
              <a:ext cx="1814760" cy="153360"/>
            </a:xfrm>
            <a:custGeom>
              <a:avLst/>
              <a:gdLst>
                <a:gd name="textAreaLeft" fmla="*/ -360 w 1814760"/>
                <a:gd name="textAreaRight" fmla="*/ 1814760 w 1814760"/>
                <a:gd name="textAreaTop" fmla="*/ 0 h 153360"/>
                <a:gd name="textAreaBottom" fmla="*/ 153720 h 15336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6680" bIns="76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28" name="Google Shape;188;p8"/>
            <p:cNvSpPr/>
            <p:nvPr/>
          </p:nvSpPr>
          <p:spPr>
            <a:xfrm flipH="1">
              <a:off x="-87120" y="4914360"/>
              <a:ext cx="1814760" cy="153360"/>
            </a:xfrm>
            <a:custGeom>
              <a:avLst/>
              <a:gdLst>
                <a:gd name="textAreaLeft" fmla="*/ -360 w 1814760"/>
                <a:gd name="textAreaRight" fmla="*/ 1814760 w 1814760"/>
                <a:gd name="textAreaTop" fmla="*/ 0 h 153360"/>
                <a:gd name="textAreaBottom" fmla="*/ 153720 h 15336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7"/>
                    <a:pt x="21813" y="1777"/>
                  </a:cubicBezTo>
                  <a:cubicBezTo>
                    <a:pt x="21378" y="1777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6680" bIns="76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29" name="Google Shape;189;p8"/>
            <p:cNvSpPr/>
            <p:nvPr/>
          </p:nvSpPr>
          <p:spPr>
            <a:xfrm flipH="1">
              <a:off x="-87120" y="5065560"/>
              <a:ext cx="1814760" cy="153360"/>
            </a:xfrm>
            <a:custGeom>
              <a:avLst/>
              <a:gdLst>
                <a:gd name="textAreaLeft" fmla="*/ -360 w 1814760"/>
                <a:gd name="textAreaRight" fmla="*/ 1814760 w 1814760"/>
                <a:gd name="textAreaTop" fmla="*/ 0 h 153360"/>
                <a:gd name="textAreaBottom" fmla="*/ 153720 h 153360"/>
              </a:gdLst>
              <a:ahLst/>
              <a:rect l="textAreaLeft" t="textAreaTop" r="textAreaRight" b="textAreaBottom"/>
              <a:pathLst>
                <a:path w="27512" h="2332">
                  <a:moveTo>
                    <a:pt x="9726" y="0"/>
                  </a:moveTo>
                  <a:cubicBezTo>
                    <a:pt x="9201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4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1" y="0"/>
                    <a:pt x="9726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6680" bIns="76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30" name="Google Shape;190;p8"/>
            <p:cNvSpPr/>
            <p:nvPr/>
          </p:nvSpPr>
          <p:spPr>
            <a:xfrm flipH="1">
              <a:off x="-87120" y="5216400"/>
              <a:ext cx="1814760" cy="153360"/>
            </a:xfrm>
            <a:custGeom>
              <a:avLst/>
              <a:gdLst>
                <a:gd name="textAreaLeft" fmla="*/ -360 w 1814760"/>
                <a:gd name="textAreaRight" fmla="*/ 1814760 w 1814760"/>
                <a:gd name="textAreaTop" fmla="*/ 0 h 153360"/>
                <a:gd name="textAreaBottom" fmla="*/ 153720 h 15336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3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1"/>
                    <a:pt x="1233" y="554"/>
                    <a:pt x="1669" y="554"/>
                  </a:cubicBezTo>
                  <a:cubicBezTo>
                    <a:pt x="2105" y="554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4"/>
                    <a:pt x="9727" y="554"/>
                  </a:cubicBezTo>
                  <a:cubicBezTo>
                    <a:pt x="10163" y="554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4"/>
                    <a:pt x="17785" y="554"/>
                  </a:cubicBezTo>
                  <a:cubicBezTo>
                    <a:pt x="18220" y="554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4"/>
                    <a:pt x="25842" y="554"/>
                  </a:cubicBezTo>
                  <a:cubicBezTo>
                    <a:pt x="26278" y="554"/>
                    <a:pt x="26714" y="691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6680" bIns="76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31" name="Google Shape;191;p8"/>
            <p:cNvSpPr/>
            <p:nvPr/>
          </p:nvSpPr>
          <p:spPr>
            <a:xfrm flipH="1">
              <a:off x="-87120" y="5367600"/>
              <a:ext cx="1814760" cy="153360"/>
            </a:xfrm>
            <a:custGeom>
              <a:avLst/>
              <a:gdLst>
                <a:gd name="textAreaLeft" fmla="*/ -360 w 1814760"/>
                <a:gd name="textAreaRight" fmla="*/ 1814760 w 1814760"/>
                <a:gd name="textAreaTop" fmla="*/ 0 h 153360"/>
                <a:gd name="textAreaBottom" fmla="*/ 153720 h 15336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1"/>
                  </a:cubicBezTo>
                  <a:cubicBezTo>
                    <a:pt x="36" y="572"/>
                    <a:pt x="0" y="743"/>
                    <a:pt x="72" y="873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2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2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2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2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2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2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2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2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3"/>
                  </a:cubicBezTo>
                  <a:cubicBezTo>
                    <a:pt x="27511" y="743"/>
                    <a:pt x="27476" y="572"/>
                    <a:pt x="27361" y="491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1"/>
                  </a:cubicBezTo>
                  <a:lnTo>
                    <a:pt x="23074" y="1367"/>
                  </a:lnTo>
                  <a:cubicBezTo>
                    <a:pt x="22685" y="1639"/>
                    <a:pt x="22249" y="1776"/>
                    <a:pt x="21813" y="1776"/>
                  </a:cubicBezTo>
                  <a:cubicBezTo>
                    <a:pt x="21378" y="1776"/>
                    <a:pt x="20942" y="1639"/>
                    <a:pt x="20553" y="1367"/>
                  </a:cubicBezTo>
                  <a:lnTo>
                    <a:pt x="19304" y="491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4" y="164"/>
                    <a:pt x="16267" y="491"/>
                  </a:cubicBezTo>
                  <a:lnTo>
                    <a:pt x="15016" y="1367"/>
                  </a:lnTo>
                  <a:cubicBezTo>
                    <a:pt x="14627" y="1639"/>
                    <a:pt x="14192" y="1776"/>
                    <a:pt x="13756" y="1776"/>
                  </a:cubicBezTo>
                  <a:cubicBezTo>
                    <a:pt x="13320" y="1776"/>
                    <a:pt x="12884" y="1639"/>
                    <a:pt x="12496" y="1367"/>
                  </a:cubicBezTo>
                  <a:lnTo>
                    <a:pt x="11245" y="491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1"/>
                  </a:cubicBezTo>
                  <a:lnTo>
                    <a:pt x="6959" y="1367"/>
                  </a:lnTo>
                  <a:cubicBezTo>
                    <a:pt x="6570" y="1639"/>
                    <a:pt x="6134" y="1776"/>
                    <a:pt x="5698" y="1776"/>
                  </a:cubicBezTo>
                  <a:cubicBezTo>
                    <a:pt x="5263" y="1776"/>
                    <a:pt x="4827" y="1639"/>
                    <a:pt x="4438" y="1367"/>
                  </a:cubicBezTo>
                  <a:lnTo>
                    <a:pt x="3188" y="491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6680" bIns="76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32" name="Google Shape;192;p8"/>
            <p:cNvSpPr/>
            <p:nvPr/>
          </p:nvSpPr>
          <p:spPr>
            <a:xfrm flipH="1">
              <a:off x="-87120" y="5518440"/>
              <a:ext cx="1814760" cy="153360"/>
            </a:xfrm>
            <a:custGeom>
              <a:avLst/>
              <a:gdLst>
                <a:gd name="textAreaLeft" fmla="*/ -360 w 1814760"/>
                <a:gd name="textAreaRight" fmla="*/ 1814760 w 1814760"/>
                <a:gd name="textAreaTop" fmla="*/ 0 h 153360"/>
                <a:gd name="textAreaBottom" fmla="*/ 153720 h 15336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5"/>
                    <a:pt x="72" y="874"/>
                  </a:cubicBezTo>
                  <a:cubicBezTo>
                    <a:pt x="118" y="959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4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4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4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4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4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4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4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4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9"/>
                    <a:pt x="27440" y="874"/>
                  </a:cubicBezTo>
                  <a:cubicBezTo>
                    <a:pt x="27511" y="745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6680" bIns="76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533" name="Google Shape;193;p8"/>
          <p:cNvGrpSpPr/>
          <p:nvPr/>
        </p:nvGrpSpPr>
        <p:grpSpPr>
          <a:xfrm>
            <a:off x="7180200" y="328320"/>
            <a:ext cx="2158200" cy="1289520"/>
            <a:chOff x="7180200" y="328320"/>
            <a:chExt cx="2158200" cy="1289520"/>
          </a:xfrm>
        </p:grpSpPr>
        <p:sp>
          <p:nvSpPr>
            <p:cNvPr id="534" name="Google Shape;194;p8"/>
            <p:cNvSpPr/>
            <p:nvPr/>
          </p:nvSpPr>
          <p:spPr>
            <a:xfrm flipH="1">
              <a:off x="7179840" y="328320"/>
              <a:ext cx="2157480" cy="118800"/>
            </a:xfrm>
            <a:custGeom>
              <a:avLst/>
              <a:gdLst>
                <a:gd name="textAreaLeft" fmla="*/ -360 w 2157480"/>
                <a:gd name="textAreaRight" fmla="*/ 2157480 w 2157480"/>
                <a:gd name="textAreaTop" fmla="*/ 0 h 118800"/>
                <a:gd name="textAreaBottom" fmla="*/ 119160 h 11880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9"/>
                    <a:pt x="198" y="1006"/>
                    <a:pt x="280" y="1006"/>
                  </a:cubicBezTo>
                  <a:cubicBezTo>
                    <a:pt x="324" y="1006"/>
                    <a:pt x="368" y="992"/>
                    <a:pt x="408" y="964"/>
                  </a:cubicBezTo>
                  <a:cubicBezTo>
                    <a:pt x="797" y="692"/>
                    <a:pt x="1233" y="556"/>
                    <a:pt x="1669" y="556"/>
                  </a:cubicBezTo>
                  <a:cubicBezTo>
                    <a:pt x="2105" y="556"/>
                    <a:pt x="2541" y="692"/>
                    <a:pt x="2930" y="964"/>
                  </a:cubicBezTo>
                  <a:lnTo>
                    <a:pt x="4179" y="1840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8"/>
                    <a:pt x="7216" y="1840"/>
                  </a:cubicBezTo>
                  <a:lnTo>
                    <a:pt x="8467" y="964"/>
                  </a:lnTo>
                  <a:cubicBezTo>
                    <a:pt x="8856" y="692"/>
                    <a:pt x="9291" y="556"/>
                    <a:pt x="9727" y="556"/>
                  </a:cubicBezTo>
                  <a:cubicBezTo>
                    <a:pt x="10163" y="556"/>
                    <a:pt x="10599" y="692"/>
                    <a:pt x="10987" y="964"/>
                  </a:cubicBezTo>
                  <a:lnTo>
                    <a:pt x="12237" y="1840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40"/>
                  </a:cubicBezTo>
                  <a:lnTo>
                    <a:pt x="16524" y="964"/>
                  </a:lnTo>
                  <a:cubicBezTo>
                    <a:pt x="16913" y="692"/>
                    <a:pt x="17349" y="556"/>
                    <a:pt x="17785" y="556"/>
                  </a:cubicBezTo>
                  <a:cubicBezTo>
                    <a:pt x="18220" y="556"/>
                    <a:pt x="18656" y="692"/>
                    <a:pt x="19045" y="964"/>
                  </a:cubicBezTo>
                  <a:lnTo>
                    <a:pt x="20295" y="1840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40"/>
                  </a:cubicBezTo>
                  <a:lnTo>
                    <a:pt x="24582" y="964"/>
                  </a:lnTo>
                  <a:cubicBezTo>
                    <a:pt x="24970" y="692"/>
                    <a:pt x="25406" y="556"/>
                    <a:pt x="25842" y="556"/>
                  </a:cubicBezTo>
                  <a:cubicBezTo>
                    <a:pt x="26278" y="556"/>
                    <a:pt x="26714" y="692"/>
                    <a:pt x="27102" y="964"/>
                  </a:cubicBezTo>
                  <a:cubicBezTo>
                    <a:pt x="27142" y="992"/>
                    <a:pt x="27187" y="1006"/>
                    <a:pt x="27231" y="1006"/>
                  </a:cubicBezTo>
                  <a:cubicBezTo>
                    <a:pt x="27313" y="1006"/>
                    <a:pt x="27393" y="959"/>
                    <a:pt x="27440" y="874"/>
                  </a:cubicBezTo>
                  <a:cubicBezTo>
                    <a:pt x="27511" y="744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9400" bIns="59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35" name="Google Shape;195;p8"/>
            <p:cNvSpPr/>
            <p:nvPr/>
          </p:nvSpPr>
          <p:spPr>
            <a:xfrm flipH="1">
              <a:off x="7180560" y="445320"/>
              <a:ext cx="2157840" cy="118800"/>
            </a:xfrm>
            <a:custGeom>
              <a:avLst/>
              <a:gdLst>
                <a:gd name="textAreaLeft" fmla="*/ 360 w 2157840"/>
                <a:gd name="textAreaRight" fmla="*/ 2158560 w 2157840"/>
                <a:gd name="textAreaTop" fmla="*/ 0 h 118800"/>
                <a:gd name="textAreaBottom" fmla="*/ 119160 h 118800"/>
              </a:gdLst>
              <a:ahLst/>
              <a:rect l="textAreaLeft" t="textAreaTop" r="textAreaRight" b="textAreaBottom"/>
              <a:pathLst>
                <a:path w="27513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1"/>
                    <a:pt x="5698" y="2331"/>
                  </a:cubicBezTo>
                  <a:cubicBezTo>
                    <a:pt x="6223" y="2331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5"/>
                    <a:pt x="13231" y="2330"/>
                    <a:pt x="13755" y="2330"/>
                  </a:cubicBezTo>
                  <a:cubicBezTo>
                    <a:pt x="14281" y="2330"/>
                    <a:pt x="14806" y="2165"/>
                    <a:pt x="15275" y="1838"/>
                  </a:cubicBezTo>
                  <a:lnTo>
                    <a:pt x="16525" y="963"/>
                  </a:lnTo>
                  <a:cubicBezTo>
                    <a:pt x="16914" y="690"/>
                    <a:pt x="17350" y="554"/>
                    <a:pt x="17786" y="554"/>
                  </a:cubicBezTo>
                  <a:cubicBezTo>
                    <a:pt x="18221" y="554"/>
                    <a:pt x="18657" y="690"/>
                    <a:pt x="19046" y="963"/>
                  </a:cubicBezTo>
                  <a:lnTo>
                    <a:pt x="20295" y="1838"/>
                  </a:lnTo>
                  <a:cubicBezTo>
                    <a:pt x="20764" y="2166"/>
                    <a:pt x="21289" y="2331"/>
                    <a:pt x="21814" y="2331"/>
                  </a:cubicBezTo>
                  <a:cubicBezTo>
                    <a:pt x="22339" y="2331"/>
                    <a:pt x="22864" y="2166"/>
                    <a:pt x="23332" y="1838"/>
                  </a:cubicBezTo>
                  <a:lnTo>
                    <a:pt x="24583" y="963"/>
                  </a:lnTo>
                  <a:cubicBezTo>
                    <a:pt x="24971" y="690"/>
                    <a:pt x="25407" y="554"/>
                    <a:pt x="25843" y="554"/>
                  </a:cubicBezTo>
                  <a:cubicBezTo>
                    <a:pt x="26279" y="554"/>
                    <a:pt x="26715" y="690"/>
                    <a:pt x="27103" y="963"/>
                  </a:cubicBezTo>
                  <a:cubicBezTo>
                    <a:pt x="27143" y="991"/>
                    <a:pt x="27188" y="1004"/>
                    <a:pt x="27232" y="1004"/>
                  </a:cubicBezTo>
                  <a:cubicBezTo>
                    <a:pt x="27314" y="1004"/>
                    <a:pt x="27394" y="958"/>
                    <a:pt x="27441" y="874"/>
                  </a:cubicBezTo>
                  <a:cubicBezTo>
                    <a:pt x="27512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5" y="1368"/>
                  </a:lnTo>
                  <a:cubicBezTo>
                    <a:pt x="22686" y="1640"/>
                    <a:pt x="22250" y="1776"/>
                    <a:pt x="21814" y="1776"/>
                  </a:cubicBezTo>
                  <a:cubicBezTo>
                    <a:pt x="21378" y="1776"/>
                    <a:pt x="20943" y="1641"/>
                    <a:pt x="20554" y="1368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8"/>
                  </a:cubicBezTo>
                  <a:lnTo>
                    <a:pt x="11246" y="493"/>
                  </a:lnTo>
                  <a:cubicBezTo>
                    <a:pt x="10778" y="165"/>
                    <a:pt x="10253" y="0"/>
                    <a:pt x="9728" y="0"/>
                  </a:cubicBezTo>
                  <a:cubicBezTo>
                    <a:pt x="9203" y="0"/>
                    <a:pt x="8677" y="165"/>
                    <a:pt x="8209" y="493"/>
                  </a:cubicBezTo>
                  <a:lnTo>
                    <a:pt x="6959" y="1368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9400" bIns="59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36" name="Google Shape;196;p8"/>
            <p:cNvSpPr/>
            <p:nvPr/>
          </p:nvSpPr>
          <p:spPr>
            <a:xfrm flipH="1">
              <a:off x="7179840" y="561960"/>
              <a:ext cx="2157480" cy="118800"/>
            </a:xfrm>
            <a:custGeom>
              <a:avLst/>
              <a:gdLst>
                <a:gd name="textAreaLeft" fmla="*/ -360 w 2157480"/>
                <a:gd name="textAreaRight" fmla="*/ 2157480 w 2157480"/>
                <a:gd name="textAreaTop" fmla="*/ 0 h 118800"/>
                <a:gd name="textAreaBottom" fmla="*/ 119160 h 11880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9400" bIns="59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37" name="Google Shape;197;p8"/>
            <p:cNvSpPr/>
            <p:nvPr/>
          </p:nvSpPr>
          <p:spPr>
            <a:xfrm flipH="1">
              <a:off x="7179840" y="678960"/>
              <a:ext cx="2157480" cy="118800"/>
            </a:xfrm>
            <a:custGeom>
              <a:avLst/>
              <a:gdLst>
                <a:gd name="textAreaLeft" fmla="*/ -360 w 2157480"/>
                <a:gd name="textAreaRight" fmla="*/ 2157480 w 2157480"/>
                <a:gd name="textAreaTop" fmla="*/ 0 h 118800"/>
                <a:gd name="textAreaBottom" fmla="*/ 119160 h 11880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4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9400" bIns="59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38" name="Google Shape;198;p8"/>
            <p:cNvSpPr/>
            <p:nvPr/>
          </p:nvSpPr>
          <p:spPr>
            <a:xfrm flipH="1">
              <a:off x="7179840" y="795600"/>
              <a:ext cx="2157480" cy="118800"/>
            </a:xfrm>
            <a:custGeom>
              <a:avLst/>
              <a:gdLst>
                <a:gd name="textAreaLeft" fmla="*/ -360 w 2157480"/>
                <a:gd name="textAreaRight" fmla="*/ 2157480 w 2157480"/>
                <a:gd name="textAreaTop" fmla="*/ 0 h 118800"/>
                <a:gd name="textAreaBottom" fmla="*/ 119160 h 11880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5"/>
                    <a:pt x="151" y="493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8"/>
                  </a:cubicBezTo>
                  <a:lnTo>
                    <a:pt x="16524" y="963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3"/>
                  </a:cubicBezTo>
                  <a:lnTo>
                    <a:pt x="20295" y="1838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8"/>
                  </a:cubicBezTo>
                  <a:lnTo>
                    <a:pt x="24582" y="963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4" y="1367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7" y="1776"/>
                    <a:pt x="20942" y="1640"/>
                    <a:pt x="20553" y="1367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7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7"/>
                  </a:cubicBezTo>
                  <a:lnTo>
                    <a:pt x="11245" y="493"/>
                  </a:lnTo>
                  <a:cubicBezTo>
                    <a:pt x="10777" y="165"/>
                    <a:pt x="10252" y="0"/>
                    <a:pt x="9727" y="0"/>
                  </a:cubicBezTo>
                  <a:cubicBezTo>
                    <a:pt x="9202" y="0"/>
                    <a:pt x="8676" y="165"/>
                    <a:pt x="8208" y="493"/>
                  </a:cubicBezTo>
                  <a:lnTo>
                    <a:pt x="6959" y="1367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7"/>
                  </a:cubicBezTo>
                  <a:lnTo>
                    <a:pt x="3188" y="493"/>
                  </a:lnTo>
                  <a:cubicBezTo>
                    <a:pt x="2719" y="165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9400" bIns="59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39" name="Google Shape;199;p8"/>
            <p:cNvSpPr/>
            <p:nvPr/>
          </p:nvSpPr>
          <p:spPr>
            <a:xfrm flipH="1">
              <a:off x="7179840" y="912600"/>
              <a:ext cx="2157480" cy="118800"/>
            </a:xfrm>
            <a:custGeom>
              <a:avLst/>
              <a:gdLst>
                <a:gd name="textAreaLeft" fmla="*/ -360 w 2157480"/>
                <a:gd name="textAreaRight" fmla="*/ 2157480 w 2157480"/>
                <a:gd name="textAreaTop" fmla="*/ 0 h 118800"/>
                <a:gd name="textAreaBottom" fmla="*/ 119160 h 11880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9400" bIns="59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40" name="Google Shape;200;p8"/>
            <p:cNvSpPr/>
            <p:nvPr/>
          </p:nvSpPr>
          <p:spPr>
            <a:xfrm flipH="1">
              <a:off x="7179840" y="1031760"/>
              <a:ext cx="2157480" cy="118800"/>
            </a:xfrm>
            <a:custGeom>
              <a:avLst/>
              <a:gdLst>
                <a:gd name="textAreaLeft" fmla="*/ -360 w 2157480"/>
                <a:gd name="textAreaRight" fmla="*/ 2157480 w 2157480"/>
                <a:gd name="textAreaTop" fmla="*/ 0 h 118800"/>
                <a:gd name="textAreaBottom" fmla="*/ 119160 h 11880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7"/>
                    <a:pt x="21813" y="1777"/>
                  </a:cubicBezTo>
                  <a:cubicBezTo>
                    <a:pt x="21378" y="1777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9400" bIns="59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41" name="Google Shape;201;p8"/>
            <p:cNvSpPr/>
            <p:nvPr/>
          </p:nvSpPr>
          <p:spPr>
            <a:xfrm flipH="1">
              <a:off x="7179840" y="1148400"/>
              <a:ext cx="2157480" cy="118800"/>
            </a:xfrm>
            <a:custGeom>
              <a:avLst/>
              <a:gdLst>
                <a:gd name="textAreaLeft" fmla="*/ -360 w 2157480"/>
                <a:gd name="textAreaRight" fmla="*/ 2157480 w 2157480"/>
                <a:gd name="textAreaTop" fmla="*/ 0 h 118800"/>
                <a:gd name="textAreaBottom" fmla="*/ 119160 h 118800"/>
              </a:gdLst>
              <a:ahLst/>
              <a:rect l="textAreaLeft" t="textAreaTop" r="textAreaRight" b="textAreaBottom"/>
              <a:pathLst>
                <a:path w="27512" h="2332">
                  <a:moveTo>
                    <a:pt x="9726" y="0"/>
                  </a:moveTo>
                  <a:cubicBezTo>
                    <a:pt x="9201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4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1" y="0"/>
                    <a:pt x="9726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9400" bIns="59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42" name="Google Shape;202;p8"/>
            <p:cNvSpPr/>
            <p:nvPr/>
          </p:nvSpPr>
          <p:spPr>
            <a:xfrm flipH="1">
              <a:off x="7179840" y="1265400"/>
              <a:ext cx="2157480" cy="118800"/>
            </a:xfrm>
            <a:custGeom>
              <a:avLst/>
              <a:gdLst>
                <a:gd name="textAreaLeft" fmla="*/ -360 w 2157480"/>
                <a:gd name="textAreaRight" fmla="*/ 2157480 w 2157480"/>
                <a:gd name="textAreaTop" fmla="*/ 0 h 118800"/>
                <a:gd name="textAreaBottom" fmla="*/ 119160 h 11880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3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1"/>
                    <a:pt x="1233" y="554"/>
                    <a:pt x="1669" y="554"/>
                  </a:cubicBezTo>
                  <a:cubicBezTo>
                    <a:pt x="2105" y="554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4"/>
                    <a:pt x="9727" y="554"/>
                  </a:cubicBezTo>
                  <a:cubicBezTo>
                    <a:pt x="10163" y="554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4"/>
                    <a:pt x="17785" y="554"/>
                  </a:cubicBezTo>
                  <a:cubicBezTo>
                    <a:pt x="18220" y="554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4"/>
                    <a:pt x="25842" y="554"/>
                  </a:cubicBezTo>
                  <a:cubicBezTo>
                    <a:pt x="26278" y="554"/>
                    <a:pt x="26714" y="691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9400" bIns="59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43" name="Google Shape;203;p8"/>
            <p:cNvSpPr/>
            <p:nvPr/>
          </p:nvSpPr>
          <p:spPr>
            <a:xfrm flipH="1">
              <a:off x="7179840" y="1382400"/>
              <a:ext cx="2157480" cy="118800"/>
            </a:xfrm>
            <a:custGeom>
              <a:avLst/>
              <a:gdLst>
                <a:gd name="textAreaLeft" fmla="*/ -360 w 2157480"/>
                <a:gd name="textAreaRight" fmla="*/ 2157480 w 2157480"/>
                <a:gd name="textAreaTop" fmla="*/ 0 h 118800"/>
                <a:gd name="textAreaBottom" fmla="*/ 119160 h 11880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1"/>
                  </a:cubicBezTo>
                  <a:cubicBezTo>
                    <a:pt x="36" y="572"/>
                    <a:pt x="0" y="743"/>
                    <a:pt x="72" y="873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2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2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2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2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2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2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2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2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3"/>
                  </a:cubicBezTo>
                  <a:cubicBezTo>
                    <a:pt x="27511" y="743"/>
                    <a:pt x="27476" y="572"/>
                    <a:pt x="27361" y="491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1"/>
                  </a:cubicBezTo>
                  <a:lnTo>
                    <a:pt x="23074" y="1367"/>
                  </a:lnTo>
                  <a:cubicBezTo>
                    <a:pt x="22685" y="1639"/>
                    <a:pt x="22249" y="1776"/>
                    <a:pt x="21813" y="1776"/>
                  </a:cubicBezTo>
                  <a:cubicBezTo>
                    <a:pt x="21378" y="1776"/>
                    <a:pt x="20942" y="1639"/>
                    <a:pt x="20553" y="1367"/>
                  </a:cubicBezTo>
                  <a:lnTo>
                    <a:pt x="19304" y="491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4" y="164"/>
                    <a:pt x="16267" y="491"/>
                  </a:cubicBezTo>
                  <a:lnTo>
                    <a:pt x="15016" y="1367"/>
                  </a:lnTo>
                  <a:cubicBezTo>
                    <a:pt x="14627" y="1639"/>
                    <a:pt x="14192" y="1776"/>
                    <a:pt x="13756" y="1776"/>
                  </a:cubicBezTo>
                  <a:cubicBezTo>
                    <a:pt x="13320" y="1776"/>
                    <a:pt x="12884" y="1639"/>
                    <a:pt x="12496" y="1367"/>
                  </a:cubicBezTo>
                  <a:lnTo>
                    <a:pt x="11245" y="491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1"/>
                  </a:cubicBezTo>
                  <a:lnTo>
                    <a:pt x="6959" y="1367"/>
                  </a:lnTo>
                  <a:cubicBezTo>
                    <a:pt x="6570" y="1639"/>
                    <a:pt x="6134" y="1776"/>
                    <a:pt x="5698" y="1776"/>
                  </a:cubicBezTo>
                  <a:cubicBezTo>
                    <a:pt x="5263" y="1776"/>
                    <a:pt x="4827" y="1639"/>
                    <a:pt x="4438" y="1367"/>
                  </a:cubicBezTo>
                  <a:lnTo>
                    <a:pt x="3188" y="491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9400" bIns="59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44" name="Google Shape;204;p8"/>
            <p:cNvSpPr/>
            <p:nvPr/>
          </p:nvSpPr>
          <p:spPr>
            <a:xfrm flipH="1">
              <a:off x="7179840" y="1499040"/>
              <a:ext cx="2157480" cy="118800"/>
            </a:xfrm>
            <a:custGeom>
              <a:avLst/>
              <a:gdLst>
                <a:gd name="textAreaLeft" fmla="*/ -360 w 2157480"/>
                <a:gd name="textAreaRight" fmla="*/ 2157480 w 2157480"/>
                <a:gd name="textAreaTop" fmla="*/ 0 h 118800"/>
                <a:gd name="textAreaBottom" fmla="*/ 119160 h 11880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5"/>
                    <a:pt x="72" y="874"/>
                  </a:cubicBezTo>
                  <a:cubicBezTo>
                    <a:pt x="118" y="959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4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4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4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4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4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4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4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4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9"/>
                    <a:pt x="27440" y="874"/>
                  </a:cubicBezTo>
                  <a:cubicBezTo>
                    <a:pt x="27511" y="745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9400" bIns="59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1892880" y="3149280"/>
            <a:ext cx="5358240" cy="156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cs-CZ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cs-CZ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Google Shape;206;p8"/>
          <p:cNvSpPr/>
          <p:nvPr/>
        </p:nvSpPr>
        <p:spPr>
          <a:xfrm flipH="1" rot="10800000">
            <a:off x="-28440" y="172440"/>
            <a:ext cx="687240" cy="644040"/>
          </a:xfrm>
          <a:custGeom>
            <a:avLst/>
            <a:gdLst>
              <a:gd name="textAreaLeft" fmla="*/ -360 w 687240"/>
              <a:gd name="textAreaRight" fmla="*/ 687240 w 687240"/>
              <a:gd name="textAreaTop" fmla="*/ 0 h 644040"/>
              <a:gd name="textAreaBottom" fmla="*/ 644400 h 644040"/>
            </a:gdLst>
            <a:ahLst/>
            <a:rect l="textAreaLeft" t="textAreaTop" r="textAreaRight" b="textAreaBottom"/>
            <a:pathLst>
              <a:path w="18594" h="17423">
                <a:moveTo>
                  <a:pt x="17543" y="0"/>
                </a:moveTo>
                <a:cubicBezTo>
                  <a:pt x="16219" y="0"/>
                  <a:pt x="14492" y="2057"/>
                  <a:pt x="13951" y="2747"/>
                </a:cubicBezTo>
                <a:cubicBezTo>
                  <a:pt x="13143" y="3236"/>
                  <a:pt x="12353" y="3756"/>
                  <a:pt x="11579" y="4308"/>
                </a:cubicBezTo>
                <a:cubicBezTo>
                  <a:pt x="12460" y="3529"/>
                  <a:pt x="13287" y="2838"/>
                  <a:pt x="13428" y="2139"/>
                </a:cubicBezTo>
                <a:cubicBezTo>
                  <a:pt x="13504" y="1759"/>
                  <a:pt x="13344" y="1306"/>
                  <a:pt x="12982" y="1172"/>
                </a:cubicBezTo>
                <a:cubicBezTo>
                  <a:pt x="12908" y="1144"/>
                  <a:pt x="12830" y="1132"/>
                  <a:pt x="12753" y="1132"/>
                </a:cubicBezTo>
                <a:cubicBezTo>
                  <a:pt x="12559" y="1132"/>
                  <a:pt x="12363" y="1209"/>
                  <a:pt x="12206" y="1327"/>
                </a:cubicBezTo>
                <a:cubicBezTo>
                  <a:pt x="11247" y="2056"/>
                  <a:pt x="10891" y="4253"/>
                  <a:pt x="10808" y="4872"/>
                </a:cubicBezTo>
                <a:cubicBezTo>
                  <a:pt x="10657" y="4986"/>
                  <a:pt x="10507" y="5101"/>
                  <a:pt x="10357" y="5217"/>
                </a:cubicBezTo>
                <a:cubicBezTo>
                  <a:pt x="10065" y="5444"/>
                  <a:pt x="9775" y="5675"/>
                  <a:pt x="9488" y="5911"/>
                </a:cubicBezTo>
                <a:cubicBezTo>
                  <a:pt x="9757" y="5569"/>
                  <a:pt x="10060" y="5112"/>
                  <a:pt x="10290" y="4555"/>
                </a:cubicBezTo>
                <a:cubicBezTo>
                  <a:pt x="10736" y="3479"/>
                  <a:pt x="10274" y="2922"/>
                  <a:pt x="9823" y="2863"/>
                </a:cubicBezTo>
                <a:cubicBezTo>
                  <a:pt x="9799" y="2860"/>
                  <a:pt x="9771" y="2858"/>
                  <a:pt x="9739" y="2858"/>
                </a:cubicBezTo>
                <a:cubicBezTo>
                  <a:pt x="9402" y="2858"/>
                  <a:pt x="8630" y="3061"/>
                  <a:pt x="8636" y="4278"/>
                </a:cubicBezTo>
                <a:cubicBezTo>
                  <a:pt x="8644" y="5653"/>
                  <a:pt x="8739" y="6264"/>
                  <a:pt x="8792" y="6497"/>
                </a:cubicBezTo>
                <a:cubicBezTo>
                  <a:pt x="8069" y="7121"/>
                  <a:pt x="7369" y="7770"/>
                  <a:pt x="6691" y="8447"/>
                </a:cubicBezTo>
                <a:cubicBezTo>
                  <a:pt x="7402" y="7397"/>
                  <a:pt x="7928" y="6448"/>
                  <a:pt x="7865" y="5675"/>
                </a:cubicBezTo>
                <a:cubicBezTo>
                  <a:pt x="7833" y="5285"/>
                  <a:pt x="7551" y="4891"/>
                  <a:pt x="7160" y="4861"/>
                </a:cubicBezTo>
                <a:cubicBezTo>
                  <a:pt x="7144" y="4860"/>
                  <a:pt x="7127" y="4859"/>
                  <a:pt x="7111" y="4859"/>
                </a:cubicBezTo>
                <a:cubicBezTo>
                  <a:pt x="6853" y="4859"/>
                  <a:pt x="6607" y="5018"/>
                  <a:pt x="6450" y="5226"/>
                </a:cubicBezTo>
                <a:cubicBezTo>
                  <a:pt x="5720" y="6198"/>
                  <a:pt x="6076" y="8347"/>
                  <a:pt x="6194" y="8952"/>
                </a:cubicBezTo>
                <a:cubicBezTo>
                  <a:pt x="5874" y="9285"/>
                  <a:pt x="5558" y="9623"/>
                  <a:pt x="5249" y="9967"/>
                </a:cubicBezTo>
                <a:cubicBezTo>
                  <a:pt x="4980" y="10266"/>
                  <a:pt x="4715" y="10570"/>
                  <a:pt x="4455" y="10877"/>
                </a:cubicBezTo>
                <a:cubicBezTo>
                  <a:pt x="4890" y="10122"/>
                  <a:pt x="5478" y="8976"/>
                  <a:pt x="5427" y="8369"/>
                </a:cubicBezTo>
                <a:cubicBezTo>
                  <a:pt x="5394" y="7971"/>
                  <a:pt x="5106" y="7568"/>
                  <a:pt x="4708" y="7538"/>
                </a:cubicBezTo>
                <a:cubicBezTo>
                  <a:pt x="4691" y="7537"/>
                  <a:pt x="4675" y="7536"/>
                  <a:pt x="4659" y="7536"/>
                </a:cubicBezTo>
                <a:cubicBezTo>
                  <a:pt x="4394" y="7536"/>
                  <a:pt x="4143" y="7698"/>
                  <a:pt x="3983" y="7911"/>
                </a:cubicBezTo>
                <a:cubicBezTo>
                  <a:pt x="3234" y="8909"/>
                  <a:pt x="3791" y="10925"/>
                  <a:pt x="3963" y="11473"/>
                </a:cubicBezTo>
                <a:cubicBezTo>
                  <a:pt x="3368" y="12205"/>
                  <a:pt x="2802" y="12958"/>
                  <a:pt x="2263" y="13730"/>
                </a:cubicBezTo>
                <a:cubicBezTo>
                  <a:pt x="2681" y="12763"/>
                  <a:pt x="3260" y="11239"/>
                  <a:pt x="3109" y="10497"/>
                </a:cubicBezTo>
                <a:cubicBezTo>
                  <a:pt x="3014" y="10035"/>
                  <a:pt x="2626" y="9600"/>
                  <a:pt x="2156" y="9600"/>
                </a:cubicBezTo>
                <a:cubicBezTo>
                  <a:pt x="2146" y="9600"/>
                  <a:pt x="2136" y="9600"/>
                  <a:pt x="2125" y="9601"/>
                </a:cubicBezTo>
                <a:cubicBezTo>
                  <a:pt x="1783" y="9615"/>
                  <a:pt x="1479" y="9856"/>
                  <a:pt x="1308" y="10153"/>
                </a:cubicBezTo>
                <a:cubicBezTo>
                  <a:pt x="552" y="11454"/>
                  <a:pt x="1500" y="13785"/>
                  <a:pt x="1789" y="14427"/>
                </a:cubicBezTo>
                <a:cubicBezTo>
                  <a:pt x="1543" y="14796"/>
                  <a:pt x="1303" y="15169"/>
                  <a:pt x="1072" y="15546"/>
                </a:cubicBezTo>
                <a:cubicBezTo>
                  <a:pt x="697" y="16153"/>
                  <a:pt x="340" y="16770"/>
                  <a:pt x="0" y="17396"/>
                </a:cubicBezTo>
                <a:lnTo>
                  <a:pt x="4" y="17396"/>
                </a:lnTo>
                <a:cubicBezTo>
                  <a:pt x="77" y="17399"/>
                  <a:pt x="149" y="17408"/>
                  <a:pt x="220" y="17422"/>
                </a:cubicBezTo>
                <a:cubicBezTo>
                  <a:pt x="750" y="16450"/>
                  <a:pt x="1322" y="15502"/>
                  <a:pt x="1937" y="14577"/>
                </a:cubicBezTo>
                <a:cubicBezTo>
                  <a:pt x="2141" y="14609"/>
                  <a:pt x="2495" y="14654"/>
                  <a:pt x="2940" y="14654"/>
                </a:cubicBezTo>
                <a:cubicBezTo>
                  <a:pt x="3388" y="14654"/>
                  <a:pt x="3929" y="14609"/>
                  <a:pt x="4504" y="14459"/>
                </a:cubicBezTo>
                <a:cubicBezTo>
                  <a:pt x="5735" y="14139"/>
                  <a:pt x="5922" y="13372"/>
                  <a:pt x="5681" y="12942"/>
                </a:cubicBezTo>
                <a:cubicBezTo>
                  <a:pt x="5588" y="12778"/>
                  <a:pt x="5264" y="12418"/>
                  <a:pt x="4734" y="12418"/>
                </a:cubicBezTo>
                <a:cubicBezTo>
                  <a:pt x="4441" y="12418"/>
                  <a:pt x="4086" y="12528"/>
                  <a:pt x="3673" y="12842"/>
                </a:cubicBezTo>
                <a:cubicBezTo>
                  <a:pt x="3208" y="13194"/>
                  <a:pt x="2719" y="13627"/>
                  <a:pt x="2350" y="13969"/>
                </a:cubicBezTo>
                <a:cubicBezTo>
                  <a:pt x="2887" y="13193"/>
                  <a:pt x="3453" y="12436"/>
                  <a:pt x="4047" y="11700"/>
                </a:cubicBezTo>
                <a:cubicBezTo>
                  <a:pt x="4354" y="11797"/>
                  <a:pt x="5007" y="11970"/>
                  <a:pt x="5818" y="11970"/>
                </a:cubicBezTo>
                <a:cubicBezTo>
                  <a:pt x="6006" y="11970"/>
                  <a:pt x="6201" y="11961"/>
                  <a:pt x="6403" y="11939"/>
                </a:cubicBezTo>
                <a:cubicBezTo>
                  <a:pt x="7578" y="11814"/>
                  <a:pt x="7857" y="11135"/>
                  <a:pt x="7694" y="10705"/>
                </a:cubicBezTo>
                <a:cubicBezTo>
                  <a:pt x="7625" y="10524"/>
                  <a:pt x="7327" y="10081"/>
                  <a:pt x="6728" y="10081"/>
                </a:cubicBezTo>
                <a:cubicBezTo>
                  <a:pt x="6489" y="10081"/>
                  <a:pt x="6202" y="10151"/>
                  <a:pt x="5863" y="10337"/>
                </a:cubicBezTo>
                <a:cubicBezTo>
                  <a:pt x="5361" y="10611"/>
                  <a:pt x="4821" y="10966"/>
                  <a:pt x="4427" y="11236"/>
                </a:cubicBezTo>
                <a:cubicBezTo>
                  <a:pt x="5005" y="10542"/>
                  <a:pt x="5605" y="9868"/>
                  <a:pt x="6231" y="9215"/>
                </a:cubicBezTo>
                <a:cubicBezTo>
                  <a:pt x="6515" y="9306"/>
                  <a:pt x="7166" y="9487"/>
                  <a:pt x="7983" y="9487"/>
                </a:cubicBezTo>
                <a:cubicBezTo>
                  <a:pt x="8165" y="9487"/>
                  <a:pt x="8355" y="9478"/>
                  <a:pt x="8551" y="9457"/>
                </a:cubicBezTo>
                <a:cubicBezTo>
                  <a:pt x="9693" y="9335"/>
                  <a:pt x="9964" y="8674"/>
                  <a:pt x="9807" y="8258"/>
                </a:cubicBezTo>
                <a:cubicBezTo>
                  <a:pt x="9740" y="8081"/>
                  <a:pt x="9449" y="7650"/>
                  <a:pt x="8867" y="7650"/>
                </a:cubicBezTo>
                <a:cubicBezTo>
                  <a:pt x="8635" y="7650"/>
                  <a:pt x="8356" y="7719"/>
                  <a:pt x="8027" y="7899"/>
                </a:cubicBezTo>
                <a:cubicBezTo>
                  <a:pt x="7576" y="8146"/>
                  <a:pt x="7094" y="8459"/>
                  <a:pt x="6721" y="8712"/>
                </a:cubicBezTo>
                <a:cubicBezTo>
                  <a:pt x="7260" y="8169"/>
                  <a:pt x="7814" y="7642"/>
                  <a:pt x="8384" y="7133"/>
                </a:cubicBezTo>
                <a:cubicBezTo>
                  <a:pt x="9221" y="7286"/>
                  <a:pt x="9997" y="7451"/>
                  <a:pt x="10631" y="7451"/>
                </a:cubicBezTo>
                <a:cubicBezTo>
                  <a:pt x="10946" y="7451"/>
                  <a:pt x="11225" y="7411"/>
                  <a:pt x="11459" y="7307"/>
                </a:cubicBezTo>
                <a:cubicBezTo>
                  <a:pt x="11765" y="7171"/>
                  <a:pt x="12008" y="6833"/>
                  <a:pt x="11924" y="6511"/>
                </a:cubicBezTo>
                <a:cubicBezTo>
                  <a:pt x="11865" y="6282"/>
                  <a:pt x="11658" y="6115"/>
                  <a:pt x="11432" y="6044"/>
                </a:cubicBezTo>
                <a:cubicBezTo>
                  <a:pt x="11301" y="6003"/>
                  <a:pt x="11158" y="5985"/>
                  <a:pt x="11008" y="5985"/>
                </a:cubicBezTo>
                <a:cubicBezTo>
                  <a:pt x="10309" y="5985"/>
                  <a:pt x="9452" y="6381"/>
                  <a:pt x="8872" y="6701"/>
                </a:cubicBezTo>
                <a:cubicBezTo>
                  <a:pt x="9429" y="6220"/>
                  <a:pt x="10000" y="5754"/>
                  <a:pt x="10582" y="5304"/>
                </a:cubicBezTo>
                <a:cubicBezTo>
                  <a:pt x="11428" y="5365"/>
                  <a:pt x="12266" y="5512"/>
                  <a:pt x="12945" y="5512"/>
                </a:cubicBezTo>
                <a:cubicBezTo>
                  <a:pt x="13348" y="5512"/>
                  <a:pt x="13695" y="5460"/>
                  <a:pt x="13954" y="5307"/>
                </a:cubicBezTo>
                <a:cubicBezTo>
                  <a:pt x="14254" y="5129"/>
                  <a:pt x="14463" y="4749"/>
                  <a:pt x="14336" y="4427"/>
                </a:cubicBezTo>
                <a:cubicBezTo>
                  <a:pt x="14247" y="4198"/>
                  <a:pt x="14012" y="4050"/>
                  <a:pt x="13769" y="4005"/>
                </a:cubicBezTo>
                <a:cubicBezTo>
                  <a:pt x="13681" y="3988"/>
                  <a:pt x="13588" y="3980"/>
                  <a:pt x="13492" y="3980"/>
                </a:cubicBezTo>
                <a:cubicBezTo>
                  <a:pt x="12842" y="3980"/>
                  <a:pt x="12042" y="4335"/>
                  <a:pt x="11423" y="4676"/>
                </a:cubicBezTo>
                <a:cubicBezTo>
                  <a:pt x="12294" y="4041"/>
                  <a:pt x="13191" y="3445"/>
                  <a:pt x="14114" y="2888"/>
                </a:cubicBezTo>
                <a:cubicBezTo>
                  <a:pt x="15793" y="2486"/>
                  <a:pt x="17507" y="2326"/>
                  <a:pt x="18186" y="1552"/>
                </a:cubicBezTo>
                <a:cubicBezTo>
                  <a:pt x="18488" y="1207"/>
                  <a:pt x="18593" y="649"/>
                  <a:pt x="18302" y="298"/>
                </a:cubicBezTo>
                <a:cubicBezTo>
                  <a:pt x="18076" y="89"/>
                  <a:pt x="17818" y="0"/>
                  <a:pt x="17543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47" name="Google Shape;207;p8"/>
          <p:cNvSpPr/>
          <p:nvPr/>
        </p:nvSpPr>
        <p:spPr>
          <a:xfrm flipH="1" rot="609000">
            <a:off x="8487720" y="4489200"/>
            <a:ext cx="687240" cy="644040"/>
          </a:xfrm>
          <a:custGeom>
            <a:avLst/>
            <a:gdLst>
              <a:gd name="textAreaLeft" fmla="*/ -360 w 687240"/>
              <a:gd name="textAreaRight" fmla="*/ 687240 w 687240"/>
              <a:gd name="textAreaTop" fmla="*/ 0 h 644040"/>
              <a:gd name="textAreaBottom" fmla="*/ 644400 h 644040"/>
            </a:gdLst>
            <a:ahLst/>
            <a:rect l="textAreaLeft" t="textAreaTop" r="textAreaRight" b="textAreaBottom"/>
            <a:pathLst>
              <a:path w="18594" h="17423">
                <a:moveTo>
                  <a:pt x="17543" y="0"/>
                </a:moveTo>
                <a:cubicBezTo>
                  <a:pt x="16219" y="0"/>
                  <a:pt x="14492" y="2057"/>
                  <a:pt x="13951" y="2747"/>
                </a:cubicBezTo>
                <a:cubicBezTo>
                  <a:pt x="13143" y="3236"/>
                  <a:pt x="12353" y="3756"/>
                  <a:pt x="11579" y="4308"/>
                </a:cubicBezTo>
                <a:cubicBezTo>
                  <a:pt x="12460" y="3529"/>
                  <a:pt x="13287" y="2838"/>
                  <a:pt x="13428" y="2139"/>
                </a:cubicBezTo>
                <a:cubicBezTo>
                  <a:pt x="13504" y="1759"/>
                  <a:pt x="13344" y="1306"/>
                  <a:pt x="12982" y="1172"/>
                </a:cubicBezTo>
                <a:cubicBezTo>
                  <a:pt x="12908" y="1144"/>
                  <a:pt x="12830" y="1132"/>
                  <a:pt x="12753" y="1132"/>
                </a:cubicBezTo>
                <a:cubicBezTo>
                  <a:pt x="12559" y="1132"/>
                  <a:pt x="12363" y="1209"/>
                  <a:pt x="12206" y="1327"/>
                </a:cubicBezTo>
                <a:cubicBezTo>
                  <a:pt x="11247" y="2056"/>
                  <a:pt x="10891" y="4253"/>
                  <a:pt x="10808" y="4872"/>
                </a:cubicBezTo>
                <a:cubicBezTo>
                  <a:pt x="10657" y="4986"/>
                  <a:pt x="10507" y="5101"/>
                  <a:pt x="10357" y="5217"/>
                </a:cubicBezTo>
                <a:cubicBezTo>
                  <a:pt x="10065" y="5444"/>
                  <a:pt x="9775" y="5675"/>
                  <a:pt x="9488" y="5911"/>
                </a:cubicBezTo>
                <a:cubicBezTo>
                  <a:pt x="9757" y="5569"/>
                  <a:pt x="10060" y="5112"/>
                  <a:pt x="10290" y="4555"/>
                </a:cubicBezTo>
                <a:cubicBezTo>
                  <a:pt x="10736" y="3479"/>
                  <a:pt x="10274" y="2922"/>
                  <a:pt x="9823" y="2863"/>
                </a:cubicBezTo>
                <a:cubicBezTo>
                  <a:pt x="9799" y="2860"/>
                  <a:pt x="9771" y="2858"/>
                  <a:pt x="9739" y="2858"/>
                </a:cubicBezTo>
                <a:cubicBezTo>
                  <a:pt x="9402" y="2858"/>
                  <a:pt x="8630" y="3061"/>
                  <a:pt x="8636" y="4278"/>
                </a:cubicBezTo>
                <a:cubicBezTo>
                  <a:pt x="8644" y="5653"/>
                  <a:pt x="8739" y="6264"/>
                  <a:pt x="8792" y="6497"/>
                </a:cubicBezTo>
                <a:cubicBezTo>
                  <a:pt x="8069" y="7121"/>
                  <a:pt x="7369" y="7770"/>
                  <a:pt x="6691" y="8447"/>
                </a:cubicBezTo>
                <a:cubicBezTo>
                  <a:pt x="7402" y="7397"/>
                  <a:pt x="7928" y="6448"/>
                  <a:pt x="7865" y="5675"/>
                </a:cubicBezTo>
                <a:cubicBezTo>
                  <a:pt x="7833" y="5285"/>
                  <a:pt x="7551" y="4891"/>
                  <a:pt x="7160" y="4861"/>
                </a:cubicBezTo>
                <a:cubicBezTo>
                  <a:pt x="7144" y="4860"/>
                  <a:pt x="7127" y="4859"/>
                  <a:pt x="7111" y="4859"/>
                </a:cubicBezTo>
                <a:cubicBezTo>
                  <a:pt x="6853" y="4859"/>
                  <a:pt x="6607" y="5018"/>
                  <a:pt x="6450" y="5226"/>
                </a:cubicBezTo>
                <a:cubicBezTo>
                  <a:pt x="5720" y="6198"/>
                  <a:pt x="6076" y="8347"/>
                  <a:pt x="6194" y="8952"/>
                </a:cubicBezTo>
                <a:cubicBezTo>
                  <a:pt x="5874" y="9285"/>
                  <a:pt x="5558" y="9623"/>
                  <a:pt x="5249" y="9967"/>
                </a:cubicBezTo>
                <a:cubicBezTo>
                  <a:pt x="4980" y="10266"/>
                  <a:pt x="4715" y="10570"/>
                  <a:pt x="4455" y="10877"/>
                </a:cubicBezTo>
                <a:cubicBezTo>
                  <a:pt x="4890" y="10122"/>
                  <a:pt x="5478" y="8976"/>
                  <a:pt x="5427" y="8369"/>
                </a:cubicBezTo>
                <a:cubicBezTo>
                  <a:pt x="5394" y="7971"/>
                  <a:pt x="5106" y="7568"/>
                  <a:pt x="4708" y="7538"/>
                </a:cubicBezTo>
                <a:cubicBezTo>
                  <a:pt x="4691" y="7537"/>
                  <a:pt x="4675" y="7536"/>
                  <a:pt x="4659" y="7536"/>
                </a:cubicBezTo>
                <a:cubicBezTo>
                  <a:pt x="4394" y="7536"/>
                  <a:pt x="4143" y="7698"/>
                  <a:pt x="3983" y="7911"/>
                </a:cubicBezTo>
                <a:cubicBezTo>
                  <a:pt x="3234" y="8909"/>
                  <a:pt x="3791" y="10925"/>
                  <a:pt x="3963" y="11473"/>
                </a:cubicBezTo>
                <a:cubicBezTo>
                  <a:pt x="3368" y="12205"/>
                  <a:pt x="2802" y="12958"/>
                  <a:pt x="2263" y="13730"/>
                </a:cubicBezTo>
                <a:cubicBezTo>
                  <a:pt x="2681" y="12763"/>
                  <a:pt x="3260" y="11239"/>
                  <a:pt x="3109" y="10497"/>
                </a:cubicBezTo>
                <a:cubicBezTo>
                  <a:pt x="3014" y="10035"/>
                  <a:pt x="2626" y="9600"/>
                  <a:pt x="2156" y="9600"/>
                </a:cubicBezTo>
                <a:cubicBezTo>
                  <a:pt x="2146" y="9600"/>
                  <a:pt x="2136" y="9600"/>
                  <a:pt x="2125" y="9601"/>
                </a:cubicBezTo>
                <a:cubicBezTo>
                  <a:pt x="1783" y="9615"/>
                  <a:pt x="1479" y="9856"/>
                  <a:pt x="1308" y="10153"/>
                </a:cubicBezTo>
                <a:cubicBezTo>
                  <a:pt x="552" y="11454"/>
                  <a:pt x="1500" y="13785"/>
                  <a:pt x="1789" y="14427"/>
                </a:cubicBezTo>
                <a:cubicBezTo>
                  <a:pt x="1543" y="14796"/>
                  <a:pt x="1303" y="15169"/>
                  <a:pt x="1072" y="15546"/>
                </a:cubicBezTo>
                <a:cubicBezTo>
                  <a:pt x="697" y="16153"/>
                  <a:pt x="340" y="16770"/>
                  <a:pt x="0" y="17396"/>
                </a:cubicBezTo>
                <a:lnTo>
                  <a:pt x="4" y="17396"/>
                </a:lnTo>
                <a:cubicBezTo>
                  <a:pt x="77" y="17399"/>
                  <a:pt x="149" y="17408"/>
                  <a:pt x="220" y="17422"/>
                </a:cubicBezTo>
                <a:cubicBezTo>
                  <a:pt x="750" y="16450"/>
                  <a:pt x="1322" y="15502"/>
                  <a:pt x="1937" y="14577"/>
                </a:cubicBezTo>
                <a:cubicBezTo>
                  <a:pt x="2141" y="14609"/>
                  <a:pt x="2495" y="14654"/>
                  <a:pt x="2940" y="14654"/>
                </a:cubicBezTo>
                <a:cubicBezTo>
                  <a:pt x="3388" y="14654"/>
                  <a:pt x="3929" y="14609"/>
                  <a:pt x="4504" y="14459"/>
                </a:cubicBezTo>
                <a:cubicBezTo>
                  <a:pt x="5735" y="14139"/>
                  <a:pt x="5922" y="13372"/>
                  <a:pt x="5681" y="12942"/>
                </a:cubicBezTo>
                <a:cubicBezTo>
                  <a:pt x="5588" y="12778"/>
                  <a:pt x="5264" y="12418"/>
                  <a:pt x="4734" y="12418"/>
                </a:cubicBezTo>
                <a:cubicBezTo>
                  <a:pt x="4441" y="12418"/>
                  <a:pt x="4086" y="12528"/>
                  <a:pt x="3673" y="12842"/>
                </a:cubicBezTo>
                <a:cubicBezTo>
                  <a:pt x="3208" y="13194"/>
                  <a:pt x="2719" y="13627"/>
                  <a:pt x="2350" y="13969"/>
                </a:cubicBezTo>
                <a:cubicBezTo>
                  <a:pt x="2887" y="13193"/>
                  <a:pt x="3453" y="12436"/>
                  <a:pt x="4047" y="11700"/>
                </a:cubicBezTo>
                <a:cubicBezTo>
                  <a:pt x="4354" y="11797"/>
                  <a:pt x="5007" y="11970"/>
                  <a:pt x="5818" y="11970"/>
                </a:cubicBezTo>
                <a:cubicBezTo>
                  <a:pt x="6006" y="11970"/>
                  <a:pt x="6201" y="11961"/>
                  <a:pt x="6403" y="11939"/>
                </a:cubicBezTo>
                <a:cubicBezTo>
                  <a:pt x="7578" y="11814"/>
                  <a:pt x="7857" y="11135"/>
                  <a:pt x="7694" y="10705"/>
                </a:cubicBezTo>
                <a:cubicBezTo>
                  <a:pt x="7625" y="10524"/>
                  <a:pt x="7327" y="10081"/>
                  <a:pt x="6728" y="10081"/>
                </a:cubicBezTo>
                <a:cubicBezTo>
                  <a:pt x="6489" y="10081"/>
                  <a:pt x="6202" y="10151"/>
                  <a:pt x="5863" y="10337"/>
                </a:cubicBezTo>
                <a:cubicBezTo>
                  <a:pt x="5361" y="10611"/>
                  <a:pt x="4821" y="10966"/>
                  <a:pt x="4427" y="11236"/>
                </a:cubicBezTo>
                <a:cubicBezTo>
                  <a:pt x="5005" y="10542"/>
                  <a:pt x="5605" y="9868"/>
                  <a:pt x="6231" y="9215"/>
                </a:cubicBezTo>
                <a:cubicBezTo>
                  <a:pt x="6515" y="9306"/>
                  <a:pt x="7166" y="9487"/>
                  <a:pt x="7983" y="9487"/>
                </a:cubicBezTo>
                <a:cubicBezTo>
                  <a:pt x="8165" y="9487"/>
                  <a:pt x="8355" y="9478"/>
                  <a:pt x="8551" y="9457"/>
                </a:cubicBezTo>
                <a:cubicBezTo>
                  <a:pt x="9693" y="9335"/>
                  <a:pt x="9964" y="8674"/>
                  <a:pt x="9807" y="8258"/>
                </a:cubicBezTo>
                <a:cubicBezTo>
                  <a:pt x="9740" y="8081"/>
                  <a:pt x="9449" y="7650"/>
                  <a:pt x="8867" y="7650"/>
                </a:cubicBezTo>
                <a:cubicBezTo>
                  <a:pt x="8635" y="7650"/>
                  <a:pt x="8356" y="7719"/>
                  <a:pt x="8027" y="7899"/>
                </a:cubicBezTo>
                <a:cubicBezTo>
                  <a:pt x="7576" y="8146"/>
                  <a:pt x="7094" y="8459"/>
                  <a:pt x="6721" y="8712"/>
                </a:cubicBezTo>
                <a:cubicBezTo>
                  <a:pt x="7260" y="8169"/>
                  <a:pt x="7814" y="7642"/>
                  <a:pt x="8384" y="7133"/>
                </a:cubicBezTo>
                <a:cubicBezTo>
                  <a:pt x="9221" y="7286"/>
                  <a:pt x="9997" y="7451"/>
                  <a:pt x="10631" y="7451"/>
                </a:cubicBezTo>
                <a:cubicBezTo>
                  <a:pt x="10946" y="7451"/>
                  <a:pt x="11225" y="7411"/>
                  <a:pt x="11459" y="7307"/>
                </a:cubicBezTo>
                <a:cubicBezTo>
                  <a:pt x="11765" y="7171"/>
                  <a:pt x="12008" y="6833"/>
                  <a:pt x="11924" y="6511"/>
                </a:cubicBezTo>
                <a:cubicBezTo>
                  <a:pt x="11865" y="6282"/>
                  <a:pt x="11658" y="6115"/>
                  <a:pt x="11432" y="6044"/>
                </a:cubicBezTo>
                <a:cubicBezTo>
                  <a:pt x="11301" y="6003"/>
                  <a:pt x="11158" y="5985"/>
                  <a:pt x="11008" y="5985"/>
                </a:cubicBezTo>
                <a:cubicBezTo>
                  <a:pt x="10309" y="5985"/>
                  <a:pt x="9452" y="6381"/>
                  <a:pt x="8872" y="6701"/>
                </a:cubicBezTo>
                <a:cubicBezTo>
                  <a:pt x="9429" y="6220"/>
                  <a:pt x="10000" y="5754"/>
                  <a:pt x="10582" y="5304"/>
                </a:cubicBezTo>
                <a:cubicBezTo>
                  <a:pt x="11428" y="5365"/>
                  <a:pt x="12266" y="5512"/>
                  <a:pt x="12945" y="5512"/>
                </a:cubicBezTo>
                <a:cubicBezTo>
                  <a:pt x="13348" y="5512"/>
                  <a:pt x="13695" y="5460"/>
                  <a:pt x="13954" y="5307"/>
                </a:cubicBezTo>
                <a:cubicBezTo>
                  <a:pt x="14254" y="5129"/>
                  <a:pt x="14463" y="4749"/>
                  <a:pt x="14336" y="4427"/>
                </a:cubicBezTo>
                <a:cubicBezTo>
                  <a:pt x="14247" y="4198"/>
                  <a:pt x="14012" y="4050"/>
                  <a:pt x="13769" y="4005"/>
                </a:cubicBezTo>
                <a:cubicBezTo>
                  <a:pt x="13681" y="3988"/>
                  <a:pt x="13588" y="3980"/>
                  <a:pt x="13492" y="3980"/>
                </a:cubicBezTo>
                <a:cubicBezTo>
                  <a:pt x="12842" y="3980"/>
                  <a:pt x="12042" y="4335"/>
                  <a:pt x="11423" y="4676"/>
                </a:cubicBezTo>
                <a:cubicBezTo>
                  <a:pt x="12294" y="4041"/>
                  <a:pt x="13191" y="3445"/>
                  <a:pt x="14114" y="2888"/>
                </a:cubicBezTo>
                <a:cubicBezTo>
                  <a:pt x="15793" y="2486"/>
                  <a:pt x="17507" y="2326"/>
                  <a:pt x="18186" y="1552"/>
                </a:cubicBezTo>
                <a:cubicBezTo>
                  <a:pt x="18488" y="1207"/>
                  <a:pt x="18593" y="649"/>
                  <a:pt x="18302" y="298"/>
                </a:cubicBezTo>
                <a:cubicBezTo>
                  <a:pt x="18076" y="89"/>
                  <a:pt x="17818" y="0"/>
                  <a:pt x="17543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548" name="Google Shape;208;p8"/>
          <p:cNvGrpSpPr/>
          <p:nvPr/>
        </p:nvGrpSpPr>
        <p:grpSpPr>
          <a:xfrm>
            <a:off x="360" y="97200"/>
            <a:ext cx="886320" cy="537840"/>
            <a:chOff x="360" y="97200"/>
            <a:chExt cx="886320" cy="537840"/>
          </a:xfrm>
        </p:grpSpPr>
        <p:sp>
          <p:nvSpPr>
            <p:cNvPr id="549" name="Google Shape;209;p8"/>
            <p:cNvSpPr/>
            <p:nvPr/>
          </p:nvSpPr>
          <p:spPr>
            <a:xfrm flipV="1">
              <a:off x="360" y="96840"/>
              <a:ext cx="886320" cy="537840"/>
            </a:xfrm>
            <a:custGeom>
              <a:avLst/>
              <a:gdLst>
                <a:gd name="textAreaLeft" fmla="*/ 0 w 886320"/>
                <a:gd name="textAreaRight" fmla="*/ 886680 w 886320"/>
                <a:gd name="textAreaTop" fmla="*/ 360 h 537840"/>
                <a:gd name="textAreaBottom" fmla="*/ 538560 h 537840"/>
              </a:gdLst>
              <a:ahLst/>
              <a:rect l="textAreaLeft" t="textAreaTop" r="textAreaRight" b="textAreaBottom"/>
              <a:pathLst>
                <a:path w="22124" h="13427">
                  <a:moveTo>
                    <a:pt x="20245" y="0"/>
                  </a:moveTo>
                  <a:cubicBezTo>
                    <a:pt x="19052" y="0"/>
                    <a:pt x="17059" y="921"/>
                    <a:pt x="15152" y="2640"/>
                  </a:cubicBezTo>
                  <a:cubicBezTo>
                    <a:pt x="15518" y="2151"/>
                    <a:pt x="15090" y="1326"/>
                    <a:pt x="14181" y="1326"/>
                  </a:cubicBezTo>
                  <a:cubicBezTo>
                    <a:pt x="14104" y="1326"/>
                    <a:pt x="14025" y="1332"/>
                    <a:pt x="13941" y="1344"/>
                  </a:cubicBezTo>
                  <a:cubicBezTo>
                    <a:pt x="13009" y="1483"/>
                    <a:pt x="11220" y="2751"/>
                    <a:pt x="10050" y="4409"/>
                  </a:cubicBezTo>
                  <a:cubicBezTo>
                    <a:pt x="10153" y="3911"/>
                    <a:pt x="9833" y="3133"/>
                    <a:pt x="8985" y="3133"/>
                  </a:cubicBezTo>
                  <a:cubicBezTo>
                    <a:pt x="8889" y="3133"/>
                    <a:pt x="8786" y="3143"/>
                    <a:pt x="8677" y="3164"/>
                  </a:cubicBezTo>
                  <a:cubicBezTo>
                    <a:pt x="7561" y="3383"/>
                    <a:pt x="6103" y="5112"/>
                    <a:pt x="5240" y="6203"/>
                  </a:cubicBezTo>
                  <a:cubicBezTo>
                    <a:pt x="5305" y="5935"/>
                    <a:pt x="5275" y="5619"/>
                    <a:pt x="5139" y="5434"/>
                  </a:cubicBezTo>
                  <a:cubicBezTo>
                    <a:pt x="4944" y="5170"/>
                    <a:pt x="4685" y="5046"/>
                    <a:pt x="4385" y="5046"/>
                  </a:cubicBezTo>
                  <a:cubicBezTo>
                    <a:pt x="2813" y="5046"/>
                    <a:pt x="144" y="8476"/>
                    <a:pt x="0" y="13155"/>
                  </a:cubicBezTo>
                  <a:cubicBezTo>
                    <a:pt x="713" y="13228"/>
                    <a:pt x="2151" y="13427"/>
                    <a:pt x="3476" y="13427"/>
                  </a:cubicBezTo>
                  <a:cubicBezTo>
                    <a:pt x="4937" y="13427"/>
                    <a:pt x="6259" y="13186"/>
                    <a:pt x="6321" y="12272"/>
                  </a:cubicBezTo>
                  <a:cubicBezTo>
                    <a:pt x="6354" y="11776"/>
                    <a:pt x="6054" y="11501"/>
                    <a:pt x="5681" y="11345"/>
                  </a:cubicBezTo>
                  <a:lnTo>
                    <a:pt x="5681" y="11345"/>
                  </a:lnTo>
                  <a:cubicBezTo>
                    <a:pt x="6574" y="11495"/>
                    <a:pt x="7661" y="11629"/>
                    <a:pt x="8637" y="11629"/>
                  </a:cubicBezTo>
                  <a:cubicBezTo>
                    <a:pt x="10027" y="11629"/>
                    <a:pt x="11190" y="11357"/>
                    <a:pt x="11248" y="10470"/>
                  </a:cubicBezTo>
                  <a:cubicBezTo>
                    <a:pt x="11292" y="9809"/>
                    <a:pt x="10677" y="9465"/>
                    <a:pt x="9975" y="9320"/>
                  </a:cubicBezTo>
                  <a:lnTo>
                    <a:pt x="9975" y="9320"/>
                  </a:lnTo>
                  <a:cubicBezTo>
                    <a:pt x="10600" y="9389"/>
                    <a:pt x="11337" y="9444"/>
                    <a:pt x="12079" y="9444"/>
                  </a:cubicBezTo>
                  <a:cubicBezTo>
                    <a:pt x="13488" y="9444"/>
                    <a:pt x="14915" y="9244"/>
                    <a:pt x="15630" y="8552"/>
                  </a:cubicBezTo>
                  <a:cubicBezTo>
                    <a:pt x="16258" y="7943"/>
                    <a:pt x="16010" y="7239"/>
                    <a:pt x="15590" y="6953"/>
                  </a:cubicBezTo>
                  <a:lnTo>
                    <a:pt x="15590" y="6953"/>
                  </a:lnTo>
                  <a:cubicBezTo>
                    <a:pt x="15862" y="7005"/>
                    <a:pt x="16120" y="7029"/>
                    <a:pt x="16360" y="7029"/>
                  </a:cubicBezTo>
                  <a:cubicBezTo>
                    <a:pt x="17538" y="7029"/>
                    <a:pt x="18297" y="6453"/>
                    <a:pt x="18264" y="5801"/>
                  </a:cubicBezTo>
                  <a:cubicBezTo>
                    <a:pt x="18231" y="5119"/>
                    <a:pt x="17403" y="4685"/>
                    <a:pt x="16548" y="4685"/>
                  </a:cubicBezTo>
                  <a:cubicBezTo>
                    <a:pt x="16469" y="4685"/>
                    <a:pt x="16389" y="4688"/>
                    <a:pt x="16310" y="4696"/>
                  </a:cubicBezTo>
                  <a:cubicBezTo>
                    <a:pt x="19483" y="4308"/>
                    <a:pt x="22123" y="1382"/>
                    <a:pt x="21132" y="304"/>
                  </a:cubicBezTo>
                  <a:cubicBezTo>
                    <a:pt x="20944" y="100"/>
                    <a:pt x="20638" y="0"/>
                    <a:pt x="2024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50" name="Google Shape;210;p8"/>
            <p:cNvSpPr/>
            <p:nvPr/>
          </p:nvSpPr>
          <p:spPr>
            <a:xfrm flipV="1">
              <a:off x="31680" y="154800"/>
              <a:ext cx="768240" cy="425520"/>
            </a:xfrm>
            <a:custGeom>
              <a:avLst/>
              <a:gdLst>
                <a:gd name="textAreaLeft" fmla="*/ 0 w 768240"/>
                <a:gd name="textAreaRight" fmla="*/ 768600 w 768240"/>
                <a:gd name="textAreaTop" fmla="*/ 360 h 425520"/>
                <a:gd name="textAreaBottom" fmla="*/ 426240 h 425520"/>
              </a:gdLst>
              <a:ahLst/>
              <a:rect l="textAreaLeft" t="textAreaTop" r="textAreaRight" b="textAreaBottom"/>
              <a:pathLst>
                <a:path w="19174" h="10628">
                  <a:moveTo>
                    <a:pt x="19078" y="0"/>
                  </a:moveTo>
                  <a:cubicBezTo>
                    <a:pt x="19063" y="0"/>
                    <a:pt x="19048" y="4"/>
                    <a:pt x="19034" y="13"/>
                  </a:cubicBezTo>
                  <a:cubicBezTo>
                    <a:pt x="15270" y="2538"/>
                    <a:pt x="12221" y="3807"/>
                    <a:pt x="9529" y="4927"/>
                  </a:cubicBezTo>
                  <a:cubicBezTo>
                    <a:pt x="6235" y="6297"/>
                    <a:pt x="3389" y="7481"/>
                    <a:pt x="58" y="10480"/>
                  </a:cubicBezTo>
                  <a:cubicBezTo>
                    <a:pt x="1" y="10532"/>
                    <a:pt x="37" y="10627"/>
                    <a:pt x="115" y="10627"/>
                  </a:cubicBezTo>
                  <a:cubicBezTo>
                    <a:pt x="135" y="10627"/>
                    <a:pt x="155" y="10619"/>
                    <a:pt x="171" y="10605"/>
                  </a:cubicBezTo>
                  <a:cubicBezTo>
                    <a:pt x="3480" y="7626"/>
                    <a:pt x="6313" y="6447"/>
                    <a:pt x="9594" y="5082"/>
                  </a:cubicBezTo>
                  <a:cubicBezTo>
                    <a:pt x="12292" y="3959"/>
                    <a:pt x="15351" y="2687"/>
                    <a:pt x="19127" y="154"/>
                  </a:cubicBezTo>
                  <a:cubicBezTo>
                    <a:pt x="19164" y="127"/>
                    <a:pt x="19174" y="75"/>
                    <a:pt x="19149" y="38"/>
                  </a:cubicBezTo>
                  <a:cubicBezTo>
                    <a:pt x="19132" y="13"/>
                    <a:pt x="19105" y="0"/>
                    <a:pt x="1907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51" name="Google Shape;211;p8"/>
            <p:cNvSpPr/>
            <p:nvPr/>
          </p:nvSpPr>
          <p:spPr>
            <a:xfrm flipV="1">
              <a:off x="468720" y="451080"/>
              <a:ext cx="93960" cy="93600"/>
            </a:xfrm>
            <a:custGeom>
              <a:avLst/>
              <a:gdLst>
                <a:gd name="textAreaLeft" fmla="*/ 0 w 93960"/>
                <a:gd name="textAreaRight" fmla="*/ 94320 w 93960"/>
                <a:gd name="textAreaTop" fmla="*/ 360 h 93600"/>
                <a:gd name="textAreaBottom" fmla="*/ 94320 h 93600"/>
              </a:gdLst>
              <a:ahLst/>
              <a:rect l="textAreaLeft" t="textAreaTop" r="textAreaRight" b="textAreaBottom"/>
              <a:pathLst>
                <a:path w="2353" h="2347">
                  <a:moveTo>
                    <a:pt x="2259" y="1"/>
                  </a:moveTo>
                  <a:cubicBezTo>
                    <a:pt x="2237" y="1"/>
                    <a:pt x="2214" y="10"/>
                    <a:pt x="2197" y="28"/>
                  </a:cubicBezTo>
                  <a:lnTo>
                    <a:pt x="54" y="2203"/>
                  </a:lnTo>
                  <a:cubicBezTo>
                    <a:pt x="1" y="2257"/>
                    <a:pt x="39" y="2347"/>
                    <a:pt x="114" y="2347"/>
                  </a:cubicBezTo>
                  <a:cubicBezTo>
                    <a:pt x="136" y="2347"/>
                    <a:pt x="158" y="2337"/>
                    <a:pt x="174" y="2322"/>
                  </a:cubicBezTo>
                  <a:lnTo>
                    <a:pt x="2318" y="146"/>
                  </a:lnTo>
                  <a:cubicBezTo>
                    <a:pt x="2352" y="114"/>
                    <a:pt x="2353" y="59"/>
                    <a:pt x="2319" y="25"/>
                  </a:cubicBezTo>
                  <a:cubicBezTo>
                    <a:pt x="2302" y="9"/>
                    <a:pt x="2281" y="1"/>
                    <a:pt x="225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52" name="Google Shape;212;p8"/>
            <p:cNvSpPr/>
            <p:nvPr/>
          </p:nvSpPr>
          <p:spPr>
            <a:xfrm flipV="1">
              <a:off x="269640" y="370440"/>
              <a:ext cx="87840" cy="93240"/>
            </a:xfrm>
            <a:custGeom>
              <a:avLst/>
              <a:gdLst>
                <a:gd name="textAreaLeft" fmla="*/ 0 w 87840"/>
                <a:gd name="textAreaRight" fmla="*/ 88200 w 87840"/>
                <a:gd name="textAreaTop" fmla="*/ -360 h 93240"/>
                <a:gd name="textAreaBottom" fmla="*/ 93240 h 93240"/>
              </a:gdLst>
              <a:ahLst/>
              <a:rect l="textAreaLeft" t="textAreaTop" r="textAreaRight" b="textAreaBottom"/>
              <a:pathLst>
                <a:path w="2202" h="2334">
                  <a:moveTo>
                    <a:pt x="2081" y="0"/>
                  </a:moveTo>
                  <a:cubicBezTo>
                    <a:pt x="2063" y="0"/>
                    <a:pt x="2043" y="7"/>
                    <a:pt x="2025" y="23"/>
                  </a:cubicBezTo>
                  <a:cubicBezTo>
                    <a:pt x="1310" y="696"/>
                    <a:pt x="648" y="1423"/>
                    <a:pt x="43" y="2198"/>
                  </a:cubicBezTo>
                  <a:cubicBezTo>
                    <a:pt x="1" y="2253"/>
                    <a:pt x="40" y="2334"/>
                    <a:pt x="110" y="2334"/>
                  </a:cubicBezTo>
                  <a:cubicBezTo>
                    <a:pt x="136" y="2334"/>
                    <a:pt x="160" y="2322"/>
                    <a:pt x="177" y="2301"/>
                  </a:cubicBezTo>
                  <a:cubicBezTo>
                    <a:pt x="775" y="1533"/>
                    <a:pt x="1431" y="813"/>
                    <a:pt x="2140" y="146"/>
                  </a:cubicBezTo>
                  <a:cubicBezTo>
                    <a:pt x="2201" y="86"/>
                    <a:pt x="2147" y="0"/>
                    <a:pt x="208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53" name="Google Shape;213;p8"/>
            <p:cNvSpPr/>
            <p:nvPr/>
          </p:nvSpPr>
          <p:spPr>
            <a:xfrm flipV="1">
              <a:off x="94680" y="241920"/>
              <a:ext cx="65160" cy="135360"/>
            </a:xfrm>
            <a:custGeom>
              <a:avLst/>
              <a:gdLst>
                <a:gd name="textAreaLeft" fmla="*/ 0 w 65160"/>
                <a:gd name="textAreaRight" fmla="*/ 65520 w 65160"/>
                <a:gd name="textAreaTop" fmla="*/ 360 h 135360"/>
                <a:gd name="textAreaBottom" fmla="*/ 136080 h 135360"/>
              </a:gdLst>
              <a:ahLst/>
              <a:rect l="textAreaLeft" t="textAreaTop" r="textAreaRight" b="textAreaBottom"/>
              <a:pathLst>
                <a:path w="1631" h="3383">
                  <a:moveTo>
                    <a:pt x="1514" y="1"/>
                  </a:moveTo>
                  <a:cubicBezTo>
                    <a:pt x="1492" y="1"/>
                    <a:pt x="1469" y="10"/>
                    <a:pt x="1450" y="33"/>
                  </a:cubicBezTo>
                  <a:cubicBezTo>
                    <a:pt x="723" y="990"/>
                    <a:pt x="229" y="2102"/>
                    <a:pt x="9" y="3283"/>
                  </a:cubicBezTo>
                  <a:cubicBezTo>
                    <a:pt x="0" y="3329"/>
                    <a:pt x="30" y="3372"/>
                    <a:pt x="76" y="3382"/>
                  </a:cubicBezTo>
                  <a:cubicBezTo>
                    <a:pt x="81" y="3382"/>
                    <a:pt x="86" y="3383"/>
                    <a:pt x="91" y="3383"/>
                  </a:cubicBezTo>
                  <a:cubicBezTo>
                    <a:pt x="132" y="3383"/>
                    <a:pt x="166" y="3353"/>
                    <a:pt x="173" y="3313"/>
                  </a:cubicBezTo>
                  <a:cubicBezTo>
                    <a:pt x="389" y="2158"/>
                    <a:pt x="873" y="1070"/>
                    <a:pt x="1584" y="135"/>
                  </a:cubicBezTo>
                  <a:cubicBezTo>
                    <a:pt x="1630" y="70"/>
                    <a:pt x="1574" y="1"/>
                    <a:pt x="151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7680" bIns="67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54" name="Google Shape;214;p8"/>
            <p:cNvSpPr/>
            <p:nvPr/>
          </p:nvSpPr>
          <p:spPr>
            <a:xfrm flipV="1">
              <a:off x="553320" y="397440"/>
              <a:ext cx="123480" cy="13320"/>
            </a:xfrm>
            <a:custGeom>
              <a:avLst/>
              <a:gdLst>
                <a:gd name="textAreaLeft" fmla="*/ 0 w 123480"/>
                <a:gd name="textAreaRight" fmla="*/ 123840 w 123480"/>
                <a:gd name="textAreaTop" fmla="*/ -360 h 13320"/>
                <a:gd name="textAreaBottom" fmla="*/ 13320 h 13320"/>
              </a:gdLst>
              <a:ahLst/>
              <a:rect l="textAreaLeft" t="textAreaTop" r="textAreaRight" b="textAreaBottom"/>
              <a:pathLst>
                <a:path w="3092" h="337">
                  <a:moveTo>
                    <a:pt x="87" y="0"/>
                  </a:moveTo>
                  <a:cubicBezTo>
                    <a:pt x="43" y="0"/>
                    <a:pt x="6" y="35"/>
                    <a:pt x="4" y="80"/>
                  </a:cubicBezTo>
                  <a:cubicBezTo>
                    <a:pt x="1" y="126"/>
                    <a:pt x="37" y="166"/>
                    <a:pt x="82" y="169"/>
                  </a:cubicBezTo>
                  <a:lnTo>
                    <a:pt x="3007" y="337"/>
                  </a:lnTo>
                  <a:lnTo>
                    <a:pt x="3008" y="337"/>
                  </a:lnTo>
                  <a:cubicBezTo>
                    <a:pt x="3052" y="336"/>
                    <a:pt x="3088" y="299"/>
                    <a:pt x="3089" y="255"/>
                  </a:cubicBezTo>
                  <a:cubicBezTo>
                    <a:pt x="3091" y="210"/>
                    <a:pt x="3056" y="172"/>
                    <a:pt x="3012" y="169"/>
                  </a:cubicBezTo>
                  <a:lnTo>
                    <a:pt x="93" y="0"/>
                  </a:lnTo>
                  <a:cubicBezTo>
                    <a:pt x="91" y="0"/>
                    <a:pt x="89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840" bIns="6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55" name="Google Shape;215;p8"/>
            <p:cNvSpPr/>
            <p:nvPr/>
          </p:nvSpPr>
          <p:spPr>
            <a:xfrm flipV="1">
              <a:off x="412920" y="320400"/>
              <a:ext cx="164160" cy="12600"/>
            </a:xfrm>
            <a:custGeom>
              <a:avLst/>
              <a:gdLst>
                <a:gd name="textAreaLeft" fmla="*/ 0 w 164160"/>
                <a:gd name="textAreaRight" fmla="*/ 164520 w 164160"/>
                <a:gd name="textAreaTop" fmla="*/ -360 h 12600"/>
                <a:gd name="textAreaBottom" fmla="*/ 12600 h 12600"/>
              </a:gdLst>
              <a:ahLst/>
              <a:rect l="textAreaLeft" t="textAreaTop" r="textAreaRight" b="textAreaBottom"/>
              <a:pathLst>
                <a:path w="4106" h="322">
                  <a:moveTo>
                    <a:pt x="87" y="1"/>
                  </a:moveTo>
                  <a:cubicBezTo>
                    <a:pt x="41" y="1"/>
                    <a:pt x="4" y="37"/>
                    <a:pt x="3" y="81"/>
                  </a:cubicBezTo>
                  <a:cubicBezTo>
                    <a:pt x="1" y="127"/>
                    <a:pt x="35" y="165"/>
                    <a:pt x="80" y="169"/>
                  </a:cubicBezTo>
                  <a:lnTo>
                    <a:pt x="4023" y="322"/>
                  </a:lnTo>
                  <a:cubicBezTo>
                    <a:pt x="4068" y="320"/>
                    <a:pt x="4104" y="283"/>
                    <a:pt x="4104" y="239"/>
                  </a:cubicBezTo>
                  <a:cubicBezTo>
                    <a:pt x="4105" y="194"/>
                    <a:pt x="4071" y="156"/>
                    <a:pt x="4026" y="153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480" bIns="6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56" name="Google Shape;216;p8"/>
            <p:cNvSpPr/>
            <p:nvPr/>
          </p:nvSpPr>
          <p:spPr>
            <a:xfrm flipV="1">
              <a:off x="265320" y="216360"/>
              <a:ext cx="126000" cy="38160"/>
            </a:xfrm>
            <a:custGeom>
              <a:avLst/>
              <a:gdLst>
                <a:gd name="textAreaLeft" fmla="*/ 0 w 126000"/>
                <a:gd name="textAreaRight" fmla="*/ 126360 w 126000"/>
                <a:gd name="textAreaTop" fmla="*/ 360 h 38160"/>
                <a:gd name="textAreaBottom" fmla="*/ 38880 h 38160"/>
              </a:gdLst>
              <a:ahLst/>
              <a:rect l="textAreaLeft" t="textAreaTop" r="textAreaRight" b="textAreaBottom"/>
              <a:pathLst>
                <a:path w="3152" h="959">
                  <a:moveTo>
                    <a:pt x="95" y="0"/>
                  </a:moveTo>
                  <a:cubicBezTo>
                    <a:pt x="59" y="0"/>
                    <a:pt x="25" y="24"/>
                    <a:pt x="14" y="60"/>
                  </a:cubicBezTo>
                  <a:cubicBezTo>
                    <a:pt x="1" y="103"/>
                    <a:pt x="24" y="149"/>
                    <a:pt x="67" y="165"/>
                  </a:cubicBezTo>
                  <a:cubicBezTo>
                    <a:pt x="1037" y="465"/>
                    <a:pt x="2029" y="731"/>
                    <a:pt x="3017" y="956"/>
                  </a:cubicBezTo>
                  <a:cubicBezTo>
                    <a:pt x="3023" y="957"/>
                    <a:pt x="3029" y="958"/>
                    <a:pt x="3036" y="958"/>
                  </a:cubicBezTo>
                  <a:cubicBezTo>
                    <a:pt x="3135" y="957"/>
                    <a:pt x="3152" y="815"/>
                    <a:pt x="3054" y="792"/>
                  </a:cubicBezTo>
                  <a:cubicBezTo>
                    <a:pt x="2071" y="568"/>
                    <a:pt x="1082" y="302"/>
                    <a:pt x="117" y="3"/>
                  </a:cubicBezTo>
                  <a:cubicBezTo>
                    <a:pt x="109" y="1"/>
                    <a:pt x="102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080" bIns="19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57" name="Google Shape;217;p8"/>
            <p:cNvSpPr/>
            <p:nvPr/>
          </p:nvSpPr>
          <p:spPr>
            <a:xfrm flipV="1">
              <a:off x="99360" y="139320"/>
              <a:ext cx="96840" cy="32760"/>
            </a:xfrm>
            <a:custGeom>
              <a:avLst/>
              <a:gdLst>
                <a:gd name="textAreaLeft" fmla="*/ 0 w 96840"/>
                <a:gd name="textAreaRight" fmla="*/ 97200 w 96840"/>
                <a:gd name="textAreaTop" fmla="*/ -360 h 32760"/>
                <a:gd name="textAreaBottom" fmla="*/ 32760 h 32760"/>
              </a:gdLst>
              <a:ahLst/>
              <a:rect l="textAreaLeft" t="textAreaTop" r="textAreaRight" b="textAreaBottom"/>
              <a:pathLst>
                <a:path w="2426" h="825">
                  <a:moveTo>
                    <a:pt x="91" y="0"/>
                  </a:moveTo>
                  <a:cubicBezTo>
                    <a:pt x="52" y="0"/>
                    <a:pt x="16" y="28"/>
                    <a:pt x="8" y="69"/>
                  </a:cubicBezTo>
                  <a:cubicBezTo>
                    <a:pt x="0" y="116"/>
                    <a:pt x="31" y="161"/>
                    <a:pt x="79" y="168"/>
                  </a:cubicBezTo>
                  <a:cubicBezTo>
                    <a:pt x="830" y="313"/>
                    <a:pt x="1567" y="530"/>
                    <a:pt x="2277" y="818"/>
                  </a:cubicBezTo>
                  <a:cubicBezTo>
                    <a:pt x="2287" y="822"/>
                    <a:pt x="2298" y="824"/>
                    <a:pt x="2308" y="824"/>
                  </a:cubicBezTo>
                  <a:cubicBezTo>
                    <a:pt x="2401" y="824"/>
                    <a:pt x="2425" y="697"/>
                    <a:pt x="2340" y="662"/>
                  </a:cubicBezTo>
                  <a:cubicBezTo>
                    <a:pt x="1620" y="371"/>
                    <a:pt x="873" y="149"/>
                    <a:pt x="110" y="2"/>
                  </a:cubicBezTo>
                  <a:cubicBezTo>
                    <a:pt x="104" y="1"/>
                    <a:pt x="97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560" bIns="16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558" name="Google Shape;218;p8"/>
          <p:cNvGrpSpPr/>
          <p:nvPr/>
        </p:nvGrpSpPr>
        <p:grpSpPr>
          <a:xfrm>
            <a:off x="8013960" y="4552200"/>
            <a:ext cx="1098360" cy="666360"/>
            <a:chOff x="8013960" y="4552200"/>
            <a:chExt cx="1098360" cy="666360"/>
          </a:xfrm>
        </p:grpSpPr>
        <p:sp>
          <p:nvSpPr>
            <p:cNvPr id="559" name="Google Shape;219;p8"/>
            <p:cNvSpPr/>
            <p:nvPr/>
          </p:nvSpPr>
          <p:spPr>
            <a:xfrm flipH="1">
              <a:off x="8013600" y="4552200"/>
              <a:ext cx="1098360" cy="666360"/>
            </a:xfrm>
            <a:custGeom>
              <a:avLst/>
              <a:gdLst>
                <a:gd name="textAreaLeft" fmla="*/ -360 w 1098360"/>
                <a:gd name="textAreaRight" fmla="*/ 1098360 w 1098360"/>
                <a:gd name="textAreaTop" fmla="*/ 0 h 666360"/>
                <a:gd name="textAreaBottom" fmla="*/ 666720 h 666360"/>
              </a:gdLst>
              <a:ahLst/>
              <a:rect l="textAreaLeft" t="textAreaTop" r="textAreaRight" b="textAreaBottom"/>
              <a:pathLst>
                <a:path w="22124" h="13427">
                  <a:moveTo>
                    <a:pt x="20245" y="0"/>
                  </a:moveTo>
                  <a:cubicBezTo>
                    <a:pt x="19052" y="0"/>
                    <a:pt x="17059" y="921"/>
                    <a:pt x="15152" y="2640"/>
                  </a:cubicBezTo>
                  <a:cubicBezTo>
                    <a:pt x="15518" y="2151"/>
                    <a:pt x="15090" y="1326"/>
                    <a:pt x="14181" y="1326"/>
                  </a:cubicBezTo>
                  <a:cubicBezTo>
                    <a:pt x="14104" y="1326"/>
                    <a:pt x="14025" y="1332"/>
                    <a:pt x="13941" y="1344"/>
                  </a:cubicBezTo>
                  <a:cubicBezTo>
                    <a:pt x="13009" y="1483"/>
                    <a:pt x="11220" y="2751"/>
                    <a:pt x="10050" y="4409"/>
                  </a:cubicBezTo>
                  <a:cubicBezTo>
                    <a:pt x="10153" y="3911"/>
                    <a:pt x="9833" y="3133"/>
                    <a:pt x="8985" y="3133"/>
                  </a:cubicBezTo>
                  <a:cubicBezTo>
                    <a:pt x="8889" y="3133"/>
                    <a:pt x="8786" y="3143"/>
                    <a:pt x="8677" y="3164"/>
                  </a:cubicBezTo>
                  <a:cubicBezTo>
                    <a:pt x="7561" y="3383"/>
                    <a:pt x="6103" y="5112"/>
                    <a:pt x="5240" y="6203"/>
                  </a:cubicBezTo>
                  <a:cubicBezTo>
                    <a:pt x="5305" y="5935"/>
                    <a:pt x="5275" y="5619"/>
                    <a:pt x="5139" y="5434"/>
                  </a:cubicBezTo>
                  <a:cubicBezTo>
                    <a:pt x="4944" y="5170"/>
                    <a:pt x="4685" y="5046"/>
                    <a:pt x="4385" y="5046"/>
                  </a:cubicBezTo>
                  <a:cubicBezTo>
                    <a:pt x="2813" y="5046"/>
                    <a:pt x="144" y="8476"/>
                    <a:pt x="0" y="13155"/>
                  </a:cubicBezTo>
                  <a:cubicBezTo>
                    <a:pt x="713" y="13228"/>
                    <a:pt x="2151" y="13427"/>
                    <a:pt x="3476" y="13427"/>
                  </a:cubicBezTo>
                  <a:cubicBezTo>
                    <a:pt x="4937" y="13427"/>
                    <a:pt x="6259" y="13186"/>
                    <a:pt x="6321" y="12272"/>
                  </a:cubicBezTo>
                  <a:cubicBezTo>
                    <a:pt x="6354" y="11776"/>
                    <a:pt x="6054" y="11501"/>
                    <a:pt x="5681" y="11345"/>
                  </a:cubicBezTo>
                  <a:lnTo>
                    <a:pt x="5681" y="11345"/>
                  </a:lnTo>
                  <a:cubicBezTo>
                    <a:pt x="6574" y="11495"/>
                    <a:pt x="7661" y="11629"/>
                    <a:pt x="8637" y="11629"/>
                  </a:cubicBezTo>
                  <a:cubicBezTo>
                    <a:pt x="10027" y="11629"/>
                    <a:pt x="11190" y="11357"/>
                    <a:pt x="11248" y="10470"/>
                  </a:cubicBezTo>
                  <a:cubicBezTo>
                    <a:pt x="11292" y="9809"/>
                    <a:pt x="10677" y="9465"/>
                    <a:pt x="9975" y="9320"/>
                  </a:cubicBezTo>
                  <a:lnTo>
                    <a:pt x="9975" y="9320"/>
                  </a:lnTo>
                  <a:cubicBezTo>
                    <a:pt x="10600" y="9389"/>
                    <a:pt x="11337" y="9444"/>
                    <a:pt x="12079" y="9444"/>
                  </a:cubicBezTo>
                  <a:cubicBezTo>
                    <a:pt x="13488" y="9444"/>
                    <a:pt x="14915" y="9244"/>
                    <a:pt x="15630" y="8552"/>
                  </a:cubicBezTo>
                  <a:cubicBezTo>
                    <a:pt x="16258" y="7943"/>
                    <a:pt x="16010" y="7239"/>
                    <a:pt x="15590" y="6953"/>
                  </a:cubicBezTo>
                  <a:lnTo>
                    <a:pt x="15590" y="6953"/>
                  </a:lnTo>
                  <a:cubicBezTo>
                    <a:pt x="15862" y="7005"/>
                    <a:pt x="16120" y="7029"/>
                    <a:pt x="16360" y="7029"/>
                  </a:cubicBezTo>
                  <a:cubicBezTo>
                    <a:pt x="17538" y="7029"/>
                    <a:pt x="18297" y="6453"/>
                    <a:pt x="18264" y="5801"/>
                  </a:cubicBezTo>
                  <a:cubicBezTo>
                    <a:pt x="18231" y="5119"/>
                    <a:pt x="17403" y="4685"/>
                    <a:pt x="16548" y="4685"/>
                  </a:cubicBezTo>
                  <a:cubicBezTo>
                    <a:pt x="16469" y="4685"/>
                    <a:pt x="16389" y="4688"/>
                    <a:pt x="16310" y="4696"/>
                  </a:cubicBezTo>
                  <a:cubicBezTo>
                    <a:pt x="19483" y="4308"/>
                    <a:pt x="22123" y="1382"/>
                    <a:pt x="21132" y="304"/>
                  </a:cubicBezTo>
                  <a:cubicBezTo>
                    <a:pt x="20944" y="100"/>
                    <a:pt x="20638" y="0"/>
                    <a:pt x="20245" y="0"/>
                  </a:cubicBezTo>
                  <a:close/>
                </a:path>
              </a:pathLst>
            </a:custGeom>
            <a:solidFill>
              <a:srgbClr val="6b49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60" name="Google Shape;220;p8"/>
            <p:cNvSpPr/>
            <p:nvPr/>
          </p:nvSpPr>
          <p:spPr>
            <a:xfrm flipH="1">
              <a:off x="8122320" y="4619160"/>
              <a:ext cx="951840" cy="527400"/>
            </a:xfrm>
            <a:custGeom>
              <a:avLst/>
              <a:gdLst>
                <a:gd name="textAreaLeft" fmla="*/ 360 w 951840"/>
                <a:gd name="textAreaRight" fmla="*/ 952560 w 951840"/>
                <a:gd name="textAreaTop" fmla="*/ 0 h 527400"/>
                <a:gd name="textAreaBottom" fmla="*/ 527760 h 527400"/>
              </a:gdLst>
              <a:ahLst/>
              <a:rect l="textAreaLeft" t="textAreaTop" r="textAreaRight" b="textAreaBottom"/>
              <a:pathLst>
                <a:path w="19174" h="10628">
                  <a:moveTo>
                    <a:pt x="19078" y="0"/>
                  </a:moveTo>
                  <a:cubicBezTo>
                    <a:pt x="19063" y="0"/>
                    <a:pt x="19048" y="4"/>
                    <a:pt x="19034" y="13"/>
                  </a:cubicBezTo>
                  <a:cubicBezTo>
                    <a:pt x="15270" y="2538"/>
                    <a:pt x="12221" y="3807"/>
                    <a:pt x="9529" y="4927"/>
                  </a:cubicBezTo>
                  <a:cubicBezTo>
                    <a:pt x="6235" y="6297"/>
                    <a:pt x="3389" y="7481"/>
                    <a:pt x="58" y="10480"/>
                  </a:cubicBezTo>
                  <a:cubicBezTo>
                    <a:pt x="1" y="10532"/>
                    <a:pt x="37" y="10627"/>
                    <a:pt x="115" y="10627"/>
                  </a:cubicBezTo>
                  <a:cubicBezTo>
                    <a:pt x="135" y="10627"/>
                    <a:pt x="155" y="10619"/>
                    <a:pt x="171" y="10605"/>
                  </a:cubicBezTo>
                  <a:cubicBezTo>
                    <a:pt x="3480" y="7626"/>
                    <a:pt x="6313" y="6447"/>
                    <a:pt x="9594" y="5082"/>
                  </a:cubicBezTo>
                  <a:cubicBezTo>
                    <a:pt x="12292" y="3959"/>
                    <a:pt x="15351" y="2687"/>
                    <a:pt x="19127" y="154"/>
                  </a:cubicBezTo>
                  <a:cubicBezTo>
                    <a:pt x="19164" y="127"/>
                    <a:pt x="19174" y="75"/>
                    <a:pt x="19149" y="38"/>
                  </a:cubicBezTo>
                  <a:cubicBezTo>
                    <a:pt x="19132" y="13"/>
                    <a:pt x="19105" y="0"/>
                    <a:pt x="1907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61" name="Google Shape;221;p8"/>
            <p:cNvSpPr/>
            <p:nvPr/>
          </p:nvSpPr>
          <p:spPr>
            <a:xfrm flipH="1">
              <a:off x="8416080" y="4663800"/>
              <a:ext cx="116640" cy="116280"/>
            </a:xfrm>
            <a:custGeom>
              <a:avLst/>
              <a:gdLst>
                <a:gd name="textAreaLeft" fmla="*/ 360 w 116640"/>
                <a:gd name="textAreaRight" fmla="*/ 117360 w 116640"/>
                <a:gd name="textAreaTop" fmla="*/ 0 h 116280"/>
                <a:gd name="textAreaBottom" fmla="*/ 116640 h 116280"/>
              </a:gdLst>
              <a:ahLst/>
              <a:rect l="textAreaLeft" t="textAreaTop" r="textAreaRight" b="textAreaBottom"/>
              <a:pathLst>
                <a:path w="2353" h="2347">
                  <a:moveTo>
                    <a:pt x="2259" y="1"/>
                  </a:moveTo>
                  <a:cubicBezTo>
                    <a:pt x="2237" y="1"/>
                    <a:pt x="2214" y="10"/>
                    <a:pt x="2197" y="28"/>
                  </a:cubicBezTo>
                  <a:lnTo>
                    <a:pt x="54" y="2203"/>
                  </a:lnTo>
                  <a:cubicBezTo>
                    <a:pt x="1" y="2257"/>
                    <a:pt x="39" y="2347"/>
                    <a:pt x="114" y="2347"/>
                  </a:cubicBezTo>
                  <a:cubicBezTo>
                    <a:pt x="136" y="2347"/>
                    <a:pt x="158" y="2337"/>
                    <a:pt x="174" y="2322"/>
                  </a:cubicBezTo>
                  <a:lnTo>
                    <a:pt x="2318" y="146"/>
                  </a:lnTo>
                  <a:cubicBezTo>
                    <a:pt x="2352" y="114"/>
                    <a:pt x="2353" y="59"/>
                    <a:pt x="2319" y="25"/>
                  </a:cubicBezTo>
                  <a:cubicBezTo>
                    <a:pt x="2302" y="9"/>
                    <a:pt x="2281" y="1"/>
                    <a:pt x="225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8320" bIns="58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62" name="Google Shape;222;p8"/>
            <p:cNvSpPr/>
            <p:nvPr/>
          </p:nvSpPr>
          <p:spPr>
            <a:xfrm flipH="1">
              <a:off x="8669160" y="4763880"/>
              <a:ext cx="109080" cy="115560"/>
            </a:xfrm>
            <a:custGeom>
              <a:avLst/>
              <a:gdLst>
                <a:gd name="textAreaLeft" fmla="*/ -360 w 109080"/>
                <a:gd name="textAreaRight" fmla="*/ 109080 w 109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202" h="2334">
                  <a:moveTo>
                    <a:pt x="2081" y="0"/>
                  </a:moveTo>
                  <a:cubicBezTo>
                    <a:pt x="2063" y="0"/>
                    <a:pt x="2043" y="7"/>
                    <a:pt x="2025" y="23"/>
                  </a:cubicBezTo>
                  <a:cubicBezTo>
                    <a:pt x="1310" y="696"/>
                    <a:pt x="648" y="1423"/>
                    <a:pt x="43" y="2198"/>
                  </a:cubicBezTo>
                  <a:cubicBezTo>
                    <a:pt x="1" y="2253"/>
                    <a:pt x="40" y="2334"/>
                    <a:pt x="110" y="2334"/>
                  </a:cubicBezTo>
                  <a:cubicBezTo>
                    <a:pt x="136" y="2334"/>
                    <a:pt x="160" y="2322"/>
                    <a:pt x="177" y="2301"/>
                  </a:cubicBezTo>
                  <a:cubicBezTo>
                    <a:pt x="775" y="1533"/>
                    <a:pt x="1431" y="813"/>
                    <a:pt x="2140" y="146"/>
                  </a:cubicBezTo>
                  <a:cubicBezTo>
                    <a:pt x="2201" y="86"/>
                    <a:pt x="2147" y="0"/>
                    <a:pt x="208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7960" bIns="57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63" name="Google Shape;223;p8"/>
            <p:cNvSpPr/>
            <p:nvPr/>
          </p:nvSpPr>
          <p:spPr>
            <a:xfrm flipH="1">
              <a:off x="8915400" y="4871520"/>
              <a:ext cx="80640" cy="167760"/>
            </a:xfrm>
            <a:custGeom>
              <a:avLst/>
              <a:gdLst>
                <a:gd name="textAreaLeft" fmla="*/ 360 w 80640"/>
                <a:gd name="textAreaRight" fmla="*/ 81360 w 80640"/>
                <a:gd name="textAreaTop" fmla="*/ 0 h 167760"/>
                <a:gd name="textAreaBottom" fmla="*/ 168120 h 167760"/>
              </a:gdLst>
              <a:ahLst/>
              <a:rect l="textAreaLeft" t="textAreaTop" r="textAreaRight" b="textAreaBottom"/>
              <a:pathLst>
                <a:path w="1631" h="3383">
                  <a:moveTo>
                    <a:pt x="1514" y="1"/>
                  </a:moveTo>
                  <a:cubicBezTo>
                    <a:pt x="1492" y="1"/>
                    <a:pt x="1469" y="10"/>
                    <a:pt x="1450" y="33"/>
                  </a:cubicBezTo>
                  <a:cubicBezTo>
                    <a:pt x="723" y="990"/>
                    <a:pt x="229" y="2102"/>
                    <a:pt x="9" y="3283"/>
                  </a:cubicBezTo>
                  <a:cubicBezTo>
                    <a:pt x="0" y="3329"/>
                    <a:pt x="30" y="3372"/>
                    <a:pt x="76" y="3382"/>
                  </a:cubicBezTo>
                  <a:cubicBezTo>
                    <a:pt x="81" y="3382"/>
                    <a:pt x="86" y="3383"/>
                    <a:pt x="91" y="3383"/>
                  </a:cubicBezTo>
                  <a:cubicBezTo>
                    <a:pt x="132" y="3383"/>
                    <a:pt x="166" y="3353"/>
                    <a:pt x="173" y="3313"/>
                  </a:cubicBezTo>
                  <a:cubicBezTo>
                    <a:pt x="389" y="2158"/>
                    <a:pt x="873" y="1070"/>
                    <a:pt x="1584" y="135"/>
                  </a:cubicBezTo>
                  <a:cubicBezTo>
                    <a:pt x="1630" y="70"/>
                    <a:pt x="1574" y="1"/>
                    <a:pt x="151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3880" bIns="83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64" name="Google Shape;224;p8"/>
            <p:cNvSpPr/>
            <p:nvPr/>
          </p:nvSpPr>
          <p:spPr>
            <a:xfrm flipH="1">
              <a:off x="8274600" y="4829400"/>
              <a:ext cx="153360" cy="16200"/>
            </a:xfrm>
            <a:custGeom>
              <a:avLst/>
              <a:gdLst>
                <a:gd name="textAreaLeft" fmla="*/ 360 w 153360"/>
                <a:gd name="textAreaRight" fmla="*/ 154080 w 153360"/>
                <a:gd name="textAreaTop" fmla="*/ 0 h 16200"/>
                <a:gd name="textAreaBottom" fmla="*/ 16560 h 16200"/>
              </a:gdLst>
              <a:ahLst/>
              <a:rect l="textAreaLeft" t="textAreaTop" r="textAreaRight" b="textAreaBottom"/>
              <a:pathLst>
                <a:path w="3092" h="337">
                  <a:moveTo>
                    <a:pt x="87" y="0"/>
                  </a:moveTo>
                  <a:cubicBezTo>
                    <a:pt x="43" y="0"/>
                    <a:pt x="6" y="35"/>
                    <a:pt x="4" y="80"/>
                  </a:cubicBezTo>
                  <a:cubicBezTo>
                    <a:pt x="1" y="126"/>
                    <a:pt x="37" y="166"/>
                    <a:pt x="82" y="169"/>
                  </a:cubicBezTo>
                  <a:lnTo>
                    <a:pt x="3007" y="337"/>
                  </a:lnTo>
                  <a:lnTo>
                    <a:pt x="3008" y="337"/>
                  </a:lnTo>
                  <a:cubicBezTo>
                    <a:pt x="3052" y="336"/>
                    <a:pt x="3088" y="299"/>
                    <a:pt x="3089" y="255"/>
                  </a:cubicBezTo>
                  <a:cubicBezTo>
                    <a:pt x="3091" y="210"/>
                    <a:pt x="3056" y="172"/>
                    <a:pt x="3012" y="169"/>
                  </a:cubicBezTo>
                  <a:lnTo>
                    <a:pt x="93" y="0"/>
                  </a:lnTo>
                  <a:cubicBezTo>
                    <a:pt x="91" y="0"/>
                    <a:pt x="89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280" bIns="8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65" name="Google Shape;225;p8"/>
            <p:cNvSpPr/>
            <p:nvPr/>
          </p:nvSpPr>
          <p:spPr>
            <a:xfrm flipH="1">
              <a:off x="8397360" y="4925160"/>
              <a:ext cx="203400" cy="15480"/>
            </a:xfrm>
            <a:custGeom>
              <a:avLst/>
              <a:gdLst>
                <a:gd name="textAreaLeft" fmla="*/ -360 w 203400"/>
                <a:gd name="textAreaRight" fmla="*/ 203400 w 203400"/>
                <a:gd name="textAreaTop" fmla="*/ 0 h 15480"/>
                <a:gd name="textAreaBottom" fmla="*/ 15840 h 15480"/>
              </a:gdLst>
              <a:ahLst/>
              <a:rect l="textAreaLeft" t="textAreaTop" r="textAreaRight" b="textAreaBottom"/>
              <a:pathLst>
                <a:path w="4106" h="322">
                  <a:moveTo>
                    <a:pt x="87" y="1"/>
                  </a:moveTo>
                  <a:cubicBezTo>
                    <a:pt x="41" y="1"/>
                    <a:pt x="4" y="37"/>
                    <a:pt x="3" y="81"/>
                  </a:cubicBezTo>
                  <a:cubicBezTo>
                    <a:pt x="1" y="127"/>
                    <a:pt x="35" y="165"/>
                    <a:pt x="80" y="169"/>
                  </a:cubicBezTo>
                  <a:lnTo>
                    <a:pt x="4023" y="322"/>
                  </a:lnTo>
                  <a:cubicBezTo>
                    <a:pt x="4068" y="320"/>
                    <a:pt x="4104" y="283"/>
                    <a:pt x="4104" y="239"/>
                  </a:cubicBezTo>
                  <a:cubicBezTo>
                    <a:pt x="4105" y="194"/>
                    <a:pt x="4071" y="156"/>
                    <a:pt x="4026" y="153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920" bIns="7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66" name="Google Shape;226;p8"/>
            <p:cNvSpPr/>
            <p:nvPr/>
          </p:nvSpPr>
          <p:spPr>
            <a:xfrm flipH="1">
              <a:off x="8628480" y="5023800"/>
              <a:ext cx="156240" cy="47160"/>
            </a:xfrm>
            <a:custGeom>
              <a:avLst/>
              <a:gdLst>
                <a:gd name="textAreaLeft" fmla="*/ 360 w 156240"/>
                <a:gd name="textAreaRight" fmla="*/ 156960 w 156240"/>
                <a:gd name="textAreaTop" fmla="*/ 0 h 47160"/>
                <a:gd name="textAreaBottom" fmla="*/ 47520 h 47160"/>
              </a:gdLst>
              <a:ahLst/>
              <a:rect l="textAreaLeft" t="textAreaTop" r="textAreaRight" b="textAreaBottom"/>
              <a:pathLst>
                <a:path w="3152" h="959">
                  <a:moveTo>
                    <a:pt x="95" y="0"/>
                  </a:moveTo>
                  <a:cubicBezTo>
                    <a:pt x="59" y="0"/>
                    <a:pt x="25" y="24"/>
                    <a:pt x="14" y="60"/>
                  </a:cubicBezTo>
                  <a:cubicBezTo>
                    <a:pt x="1" y="103"/>
                    <a:pt x="24" y="149"/>
                    <a:pt x="67" y="165"/>
                  </a:cubicBezTo>
                  <a:cubicBezTo>
                    <a:pt x="1037" y="465"/>
                    <a:pt x="2029" y="731"/>
                    <a:pt x="3017" y="956"/>
                  </a:cubicBezTo>
                  <a:cubicBezTo>
                    <a:pt x="3023" y="957"/>
                    <a:pt x="3029" y="958"/>
                    <a:pt x="3036" y="958"/>
                  </a:cubicBezTo>
                  <a:cubicBezTo>
                    <a:pt x="3135" y="957"/>
                    <a:pt x="3152" y="815"/>
                    <a:pt x="3054" y="792"/>
                  </a:cubicBezTo>
                  <a:cubicBezTo>
                    <a:pt x="2071" y="568"/>
                    <a:pt x="1082" y="302"/>
                    <a:pt x="117" y="3"/>
                  </a:cubicBezTo>
                  <a:cubicBezTo>
                    <a:pt x="109" y="1"/>
                    <a:pt x="102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67" name="Google Shape;227;p8"/>
            <p:cNvSpPr/>
            <p:nvPr/>
          </p:nvSpPr>
          <p:spPr>
            <a:xfrm flipH="1">
              <a:off x="8870040" y="5124960"/>
              <a:ext cx="120240" cy="40680"/>
            </a:xfrm>
            <a:custGeom>
              <a:avLst/>
              <a:gdLst>
                <a:gd name="textAreaLeft" fmla="*/ 360 w 120240"/>
                <a:gd name="textAreaRight" fmla="*/ 120960 w 120240"/>
                <a:gd name="textAreaTop" fmla="*/ 0 h 40680"/>
                <a:gd name="textAreaBottom" fmla="*/ 41040 h 40680"/>
              </a:gdLst>
              <a:ahLst/>
              <a:rect l="textAreaLeft" t="textAreaTop" r="textAreaRight" b="textAreaBottom"/>
              <a:pathLst>
                <a:path w="2426" h="825">
                  <a:moveTo>
                    <a:pt x="91" y="0"/>
                  </a:moveTo>
                  <a:cubicBezTo>
                    <a:pt x="52" y="0"/>
                    <a:pt x="16" y="28"/>
                    <a:pt x="8" y="69"/>
                  </a:cubicBezTo>
                  <a:cubicBezTo>
                    <a:pt x="0" y="116"/>
                    <a:pt x="31" y="161"/>
                    <a:pt x="79" y="168"/>
                  </a:cubicBezTo>
                  <a:cubicBezTo>
                    <a:pt x="830" y="313"/>
                    <a:pt x="1567" y="530"/>
                    <a:pt x="2277" y="818"/>
                  </a:cubicBezTo>
                  <a:cubicBezTo>
                    <a:pt x="2287" y="822"/>
                    <a:pt x="2298" y="824"/>
                    <a:pt x="2308" y="824"/>
                  </a:cubicBezTo>
                  <a:cubicBezTo>
                    <a:pt x="2401" y="824"/>
                    <a:pt x="2425" y="697"/>
                    <a:pt x="2340" y="662"/>
                  </a:cubicBezTo>
                  <a:cubicBezTo>
                    <a:pt x="1620" y="371"/>
                    <a:pt x="873" y="149"/>
                    <a:pt x="110" y="2"/>
                  </a:cubicBezTo>
                  <a:cubicBezTo>
                    <a:pt x="104" y="1"/>
                    <a:pt x="97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229;p9"/>
          <p:cNvSpPr/>
          <p:nvPr/>
        </p:nvSpPr>
        <p:spPr>
          <a:xfrm flipH="1" rot="19959000">
            <a:off x="-67320" y="4206960"/>
            <a:ext cx="493560" cy="871200"/>
          </a:xfrm>
          <a:custGeom>
            <a:avLst/>
            <a:gdLst>
              <a:gd name="textAreaLeft" fmla="*/ -360 w 493560"/>
              <a:gd name="textAreaRight" fmla="*/ 493560 w 493560"/>
              <a:gd name="textAreaTop" fmla="*/ 0 h 871200"/>
              <a:gd name="textAreaBottom" fmla="*/ 871560 h 871200"/>
            </a:gdLst>
            <a:ahLst/>
            <a:rect l="textAreaLeft" t="textAreaTop" r="textAreaRight" b="textAreaBottom"/>
            <a:pathLst>
              <a:path w="9433" h="16641">
                <a:moveTo>
                  <a:pt x="668" y="0"/>
                </a:moveTo>
                <a:cubicBezTo>
                  <a:pt x="572" y="0"/>
                  <a:pt x="473" y="18"/>
                  <a:pt x="372" y="57"/>
                </a:cubicBezTo>
                <a:cubicBezTo>
                  <a:pt x="79" y="218"/>
                  <a:pt x="0" y="625"/>
                  <a:pt x="112" y="941"/>
                </a:cubicBezTo>
                <a:cubicBezTo>
                  <a:pt x="365" y="1651"/>
                  <a:pt x="1488" y="2224"/>
                  <a:pt x="2522" y="2950"/>
                </a:cubicBezTo>
                <a:cubicBezTo>
                  <a:pt x="2999" y="3580"/>
                  <a:pt x="3449" y="4228"/>
                  <a:pt x="3870" y="4895"/>
                </a:cubicBezTo>
                <a:cubicBezTo>
                  <a:pt x="3492" y="4437"/>
                  <a:pt x="2958" y="3903"/>
                  <a:pt x="2455" y="3804"/>
                </a:cubicBezTo>
                <a:cubicBezTo>
                  <a:pt x="2414" y="3796"/>
                  <a:pt x="2371" y="3792"/>
                  <a:pt x="2329" y="3792"/>
                </a:cubicBezTo>
                <a:cubicBezTo>
                  <a:pt x="2189" y="3792"/>
                  <a:pt x="2049" y="3837"/>
                  <a:pt x="1955" y="3938"/>
                </a:cubicBezTo>
                <a:cubicBezTo>
                  <a:pt x="1782" y="4124"/>
                  <a:pt x="1821" y="4439"/>
                  <a:pt x="1977" y="4641"/>
                </a:cubicBezTo>
                <a:cubicBezTo>
                  <a:pt x="2338" y="5109"/>
                  <a:pt x="3328" y="5252"/>
                  <a:pt x="4271" y="5551"/>
                </a:cubicBezTo>
                <a:cubicBezTo>
                  <a:pt x="4547" y="6014"/>
                  <a:pt x="4809" y="6485"/>
                  <a:pt x="5057" y="6964"/>
                </a:cubicBezTo>
                <a:cubicBezTo>
                  <a:pt x="4683" y="6509"/>
                  <a:pt x="4061" y="5866"/>
                  <a:pt x="3493" y="5824"/>
                </a:cubicBezTo>
                <a:cubicBezTo>
                  <a:pt x="3478" y="5823"/>
                  <a:pt x="3463" y="5822"/>
                  <a:pt x="3448" y="5822"/>
                </a:cubicBezTo>
                <a:cubicBezTo>
                  <a:pt x="3289" y="5822"/>
                  <a:pt x="3126" y="5882"/>
                  <a:pt x="3032" y="6009"/>
                </a:cubicBezTo>
                <a:cubicBezTo>
                  <a:pt x="2889" y="6206"/>
                  <a:pt x="2962" y="6501"/>
                  <a:pt x="3133" y="6676"/>
                </a:cubicBezTo>
                <a:cubicBezTo>
                  <a:pt x="3527" y="7079"/>
                  <a:pt x="4357" y="7207"/>
                  <a:pt x="5273" y="7390"/>
                </a:cubicBezTo>
                <a:cubicBezTo>
                  <a:pt x="5523" y="7891"/>
                  <a:pt x="5757" y="8398"/>
                  <a:pt x="5976" y="8914"/>
                </a:cubicBezTo>
                <a:cubicBezTo>
                  <a:pt x="5792" y="8640"/>
                  <a:pt x="5548" y="8298"/>
                  <a:pt x="5309" y="8008"/>
                </a:cubicBezTo>
                <a:cubicBezTo>
                  <a:pt x="5021" y="7661"/>
                  <a:pt x="4746" y="7555"/>
                  <a:pt x="4520" y="7555"/>
                </a:cubicBezTo>
                <a:cubicBezTo>
                  <a:pt x="4262" y="7555"/>
                  <a:pt x="4070" y="7694"/>
                  <a:pt x="4000" y="7770"/>
                </a:cubicBezTo>
                <a:cubicBezTo>
                  <a:pt x="3781" y="8011"/>
                  <a:pt x="3786" y="8534"/>
                  <a:pt x="4530" y="8925"/>
                </a:cubicBezTo>
                <a:cubicBezTo>
                  <a:pt x="5231" y="9295"/>
                  <a:pt x="5908" y="9370"/>
                  <a:pt x="6174" y="9389"/>
                </a:cubicBezTo>
                <a:cubicBezTo>
                  <a:pt x="6422" y="10003"/>
                  <a:pt x="6650" y="10624"/>
                  <a:pt x="6855" y="11252"/>
                </a:cubicBezTo>
                <a:cubicBezTo>
                  <a:pt x="6661" y="10962"/>
                  <a:pt x="6388" y="10575"/>
                  <a:pt x="6121" y="10252"/>
                </a:cubicBezTo>
                <a:cubicBezTo>
                  <a:pt x="5825" y="9895"/>
                  <a:pt x="5542" y="9786"/>
                  <a:pt x="5310" y="9786"/>
                </a:cubicBezTo>
                <a:cubicBezTo>
                  <a:pt x="5045" y="9786"/>
                  <a:pt x="4847" y="9929"/>
                  <a:pt x="4776" y="10008"/>
                </a:cubicBezTo>
                <a:cubicBezTo>
                  <a:pt x="4549" y="10255"/>
                  <a:pt x="4555" y="10792"/>
                  <a:pt x="5320" y="11196"/>
                </a:cubicBezTo>
                <a:cubicBezTo>
                  <a:pt x="6022" y="11566"/>
                  <a:pt x="6699" y="11650"/>
                  <a:pt x="6988" y="11671"/>
                </a:cubicBezTo>
                <a:cubicBezTo>
                  <a:pt x="7193" y="12333"/>
                  <a:pt x="7374" y="12999"/>
                  <a:pt x="7529" y="13673"/>
                </a:cubicBezTo>
                <a:cubicBezTo>
                  <a:pt x="7371" y="13341"/>
                  <a:pt x="7154" y="12913"/>
                  <a:pt x="6934" y="12549"/>
                </a:cubicBezTo>
                <a:cubicBezTo>
                  <a:pt x="6634" y="12053"/>
                  <a:pt x="6298" y="11916"/>
                  <a:pt x="6027" y="11916"/>
                </a:cubicBezTo>
                <a:cubicBezTo>
                  <a:pt x="5799" y="11916"/>
                  <a:pt x="5617" y="12012"/>
                  <a:pt x="5541" y="12074"/>
                </a:cubicBezTo>
                <a:cubicBezTo>
                  <a:pt x="5260" y="12302"/>
                  <a:pt x="5180" y="12873"/>
                  <a:pt x="5931" y="13424"/>
                </a:cubicBezTo>
                <a:cubicBezTo>
                  <a:pt x="6629" y="13937"/>
                  <a:pt x="7350" y="14133"/>
                  <a:pt x="7645" y="14199"/>
                </a:cubicBezTo>
                <a:cubicBezTo>
                  <a:pt x="7814" y="14994"/>
                  <a:pt x="7946" y="15794"/>
                  <a:pt x="8045" y="16600"/>
                </a:cubicBezTo>
                <a:cubicBezTo>
                  <a:pt x="8096" y="16609"/>
                  <a:pt x="8148" y="16622"/>
                  <a:pt x="8198" y="16640"/>
                </a:cubicBezTo>
                <a:lnTo>
                  <a:pt x="8201" y="16641"/>
                </a:lnTo>
                <a:cubicBezTo>
                  <a:pt x="8140" y="16123"/>
                  <a:pt x="8063" y="15607"/>
                  <a:pt x="7973" y="15092"/>
                </a:cubicBezTo>
                <a:cubicBezTo>
                  <a:pt x="7916" y="14774"/>
                  <a:pt x="7855" y="14455"/>
                  <a:pt x="7787" y="14137"/>
                </a:cubicBezTo>
                <a:cubicBezTo>
                  <a:pt x="8157" y="13778"/>
                  <a:pt x="9433" y="12449"/>
                  <a:pt x="9270" y="11359"/>
                </a:cubicBezTo>
                <a:cubicBezTo>
                  <a:pt x="9234" y="11110"/>
                  <a:pt x="9092" y="10865"/>
                  <a:pt x="8863" y="10762"/>
                </a:cubicBezTo>
                <a:cubicBezTo>
                  <a:pt x="8788" y="10729"/>
                  <a:pt x="8708" y="10713"/>
                  <a:pt x="8628" y="10713"/>
                </a:cubicBezTo>
                <a:cubicBezTo>
                  <a:pt x="8366" y="10713"/>
                  <a:pt x="8100" y="10879"/>
                  <a:pt x="7951" y="11106"/>
                </a:cubicBezTo>
                <a:cubicBezTo>
                  <a:pt x="7648" y="11570"/>
                  <a:pt x="7629" y="12763"/>
                  <a:pt x="7652" y="13533"/>
                </a:cubicBezTo>
                <a:cubicBezTo>
                  <a:pt x="7495" y="12863"/>
                  <a:pt x="7313" y="12198"/>
                  <a:pt x="7107" y="11539"/>
                </a:cubicBezTo>
                <a:cubicBezTo>
                  <a:pt x="7372" y="11213"/>
                  <a:pt x="8296" y="9991"/>
                  <a:pt x="8056" y="9110"/>
                </a:cubicBezTo>
                <a:cubicBezTo>
                  <a:pt x="8001" y="8910"/>
                  <a:pt x="7861" y="8721"/>
                  <a:pt x="7664" y="8660"/>
                </a:cubicBezTo>
                <a:cubicBezTo>
                  <a:pt x="7618" y="8646"/>
                  <a:pt x="7571" y="8639"/>
                  <a:pt x="7525" y="8639"/>
                </a:cubicBezTo>
                <a:cubicBezTo>
                  <a:pt x="7289" y="8639"/>
                  <a:pt x="7057" y="8812"/>
                  <a:pt x="6949" y="9031"/>
                </a:cubicBezTo>
                <a:cubicBezTo>
                  <a:pt x="6751" y="9430"/>
                  <a:pt x="6841" y="10369"/>
                  <a:pt x="6932" y="11001"/>
                </a:cubicBezTo>
                <a:cubicBezTo>
                  <a:pt x="6839" y="10720"/>
                  <a:pt x="6740" y="10443"/>
                  <a:pt x="6639" y="10166"/>
                </a:cubicBezTo>
                <a:cubicBezTo>
                  <a:pt x="6521" y="9848"/>
                  <a:pt x="6398" y="9534"/>
                  <a:pt x="6269" y="9220"/>
                </a:cubicBezTo>
                <a:cubicBezTo>
                  <a:pt x="6514" y="8841"/>
                  <a:pt x="7336" y="7475"/>
                  <a:pt x="7103" y="6617"/>
                </a:cubicBezTo>
                <a:cubicBezTo>
                  <a:pt x="7050" y="6420"/>
                  <a:pt x="6913" y="6236"/>
                  <a:pt x="6719" y="6176"/>
                </a:cubicBezTo>
                <a:cubicBezTo>
                  <a:pt x="6673" y="6162"/>
                  <a:pt x="6628" y="6155"/>
                  <a:pt x="6582" y="6155"/>
                </a:cubicBezTo>
                <a:cubicBezTo>
                  <a:pt x="6351" y="6155"/>
                  <a:pt x="6125" y="6325"/>
                  <a:pt x="6020" y="6539"/>
                </a:cubicBezTo>
                <a:cubicBezTo>
                  <a:pt x="5767" y="7047"/>
                  <a:pt x="5868" y="7836"/>
                  <a:pt x="6068" y="8742"/>
                </a:cubicBezTo>
                <a:cubicBezTo>
                  <a:pt x="5790" y="8098"/>
                  <a:pt x="5490" y="7467"/>
                  <a:pt x="5166" y="6848"/>
                </a:cubicBezTo>
                <a:cubicBezTo>
                  <a:pt x="5265" y="6703"/>
                  <a:pt x="5495" y="6312"/>
                  <a:pt x="5872" y="5380"/>
                </a:cubicBezTo>
                <a:cubicBezTo>
                  <a:pt x="6236" y="4475"/>
                  <a:pt x="5639" y="4145"/>
                  <a:pt x="5447" y="4096"/>
                </a:cubicBezTo>
                <a:cubicBezTo>
                  <a:pt x="5410" y="4087"/>
                  <a:pt x="5370" y="4082"/>
                  <a:pt x="5330" y="4082"/>
                </a:cubicBezTo>
                <a:cubicBezTo>
                  <a:pt x="5023" y="4082"/>
                  <a:pt x="4661" y="4367"/>
                  <a:pt x="4672" y="5121"/>
                </a:cubicBezTo>
                <a:cubicBezTo>
                  <a:pt x="4679" y="5507"/>
                  <a:pt x="4739" y="5890"/>
                  <a:pt x="4851" y="6260"/>
                </a:cubicBezTo>
                <a:cubicBezTo>
                  <a:pt x="4720" y="6022"/>
                  <a:pt x="4585" y="5787"/>
                  <a:pt x="4447" y="5553"/>
                </a:cubicBezTo>
                <a:cubicBezTo>
                  <a:pt x="4377" y="5434"/>
                  <a:pt x="4306" y="5315"/>
                  <a:pt x="4233" y="5197"/>
                </a:cubicBezTo>
                <a:cubicBezTo>
                  <a:pt x="4344" y="4753"/>
                  <a:pt x="4697" y="3163"/>
                  <a:pt x="4240" y="2407"/>
                </a:cubicBezTo>
                <a:cubicBezTo>
                  <a:pt x="4137" y="2234"/>
                  <a:pt x="3957" y="2095"/>
                  <a:pt x="3756" y="2091"/>
                </a:cubicBezTo>
                <a:cubicBezTo>
                  <a:pt x="3753" y="2091"/>
                  <a:pt x="3749" y="2091"/>
                  <a:pt x="3746" y="2091"/>
                </a:cubicBezTo>
                <a:cubicBezTo>
                  <a:pt x="3467" y="2091"/>
                  <a:pt x="3241" y="2352"/>
                  <a:pt x="3191" y="2628"/>
                </a:cubicBezTo>
                <a:cubicBezTo>
                  <a:pt x="3097" y="3142"/>
                  <a:pt x="3473" y="3835"/>
                  <a:pt x="3862" y="4603"/>
                </a:cubicBezTo>
                <a:cubicBezTo>
                  <a:pt x="3485" y="4020"/>
                  <a:pt x="3087" y="3451"/>
                  <a:pt x="2671" y="2901"/>
                </a:cubicBezTo>
                <a:cubicBezTo>
                  <a:pt x="2469" y="2217"/>
                  <a:pt x="1732" y="0"/>
                  <a:pt x="668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570" name="Google Shape;230;p9"/>
          <p:cNvGrpSpPr/>
          <p:nvPr/>
        </p:nvGrpSpPr>
        <p:grpSpPr>
          <a:xfrm>
            <a:off x="89280" y="4035600"/>
            <a:ext cx="757800" cy="1145880"/>
            <a:chOff x="89280" y="4035600"/>
            <a:chExt cx="757800" cy="1145880"/>
          </a:xfrm>
        </p:grpSpPr>
        <p:sp>
          <p:nvSpPr>
            <p:cNvPr id="571" name="Google Shape;231;p9"/>
            <p:cNvSpPr/>
            <p:nvPr/>
          </p:nvSpPr>
          <p:spPr>
            <a:xfrm rot="5400000">
              <a:off x="-104760" y="4229640"/>
              <a:ext cx="1145880" cy="757800"/>
            </a:xfrm>
            <a:custGeom>
              <a:avLst/>
              <a:gdLst>
                <a:gd name="textAreaLeft" fmla="*/ 0 w 1145880"/>
                <a:gd name="textAreaRight" fmla="*/ 1146240 w 1145880"/>
                <a:gd name="textAreaTop" fmla="*/ 0 h 757800"/>
                <a:gd name="textAreaBottom" fmla="*/ 758160 h 757800"/>
              </a:gdLst>
              <a:ahLst/>
              <a:rect l="textAreaLeft" t="textAreaTop" r="textAreaRight" b="textAreaBottom"/>
              <a:pathLst>
                <a:path w="26910" h="17803">
                  <a:moveTo>
                    <a:pt x="5090" y="0"/>
                  </a:moveTo>
                  <a:cubicBezTo>
                    <a:pt x="4306" y="0"/>
                    <a:pt x="3720" y="238"/>
                    <a:pt x="3627" y="851"/>
                  </a:cubicBezTo>
                  <a:cubicBezTo>
                    <a:pt x="3599" y="1037"/>
                    <a:pt x="3660" y="1234"/>
                    <a:pt x="3777" y="1380"/>
                  </a:cubicBezTo>
                  <a:cubicBezTo>
                    <a:pt x="3148" y="1057"/>
                    <a:pt x="2420" y="785"/>
                    <a:pt x="1717" y="785"/>
                  </a:cubicBezTo>
                  <a:cubicBezTo>
                    <a:pt x="1469" y="785"/>
                    <a:pt x="1225" y="819"/>
                    <a:pt x="988" y="896"/>
                  </a:cubicBezTo>
                  <a:cubicBezTo>
                    <a:pt x="480" y="1063"/>
                    <a:pt x="1" y="1527"/>
                    <a:pt x="78" y="2056"/>
                  </a:cubicBezTo>
                  <a:cubicBezTo>
                    <a:pt x="197" y="2864"/>
                    <a:pt x="1246" y="3394"/>
                    <a:pt x="2947" y="3394"/>
                  </a:cubicBezTo>
                  <a:cubicBezTo>
                    <a:pt x="3453" y="3394"/>
                    <a:pt x="4018" y="3346"/>
                    <a:pt x="4633" y="3246"/>
                  </a:cubicBezTo>
                  <a:lnTo>
                    <a:pt x="4633" y="3246"/>
                  </a:lnTo>
                  <a:cubicBezTo>
                    <a:pt x="3490" y="3451"/>
                    <a:pt x="3248" y="4602"/>
                    <a:pt x="4005" y="5279"/>
                  </a:cubicBezTo>
                  <a:cubicBezTo>
                    <a:pt x="4535" y="5753"/>
                    <a:pt x="5578" y="5894"/>
                    <a:pt x="6526" y="5894"/>
                  </a:cubicBezTo>
                  <a:cubicBezTo>
                    <a:pt x="6998" y="5894"/>
                    <a:pt x="7447" y="5859"/>
                    <a:pt x="7797" y="5813"/>
                  </a:cubicBezTo>
                  <a:lnTo>
                    <a:pt x="7797" y="5813"/>
                  </a:lnTo>
                  <a:cubicBezTo>
                    <a:pt x="7150" y="6094"/>
                    <a:pt x="6904" y="6604"/>
                    <a:pt x="6957" y="7009"/>
                  </a:cubicBezTo>
                  <a:cubicBezTo>
                    <a:pt x="7094" y="8060"/>
                    <a:pt x="8945" y="8339"/>
                    <a:pt x="10621" y="8339"/>
                  </a:cubicBezTo>
                  <a:cubicBezTo>
                    <a:pt x="11504" y="8339"/>
                    <a:pt x="12338" y="8262"/>
                    <a:pt x="12847" y="8179"/>
                  </a:cubicBezTo>
                  <a:lnTo>
                    <a:pt x="12847" y="8179"/>
                  </a:lnTo>
                  <a:cubicBezTo>
                    <a:pt x="12205" y="8532"/>
                    <a:pt x="12021" y="9105"/>
                    <a:pt x="12169" y="9522"/>
                  </a:cubicBezTo>
                  <a:cubicBezTo>
                    <a:pt x="12489" y="10422"/>
                    <a:pt x="15043" y="11225"/>
                    <a:pt x="17135" y="11225"/>
                  </a:cubicBezTo>
                  <a:cubicBezTo>
                    <a:pt x="17245" y="11225"/>
                    <a:pt x="17354" y="11223"/>
                    <a:pt x="17461" y="11218"/>
                  </a:cubicBezTo>
                  <a:lnTo>
                    <a:pt x="17461" y="11218"/>
                  </a:lnTo>
                  <a:cubicBezTo>
                    <a:pt x="16984" y="11504"/>
                    <a:pt x="16780" y="11966"/>
                    <a:pt x="16812" y="12399"/>
                  </a:cubicBezTo>
                  <a:cubicBezTo>
                    <a:pt x="16961" y="14449"/>
                    <a:pt x="24922" y="17260"/>
                    <a:pt x="26910" y="17803"/>
                  </a:cubicBezTo>
                  <a:cubicBezTo>
                    <a:pt x="26636" y="14635"/>
                    <a:pt x="25587" y="8768"/>
                    <a:pt x="23718" y="8768"/>
                  </a:cubicBezTo>
                  <a:cubicBezTo>
                    <a:pt x="23589" y="8768"/>
                    <a:pt x="23457" y="8796"/>
                    <a:pt x="23320" y="8854"/>
                  </a:cubicBezTo>
                  <a:cubicBezTo>
                    <a:pt x="23017" y="8985"/>
                    <a:pt x="22818" y="9353"/>
                    <a:pt x="22919" y="9659"/>
                  </a:cubicBezTo>
                  <a:cubicBezTo>
                    <a:pt x="20674" y="4052"/>
                    <a:pt x="17477" y="2425"/>
                    <a:pt x="15704" y="2425"/>
                  </a:cubicBezTo>
                  <a:cubicBezTo>
                    <a:pt x="15081" y="2425"/>
                    <a:pt x="14634" y="2626"/>
                    <a:pt x="14466" y="2925"/>
                  </a:cubicBezTo>
                  <a:cubicBezTo>
                    <a:pt x="14335" y="3155"/>
                    <a:pt x="14326" y="3434"/>
                    <a:pt x="14393" y="3693"/>
                  </a:cubicBezTo>
                  <a:cubicBezTo>
                    <a:pt x="13633" y="2673"/>
                    <a:pt x="11720" y="650"/>
                    <a:pt x="10518" y="520"/>
                  </a:cubicBezTo>
                  <a:cubicBezTo>
                    <a:pt x="10475" y="516"/>
                    <a:pt x="10433" y="513"/>
                    <a:pt x="10391" y="513"/>
                  </a:cubicBezTo>
                  <a:cubicBezTo>
                    <a:pt x="9779" y="513"/>
                    <a:pt x="9295" y="999"/>
                    <a:pt x="9553" y="1542"/>
                  </a:cubicBezTo>
                  <a:cubicBezTo>
                    <a:pt x="8620" y="797"/>
                    <a:pt x="6524" y="0"/>
                    <a:pt x="509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72" name="Google Shape;232;p9"/>
            <p:cNvSpPr/>
            <p:nvPr/>
          </p:nvSpPr>
          <p:spPr>
            <a:xfrm rot="5400000">
              <a:off x="-23400" y="4361760"/>
              <a:ext cx="934920" cy="613800"/>
            </a:xfrm>
            <a:custGeom>
              <a:avLst/>
              <a:gdLst>
                <a:gd name="textAreaLeft" fmla="*/ 0 w 934920"/>
                <a:gd name="textAreaRight" fmla="*/ 935280 w 934920"/>
                <a:gd name="textAreaTop" fmla="*/ 0 h 613800"/>
                <a:gd name="textAreaBottom" fmla="*/ 614160 h 613800"/>
              </a:gdLst>
              <a:ahLst/>
              <a:rect l="textAreaLeft" t="textAreaTop" r="textAreaRight" b="textAreaBottom"/>
              <a:pathLst>
                <a:path w="21958" h="14420">
                  <a:moveTo>
                    <a:pt x="92" y="1"/>
                  </a:moveTo>
                  <a:cubicBezTo>
                    <a:pt x="53" y="1"/>
                    <a:pt x="18" y="28"/>
                    <a:pt x="10" y="67"/>
                  </a:cubicBezTo>
                  <a:cubicBezTo>
                    <a:pt x="1" y="112"/>
                    <a:pt x="29" y="156"/>
                    <a:pt x="73" y="167"/>
                  </a:cubicBezTo>
                  <a:cubicBezTo>
                    <a:pt x="8585" y="1938"/>
                    <a:pt x="16902" y="7386"/>
                    <a:pt x="21781" y="14383"/>
                  </a:cubicBezTo>
                  <a:cubicBezTo>
                    <a:pt x="21796" y="14405"/>
                    <a:pt x="21822" y="14418"/>
                    <a:pt x="21849" y="14420"/>
                  </a:cubicBezTo>
                  <a:cubicBezTo>
                    <a:pt x="21918" y="14418"/>
                    <a:pt x="21958" y="14343"/>
                    <a:pt x="21919" y="14287"/>
                  </a:cubicBezTo>
                  <a:cubicBezTo>
                    <a:pt x="19489" y="10801"/>
                    <a:pt x="16162" y="7630"/>
                    <a:pt x="12297" y="5116"/>
                  </a:cubicBezTo>
                  <a:cubicBezTo>
                    <a:pt x="8488" y="2637"/>
                    <a:pt x="4273" y="869"/>
                    <a:pt x="107" y="2"/>
                  </a:cubicBezTo>
                  <a:cubicBezTo>
                    <a:pt x="102" y="1"/>
                    <a:pt x="97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73" name="Google Shape;233;p9"/>
            <p:cNvSpPr/>
            <p:nvPr/>
          </p:nvSpPr>
          <p:spPr>
            <a:xfrm rot="5400000">
              <a:off x="704880" y="4327920"/>
              <a:ext cx="107640" cy="67320"/>
            </a:xfrm>
            <a:custGeom>
              <a:avLst/>
              <a:gdLst>
                <a:gd name="textAreaLeft" fmla="*/ 0 w 107640"/>
                <a:gd name="textAreaRight" fmla="*/ 108000 w 107640"/>
                <a:gd name="textAreaTop" fmla="*/ 0 h 67320"/>
                <a:gd name="textAreaBottom" fmla="*/ 67680 h 67320"/>
              </a:gdLst>
              <a:ahLst/>
              <a:rect l="textAreaLeft" t="textAreaTop" r="textAreaRight" b="textAreaBottom"/>
              <a:pathLst>
                <a:path w="2535" h="1589">
                  <a:moveTo>
                    <a:pt x="98" y="0"/>
                  </a:moveTo>
                  <a:cubicBezTo>
                    <a:pt x="65" y="0"/>
                    <a:pt x="33" y="20"/>
                    <a:pt x="19" y="53"/>
                  </a:cubicBezTo>
                  <a:cubicBezTo>
                    <a:pt x="1" y="98"/>
                    <a:pt x="25" y="150"/>
                    <a:pt x="71" y="165"/>
                  </a:cubicBezTo>
                  <a:cubicBezTo>
                    <a:pt x="906" y="506"/>
                    <a:pt x="1681" y="981"/>
                    <a:pt x="2366" y="1567"/>
                  </a:cubicBezTo>
                  <a:cubicBezTo>
                    <a:pt x="2382" y="1581"/>
                    <a:pt x="2401" y="1588"/>
                    <a:pt x="2421" y="1588"/>
                  </a:cubicBezTo>
                  <a:cubicBezTo>
                    <a:pt x="2500" y="1588"/>
                    <a:pt x="2535" y="1491"/>
                    <a:pt x="2476" y="1440"/>
                  </a:cubicBezTo>
                  <a:cubicBezTo>
                    <a:pt x="1777" y="841"/>
                    <a:pt x="987" y="358"/>
                    <a:pt x="135" y="10"/>
                  </a:cubicBezTo>
                  <a:cubicBezTo>
                    <a:pt x="123" y="3"/>
                    <a:pt x="110" y="0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3840" bIns="33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74" name="Google Shape;234;p9"/>
            <p:cNvSpPr/>
            <p:nvPr/>
          </p:nvSpPr>
          <p:spPr>
            <a:xfrm rot="5400000">
              <a:off x="651240" y="4505760"/>
              <a:ext cx="84600" cy="93240"/>
            </a:xfrm>
            <a:custGeom>
              <a:avLst/>
              <a:gdLst>
                <a:gd name="textAreaLeft" fmla="*/ 0 w 84600"/>
                <a:gd name="textAreaRight" fmla="*/ 84960 w 84600"/>
                <a:gd name="textAreaTop" fmla="*/ 0 h 93240"/>
                <a:gd name="textAreaBottom" fmla="*/ 93600 h 93240"/>
              </a:gdLst>
              <a:ahLst/>
              <a:rect l="textAreaLeft" t="textAreaTop" r="textAreaRight" b="textAreaBottom"/>
              <a:pathLst>
                <a:path w="1998" h="2200">
                  <a:moveTo>
                    <a:pt x="96" y="0"/>
                  </a:moveTo>
                  <a:cubicBezTo>
                    <a:pt x="71" y="0"/>
                    <a:pt x="47" y="11"/>
                    <a:pt x="30" y="33"/>
                  </a:cubicBezTo>
                  <a:cubicBezTo>
                    <a:pt x="1" y="71"/>
                    <a:pt x="9" y="124"/>
                    <a:pt x="46" y="152"/>
                  </a:cubicBezTo>
                  <a:cubicBezTo>
                    <a:pt x="761" y="700"/>
                    <a:pt x="1362" y="1382"/>
                    <a:pt x="1820" y="2158"/>
                  </a:cubicBezTo>
                  <a:cubicBezTo>
                    <a:pt x="1834" y="2184"/>
                    <a:pt x="1862" y="2199"/>
                    <a:pt x="1892" y="2199"/>
                  </a:cubicBezTo>
                  <a:cubicBezTo>
                    <a:pt x="1957" y="2199"/>
                    <a:pt x="1998" y="2129"/>
                    <a:pt x="1964" y="2073"/>
                  </a:cubicBezTo>
                  <a:cubicBezTo>
                    <a:pt x="1497" y="1278"/>
                    <a:pt x="881" y="580"/>
                    <a:pt x="149" y="18"/>
                  </a:cubicBezTo>
                  <a:cubicBezTo>
                    <a:pt x="133" y="6"/>
                    <a:pt x="115" y="0"/>
                    <a:pt x="9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75" name="Google Shape;235;p9"/>
            <p:cNvSpPr/>
            <p:nvPr/>
          </p:nvSpPr>
          <p:spPr>
            <a:xfrm rot="5400000">
              <a:off x="523440" y="4719600"/>
              <a:ext cx="122040" cy="145440"/>
            </a:xfrm>
            <a:custGeom>
              <a:avLst/>
              <a:gdLst>
                <a:gd name="textAreaLeft" fmla="*/ 0 w 122040"/>
                <a:gd name="textAreaRight" fmla="*/ 122400 w 122040"/>
                <a:gd name="textAreaTop" fmla="*/ 0 h 145440"/>
                <a:gd name="textAreaBottom" fmla="*/ 145800 h 145440"/>
              </a:gdLst>
              <a:ahLst/>
              <a:rect l="textAreaLeft" t="textAreaTop" r="textAreaRight" b="textAreaBottom"/>
              <a:pathLst>
                <a:path w="2872" h="3427">
                  <a:moveTo>
                    <a:pt x="121" y="1"/>
                  </a:moveTo>
                  <a:cubicBezTo>
                    <a:pt x="51" y="1"/>
                    <a:pt x="0" y="100"/>
                    <a:pt x="72" y="154"/>
                  </a:cubicBezTo>
                  <a:cubicBezTo>
                    <a:pt x="1228" y="965"/>
                    <a:pt x="2137" y="2080"/>
                    <a:pt x="2699" y="3376"/>
                  </a:cubicBezTo>
                  <a:cubicBezTo>
                    <a:pt x="2712" y="3407"/>
                    <a:pt x="2742" y="3427"/>
                    <a:pt x="2776" y="3427"/>
                  </a:cubicBezTo>
                  <a:cubicBezTo>
                    <a:pt x="2788" y="3427"/>
                    <a:pt x="2799" y="3424"/>
                    <a:pt x="2810" y="3420"/>
                  </a:cubicBezTo>
                  <a:cubicBezTo>
                    <a:pt x="2852" y="3401"/>
                    <a:pt x="2872" y="3351"/>
                    <a:pt x="2853" y="3309"/>
                  </a:cubicBezTo>
                  <a:cubicBezTo>
                    <a:pt x="2279" y="1985"/>
                    <a:pt x="1350" y="845"/>
                    <a:pt x="169" y="16"/>
                  </a:cubicBezTo>
                  <a:cubicBezTo>
                    <a:pt x="153" y="6"/>
                    <a:pt x="137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2720" bIns="72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76" name="Google Shape;236;p9"/>
            <p:cNvSpPr/>
            <p:nvPr/>
          </p:nvSpPr>
          <p:spPr>
            <a:xfrm rot="5400000">
              <a:off x="491400" y="4482360"/>
              <a:ext cx="146520" cy="21600"/>
            </a:xfrm>
            <a:custGeom>
              <a:avLst/>
              <a:gdLst>
                <a:gd name="textAreaLeft" fmla="*/ 0 w 146520"/>
                <a:gd name="textAreaRight" fmla="*/ 146880 w 146520"/>
                <a:gd name="textAreaTop" fmla="*/ 0 h 21600"/>
                <a:gd name="textAreaBottom" fmla="*/ 21960 h 21600"/>
              </a:gdLst>
              <a:ahLst/>
              <a:rect l="textAreaLeft" t="textAreaTop" r="textAreaRight" b="textAreaBottom"/>
              <a:pathLst>
                <a:path w="3449" h="517">
                  <a:moveTo>
                    <a:pt x="3355" y="1"/>
                  </a:moveTo>
                  <a:cubicBezTo>
                    <a:pt x="3347" y="1"/>
                    <a:pt x="3338" y="2"/>
                    <a:pt x="3329" y="5"/>
                  </a:cubicBezTo>
                  <a:cubicBezTo>
                    <a:pt x="2593" y="233"/>
                    <a:pt x="1829" y="349"/>
                    <a:pt x="1062" y="349"/>
                  </a:cubicBezTo>
                  <a:cubicBezTo>
                    <a:pt x="741" y="349"/>
                    <a:pt x="419" y="328"/>
                    <a:pt x="99" y="288"/>
                  </a:cubicBezTo>
                  <a:cubicBezTo>
                    <a:pt x="95" y="287"/>
                    <a:pt x="92" y="287"/>
                    <a:pt x="89" y="287"/>
                  </a:cubicBezTo>
                  <a:cubicBezTo>
                    <a:pt x="47" y="287"/>
                    <a:pt x="12" y="318"/>
                    <a:pt x="6" y="360"/>
                  </a:cubicBezTo>
                  <a:cubicBezTo>
                    <a:pt x="0" y="406"/>
                    <a:pt x="32" y="447"/>
                    <a:pt x="77" y="454"/>
                  </a:cubicBezTo>
                  <a:cubicBezTo>
                    <a:pt x="403" y="496"/>
                    <a:pt x="731" y="516"/>
                    <a:pt x="1060" y="516"/>
                  </a:cubicBezTo>
                  <a:cubicBezTo>
                    <a:pt x="1064" y="516"/>
                    <a:pt x="1067" y="516"/>
                    <a:pt x="1070" y="516"/>
                  </a:cubicBezTo>
                  <a:cubicBezTo>
                    <a:pt x="1853" y="516"/>
                    <a:pt x="2632" y="397"/>
                    <a:pt x="3380" y="166"/>
                  </a:cubicBezTo>
                  <a:cubicBezTo>
                    <a:pt x="3424" y="152"/>
                    <a:pt x="3448" y="104"/>
                    <a:pt x="3435" y="60"/>
                  </a:cubicBezTo>
                  <a:cubicBezTo>
                    <a:pt x="3424" y="24"/>
                    <a:pt x="3391" y="1"/>
                    <a:pt x="335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0800" bIns="10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77" name="Google Shape;237;p9"/>
            <p:cNvSpPr/>
            <p:nvPr/>
          </p:nvSpPr>
          <p:spPr>
            <a:xfrm rot="5400000">
              <a:off x="578160" y="4292640"/>
              <a:ext cx="141480" cy="14040"/>
            </a:xfrm>
            <a:custGeom>
              <a:avLst/>
              <a:gdLst>
                <a:gd name="textAreaLeft" fmla="*/ 0 w 141480"/>
                <a:gd name="textAreaRight" fmla="*/ 141840 w 141480"/>
                <a:gd name="textAreaTop" fmla="*/ 0 h 14040"/>
                <a:gd name="textAreaBottom" fmla="*/ 14400 h 14040"/>
              </a:gdLst>
              <a:ahLst/>
              <a:rect l="textAreaLeft" t="textAreaTop" r="textAreaRight" b="textAreaBottom"/>
              <a:pathLst>
                <a:path w="3326" h="342">
                  <a:moveTo>
                    <a:pt x="3234" y="0"/>
                  </a:moveTo>
                  <a:cubicBezTo>
                    <a:pt x="3229" y="0"/>
                    <a:pt x="3223" y="1"/>
                    <a:pt x="3218" y="2"/>
                  </a:cubicBezTo>
                  <a:cubicBezTo>
                    <a:pt x="2703" y="116"/>
                    <a:pt x="2178" y="173"/>
                    <a:pt x="1653" y="173"/>
                  </a:cubicBezTo>
                  <a:cubicBezTo>
                    <a:pt x="1136" y="173"/>
                    <a:pt x="619" y="118"/>
                    <a:pt x="112" y="7"/>
                  </a:cubicBezTo>
                  <a:cubicBezTo>
                    <a:pt x="106" y="6"/>
                    <a:pt x="100" y="5"/>
                    <a:pt x="94" y="5"/>
                  </a:cubicBezTo>
                  <a:cubicBezTo>
                    <a:pt x="55" y="5"/>
                    <a:pt x="20" y="32"/>
                    <a:pt x="11" y="71"/>
                  </a:cubicBezTo>
                  <a:cubicBezTo>
                    <a:pt x="1" y="117"/>
                    <a:pt x="30" y="162"/>
                    <a:pt x="75" y="172"/>
                  </a:cubicBezTo>
                  <a:cubicBezTo>
                    <a:pt x="593" y="284"/>
                    <a:pt x="1122" y="341"/>
                    <a:pt x="1652" y="341"/>
                  </a:cubicBezTo>
                  <a:cubicBezTo>
                    <a:pt x="2191" y="341"/>
                    <a:pt x="2728" y="282"/>
                    <a:pt x="3254" y="166"/>
                  </a:cubicBezTo>
                  <a:cubicBezTo>
                    <a:pt x="3299" y="154"/>
                    <a:pt x="3326" y="110"/>
                    <a:pt x="3315" y="66"/>
                  </a:cubicBezTo>
                  <a:cubicBezTo>
                    <a:pt x="3307" y="27"/>
                    <a:pt x="3272" y="0"/>
                    <a:pt x="323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200" bIns="7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78" name="Google Shape;238;p9"/>
            <p:cNvSpPr/>
            <p:nvPr/>
          </p:nvSpPr>
          <p:spPr>
            <a:xfrm rot="5400000">
              <a:off x="379440" y="4705920"/>
              <a:ext cx="117360" cy="14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14400"/>
                <a:gd name="textAreaBottom" fmla="*/ 14760 h 14400"/>
              </a:gdLst>
              <a:ahLst/>
              <a:rect l="textAreaLeft" t="textAreaTop" r="textAreaRight" b="textAreaBottom"/>
              <a:pathLst>
                <a:path w="2767" h="344">
                  <a:moveTo>
                    <a:pt x="95" y="1"/>
                  </a:moveTo>
                  <a:cubicBezTo>
                    <a:pt x="58" y="1"/>
                    <a:pt x="23" y="26"/>
                    <a:pt x="13" y="64"/>
                  </a:cubicBezTo>
                  <a:cubicBezTo>
                    <a:pt x="1" y="110"/>
                    <a:pt x="30" y="157"/>
                    <a:pt x="75" y="167"/>
                  </a:cubicBezTo>
                  <a:cubicBezTo>
                    <a:pt x="528" y="283"/>
                    <a:pt x="993" y="343"/>
                    <a:pt x="1460" y="343"/>
                  </a:cubicBezTo>
                  <a:cubicBezTo>
                    <a:pt x="1464" y="343"/>
                    <a:pt x="1468" y="343"/>
                    <a:pt x="1472" y="343"/>
                  </a:cubicBezTo>
                  <a:cubicBezTo>
                    <a:pt x="1476" y="343"/>
                    <a:pt x="1481" y="343"/>
                    <a:pt x="1486" y="343"/>
                  </a:cubicBezTo>
                  <a:cubicBezTo>
                    <a:pt x="1892" y="343"/>
                    <a:pt x="2297" y="298"/>
                    <a:pt x="2693" y="209"/>
                  </a:cubicBezTo>
                  <a:cubicBezTo>
                    <a:pt x="2739" y="198"/>
                    <a:pt x="2767" y="154"/>
                    <a:pt x="2756" y="108"/>
                  </a:cubicBezTo>
                  <a:cubicBezTo>
                    <a:pt x="2748" y="69"/>
                    <a:pt x="2713" y="43"/>
                    <a:pt x="2675" y="43"/>
                  </a:cubicBezTo>
                  <a:cubicBezTo>
                    <a:pt x="2669" y="43"/>
                    <a:pt x="2662" y="44"/>
                    <a:pt x="2656" y="45"/>
                  </a:cubicBezTo>
                  <a:cubicBezTo>
                    <a:pt x="2266" y="132"/>
                    <a:pt x="1869" y="175"/>
                    <a:pt x="1472" y="175"/>
                  </a:cubicBezTo>
                  <a:cubicBezTo>
                    <a:pt x="1017" y="175"/>
                    <a:pt x="562" y="118"/>
                    <a:pt x="118" y="4"/>
                  </a:cubicBezTo>
                  <a:cubicBezTo>
                    <a:pt x="110" y="2"/>
                    <a:pt x="103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200" bIns="7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79" name="Google Shape;239;p9"/>
            <p:cNvSpPr/>
            <p:nvPr/>
          </p:nvSpPr>
          <p:spPr>
            <a:xfrm rot="5400000">
              <a:off x="326520" y="5002200"/>
              <a:ext cx="34920" cy="114840"/>
            </a:xfrm>
            <a:custGeom>
              <a:avLst/>
              <a:gdLst>
                <a:gd name="textAreaLeft" fmla="*/ 0 w 34920"/>
                <a:gd name="textAreaRight" fmla="*/ 35280 w 34920"/>
                <a:gd name="textAreaTop" fmla="*/ 0 h 114840"/>
                <a:gd name="textAreaBottom" fmla="*/ 115200 h 114840"/>
              </a:gdLst>
              <a:ahLst/>
              <a:rect l="textAreaLeft" t="textAreaTop" r="textAreaRight" b="textAreaBottom"/>
              <a:pathLst>
                <a:path w="831" h="2703">
                  <a:moveTo>
                    <a:pt x="97" y="1"/>
                  </a:moveTo>
                  <a:cubicBezTo>
                    <a:pt x="87" y="1"/>
                    <a:pt x="76" y="3"/>
                    <a:pt x="66" y="7"/>
                  </a:cubicBezTo>
                  <a:cubicBezTo>
                    <a:pt x="22" y="24"/>
                    <a:pt x="1" y="75"/>
                    <a:pt x="19" y="119"/>
                  </a:cubicBezTo>
                  <a:cubicBezTo>
                    <a:pt x="336" y="925"/>
                    <a:pt x="550" y="1769"/>
                    <a:pt x="658" y="2629"/>
                  </a:cubicBezTo>
                  <a:cubicBezTo>
                    <a:pt x="663" y="2671"/>
                    <a:pt x="700" y="2702"/>
                    <a:pt x="742" y="2702"/>
                  </a:cubicBezTo>
                  <a:lnTo>
                    <a:pt x="752" y="2702"/>
                  </a:lnTo>
                  <a:cubicBezTo>
                    <a:pt x="798" y="2696"/>
                    <a:pt x="831" y="2654"/>
                    <a:pt x="825" y="2608"/>
                  </a:cubicBezTo>
                  <a:cubicBezTo>
                    <a:pt x="716" y="1733"/>
                    <a:pt x="498" y="877"/>
                    <a:pt x="177" y="58"/>
                  </a:cubicBezTo>
                  <a:cubicBezTo>
                    <a:pt x="164" y="22"/>
                    <a:pt x="132" y="1"/>
                    <a:pt x="9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7600" bIns="57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80" name="Google Shape;240;p9"/>
            <p:cNvSpPr/>
            <p:nvPr/>
          </p:nvSpPr>
          <p:spPr>
            <a:xfrm rot="5400000">
              <a:off x="221760" y="4874760"/>
              <a:ext cx="136800" cy="28800"/>
            </a:xfrm>
            <a:custGeom>
              <a:avLst/>
              <a:gdLst>
                <a:gd name="textAreaLeft" fmla="*/ 0 w 136800"/>
                <a:gd name="textAreaRight" fmla="*/ 137160 w 136800"/>
                <a:gd name="textAreaTop" fmla="*/ 0 h 28800"/>
                <a:gd name="textAreaBottom" fmla="*/ 29160 h 28800"/>
              </a:gdLst>
              <a:ahLst/>
              <a:rect l="textAreaLeft" t="textAreaTop" r="textAreaRight" b="textAreaBottom"/>
              <a:pathLst>
                <a:path w="3221" h="688">
                  <a:moveTo>
                    <a:pt x="97" y="0"/>
                  </a:moveTo>
                  <a:cubicBezTo>
                    <a:pt x="64" y="0"/>
                    <a:pt x="33" y="19"/>
                    <a:pt x="19" y="51"/>
                  </a:cubicBezTo>
                  <a:cubicBezTo>
                    <a:pt x="0" y="94"/>
                    <a:pt x="21" y="144"/>
                    <a:pt x="63" y="162"/>
                  </a:cubicBezTo>
                  <a:cubicBezTo>
                    <a:pt x="863" y="508"/>
                    <a:pt x="1725" y="687"/>
                    <a:pt x="2595" y="687"/>
                  </a:cubicBezTo>
                  <a:cubicBezTo>
                    <a:pt x="2777" y="687"/>
                    <a:pt x="2959" y="679"/>
                    <a:pt x="3140" y="665"/>
                  </a:cubicBezTo>
                  <a:cubicBezTo>
                    <a:pt x="3185" y="660"/>
                    <a:pt x="3221" y="619"/>
                    <a:pt x="3217" y="573"/>
                  </a:cubicBezTo>
                  <a:cubicBezTo>
                    <a:pt x="3213" y="529"/>
                    <a:pt x="3175" y="495"/>
                    <a:pt x="3133" y="495"/>
                  </a:cubicBezTo>
                  <a:cubicBezTo>
                    <a:pt x="3130" y="495"/>
                    <a:pt x="3128" y="496"/>
                    <a:pt x="3125" y="496"/>
                  </a:cubicBezTo>
                  <a:cubicBezTo>
                    <a:pt x="2948" y="511"/>
                    <a:pt x="2771" y="519"/>
                    <a:pt x="2594" y="519"/>
                  </a:cubicBezTo>
                  <a:cubicBezTo>
                    <a:pt x="1748" y="519"/>
                    <a:pt x="910" y="345"/>
                    <a:pt x="131" y="7"/>
                  </a:cubicBezTo>
                  <a:cubicBezTo>
                    <a:pt x="120" y="2"/>
                    <a:pt x="108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400" bIns="14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581" name="Google Shape;241;p9"/>
          <p:cNvSpPr/>
          <p:nvPr/>
        </p:nvSpPr>
        <p:spPr>
          <a:xfrm rot="10459200">
            <a:off x="3960" y="-13320"/>
            <a:ext cx="493560" cy="871200"/>
          </a:xfrm>
          <a:custGeom>
            <a:avLst/>
            <a:gdLst>
              <a:gd name="textAreaLeft" fmla="*/ 0 w 493560"/>
              <a:gd name="textAreaRight" fmla="*/ 493920 w 493560"/>
              <a:gd name="textAreaTop" fmla="*/ 0 h 871200"/>
              <a:gd name="textAreaBottom" fmla="*/ 871560 h 871200"/>
            </a:gdLst>
            <a:ahLst/>
            <a:rect l="textAreaLeft" t="textAreaTop" r="textAreaRight" b="textAreaBottom"/>
            <a:pathLst>
              <a:path w="9433" h="16641">
                <a:moveTo>
                  <a:pt x="668" y="0"/>
                </a:moveTo>
                <a:cubicBezTo>
                  <a:pt x="572" y="0"/>
                  <a:pt x="473" y="18"/>
                  <a:pt x="372" y="57"/>
                </a:cubicBezTo>
                <a:cubicBezTo>
                  <a:pt x="79" y="218"/>
                  <a:pt x="0" y="625"/>
                  <a:pt x="112" y="941"/>
                </a:cubicBezTo>
                <a:cubicBezTo>
                  <a:pt x="365" y="1651"/>
                  <a:pt x="1488" y="2224"/>
                  <a:pt x="2522" y="2950"/>
                </a:cubicBezTo>
                <a:cubicBezTo>
                  <a:pt x="2999" y="3580"/>
                  <a:pt x="3449" y="4228"/>
                  <a:pt x="3870" y="4895"/>
                </a:cubicBezTo>
                <a:cubicBezTo>
                  <a:pt x="3492" y="4437"/>
                  <a:pt x="2958" y="3903"/>
                  <a:pt x="2455" y="3804"/>
                </a:cubicBezTo>
                <a:cubicBezTo>
                  <a:pt x="2414" y="3796"/>
                  <a:pt x="2371" y="3792"/>
                  <a:pt x="2329" y="3792"/>
                </a:cubicBezTo>
                <a:cubicBezTo>
                  <a:pt x="2189" y="3792"/>
                  <a:pt x="2049" y="3837"/>
                  <a:pt x="1955" y="3938"/>
                </a:cubicBezTo>
                <a:cubicBezTo>
                  <a:pt x="1782" y="4124"/>
                  <a:pt x="1821" y="4439"/>
                  <a:pt x="1977" y="4641"/>
                </a:cubicBezTo>
                <a:cubicBezTo>
                  <a:pt x="2338" y="5109"/>
                  <a:pt x="3328" y="5252"/>
                  <a:pt x="4271" y="5551"/>
                </a:cubicBezTo>
                <a:cubicBezTo>
                  <a:pt x="4547" y="6014"/>
                  <a:pt x="4809" y="6485"/>
                  <a:pt x="5057" y="6964"/>
                </a:cubicBezTo>
                <a:cubicBezTo>
                  <a:pt x="4683" y="6509"/>
                  <a:pt x="4061" y="5866"/>
                  <a:pt x="3493" y="5824"/>
                </a:cubicBezTo>
                <a:cubicBezTo>
                  <a:pt x="3478" y="5823"/>
                  <a:pt x="3463" y="5822"/>
                  <a:pt x="3448" y="5822"/>
                </a:cubicBezTo>
                <a:cubicBezTo>
                  <a:pt x="3289" y="5822"/>
                  <a:pt x="3126" y="5882"/>
                  <a:pt x="3032" y="6009"/>
                </a:cubicBezTo>
                <a:cubicBezTo>
                  <a:pt x="2889" y="6206"/>
                  <a:pt x="2962" y="6501"/>
                  <a:pt x="3133" y="6676"/>
                </a:cubicBezTo>
                <a:cubicBezTo>
                  <a:pt x="3527" y="7079"/>
                  <a:pt x="4357" y="7207"/>
                  <a:pt x="5273" y="7390"/>
                </a:cubicBezTo>
                <a:cubicBezTo>
                  <a:pt x="5523" y="7891"/>
                  <a:pt x="5757" y="8398"/>
                  <a:pt x="5976" y="8914"/>
                </a:cubicBezTo>
                <a:cubicBezTo>
                  <a:pt x="5792" y="8640"/>
                  <a:pt x="5548" y="8298"/>
                  <a:pt x="5309" y="8008"/>
                </a:cubicBezTo>
                <a:cubicBezTo>
                  <a:pt x="5021" y="7661"/>
                  <a:pt x="4746" y="7555"/>
                  <a:pt x="4520" y="7555"/>
                </a:cubicBezTo>
                <a:cubicBezTo>
                  <a:pt x="4262" y="7555"/>
                  <a:pt x="4070" y="7694"/>
                  <a:pt x="4000" y="7770"/>
                </a:cubicBezTo>
                <a:cubicBezTo>
                  <a:pt x="3781" y="8011"/>
                  <a:pt x="3786" y="8534"/>
                  <a:pt x="4530" y="8925"/>
                </a:cubicBezTo>
                <a:cubicBezTo>
                  <a:pt x="5231" y="9295"/>
                  <a:pt x="5908" y="9370"/>
                  <a:pt x="6174" y="9389"/>
                </a:cubicBezTo>
                <a:cubicBezTo>
                  <a:pt x="6422" y="10003"/>
                  <a:pt x="6650" y="10624"/>
                  <a:pt x="6855" y="11252"/>
                </a:cubicBezTo>
                <a:cubicBezTo>
                  <a:pt x="6661" y="10962"/>
                  <a:pt x="6388" y="10575"/>
                  <a:pt x="6121" y="10252"/>
                </a:cubicBezTo>
                <a:cubicBezTo>
                  <a:pt x="5825" y="9895"/>
                  <a:pt x="5542" y="9786"/>
                  <a:pt x="5310" y="9786"/>
                </a:cubicBezTo>
                <a:cubicBezTo>
                  <a:pt x="5045" y="9786"/>
                  <a:pt x="4847" y="9929"/>
                  <a:pt x="4776" y="10008"/>
                </a:cubicBezTo>
                <a:cubicBezTo>
                  <a:pt x="4549" y="10255"/>
                  <a:pt x="4555" y="10792"/>
                  <a:pt x="5320" y="11196"/>
                </a:cubicBezTo>
                <a:cubicBezTo>
                  <a:pt x="6022" y="11566"/>
                  <a:pt x="6699" y="11650"/>
                  <a:pt x="6988" y="11671"/>
                </a:cubicBezTo>
                <a:cubicBezTo>
                  <a:pt x="7193" y="12333"/>
                  <a:pt x="7374" y="12999"/>
                  <a:pt x="7529" y="13673"/>
                </a:cubicBezTo>
                <a:cubicBezTo>
                  <a:pt x="7371" y="13341"/>
                  <a:pt x="7154" y="12913"/>
                  <a:pt x="6934" y="12549"/>
                </a:cubicBezTo>
                <a:cubicBezTo>
                  <a:pt x="6634" y="12053"/>
                  <a:pt x="6298" y="11916"/>
                  <a:pt x="6027" y="11916"/>
                </a:cubicBezTo>
                <a:cubicBezTo>
                  <a:pt x="5799" y="11916"/>
                  <a:pt x="5617" y="12012"/>
                  <a:pt x="5541" y="12074"/>
                </a:cubicBezTo>
                <a:cubicBezTo>
                  <a:pt x="5260" y="12302"/>
                  <a:pt x="5180" y="12873"/>
                  <a:pt x="5931" y="13424"/>
                </a:cubicBezTo>
                <a:cubicBezTo>
                  <a:pt x="6629" y="13937"/>
                  <a:pt x="7350" y="14133"/>
                  <a:pt x="7645" y="14199"/>
                </a:cubicBezTo>
                <a:cubicBezTo>
                  <a:pt x="7814" y="14994"/>
                  <a:pt x="7946" y="15794"/>
                  <a:pt x="8045" y="16600"/>
                </a:cubicBezTo>
                <a:cubicBezTo>
                  <a:pt x="8096" y="16609"/>
                  <a:pt x="8148" y="16622"/>
                  <a:pt x="8198" y="16640"/>
                </a:cubicBezTo>
                <a:lnTo>
                  <a:pt x="8201" y="16641"/>
                </a:lnTo>
                <a:cubicBezTo>
                  <a:pt x="8140" y="16123"/>
                  <a:pt x="8063" y="15607"/>
                  <a:pt x="7973" y="15092"/>
                </a:cubicBezTo>
                <a:cubicBezTo>
                  <a:pt x="7916" y="14774"/>
                  <a:pt x="7855" y="14455"/>
                  <a:pt x="7787" y="14137"/>
                </a:cubicBezTo>
                <a:cubicBezTo>
                  <a:pt x="8157" y="13778"/>
                  <a:pt x="9433" y="12449"/>
                  <a:pt x="9270" y="11359"/>
                </a:cubicBezTo>
                <a:cubicBezTo>
                  <a:pt x="9234" y="11110"/>
                  <a:pt x="9092" y="10865"/>
                  <a:pt x="8863" y="10762"/>
                </a:cubicBezTo>
                <a:cubicBezTo>
                  <a:pt x="8788" y="10729"/>
                  <a:pt x="8708" y="10713"/>
                  <a:pt x="8628" y="10713"/>
                </a:cubicBezTo>
                <a:cubicBezTo>
                  <a:pt x="8366" y="10713"/>
                  <a:pt x="8100" y="10879"/>
                  <a:pt x="7951" y="11106"/>
                </a:cubicBezTo>
                <a:cubicBezTo>
                  <a:pt x="7648" y="11570"/>
                  <a:pt x="7629" y="12763"/>
                  <a:pt x="7652" y="13533"/>
                </a:cubicBezTo>
                <a:cubicBezTo>
                  <a:pt x="7495" y="12863"/>
                  <a:pt x="7313" y="12198"/>
                  <a:pt x="7107" y="11539"/>
                </a:cubicBezTo>
                <a:cubicBezTo>
                  <a:pt x="7372" y="11213"/>
                  <a:pt x="8296" y="9991"/>
                  <a:pt x="8056" y="9110"/>
                </a:cubicBezTo>
                <a:cubicBezTo>
                  <a:pt x="8001" y="8910"/>
                  <a:pt x="7861" y="8721"/>
                  <a:pt x="7664" y="8660"/>
                </a:cubicBezTo>
                <a:cubicBezTo>
                  <a:pt x="7618" y="8646"/>
                  <a:pt x="7571" y="8639"/>
                  <a:pt x="7525" y="8639"/>
                </a:cubicBezTo>
                <a:cubicBezTo>
                  <a:pt x="7289" y="8639"/>
                  <a:pt x="7057" y="8812"/>
                  <a:pt x="6949" y="9031"/>
                </a:cubicBezTo>
                <a:cubicBezTo>
                  <a:pt x="6751" y="9430"/>
                  <a:pt x="6841" y="10369"/>
                  <a:pt x="6932" y="11001"/>
                </a:cubicBezTo>
                <a:cubicBezTo>
                  <a:pt x="6839" y="10720"/>
                  <a:pt x="6740" y="10443"/>
                  <a:pt x="6639" y="10166"/>
                </a:cubicBezTo>
                <a:cubicBezTo>
                  <a:pt x="6521" y="9848"/>
                  <a:pt x="6398" y="9534"/>
                  <a:pt x="6269" y="9220"/>
                </a:cubicBezTo>
                <a:cubicBezTo>
                  <a:pt x="6514" y="8841"/>
                  <a:pt x="7336" y="7475"/>
                  <a:pt x="7103" y="6617"/>
                </a:cubicBezTo>
                <a:cubicBezTo>
                  <a:pt x="7050" y="6420"/>
                  <a:pt x="6913" y="6236"/>
                  <a:pt x="6719" y="6176"/>
                </a:cubicBezTo>
                <a:cubicBezTo>
                  <a:pt x="6673" y="6162"/>
                  <a:pt x="6628" y="6155"/>
                  <a:pt x="6582" y="6155"/>
                </a:cubicBezTo>
                <a:cubicBezTo>
                  <a:pt x="6351" y="6155"/>
                  <a:pt x="6125" y="6325"/>
                  <a:pt x="6020" y="6539"/>
                </a:cubicBezTo>
                <a:cubicBezTo>
                  <a:pt x="5767" y="7047"/>
                  <a:pt x="5868" y="7836"/>
                  <a:pt x="6068" y="8742"/>
                </a:cubicBezTo>
                <a:cubicBezTo>
                  <a:pt x="5790" y="8098"/>
                  <a:pt x="5490" y="7467"/>
                  <a:pt x="5166" y="6848"/>
                </a:cubicBezTo>
                <a:cubicBezTo>
                  <a:pt x="5265" y="6703"/>
                  <a:pt x="5495" y="6312"/>
                  <a:pt x="5872" y="5380"/>
                </a:cubicBezTo>
                <a:cubicBezTo>
                  <a:pt x="6236" y="4475"/>
                  <a:pt x="5639" y="4145"/>
                  <a:pt x="5447" y="4096"/>
                </a:cubicBezTo>
                <a:cubicBezTo>
                  <a:pt x="5410" y="4087"/>
                  <a:pt x="5370" y="4082"/>
                  <a:pt x="5330" y="4082"/>
                </a:cubicBezTo>
                <a:cubicBezTo>
                  <a:pt x="5023" y="4082"/>
                  <a:pt x="4661" y="4367"/>
                  <a:pt x="4672" y="5121"/>
                </a:cubicBezTo>
                <a:cubicBezTo>
                  <a:pt x="4679" y="5507"/>
                  <a:pt x="4739" y="5890"/>
                  <a:pt x="4851" y="6260"/>
                </a:cubicBezTo>
                <a:cubicBezTo>
                  <a:pt x="4720" y="6022"/>
                  <a:pt x="4585" y="5787"/>
                  <a:pt x="4447" y="5553"/>
                </a:cubicBezTo>
                <a:cubicBezTo>
                  <a:pt x="4377" y="5434"/>
                  <a:pt x="4306" y="5315"/>
                  <a:pt x="4233" y="5197"/>
                </a:cubicBezTo>
                <a:cubicBezTo>
                  <a:pt x="4344" y="4753"/>
                  <a:pt x="4697" y="3163"/>
                  <a:pt x="4240" y="2407"/>
                </a:cubicBezTo>
                <a:cubicBezTo>
                  <a:pt x="4137" y="2234"/>
                  <a:pt x="3957" y="2095"/>
                  <a:pt x="3756" y="2091"/>
                </a:cubicBezTo>
                <a:cubicBezTo>
                  <a:pt x="3753" y="2091"/>
                  <a:pt x="3749" y="2091"/>
                  <a:pt x="3746" y="2091"/>
                </a:cubicBezTo>
                <a:cubicBezTo>
                  <a:pt x="3467" y="2091"/>
                  <a:pt x="3241" y="2352"/>
                  <a:pt x="3191" y="2628"/>
                </a:cubicBezTo>
                <a:cubicBezTo>
                  <a:pt x="3097" y="3142"/>
                  <a:pt x="3473" y="3835"/>
                  <a:pt x="3862" y="4603"/>
                </a:cubicBezTo>
                <a:cubicBezTo>
                  <a:pt x="3485" y="4020"/>
                  <a:pt x="3087" y="3451"/>
                  <a:pt x="2671" y="2901"/>
                </a:cubicBezTo>
                <a:cubicBezTo>
                  <a:pt x="2469" y="2217"/>
                  <a:pt x="1732" y="0"/>
                  <a:pt x="668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582" name="Google Shape;242;p9"/>
          <p:cNvGrpSpPr/>
          <p:nvPr/>
        </p:nvGrpSpPr>
        <p:grpSpPr>
          <a:xfrm>
            <a:off x="2520" y="360"/>
            <a:ext cx="800280" cy="651960"/>
            <a:chOff x="2520" y="360"/>
            <a:chExt cx="800280" cy="651960"/>
          </a:xfrm>
        </p:grpSpPr>
        <p:sp>
          <p:nvSpPr>
            <p:cNvPr id="583" name="Google Shape;243;p9"/>
            <p:cNvSpPr/>
            <p:nvPr/>
          </p:nvSpPr>
          <p:spPr>
            <a:xfrm rot="10800000">
              <a:off x="2520" y="0"/>
              <a:ext cx="800280" cy="651960"/>
            </a:xfrm>
            <a:custGeom>
              <a:avLst/>
              <a:gdLst>
                <a:gd name="textAreaLeft" fmla="*/ 0 w 800280"/>
                <a:gd name="textAreaRight" fmla="*/ 800640 w 800280"/>
                <a:gd name="textAreaTop" fmla="*/ 0 h 651960"/>
                <a:gd name="textAreaBottom" fmla="*/ 652320 h 651960"/>
              </a:gdLst>
              <a:ahLst/>
              <a:rect l="textAreaLeft" t="textAreaTop" r="textAreaRight" b="textAreaBottom"/>
              <a:pathLst>
                <a:path w="18494" h="15067">
                  <a:moveTo>
                    <a:pt x="1599" y="0"/>
                  </a:moveTo>
                  <a:cubicBezTo>
                    <a:pt x="1383" y="0"/>
                    <a:pt x="1201" y="51"/>
                    <a:pt x="1062" y="157"/>
                  </a:cubicBezTo>
                  <a:cubicBezTo>
                    <a:pt x="1" y="958"/>
                    <a:pt x="1883" y="4000"/>
                    <a:pt x="4652" y="4862"/>
                  </a:cubicBezTo>
                  <a:cubicBezTo>
                    <a:pt x="4448" y="4804"/>
                    <a:pt x="4236" y="4776"/>
                    <a:pt x="4030" y="4776"/>
                  </a:cubicBezTo>
                  <a:cubicBezTo>
                    <a:pt x="3409" y="4776"/>
                    <a:pt x="2843" y="5035"/>
                    <a:pt x="2727" y="5531"/>
                  </a:cubicBezTo>
                  <a:cubicBezTo>
                    <a:pt x="2566" y="6220"/>
                    <a:pt x="3430" y="6995"/>
                    <a:pt x="4892" y="6995"/>
                  </a:cubicBezTo>
                  <a:cubicBezTo>
                    <a:pt x="4904" y="6995"/>
                    <a:pt x="4915" y="6995"/>
                    <a:pt x="4927" y="6995"/>
                  </a:cubicBezTo>
                  <a:lnTo>
                    <a:pt x="4927" y="6995"/>
                  </a:lnTo>
                  <a:cubicBezTo>
                    <a:pt x="4507" y="7182"/>
                    <a:pt x="4169" y="7769"/>
                    <a:pt x="4632" y="8415"/>
                  </a:cubicBezTo>
                  <a:cubicBezTo>
                    <a:pt x="5434" y="9537"/>
                    <a:pt x="7906" y="9904"/>
                    <a:pt x="9555" y="10021"/>
                  </a:cubicBezTo>
                  <a:cubicBezTo>
                    <a:pt x="8905" y="10036"/>
                    <a:pt x="8301" y="10243"/>
                    <a:pt x="8231" y="10841"/>
                  </a:cubicBezTo>
                  <a:cubicBezTo>
                    <a:pt x="8074" y="12204"/>
                    <a:pt x="11066" y="12498"/>
                    <a:pt x="13060" y="12527"/>
                  </a:cubicBezTo>
                  <a:cubicBezTo>
                    <a:pt x="12702" y="12606"/>
                    <a:pt x="12389" y="12803"/>
                    <a:pt x="12339" y="13252"/>
                  </a:cubicBezTo>
                  <a:cubicBezTo>
                    <a:pt x="12160" y="14826"/>
                    <a:pt x="16474" y="14961"/>
                    <a:pt x="17836" y="15067"/>
                  </a:cubicBezTo>
                  <a:cubicBezTo>
                    <a:pt x="18494" y="10703"/>
                    <a:pt x="16498" y="7099"/>
                    <a:pt x="15079" y="7099"/>
                  </a:cubicBezTo>
                  <a:cubicBezTo>
                    <a:pt x="14872" y="7099"/>
                    <a:pt x="14678" y="7176"/>
                    <a:pt x="14505" y="7338"/>
                  </a:cubicBezTo>
                  <a:cubicBezTo>
                    <a:pt x="14353" y="7481"/>
                    <a:pt x="14274" y="7757"/>
                    <a:pt x="14289" y="8008"/>
                  </a:cubicBezTo>
                  <a:cubicBezTo>
                    <a:pt x="13696" y="6893"/>
                    <a:pt x="12676" y="5113"/>
                    <a:pt x="11715" y="4736"/>
                  </a:cubicBezTo>
                  <a:cubicBezTo>
                    <a:pt x="11543" y="4668"/>
                    <a:pt x="11384" y="4639"/>
                    <a:pt x="11241" y="4639"/>
                  </a:cubicBezTo>
                  <a:cubicBezTo>
                    <a:pt x="10614" y="4639"/>
                    <a:pt x="10277" y="5205"/>
                    <a:pt x="10287" y="5624"/>
                  </a:cubicBezTo>
                  <a:cubicBezTo>
                    <a:pt x="9512" y="3952"/>
                    <a:pt x="8122" y="2530"/>
                    <a:pt x="7311" y="2255"/>
                  </a:cubicBezTo>
                  <a:cubicBezTo>
                    <a:pt x="7156" y="2202"/>
                    <a:pt x="7009" y="2179"/>
                    <a:pt x="6874" y="2179"/>
                  </a:cubicBezTo>
                  <a:cubicBezTo>
                    <a:pt x="6196" y="2179"/>
                    <a:pt x="5796" y="2767"/>
                    <a:pt x="6019" y="3214"/>
                  </a:cubicBezTo>
                  <a:cubicBezTo>
                    <a:pt x="4454" y="1184"/>
                    <a:pt x="2637" y="0"/>
                    <a:pt x="1599" y="0"/>
                  </a:cubicBezTo>
                  <a:close/>
                </a:path>
              </a:pathLst>
            </a:custGeom>
            <a:solidFill>
              <a:srgbClr val="6b49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84" name="Google Shape;244;p9"/>
            <p:cNvSpPr/>
            <p:nvPr/>
          </p:nvSpPr>
          <p:spPr>
            <a:xfrm rot="10800000">
              <a:off x="51840" y="51480"/>
              <a:ext cx="668160" cy="545040"/>
            </a:xfrm>
            <a:custGeom>
              <a:avLst/>
              <a:gdLst>
                <a:gd name="textAreaLeft" fmla="*/ 0 w 668160"/>
                <a:gd name="textAreaRight" fmla="*/ 668520 w 668160"/>
                <a:gd name="textAreaTop" fmla="*/ 0 h 545040"/>
                <a:gd name="textAreaBottom" fmla="*/ 545400 h 545040"/>
              </a:gdLst>
              <a:ahLst/>
              <a:rect l="textAreaLeft" t="textAreaTop" r="textAreaRight" b="textAreaBottom"/>
              <a:pathLst>
                <a:path w="15438" h="12595">
                  <a:moveTo>
                    <a:pt x="94" y="1"/>
                  </a:moveTo>
                  <a:cubicBezTo>
                    <a:pt x="72" y="1"/>
                    <a:pt x="50" y="9"/>
                    <a:pt x="34" y="26"/>
                  </a:cubicBezTo>
                  <a:cubicBezTo>
                    <a:pt x="1" y="60"/>
                    <a:pt x="3" y="115"/>
                    <a:pt x="38" y="147"/>
                  </a:cubicBezTo>
                  <a:cubicBezTo>
                    <a:pt x="2999" y="3024"/>
                    <a:pt x="5522" y="4658"/>
                    <a:pt x="7749" y="6099"/>
                  </a:cubicBezTo>
                  <a:cubicBezTo>
                    <a:pt x="10455" y="7852"/>
                    <a:pt x="12792" y="9365"/>
                    <a:pt x="15262" y="12562"/>
                  </a:cubicBezTo>
                  <a:cubicBezTo>
                    <a:pt x="15277" y="12583"/>
                    <a:pt x="15302" y="12594"/>
                    <a:pt x="15328" y="12594"/>
                  </a:cubicBezTo>
                  <a:cubicBezTo>
                    <a:pt x="15398" y="12594"/>
                    <a:pt x="15438" y="12515"/>
                    <a:pt x="15395" y="12459"/>
                  </a:cubicBezTo>
                  <a:cubicBezTo>
                    <a:pt x="12908" y="9238"/>
                    <a:pt x="10559" y="7718"/>
                    <a:pt x="7840" y="5958"/>
                  </a:cubicBezTo>
                  <a:cubicBezTo>
                    <a:pt x="5621" y="4520"/>
                    <a:pt x="3104" y="2892"/>
                    <a:pt x="155" y="27"/>
                  </a:cubicBezTo>
                  <a:cubicBezTo>
                    <a:pt x="138" y="9"/>
                    <a:pt x="116" y="1"/>
                    <a:pt x="9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85" name="Google Shape;245;p9"/>
            <p:cNvSpPr/>
            <p:nvPr/>
          </p:nvSpPr>
          <p:spPr>
            <a:xfrm rot="10800000">
              <a:off x="421920" y="413640"/>
              <a:ext cx="76320" cy="106200"/>
            </a:xfrm>
            <a:custGeom>
              <a:avLst/>
              <a:gdLst>
                <a:gd name="textAreaLeft" fmla="*/ 0 w 76320"/>
                <a:gd name="textAreaRight" fmla="*/ 76680 w 76320"/>
                <a:gd name="textAreaTop" fmla="*/ 0 h 106200"/>
                <a:gd name="textAreaBottom" fmla="*/ 106560 h 106200"/>
              </a:gdLst>
              <a:ahLst/>
              <a:rect l="textAreaLeft" t="textAreaTop" r="textAreaRight" b="textAreaBottom"/>
              <a:pathLst>
                <a:path w="1768" h="2458">
                  <a:moveTo>
                    <a:pt x="115" y="0"/>
                  </a:moveTo>
                  <a:cubicBezTo>
                    <a:pt x="57" y="0"/>
                    <a:pt x="1" y="65"/>
                    <a:pt x="42" y="131"/>
                  </a:cubicBezTo>
                  <a:lnTo>
                    <a:pt x="1602" y="2421"/>
                  </a:lnTo>
                  <a:cubicBezTo>
                    <a:pt x="1618" y="2444"/>
                    <a:pt x="1645" y="2458"/>
                    <a:pt x="1672" y="2458"/>
                  </a:cubicBezTo>
                  <a:cubicBezTo>
                    <a:pt x="1689" y="2458"/>
                    <a:pt x="1706" y="2452"/>
                    <a:pt x="1719" y="2443"/>
                  </a:cubicBezTo>
                  <a:cubicBezTo>
                    <a:pt x="1757" y="2417"/>
                    <a:pt x="1768" y="2364"/>
                    <a:pt x="1742" y="2326"/>
                  </a:cubicBezTo>
                  <a:lnTo>
                    <a:pt x="182" y="36"/>
                  </a:lnTo>
                  <a:cubicBezTo>
                    <a:pt x="163" y="11"/>
                    <a:pt x="139" y="0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3280" bIns="53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86" name="Google Shape;246;p9"/>
            <p:cNvSpPr/>
            <p:nvPr/>
          </p:nvSpPr>
          <p:spPr>
            <a:xfrm rot="10800000">
              <a:off x="243720" y="301320"/>
              <a:ext cx="69480" cy="10476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104760"/>
                <a:gd name="textAreaBottom" fmla="*/ 105120 h 104760"/>
              </a:gdLst>
              <a:ahLst/>
              <a:rect l="textAreaLeft" t="textAreaTop" r="textAreaRight" b="textAreaBottom"/>
              <a:pathLst>
                <a:path w="1610" h="2424">
                  <a:moveTo>
                    <a:pt x="95" y="1"/>
                  </a:moveTo>
                  <a:cubicBezTo>
                    <a:pt x="78" y="1"/>
                    <a:pt x="61" y="6"/>
                    <a:pt x="45" y="17"/>
                  </a:cubicBezTo>
                  <a:cubicBezTo>
                    <a:pt x="8" y="45"/>
                    <a:pt x="1" y="97"/>
                    <a:pt x="28" y="135"/>
                  </a:cubicBezTo>
                  <a:cubicBezTo>
                    <a:pt x="553" y="846"/>
                    <a:pt x="1021" y="1595"/>
                    <a:pt x="1430" y="2378"/>
                  </a:cubicBezTo>
                  <a:cubicBezTo>
                    <a:pt x="1445" y="2406"/>
                    <a:pt x="1474" y="2423"/>
                    <a:pt x="1505" y="2423"/>
                  </a:cubicBezTo>
                  <a:lnTo>
                    <a:pt x="1505" y="2422"/>
                  </a:lnTo>
                  <a:cubicBezTo>
                    <a:pt x="1568" y="2422"/>
                    <a:pt x="1609" y="2355"/>
                    <a:pt x="1579" y="2299"/>
                  </a:cubicBezTo>
                  <a:cubicBezTo>
                    <a:pt x="1166" y="1509"/>
                    <a:pt x="693" y="753"/>
                    <a:pt x="163" y="35"/>
                  </a:cubicBezTo>
                  <a:cubicBezTo>
                    <a:pt x="147" y="12"/>
                    <a:pt x="121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560" bIns="52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87" name="Google Shape;247;p9"/>
            <p:cNvSpPr/>
            <p:nvPr/>
          </p:nvSpPr>
          <p:spPr>
            <a:xfrm rot="10800000">
              <a:off x="97920" y="146520"/>
              <a:ext cx="39960" cy="141120"/>
            </a:xfrm>
            <a:custGeom>
              <a:avLst/>
              <a:gdLst>
                <a:gd name="textAreaLeft" fmla="*/ 0 w 39960"/>
                <a:gd name="textAreaRight" fmla="*/ 40320 w 39960"/>
                <a:gd name="textAreaTop" fmla="*/ 0 h 141120"/>
                <a:gd name="textAreaBottom" fmla="*/ 141480 h 141120"/>
              </a:gdLst>
              <a:ahLst/>
              <a:rect l="textAreaLeft" t="textAreaTop" r="textAreaRight" b="textAreaBottom"/>
              <a:pathLst>
                <a:path w="931" h="3272">
                  <a:moveTo>
                    <a:pt x="96" y="1"/>
                  </a:moveTo>
                  <a:cubicBezTo>
                    <a:pt x="83" y="1"/>
                    <a:pt x="70" y="3"/>
                    <a:pt x="58" y="10"/>
                  </a:cubicBezTo>
                  <a:cubicBezTo>
                    <a:pt x="17" y="31"/>
                    <a:pt x="0" y="82"/>
                    <a:pt x="22" y="123"/>
                  </a:cubicBezTo>
                  <a:cubicBezTo>
                    <a:pt x="503" y="1073"/>
                    <a:pt x="757" y="2122"/>
                    <a:pt x="762" y="3187"/>
                  </a:cubicBezTo>
                  <a:cubicBezTo>
                    <a:pt x="762" y="3233"/>
                    <a:pt x="799" y="3271"/>
                    <a:pt x="846" y="3271"/>
                  </a:cubicBezTo>
                  <a:cubicBezTo>
                    <a:pt x="893" y="3271"/>
                    <a:pt x="931" y="3233"/>
                    <a:pt x="931" y="3186"/>
                  </a:cubicBezTo>
                  <a:cubicBezTo>
                    <a:pt x="926" y="2095"/>
                    <a:pt x="666" y="1020"/>
                    <a:pt x="171" y="47"/>
                  </a:cubicBezTo>
                  <a:cubicBezTo>
                    <a:pt x="156" y="17"/>
                    <a:pt x="127" y="1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0560" bIns="70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88" name="Google Shape;248;p9"/>
            <p:cNvSpPr/>
            <p:nvPr/>
          </p:nvSpPr>
          <p:spPr>
            <a:xfrm rot="10800000">
              <a:off x="510840" y="383400"/>
              <a:ext cx="121680" cy="21240"/>
            </a:xfrm>
            <a:custGeom>
              <a:avLst/>
              <a:gdLst>
                <a:gd name="textAreaLeft" fmla="*/ 0 w 121680"/>
                <a:gd name="textAreaRight" fmla="*/ 122040 w 121680"/>
                <a:gd name="textAreaTop" fmla="*/ 0 h 21240"/>
                <a:gd name="textAreaBottom" fmla="*/ 21600 h 21240"/>
              </a:gdLst>
              <a:ahLst/>
              <a:rect l="textAreaLeft" t="textAreaTop" r="textAreaRight" b="textAreaBottom"/>
              <a:pathLst>
                <a:path w="2815" h="495">
                  <a:moveTo>
                    <a:pt x="89" y="1"/>
                  </a:moveTo>
                  <a:cubicBezTo>
                    <a:pt x="47" y="1"/>
                    <a:pt x="10" y="32"/>
                    <a:pt x="6" y="75"/>
                  </a:cubicBezTo>
                  <a:cubicBezTo>
                    <a:pt x="0" y="120"/>
                    <a:pt x="33" y="163"/>
                    <a:pt x="79" y="168"/>
                  </a:cubicBezTo>
                  <a:lnTo>
                    <a:pt x="2713" y="493"/>
                  </a:lnTo>
                  <a:lnTo>
                    <a:pt x="2723" y="493"/>
                  </a:lnTo>
                  <a:lnTo>
                    <a:pt x="2723" y="494"/>
                  </a:lnTo>
                  <a:cubicBezTo>
                    <a:pt x="2725" y="494"/>
                    <a:pt x="2727" y="494"/>
                    <a:pt x="2729" y="494"/>
                  </a:cubicBezTo>
                  <a:cubicBezTo>
                    <a:pt x="2773" y="494"/>
                    <a:pt x="2810" y="460"/>
                    <a:pt x="2812" y="415"/>
                  </a:cubicBezTo>
                  <a:cubicBezTo>
                    <a:pt x="2815" y="369"/>
                    <a:pt x="2780" y="328"/>
                    <a:pt x="2733" y="326"/>
                  </a:cubicBezTo>
                  <a:lnTo>
                    <a:pt x="100" y="1"/>
                  </a:lnTo>
                  <a:cubicBezTo>
                    <a:pt x="96" y="1"/>
                    <a:pt x="92" y="1"/>
                    <a:pt x="8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0800" bIns="10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89" name="Google Shape;249;p9"/>
            <p:cNvSpPr/>
            <p:nvPr/>
          </p:nvSpPr>
          <p:spPr>
            <a:xfrm rot="10800000">
              <a:off x="389160" y="284400"/>
              <a:ext cx="160560" cy="28800"/>
            </a:xfrm>
            <a:custGeom>
              <a:avLst/>
              <a:gdLst>
                <a:gd name="textAreaLeft" fmla="*/ 0 w 160560"/>
                <a:gd name="textAreaRight" fmla="*/ 160920 w 160560"/>
                <a:gd name="textAreaTop" fmla="*/ 0 h 28800"/>
                <a:gd name="textAreaBottom" fmla="*/ 29160 h 28800"/>
              </a:gdLst>
              <a:ahLst/>
              <a:rect l="textAreaLeft" t="textAreaTop" r="textAreaRight" b="textAreaBottom"/>
              <a:pathLst>
                <a:path w="3717" h="674">
                  <a:moveTo>
                    <a:pt x="91" y="1"/>
                  </a:moveTo>
                  <a:cubicBezTo>
                    <a:pt x="48" y="1"/>
                    <a:pt x="12" y="31"/>
                    <a:pt x="7" y="73"/>
                  </a:cubicBezTo>
                  <a:cubicBezTo>
                    <a:pt x="0" y="118"/>
                    <a:pt x="30" y="160"/>
                    <a:pt x="75" y="168"/>
                  </a:cubicBezTo>
                  <a:lnTo>
                    <a:pt x="3617" y="673"/>
                  </a:lnTo>
                  <a:cubicBezTo>
                    <a:pt x="3620" y="673"/>
                    <a:pt x="3624" y="674"/>
                    <a:pt x="3628" y="674"/>
                  </a:cubicBezTo>
                  <a:cubicBezTo>
                    <a:pt x="3673" y="674"/>
                    <a:pt x="3710" y="640"/>
                    <a:pt x="3713" y="595"/>
                  </a:cubicBezTo>
                  <a:cubicBezTo>
                    <a:pt x="3716" y="551"/>
                    <a:pt x="3684" y="512"/>
                    <a:pt x="3641" y="506"/>
                  </a:cubicBezTo>
                  <a:lnTo>
                    <a:pt x="99" y="1"/>
                  </a:lnTo>
                  <a:cubicBezTo>
                    <a:pt x="96" y="1"/>
                    <a:pt x="93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400" bIns="14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90" name="Google Shape;250;p9"/>
            <p:cNvSpPr/>
            <p:nvPr/>
          </p:nvSpPr>
          <p:spPr>
            <a:xfrm rot="10800000">
              <a:off x="261000" y="172080"/>
              <a:ext cx="126720" cy="16920"/>
            </a:xfrm>
            <a:custGeom>
              <a:avLst/>
              <a:gdLst>
                <a:gd name="textAreaLeft" fmla="*/ 0 w 126720"/>
                <a:gd name="textAreaRight" fmla="*/ 127080 w 126720"/>
                <a:gd name="textAreaTop" fmla="*/ 0 h 16920"/>
                <a:gd name="textAreaBottom" fmla="*/ 17280 h 16920"/>
              </a:gdLst>
              <a:ahLst/>
              <a:rect l="textAreaLeft" t="textAreaTop" r="textAreaRight" b="textAreaBottom"/>
              <a:pathLst>
                <a:path w="2936" h="396">
                  <a:moveTo>
                    <a:pt x="2847" y="0"/>
                  </a:moveTo>
                  <a:cubicBezTo>
                    <a:pt x="2843" y="0"/>
                    <a:pt x="2839" y="1"/>
                    <a:pt x="2835" y="1"/>
                  </a:cubicBezTo>
                  <a:cubicBezTo>
                    <a:pt x="1925" y="111"/>
                    <a:pt x="999" y="188"/>
                    <a:pt x="84" y="227"/>
                  </a:cubicBezTo>
                  <a:cubicBezTo>
                    <a:pt x="38" y="228"/>
                    <a:pt x="0" y="266"/>
                    <a:pt x="1" y="313"/>
                  </a:cubicBezTo>
                  <a:cubicBezTo>
                    <a:pt x="2" y="359"/>
                    <a:pt x="40" y="396"/>
                    <a:pt x="85" y="396"/>
                  </a:cubicBezTo>
                  <a:cubicBezTo>
                    <a:pt x="86" y="396"/>
                    <a:pt x="87" y="396"/>
                    <a:pt x="87" y="396"/>
                  </a:cubicBezTo>
                  <a:lnTo>
                    <a:pt x="91" y="396"/>
                  </a:lnTo>
                  <a:cubicBezTo>
                    <a:pt x="1011" y="355"/>
                    <a:pt x="1940" y="279"/>
                    <a:pt x="2854" y="168"/>
                  </a:cubicBezTo>
                  <a:cubicBezTo>
                    <a:pt x="2902" y="164"/>
                    <a:pt x="2936" y="122"/>
                    <a:pt x="2931" y="75"/>
                  </a:cubicBezTo>
                  <a:cubicBezTo>
                    <a:pt x="2925" y="32"/>
                    <a:pt x="2889" y="0"/>
                    <a:pt x="284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640" bIns="8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91" name="Google Shape;251;p9"/>
            <p:cNvSpPr/>
            <p:nvPr/>
          </p:nvSpPr>
          <p:spPr>
            <a:xfrm rot="10800000">
              <a:off x="115920" y="64440"/>
              <a:ext cx="98280" cy="16560"/>
            </a:xfrm>
            <a:custGeom>
              <a:avLst/>
              <a:gdLst>
                <a:gd name="textAreaLeft" fmla="*/ 0 w 98280"/>
                <a:gd name="textAreaRight" fmla="*/ 98640 w 98280"/>
                <a:gd name="textAreaTop" fmla="*/ 0 h 16560"/>
                <a:gd name="textAreaBottom" fmla="*/ 16920 h 16560"/>
              </a:gdLst>
              <a:ahLst/>
              <a:rect l="textAreaLeft" t="textAreaTop" r="textAreaRight" b="textAreaBottom"/>
              <a:pathLst>
                <a:path w="2280" h="393">
                  <a:moveTo>
                    <a:pt x="2199" y="0"/>
                  </a:moveTo>
                  <a:cubicBezTo>
                    <a:pt x="1494" y="5"/>
                    <a:pt x="790" y="81"/>
                    <a:pt x="100" y="226"/>
                  </a:cubicBezTo>
                  <a:cubicBezTo>
                    <a:pt x="0" y="247"/>
                    <a:pt x="15" y="391"/>
                    <a:pt x="116" y="392"/>
                  </a:cubicBezTo>
                  <a:cubicBezTo>
                    <a:pt x="123" y="392"/>
                    <a:pt x="128" y="391"/>
                    <a:pt x="134" y="390"/>
                  </a:cubicBezTo>
                  <a:cubicBezTo>
                    <a:pt x="814" y="250"/>
                    <a:pt x="1506" y="175"/>
                    <a:pt x="2201" y="169"/>
                  </a:cubicBezTo>
                  <a:cubicBezTo>
                    <a:pt x="2246" y="166"/>
                    <a:pt x="2280" y="129"/>
                    <a:pt x="2280" y="84"/>
                  </a:cubicBezTo>
                  <a:cubicBezTo>
                    <a:pt x="2280" y="40"/>
                    <a:pt x="2245" y="2"/>
                    <a:pt x="219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280" bIns="8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592" name="Google Shape;252;p9"/>
          <p:cNvSpPr/>
          <p:nvPr/>
        </p:nvSpPr>
        <p:spPr>
          <a:xfrm>
            <a:off x="2772360" y="-525240"/>
            <a:ext cx="1170720" cy="1215360"/>
          </a:xfrm>
          <a:custGeom>
            <a:avLst/>
            <a:gdLst>
              <a:gd name="textAreaLeft" fmla="*/ 0 w 1170720"/>
              <a:gd name="textAreaRight" fmla="*/ 1171080 w 1170720"/>
              <a:gd name="textAreaTop" fmla="*/ 0 h 1215360"/>
              <a:gd name="textAreaBottom" fmla="*/ 1215720 h 1215360"/>
            </a:gdLst>
            <a:ahLst/>
            <a:rect l="textAreaLeft" t="textAreaTop" r="textAreaRight" b="textAreaBottom"/>
            <a:pathLst>
              <a:path w="23597" h="24498">
                <a:moveTo>
                  <a:pt x="617" y="2"/>
                </a:moveTo>
                <a:cubicBezTo>
                  <a:pt x="468" y="2"/>
                  <a:pt x="323" y="60"/>
                  <a:pt x="213" y="169"/>
                </a:cubicBezTo>
                <a:cubicBezTo>
                  <a:pt x="50" y="332"/>
                  <a:pt x="1" y="578"/>
                  <a:pt x="89" y="791"/>
                </a:cubicBezTo>
                <a:cubicBezTo>
                  <a:pt x="178" y="1004"/>
                  <a:pt x="386" y="1144"/>
                  <a:pt x="617" y="1144"/>
                </a:cubicBezTo>
                <a:cubicBezTo>
                  <a:pt x="931" y="1144"/>
                  <a:pt x="1187" y="888"/>
                  <a:pt x="1187" y="574"/>
                </a:cubicBezTo>
                <a:cubicBezTo>
                  <a:pt x="1187" y="342"/>
                  <a:pt x="1048" y="134"/>
                  <a:pt x="835" y="46"/>
                </a:cubicBezTo>
                <a:cubicBezTo>
                  <a:pt x="765" y="17"/>
                  <a:pt x="690" y="2"/>
                  <a:pt x="617" y="2"/>
                </a:cubicBezTo>
                <a:close/>
                <a:moveTo>
                  <a:pt x="3819" y="1"/>
                </a:moveTo>
                <a:cubicBezTo>
                  <a:pt x="3670" y="1"/>
                  <a:pt x="3524" y="59"/>
                  <a:pt x="3415" y="169"/>
                </a:cubicBezTo>
                <a:cubicBezTo>
                  <a:pt x="3251" y="332"/>
                  <a:pt x="3202" y="578"/>
                  <a:pt x="3291" y="791"/>
                </a:cubicBezTo>
                <a:cubicBezTo>
                  <a:pt x="3379" y="1004"/>
                  <a:pt x="3588" y="1144"/>
                  <a:pt x="3818" y="1144"/>
                </a:cubicBezTo>
                <a:cubicBezTo>
                  <a:pt x="4133" y="1143"/>
                  <a:pt x="4389" y="888"/>
                  <a:pt x="4389" y="574"/>
                </a:cubicBezTo>
                <a:cubicBezTo>
                  <a:pt x="4389" y="342"/>
                  <a:pt x="4250" y="134"/>
                  <a:pt x="4037" y="45"/>
                </a:cubicBezTo>
                <a:cubicBezTo>
                  <a:pt x="3966" y="16"/>
                  <a:pt x="3892" y="1"/>
                  <a:pt x="3819" y="1"/>
                </a:cubicBezTo>
                <a:close/>
                <a:moveTo>
                  <a:pt x="7018" y="1"/>
                </a:moveTo>
                <a:cubicBezTo>
                  <a:pt x="6870" y="1"/>
                  <a:pt x="6725" y="59"/>
                  <a:pt x="6615" y="168"/>
                </a:cubicBezTo>
                <a:cubicBezTo>
                  <a:pt x="6452" y="331"/>
                  <a:pt x="6402" y="577"/>
                  <a:pt x="6491" y="791"/>
                </a:cubicBezTo>
                <a:cubicBezTo>
                  <a:pt x="6579" y="1004"/>
                  <a:pt x="6787" y="1143"/>
                  <a:pt x="7019" y="1144"/>
                </a:cubicBezTo>
                <a:cubicBezTo>
                  <a:pt x="7334" y="1143"/>
                  <a:pt x="7589" y="888"/>
                  <a:pt x="7590" y="574"/>
                </a:cubicBezTo>
                <a:cubicBezTo>
                  <a:pt x="7590" y="342"/>
                  <a:pt x="7452" y="134"/>
                  <a:pt x="7238" y="45"/>
                </a:cubicBezTo>
                <a:cubicBezTo>
                  <a:pt x="7167" y="15"/>
                  <a:pt x="7092" y="1"/>
                  <a:pt x="7018" y="1"/>
                </a:cubicBezTo>
                <a:close/>
                <a:moveTo>
                  <a:pt x="10221" y="2"/>
                </a:moveTo>
                <a:cubicBezTo>
                  <a:pt x="10072" y="2"/>
                  <a:pt x="9926" y="60"/>
                  <a:pt x="9817" y="169"/>
                </a:cubicBezTo>
                <a:cubicBezTo>
                  <a:pt x="9654" y="332"/>
                  <a:pt x="9605" y="578"/>
                  <a:pt x="9693" y="791"/>
                </a:cubicBezTo>
                <a:cubicBezTo>
                  <a:pt x="9782" y="1005"/>
                  <a:pt x="9990" y="1144"/>
                  <a:pt x="10221" y="1144"/>
                </a:cubicBezTo>
                <a:cubicBezTo>
                  <a:pt x="10535" y="1143"/>
                  <a:pt x="10791" y="887"/>
                  <a:pt x="10791" y="574"/>
                </a:cubicBezTo>
                <a:cubicBezTo>
                  <a:pt x="10791" y="342"/>
                  <a:pt x="10652" y="134"/>
                  <a:pt x="10439" y="46"/>
                </a:cubicBezTo>
                <a:cubicBezTo>
                  <a:pt x="10369" y="16"/>
                  <a:pt x="10294" y="2"/>
                  <a:pt x="10221" y="2"/>
                </a:cubicBezTo>
                <a:close/>
                <a:moveTo>
                  <a:pt x="13423" y="2"/>
                </a:moveTo>
                <a:cubicBezTo>
                  <a:pt x="13274" y="2"/>
                  <a:pt x="13128" y="60"/>
                  <a:pt x="13019" y="169"/>
                </a:cubicBezTo>
                <a:cubicBezTo>
                  <a:pt x="12855" y="332"/>
                  <a:pt x="12807" y="578"/>
                  <a:pt x="12894" y="791"/>
                </a:cubicBezTo>
                <a:cubicBezTo>
                  <a:pt x="12982" y="1004"/>
                  <a:pt x="13191" y="1143"/>
                  <a:pt x="13421" y="1144"/>
                </a:cubicBezTo>
                <a:cubicBezTo>
                  <a:pt x="13736" y="1143"/>
                  <a:pt x="13992" y="888"/>
                  <a:pt x="13993" y="574"/>
                </a:cubicBezTo>
                <a:cubicBezTo>
                  <a:pt x="13993" y="343"/>
                  <a:pt x="13854" y="134"/>
                  <a:pt x="13641" y="46"/>
                </a:cubicBezTo>
                <a:cubicBezTo>
                  <a:pt x="13570" y="17"/>
                  <a:pt x="13496" y="2"/>
                  <a:pt x="13423" y="2"/>
                </a:cubicBezTo>
                <a:close/>
                <a:moveTo>
                  <a:pt x="16623" y="1"/>
                </a:moveTo>
                <a:cubicBezTo>
                  <a:pt x="16475" y="1"/>
                  <a:pt x="16329" y="59"/>
                  <a:pt x="16219" y="168"/>
                </a:cubicBezTo>
                <a:cubicBezTo>
                  <a:pt x="16056" y="331"/>
                  <a:pt x="16007" y="577"/>
                  <a:pt x="16095" y="791"/>
                </a:cubicBezTo>
                <a:cubicBezTo>
                  <a:pt x="16184" y="1004"/>
                  <a:pt x="16392" y="1143"/>
                  <a:pt x="16623" y="1144"/>
                </a:cubicBezTo>
                <a:cubicBezTo>
                  <a:pt x="16939" y="1143"/>
                  <a:pt x="17193" y="888"/>
                  <a:pt x="17194" y="574"/>
                </a:cubicBezTo>
                <a:cubicBezTo>
                  <a:pt x="17194" y="342"/>
                  <a:pt x="17056" y="134"/>
                  <a:pt x="16842" y="45"/>
                </a:cubicBezTo>
                <a:cubicBezTo>
                  <a:pt x="16772" y="15"/>
                  <a:pt x="16697" y="1"/>
                  <a:pt x="16623" y="1"/>
                </a:cubicBezTo>
                <a:close/>
                <a:moveTo>
                  <a:pt x="19826" y="1"/>
                </a:moveTo>
                <a:cubicBezTo>
                  <a:pt x="19677" y="1"/>
                  <a:pt x="19530" y="59"/>
                  <a:pt x="19421" y="168"/>
                </a:cubicBezTo>
                <a:cubicBezTo>
                  <a:pt x="19257" y="331"/>
                  <a:pt x="19209" y="577"/>
                  <a:pt x="19297" y="791"/>
                </a:cubicBezTo>
                <a:cubicBezTo>
                  <a:pt x="19385" y="1004"/>
                  <a:pt x="19594" y="1143"/>
                  <a:pt x="19825" y="1144"/>
                </a:cubicBezTo>
                <a:cubicBezTo>
                  <a:pt x="20139" y="1143"/>
                  <a:pt x="20395" y="888"/>
                  <a:pt x="20396" y="574"/>
                </a:cubicBezTo>
                <a:cubicBezTo>
                  <a:pt x="20396" y="342"/>
                  <a:pt x="20257" y="134"/>
                  <a:pt x="20044" y="45"/>
                </a:cubicBezTo>
                <a:cubicBezTo>
                  <a:pt x="19974" y="16"/>
                  <a:pt x="19899" y="1"/>
                  <a:pt x="19826" y="1"/>
                </a:cubicBezTo>
                <a:close/>
                <a:moveTo>
                  <a:pt x="23026" y="2"/>
                </a:moveTo>
                <a:cubicBezTo>
                  <a:pt x="22878" y="2"/>
                  <a:pt x="22731" y="60"/>
                  <a:pt x="22623" y="169"/>
                </a:cubicBezTo>
                <a:cubicBezTo>
                  <a:pt x="22459" y="332"/>
                  <a:pt x="22410" y="578"/>
                  <a:pt x="22498" y="791"/>
                </a:cubicBezTo>
                <a:cubicBezTo>
                  <a:pt x="22587" y="1005"/>
                  <a:pt x="22796" y="1144"/>
                  <a:pt x="23026" y="1144"/>
                </a:cubicBezTo>
                <a:cubicBezTo>
                  <a:pt x="23341" y="1143"/>
                  <a:pt x="23596" y="887"/>
                  <a:pt x="23597" y="574"/>
                </a:cubicBezTo>
                <a:cubicBezTo>
                  <a:pt x="23597" y="342"/>
                  <a:pt x="23458" y="134"/>
                  <a:pt x="23245" y="46"/>
                </a:cubicBezTo>
                <a:cubicBezTo>
                  <a:pt x="23174" y="16"/>
                  <a:pt x="23100" y="2"/>
                  <a:pt x="23026" y="2"/>
                </a:cubicBezTo>
                <a:close/>
                <a:moveTo>
                  <a:pt x="617" y="2922"/>
                </a:moveTo>
                <a:cubicBezTo>
                  <a:pt x="469" y="2922"/>
                  <a:pt x="323" y="2980"/>
                  <a:pt x="213" y="3089"/>
                </a:cubicBezTo>
                <a:cubicBezTo>
                  <a:pt x="50" y="3252"/>
                  <a:pt x="1" y="3498"/>
                  <a:pt x="89" y="3711"/>
                </a:cubicBezTo>
                <a:cubicBezTo>
                  <a:pt x="178" y="3924"/>
                  <a:pt x="386" y="4063"/>
                  <a:pt x="617" y="4063"/>
                </a:cubicBezTo>
                <a:cubicBezTo>
                  <a:pt x="931" y="4063"/>
                  <a:pt x="1187" y="3807"/>
                  <a:pt x="1187" y="3493"/>
                </a:cubicBezTo>
                <a:cubicBezTo>
                  <a:pt x="1187" y="3262"/>
                  <a:pt x="1048" y="3054"/>
                  <a:pt x="835" y="2965"/>
                </a:cubicBezTo>
                <a:cubicBezTo>
                  <a:pt x="765" y="2936"/>
                  <a:pt x="691" y="2922"/>
                  <a:pt x="617" y="2922"/>
                </a:cubicBezTo>
                <a:close/>
                <a:moveTo>
                  <a:pt x="3817" y="2921"/>
                </a:moveTo>
                <a:cubicBezTo>
                  <a:pt x="3669" y="2921"/>
                  <a:pt x="3523" y="2979"/>
                  <a:pt x="3414" y="3088"/>
                </a:cubicBezTo>
                <a:cubicBezTo>
                  <a:pt x="3251" y="3252"/>
                  <a:pt x="3202" y="3498"/>
                  <a:pt x="3291" y="3711"/>
                </a:cubicBezTo>
                <a:cubicBezTo>
                  <a:pt x="3380" y="3924"/>
                  <a:pt x="3588" y="4063"/>
                  <a:pt x="3818" y="4063"/>
                </a:cubicBezTo>
                <a:cubicBezTo>
                  <a:pt x="4133" y="4062"/>
                  <a:pt x="4388" y="3807"/>
                  <a:pt x="4389" y="3493"/>
                </a:cubicBezTo>
                <a:cubicBezTo>
                  <a:pt x="4389" y="3261"/>
                  <a:pt x="4250" y="3053"/>
                  <a:pt x="4037" y="2965"/>
                </a:cubicBezTo>
                <a:cubicBezTo>
                  <a:pt x="3966" y="2935"/>
                  <a:pt x="3891" y="2921"/>
                  <a:pt x="3817" y="2921"/>
                </a:cubicBezTo>
                <a:close/>
                <a:moveTo>
                  <a:pt x="7020" y="2920"/>
                </a:moveTo>
                <a:cubicBezTo>
                  <a:pt x="6871" y="2920"/>
                  <a:pt x="6725" y="2978"/>
                  <a:pt x="6615" y="3088"/>
                </a:cubicBezTo>
                <a:cubicBezTo>
                  <a:pt x="6452" y="3250"/>
                  <a:pt x="6402" y="3497"/>
                  <a:pt x="6491" y="3710"/>
                </a:cubicBezTo>
                <a:cubicBezTo>
                  <a:pt x="6579" y="3923"/>
                  <a:pt x="6787" y="4063"/>
                  <a:pt x="7019" y="4063"/>
                </a:cubicBezTo>
                <a:cubicBezTo>
                  <a:pt x="7334" y="4063"/>
                  <a:pt x="7589" y="3807"/>
                  <a:pt x="7590" y="3493"/>
                </a:cubicBezTo>
                <a:cubicBezTo>
                  <a:pt x="7590" y="3261"/>
                  <a:pt x="7451" y="3053"/>
                  <a:pt x="7238" y="2964"/>
                </a:cubicBezTo>
                <a:cubicBezTo>
                  <a:pt x="7167" y="2935"/>
                  <a:pt x="7093" y="2920"/>
                  <a:pt x="7020" y="2920"/>
                </a:cubicBezTo>
                <a:close/>
                <a:moveTo>
                  <a:pt x="10221" y="2922"/>
                </a:moveTo>
                <a:cubicBezTo>
                  <a:pt x="10072" y="2922"/>
                  <a:pt x="9926" y="2980"/>
                  <a:pt x="9817" y="3089"/>
                </a:cubicBezTo>
                <a:cubicBezTo>
                  <a:pt x="9654" y="3253"/>
                  <a:pt x="9605" y="3498"/>
                  <a:pt x="9694" y="3711"/>
                </a:cubicBezTo>
                <a:cubicBezTo>
                  <a:pt x="9782" y="3924"/>
                  <a:pt x="9990" y="4063"/>
                  <a:pt x="10221" y="4063"/>
                </a:cubicBezTo>
                <a:cubicBezTo>
                  <a:pt x="10535" y="4062"/>
                  <a:pt x="10790" y="3807"/>
                  <a:pt x="10791" y="3493"/>
                </a:cubicBezTo>
                <a:cubicBezTo>
                  <a:pt x="10791" y="3261"/>
                  <a:pt x="10652" y="3053"/>
                  <a:pt x="10439" y="2965"/>
                </a:cubicBezTo>
                <a:cubicBezTo>
                  <a:pt x="10369" y="2936"/>
                  <a:pt x="10295" y="2922"/>
                  <a:pt x="10221" y="2922"/>
                </a:cubicBezTo>
                <a:close/>
                <a:moveTo>
                  <a:pt x="13422" y="2922"/>
                </a:moveTo>
                <a:cubicBezTo>
                  <a:pt x="13273" y="2922"/>
                  <a:pt x="13127" y="2980"/>
                  <a:pt x="13019" y="3089"/>
                </a:cubicBezTo>
                <a:cubicBezTo>
                  <a:pt x="12855" y="3252"/>
                  <a:pt x="12807" y="3497"/>
                  <a:pt x="12894" y="3710"/>
                </a:cubicBezTo>
                <a:cubicBezTo>
                  <a:pt x="12982" y="3923"/>
                  <a:pt x="13191" y="4063"/>
                  <a:pt x="13421" y="4063"/>
                </a:cubicBezTo>
                <a:cubicBezTo>
                  <a:pt x="13736" y="4062"/>
                  <a:pt x="13992" y="3807"/>
                  <a:pt x="13993" y="3493"/>
                </a:cubicBezTo>
                <a:cubicBezTo>
                  <a:pt x="13993" y="3262"/>
                  <a:pt x="13853" y="3054"/>
                  <a:pt x="13640" y="2965"/>
                </a:cubicBezTo>
                <a:cubicBezTo>
                  <a:pt x="13569" y="2936"/>
                  <a:pt x="13495" y="2922"/>
                  <a:pt x="13422" y="2922"/>
                </a:cubicBezTo>
                <a:close/>
                <a:moveTo>
                  <a:pt x="16624" y="2920"/>
                </a:moveTo>
                <a:cubicBezTo>
                  <a:pt x="16475" y="2920"/>
                  <a:pt x="16329" y="2978"/>
                  <a:pt x="16219" y="3088"/>
                </a:cubicBezTo>
                <a:cubicBezTo>
                  <a:pt x="16056" y="3250"/>
                  <a:pt x="16007" y="3497"/>
                  <a:pt x="16095" y="3710"/>
                </a:cubicBezTo>
                <a:cubicBezTo>
                  <a:pt x="16184" y="3923"/>
                  <a:pt x="16392" y="4063"/>
                  <a:pt x="16623" y="4063"/>
                </a:cubicBezTo>
                <a:cubicBezTo>
                  <a:pt x="16938" y="4063"/>
                  <a:pt x="17193" y="3807"/>
                  <a:pt x="17194" y="3493"/>
                </a:cubicBezTo>
                <a:cubicBezTo>
                  <a:pt x="17194" y="3261"/>
                  <a:pt x="17056" y="3053"/>
                  <a:pt x="16842" y="2964"/>
                </a:cubicBezTo>
                <a:cubicBezTo>
                  <a:pt x="16772" y="2935"/>
                  <a:pt x="16698" y="2920"/>
                  <a:pt x="16624" y="2920"/>
                </a:cubicBezTo>
                <a:close/>
                <a:moveTo>
                  <a:pt x="19825" y="2920"/>
                </a:moveTo>
                <a:cubicBezTo>
                  <a:pt x="19677" y="2920"/>
                  <a:pt x="19530" y="2978"/>
                  <a:pt x="19421" y="3088"/>
                </a:cubicBezTo>
                <a:cubicBezTo>
                  <a:pt x="19257" y="3252"/>
                  <a:pt x="19209" y="3497"/>
                  <a:pt x="19297" y="3710"/>
                </a:cubicBezTo>
                <a:cubicBezTo>
                  <a:pt x="19386" y="3923"/>
                  <a:pt x="19594" y="4063"/>
                  <a:pt x="19825" y="4063"/>
                </a:cubicBezTo>
                <a:cubicBezTo>
                  <a:pt x="20139" y="4063"/>
                  <a:pt x="20395" y="3807"/>
                  <a:pt x="20396" y="3493"/>
                </a:cubicBezTo>
                <a:cubicBezTo>
                  <a:pt x="20396" y="3261"/>
                  <a:pt x="20257" y="3053"/>
                  <a:pt x="20043" y="2964"/>
                </a:cubicBezTo>
                <a:cubicBezTo>
                  <a:pt x="19973" y="2935"/>
                  <a:pt x="19899" y="2920"/>
                  <a:pt x="19825" y="2920"/>
                </a:cubicBezTo>
                <a:close/>
                <a:moveTo>
                  <a:pt x="23026" y="2922"/>
                </a:moveTo>
                <a:cubicBezTo>
                  <a:pt x="22877" y="2922"/>
                  <a:pt x="22731" y="2980"/>
                  <a:pt x="22622" y="3089"/>
                </a:cubicBezTo>
                <a:cubicBezTo>
                  <a:pt x="22459" y="3253"/>
                  <a:pt x="22410" y="3498"/>
                  <a:pt x="22498" y="3711"/>
                </a:cubicBezTo>
                <a:cubicBezTo>
                  <a:pt x="22587" y="3924"/>
                  <a:pt x="22796" y="4063"/>
                  <a:pt x="23026" y="4063"/>
                </a:cubicBezTo>
                <a:cubicBezTo>
                  <a:pt x="23341" y="4062"/>
                  <a:pt x="23596" y="3807"/>
                  <a:pt x="23597" y="3493"/>
                </a:cubicBezTo>
                <a:cubicBezTo>
                  <a:pt x="23597" y="3261"/>
                  <a:pt x="23457" y="3053"/>
                  <a:pt x="23244" y="2965"/>
                </a:cubicBezTo>
                <a:cubicBezTo>
                  <a:pt x="23173" y="2936"/>
                  <a:pt x="23099" y="2922"/>
                  <a:pt x="23026" y="2922"/>
                </a:cubicBezTo>
                <a:close/>
                <a:moveTo>
                  <a:pt x="617" y="5841"/>
                </a:moveTo>
                <a:cubicBezTo>
                  <a:pt x="468" y="5841"/>
                  <a:pt x="323" y="5898"/>
                  <a:pt x="213" y="6007"/>
                </a:cubicBezTo>
                <a:cubicBezTo>
                  <a:pt x="50" y="6171"/>
                  <a:pt x="1" y="6416"/>
                  <a:pt x="89" y="6629"/>
                </a:cubicBezTo>
                <a:cubicBezTo>
                  <a:pt x="178" y="6842"/>
                  <a:pt x="386" y="6982"/>
                  <a:pt x="617" y="6982"/>
                </a:cubicBezTo>
                <a:cubicBezTo>
                  <a:pt x="931" y="6982"/>
                  <a:pt x="1187" y="6726"/>
                  <a:pt x="1187" y="6412"/>
                </a:cubicBezTo>
                <a:cubicBezTo>
                  <a:pt x="1187" y="6181"/>
                  <a:pt x="1048" y="5972"/>
                  <a:pt x="835" y="5884"/>
                </a:cubicBezTo>
                <a:cubicBezTo>
                  <a:pt x="765" y="5855"/>
                  <a:pt x="690" y="5841"/>
                  <a:pt x="617" y="5841"/>
                </a:cubicBezTo>
                <a:close/>
                <a:moveTo>
                  <a:pt x="3819" y="5840"/>
                </a:moveTo>
                <a:cubicBezTo>
                  <a:pt x="3670" y="5840"/>
                  <a:pt x="3523" y="5898"/>
                  <a:pt x="3414" y="6007"/>
                </a:cubicBezTo>
                <a:cubicBezTo>
                  <a:pt x="3251" y="6171"/>
                  <a:pt x="3202" y="6416"/>
                  <a:pt x="3291" y="6629"/>
                </a:cubicBezTo>
                <a:cubicBezTo>
                  <a:pt x="3379" y="6842"/>
                  <a:pt x="3588" y="6982"/>
                  <a:pt x="3818" y="6982"/>
                </a:cubicBezTo>
                <a:cubicBezTo>
                  <a:pt x="4133" y="6981"/>
                  <a:pt x="4389" y="6726"/>
                  <a:pt x="4389" y="6412"/>
                </a:cubicBezTo>
                <a:lnTo>
                  <a:pt x="4389" y="6411"/>
                </a:lnTo>
                <a:cubicBezTo>
                  <a:pt x="4389" y="6180"/>
                  <a:pt x="4250" y="5972"/>
                  <a:pt x="4037" y="5883"/>
                </a:cubicBezTo>
                <a:cubicBezTo>
                  <a:pt x="3966" y="5854"/>
                  <a:pt x="3892" y="5840"/>
                  <a:pt x="3819" y="5840"/>
                </a:cubicBezTo>
                <a:close/>
                <a:moveTo>
                  <a:pt x="7018" y="5839"/>
                </a:moveTo>
                <a:cubicBezTo>
                  <a:pt x="6870" y="5839"/>
                  <a:pt x="6725" y="5897"/>
                  <a:pt x="6615" y="6006"/>
                </a:cubicBezTo>
                <a:cubicBezTo>
                  <a:pt x="6452" y="6170"/>
                  <a:pt x="6402" y="6415"/>
                  <a:pt x="6491" y="6629"/>
                </a:cubicBezTo>
                <a:cubicBezTo>
                  <a:pt x="6579" y="6842"/>
                  <a:pt x="6787" y="6981"/>
                  <a:pt x="7019" y="6982"/>
                </a:cubicBezTo>
                <a:cubicBezTo>
                  <a:pt x="7334" y="6981"/>
                  <a:pt x="7589" y="6726"/>
                  <a:pt x="7590" y="6412"/>
                </a:cubicBezTo>
                <a:lnTo>
                  <a:pt x="7590" y="6411"/>
                </a:lnTo>
                <a:cubicBezTo>
                  <a:pt x="7590" y="6180"/>
                  <a:pt x="7451" y="5972"/>
                  <a:pt x="7238" y="5883"/>
                </a:cubicBezTo>
                <a:cubicBezTo>
                  <a:pt x="7167" y="5853"/>
                  <a:pt x="7092" y="5839"/>
                  <a:pt x="7018" y="5839"/>
                </a:cubicBezTo>
                <a:close/>
                <a:moveTo>
                  <a:pt x="10221" y="5840"/>
                </a:moveTo>
                <a:cubicBezTo>
                  <a:pt x="10072" y="5840"/>
                  <a:pt x="9926" y="5898"/>
                  <a:pt x="9817" y="6007"/>
                </a:cubicBezTo>
                <a:cubicBezTo>
                  <a:pt x="9654" y="6171"/>
                  <a:pt x="9605" y="6417"/>
                  <a:pt x="9694" y="6630"/>
                </a:cubicBezTo>
                <a:cubicBezTo>
                  <a:pt x="9782" y="6843"/>
                  <a:pt x="9990" y="6982"/>
                  <a:pt x="10221" y="6982"/>
                </a:cubicBezTo>
                <a:cubicBezTo>
                  <a:pt x="10535" y="6981"/>
                  <a:pt x="10791" y="6726"/>
                  <a:pt x="10791" y="6412"/>
                </a:cubicBezTo>
                <a:lnTo>
                  <a:pt x="10791" y="6411"/>
                </a:lnTo>
                <a:cubicBezTo>
                  <a:pt x="10791" y="6180"/>
                  <a:pt x="10652" y="5972"/>
                  <a:pt x="10439" y="5884"/>
                </a:cubicBezTo>
                <a:cubicBezTo>
                  <a:pt x="10369" y="5854"/>
                  <a:pt x="10294" y="5840"/>
                  <a:pt x="10221" y="5840"/>
                </a:cubicBezTo>
                <a:close/>
                <a:moveTo>
                  <a:pt x="13422" y="5841"/>
                </a:moveTo>
                <a:cubicBezTo>
                  <a:pt x="13273" y="5841"/>
                  <a:pt x="13127" y="5898"/>
                  <a:pt x="13019" y="6007"/>
                </a:cubicBezTo>
                <a:cubicBezTo>
                  <a:pt x="12855" y="6171"/>
                  <a:pt x="12807" y="6416"/>
                  <a:pt x="12894" y="6629"/>
                </a:cubicBezTo>
                <a:cubicBezTo>
                  <a:pt x="12982" y="6842"/>
                  <a:pt x="13191" y="6981"/>
                  <a:pt x="13421" y="6982"/>
                </a:cubicBezTo>
                <a:cubicBezTo>
                  <a:pt x="13736" y="6981"/>
                  <a:pt x="13992" y="6726"/>
                  <a:pt x="13993" y="6412"/>
                </a:cubicBezTo>
                <a:lnTo>
                  <a:pt x="13993" y="6411"/>
                </a:lnTo>
                <a:cubicBezTo>
                  <a:pt x="13993" y="6180"/>
                  <a:pt x="13853" y="5972"/>
                  <a:pt x="13640" y="5884"/>
                </a:cubicBezTo>
                <a:cubicBezTo>
                  <a:pt x="13569" y="5855"/>
                  <a:pt x="13495" y="5841"/>
                  <a:pt x="13422" y="5841"/>
                </a:cubicBezTo>
                <a:close/>
                <a:moveTo>
                  <a:pt x="16623" y="5839"/>
                </a:moveTo>
                <a:cubicBezTo>
                  <a:pt x="16475" y="5839"/>
                  <a:pt x="16329" y="5897"/>
                  <a:pt x="16219" y="6006"/>
                </a:cubicBezTo>
                <a:cubicBezTo>
                  <a:pt x="16056" y="6170"/>
                  <a:pt x="16007" y="6415"/>
                  <a:pt x="16095" y="6629"/>
                </a:cubicBezTo>
                <a:cubicBezTo>
                  <a:pt x="16184" y="6842"/>
                  <a:pt x="16392" y="6981"/>
                  <a:pt x="16623" y="6982"/>
                </a:cubicBezTo>
                <a:cubicBezTo>
                  <a:pt x="16938" y="6981"/>
                  <a:pt x="17193" y="6726"/>
                  <a:pt x="17194" y="6412"/>
                </a:cubicBezTo>
                <a:lnTo>
                  <a:pt x="17194" y="6411"/>
                </a:lnTo>
                <a:cubicBezTo>
                  <a:pt x="17194" y="6180"/>
                  <a:pt x="17056" y="5972"/>
                  <a:pt x="16842" y="5883"/>
                </a:cubicBezTo>
                <a:cubicBezTo>
                  <a:pt x="16772" y="5853"/>
                  <a:pt x="16697" y="5839"/>
                  <a:pt x="16623" y="5839"/>
                </a:cubicBezTo>
                <a:close/>
                <a:moveTo>
                  <a:pt x="19825" y="5840"/>
                </a:moveTo>
                <a:cubicBezTo>
                  <a:pt x="19676" y="5840"/>
                  <a:pt x="19530" y="5897"/>
                  <a:pt x="19421" y="6006"/>
                </a:cubicBezTo>
                <a:cubicBezTo>
                  <a:pt x="19257" y="6170"/>
                  <a:pt x="19209" y="6415"/>
                  <a:pt x="19297" y="6629"/>
                </a:cubicBezTo>
                <a:cubicBezTo>
                  <a:pt x="19385" y="6842"/>
                  <a:pt x="19594" y="6981"/>
                  <a:pt x="19825" y="6982"/>
                </a:cubicBezTo>
                <a:cubicBezTo>
                  <a:pt x="20139" y="6981"/>
                  <a:pt x="20395" y="6726"/>
                  <a:pt x="20396" y="6412"/>
                </a:cubicBezTo>
                <a:lnTo>
                  <a:pt x="20396" y="6411"/>
                </a:lnTo>
                <a:cubicBezTo>
                  <a:pt x="20396" y="6180"/>
                  <a:pt x="20257" y="5972"/>
                  <a:pt x="20044" y="5883"/>
                </a:cubicBezTo>
                <a:cubicBezTo>
                  <a:pt x="19973" y="5854"/>
                  <a:pt x="19899" y="5840"/>
                  <a:pt x="19825" y="5840"/>
                </a:cubicBezTo>
                <a:close/>
                <a:moveTo>
                  <a:pt x="23025" y="5840"/>
                </a:moveTo>
                <a:cubicBezTo>
                  <a:pt x="22877" y="5840"/>
                  <a:pt x="22731" y="5898"/>
                  <a:pt x="22622" y="6007"/>
                </a:cubicBezTo>
                <a:cubicBezTo>
                  <a:pt x="22459" y="6171"/>
                  <a:pt x="22410" y="6417"/>
                  <a:pt x="22498" y="6630"/>
                </a:cubicBezTo>
                <a:cubicBezTo>
                  <a:pt x="22587" y="6843"/>
                  <a:pt x="22796" y="6982"/>
                  <a:pt x="23026" y="6982"/>
                </a:cubicBezTo>
                <a:cubicBezTo>
                  <a:pt x="23341" y="6981"/>
                  <a:pt x="23596" y="6726"/>
                  <a:pt x="23597" y="6412"/>
                </a:cubicBezTo>
                <a:lnTo>
                  <a:pt x="23597" y="6411"/>
                </a:lnTo>
                <a:cubicBezTo>
                  <a:pt x="23597" y="6180"/>
                  <a:pt x="23458" y="5972"/>
                  <a:pt x="23244" y="5884"/>
                </a:cubicBezTo>
                <a:cubicBezTo>
                  <a:pt x="23173" y="5854"/>
                  <a:pt x="23099" y="5840"/>
                  <a:pt x="23025" y="5840"/>
                </a:cubicBezTo>
                <a:close/>
                <a:moveTo>
                  <a:pt x="617" y="8760"/>
                </a:moveTo>
                <a:cubicBezTo>
                  <a:pt x="468" y="8760"/>
                  <a:pt x="322" y="8818"/>
                  <a:pt x="213" y="8927"/>
                </a:cubicBezTo>
                <a:cubicBezTo>
                  <a:pt x="50" y="9091"/>
                  <a:pt x="1" y="9336"/>
                  <a:pt x="89" y="9549"/>
                </a:cubicBezTo>
                <a:cubicBezTo>
                  <a:pt x="178" y="9762"/>
                  <a:pt x="386" y="9901"/>
                  <a:pt x="617" y="9901"/>
                </a:cubicBezTo>
                <a:cubicBezTo>
                  <a:pt x="931" y="9901"/>
                  <a:pt x="1187" y="9646"/>
                  <a:pt x="1187" y="9330"/>
                </a:cubicBezTo>
                <a:cubicBezTo>
                  <a:pt x="1187" y="9099"/>
                  <a:pt x="1048" y="8891"/>
                  <a:pt x="835" y="8803"/>
                </a:cubicBezTo>
                <a:cubicBezTo>
                  <a:pt x="765" y="8774"/>
                  <a:pt x="691" y="8760"/>
                  <a:pt x="617" y="8760"/>
                </a:cubicBezTo>
                <a:close/>
                <a:moveTo>
                  <a:pt x="3819" y="8759"/>
                </a:moveTo>
                <a:cubicBezTo>
                  <a:pt x="3670" y="8759"/>
                  <a:pt x="3523" y="8817"/>
                  <a:pt x="3414" y="8927"/>
                </a:cubicBezTo>
                <a:cubicBezTo>
                  <a:pt x="3251" y="9090"/>
                  <a:pt x="3202" y="9336"/>
                  <a:pt x="3291" y="9549"/>
                </a:cubicBezTo>
                <a:cubicBezTo>
                  <a:pt x="3380" y="9762"/>
                  <a:pt x="3588" y="9901"/>
                  <a:pt x="3818" y="9901"/>
                </a:cubicBezTo>
                <a:cubicBezTo>
                  <a:pt x="4133" y="9901"/>
                  <a:pt x="4389" y="9646"/>
                  <a:pt x="4389" y="9330"/>
                </a:cubicBezTo>
                <a:cubicBezTo>
                  <a:pt x="4389" y="9099"/>
                  <a:pt x="4249" y="8891"/>
                  <a:pt x="4036" y="8802"/>
                </a:cubicBezTo>
                <a:cubicBezTo>
                  <a:pt x="3966" y="8773"/>
                  <a:pt x="3892" y="8759"/>
                  <a:pt x="3819" y="8759"/>
                </a:cubicBezTo>
                <a:close/>
                <a:moveTo>
                  <a:pt x="7019" y="8759"/>
                </a:moveTo>
                <a:cubicBezTo>
                  <a:pt x="6870" y="8759"/>
                  <a:pt x="6724" y="8817"/>
                  <a:pt x="6614" y="8926"/>
                </a:cubicBezTo>
                <a:cubicBezTo>
                  <a:pt x="6452" y="9090"/>
                  <a:pt x="6402" y="9335"/>
                  <a:pt x="6491" y="9548"/>
                </a:cubicBezTo>
                <a:cubicBezTo>
                  <a:pt x="6579" y="9761"/>
                  <a:pt x="6787" y="9901"/>
                  <a:pt x="7019" y="9901"/>
                </a:cubicBezTo>
                <a:cubicBezTo>
                  <a:pt x="7334" y="9901"/>
                  <a:pt x="7589" y="9646"/>
                  <a:pt x="7590" y="9330"/>
                </a:cubicBezTo>
                <a:cubicBezTo>
                  <a:pt x="7589" y="9099"/>
                  <a:pt x="7451" y="8890"/>
                  <a:pt x="7238" y="8802"/>
                </a:cubicBezTo>
                <a:cubicBezTo>
                  <a:pt x="7167" y="8773"/>
                  <a:pt x="7093" y="8759"/>
                  <a:pt x="7019" y="8759"/>
                </a:cubicBezTo>
                <a:close/>
                <a:moveTo>
                  <a:pt x="10220" y="8760"/>
                </a:moveTo>
                <a:cubicBezTo>
                  <a:pt x="10072" y="8760"/>
                  <a:pt x="9925" y="8818"/>
                  <a:pt x="9816" y="8927"/>
                </a:cubicBezTo>
                <a:cubicBezTo>
                  <a:pt x="9654" y="9091"/>
                  <a:pt x="9605" y="9336"/>
                  <a:pt x="9694" y="9549"/>
                </a:cubicBezTo>
                <a:cubicBezTo>
                  <a:pt x="9782" y="9762"/>
                  <a:pt x="9990" y="9901"/>
                  <a:pt x="10221" y="9901"/>
                </a:cubicBezTo>
                <a:cubicBezTo>
                  <a:pt x="10536" y="9900"/>
                  <a:pt x="10791" y="9646"/>
                  <a:pt x="10791" y="9330"/>
                </a:cubicBezTo>
                <a:cubicBezTo>
                  <a:pt x="10791" y="9099"/>
                  <a:pt x="10651" y="8891"/>
                  <a:pt x="10438" y="8803"/>
                </a:cubicBezTo>
                <a:cubicBezTo>
                  <a:pt x="10368" y="8774"/>
                  <a:pt x="10294" y="8760"/>
                  <a:pt x="10220" y="8760"/>
                </a:cubicBezTo>
                <a:close/>
                <a:moveTo>
                  <a:pt x="13422" y="8760"/>
                </a:moveTo>
                <a:cubicBezTo>
                  <a:pt x="13273" y="8760"/>
                  <a:pt x="13127" y="8818"/>
                  <a:pt x="13018" y="8927"/>
                </a:cubicBezTo>
                <a:cubicBezTo>
                  <a:pt x="12855" y="9091"/>
                  <a:pt x="12807" y="9336"/>
                  <a:pt x="12894" y="9548"/>
                </a:cubicBezTo>
                <a:cubicBezTo>
                  <a:pt x="12982" y="9761"/>
                  <a:pt x="13191" y="9901"/>
                  <a:pt x="13421" y="9901"/>
                </a:cubicBezTo>
                <a:cubicBezTo>
                  <a:pt x="13737" y="9901"/>
                  <a:pt x="13993" y="9646"/>
                  <a:pt x="13993" y="9330"/>
                </a:cubicBezTo>
                <a:cubicBezTo>
                  <a:pt x="13992" y="9099"/>
                  <a:pt x="13853" y="8891"/>
                  <a:pt x="13640" y="8803"/>
                </a:cubicBezTo>
                <a:cubicBezTo>
                  <a:pt x="13569" y="8774"/>
                  <a:pt x="13495" y="8760"/>
                  <a:pt x="13422" y="8760"/>
                </a:cubicBezTo>
                <a:close/>
                <a:moveTo>
                  <a:pt x="16624" y="8759"/>
                </a:moveTo>
                <a:cubicBezTo>
                  <a:pt x="16475" y="8759"/>
                  <a:pt x="16329" y="8817"/>
                  <a:pt x="16219" y="8926"/>
                </a:cubicBezTo>
                <a:cubicBezTo>
                  <a:pt x="16056" y="9090"/>
                  <a:pt x="16007" y="9335"/>
                  <a:pt x="16095" y="9548"/>
                </a:cubicBezTo>
                <a:cubicBezTo>
                  <a:pt x="16184" y="9761"/>
                  <a:pt x="16392" y="9901"/>
                  <a:pt x="16623" y="9901"/>
                </a:cubicBezTo>
                <a:cubicBezTo>
                  <a:pt x="16939" y="9901"/>
                  <a:pt x="17194" y="9646"/>
                  <a:pt x="17194" y="9330"/>
                </a:cubicBezTo>
                <a:cubicBezTo>
                  <a:pt x="17194" y="9099"/>
                  <a:pt x="17056" y="8890"/>
                  <a:pt x="16841" y="8802"/>
                </a:cubicBezTo>
                <a:cubicBezTo>
                  <a:pt x="16771" y="8773"/>
                  <a:pt x="16697" y="8759"/>
                  <a:pt x="16624" y="8759"/>
                </a:cubicBezTo>
                <a:close/>
                <a:moveTo>
                  <a:pt x="19825" y="8759"/>
                </a:moveTo>
                <a:cubicBezTo>
                  <a:pt x="19677" y="8759"/>
                  <a:pt x="19530" y="8817"/>
                  <a:pt x="19421" y="8926"/>
                </a:cubicBezTo>
                <a:cubicBezTo>
                  <a:pt x="19257" y="9090"/>
                  <a:pt x="19209" y="9335"/>
                  <a:pt x="19297" y="9548"/>
                </a:cubicBezTo>
                <a:cubicBezTo>
                  <a:pt x="19386" y="9761"/>
                  <a:pt x="19594" y="9901"/>
                  <a:pt x="19825" y="9901"/>
                </a:cubicBezTo>
                <a:cubicBezTo>
                  <a:pt x="20140" y="9901"/>
                  <a:pt x="20396" y="9646"/>
                  <a:pt x="20396" y="9330"/>
                </a:cubicBezTo>
                <a:cubicBezTo>
                  <a:pt x="20396" y="9099"/>
                  <a:pt x="20256" y="8891"/>
                  <a:pt x="20043" y="8802"/>
                </a:cubicBezTo>
                <a:cubicBezTo>
                  <a:pt x="19973" y="8773"/>
                  <a:pt x="19899" y="8759"/>
                  <a:pt x="19825" y="8759"/>
                </a:cubicBezTo>
                <a:close/>
                <a:moveTo>
                  <a:pt x="23026" y="8760"/>
                </a:moveTo>
                <a:cubicBezTo>
                  <a:pt x="22877" y="8760"/>
                  <a:pt x="22731" y="8818"/>
                  <a:pt x="22622" y="8927"/>
                </a:cubicBezTo>
                <a:cubicBezTo>
                  <a:pt x="22459" y="9091"/>
                  <a:pt x="22410" y="9336"/>
                  <a:pt x="22498" y="9549"/>
                </a:cubicBezTo>
                <a:cubicBezTo>
                  <a:pt x="22587" y="9762"/>
                  <a:pt x="22796" y="9901"/>
                  <a:pt x="23026" y="9901"/>
                </a:cubicBezTo>
                <a:cubicBezTo>
                  <a:pt x="23341" y="9900"/>
                  <a:pt x="23597" y="9646"/>
                  <a:pt x="23597" y="9330"/>
                </a:cubicBezTo>
                <a:cubicBezTo>
                  <a:pt x="23597" y="9099"/>
                  <a:pt x="23457" y="8891"/>
                  <a:pt x="23244" y="8803"/>
                </a:cubicBezTo>
                <a:cubicBezTo>
                  <a:pt x="23173" y="8774"/>
                  <a:pt x="23099" y="8760"/>
                  <a:pt x="23026" y="8760"/>
                </a:cubicBezTo>
                <a:close/>
                <a:moveTo>
                  <a:pt x="617" y="11679"/>
                </a:moveTo>
                <a:cubicBezTo>
                  <a:pt x="468" y="11679"/>
                  <a:pt x="322" y="11737"/>
                  <a:pt x="213" y="11846"/>
                </a:cubicBezTo>
                <a:cubicBezTo>
                  <a:pt x="50" y="12010"/>
                  <a:pt x="1" y="12255"/>
                  <a:pt x="89" y="12468"/>
                </a:cubicBezTo>
                <a:cubicBezTo>
                  <a:pt x="178" y="12682"/>
                  <a:pt x="386" y="12820"/>
                  <a:pt x="617" y="12820"/>
                </a:cubicBezTo>
                <a:cubicBezTo>
                  <a:pt x="931" y="12820"/>
                  <a:pt x="1187" y="12565"/>
                  <a:pt x="1187" y="12249"/>
                </a:cubicBezTo>
                <a:cubicBezTo>
                  <a:pt x="1187" y="12018"/>
                  <a:pt x="1048" y="11810"/>
                  <a:pt x="835" y="11722"/>
                </a:cubicBezTo>
                <a:cubicBezTo>
                  <a:pt x="765" y="11693"/>
                  <a:pt x="691" y="11679"/>
                  <a:pt x="617" y="11679"/>
                </a:cubicBezTo>
                <a:close/>
                <a:moveTo>
                  <a:pt x="3819" y="11678"/>
                </a:moveTo>
                <a:cubicBezTo>
                  <a:pt x="3670" y="11678"/>
                  <a:pt x="3523" y="11736"/>
                  <a:pt x="3414" y="11846"/>
                </a:cubicBezTo>
                <a:cubicBezTo>
                  <a:pt x="3251" y="12009"/>
                  <a:pt x="3202" y="12255"/>
                  <a:pt x="3291" y="12468"/>
                </a:cubicBezTo>
                <a:cubicBezTo>
                  <a:pt x="3380" y="12682"/>
                  <a:pt x="3588" y="12820"/>
                  <a:pt x="3818" y="12820"/>
                </a:cubicBezTo>
                <a:cubicBezTo>
                  <a:pt x="4134" y="12820"/>
                  <a:pt x="4389" y="12565"/>
                  <a:pt x="4389" y="12249"/>
                </a:cubicBezTo>
                <a:cubicBezTo>
                  <a:pt x="4389" y="12018"/>
                  <a:pt x="4249" y="11810"/>
                  <a:pt x="4036" y="11721"/>
                </a:cubicBezTo>
                <a:cubicBezTo>
                  <a:pt x="3966" y="11692"/>
                  <a:pt x="3892" y="11678"/>
                  <a:pt x="3819" y="11678"/>
                </a:cubicBezTo>
                <a:close/>
                <a:moveTo>
                  <a:pt x="7019" y="11678"/>
                </a:moveTo>
                <a:cubicBezTo>
                  <a:pt x="6870" y="11678"/>
                  <a:pt x="6724" y="11736"/>
                  <a:pt x="6614" y="11845"/>
                </a:cubicBezTo>
                <a:cubicBezTo>
                  <a:pt x="6452" y="12009"/>
                  <a:pt x="6402" y="12254"/>
                  <a:pt x="6491" y="12467"/>
                </a:cubicBezTo>
                <a:cubicBezTo>
                  <a:pt x="6579" y="12681"/>
                  <a:pt x="6787" y="12820"/>
                  <a:pt x="7019" y="12820"/>
                </a:cubicBezTo>
                <a:cubicBezTo>
                  <a:pt x="7334" y="12820"/>
                  <a:pt x="7589" y="12565"/>
                  <a:pt x="7590" y="12249"/>
                </a:cubicBezTo>
                <a:cubicBezTo>
                  <a:pt x="7589" y="12018"/>
                  <a:pt x="7451" y="11809"/>
                  <a:pt x="7238" y="11721"/>
                </a:cubicBezTo>
                <a:cubicBezTo>
                  <a:pt x="7167" y="11692"/>
                  <a:pt x="7093" y="11678"/>
                  <a:pt x="7019" y="11678"/>
                </a:cubicBezTo>
                <a:close/>
                <a:moveTo>
                  <a:pt x="10220" y="11679"/>
                </a:moveTo>
                <a:cubicBezTo>
                  <a:pt x="10072" y="11679"/>
                  <a:pt x="9925" y="11737"/>
                  <a:pt x="9816" y="11846"/>
                </a:cubicBezTo>
                <a:cubicBezTo>
                  <a:pt x="9654" y="12010"/>
                  <a:pt x="9605" y="12255"/>
                  <a:pt x="9694" y="12468"/>
                </a:cubicBezTo>
                <a:cubicBezTo>
                  <a:pt x="9782" y="12682"/>
                  <a:pt x="9990" y="12820"/>
                  <a:pt x="10221" y="12820"/>
                </a:cubicBezTo>
                <a:cubicBezTo>
                  <a:pt x="10536" y="12819"/>
                  <a:pt x="10791" y="12565"/>
                  <a:pt x="10791" y="12249"/>
                </a:cubicBezTo>
                <a:cubicBezTo>
                  <a:pt x="10791" y="12018"/>
                  <a:pt x="10651" y="11810"/>
                  <a:pt x="10438" y="11722"/>
                </a:cubicBezTo>
                <a:cubicBezTo>
                  <a:pt x="10368" y="11693"/>
                  <a:pt x="10294" y="11679"/>
                  <a:pt x="10220" y="11679"/>
                </a:cubicBezTo>
                <a:close/>
                <a:moveTo>
                  <a:pt x="13422" y="11679"/>
                </a:moveTo>
                <a:cubicBezTo>
                  <a:pt x="13273" y="11679"/>
                  <a:pt x="13127" y="11737"/>
                  <a:pt x="13018" y="11846"/>
                </a:cubicBezTo>
                <a:cubicBezTo>
                  <a:pt x="12855" y="12010"/>
                  <a:pt x="12807" y="12255"/>
                  <a:pt x="12894" y="12467"/>
                </a:cubicBezTo>
                <a:cubicBezTo>
                  <a:pt x="12982" y="12681"/>
                  <a:pt x="13191" y="12820"/>
                  <a:pt x="13421" y="12820"/>
                </a:cubicBezTo>
                <a:cubicBezTo>
                  <a:pt x="13737" y="12820"/>
                  <a:pt x="13993" y="12565"/>
                  <a:pt x="13993" y="12249"/>
                </a:cubicBezTo>
                <a:cubicBezTo>
                  <a:pt x="13992" y="12018"/>
                  <a:pt x="13853" y="11810"/>
                  <a:pt x="13640" y="11722"/>
                </a:cubicBezTo>
                <a:cubicBezTo>
                  <a:pt x="13569" y="11693"/>
                  <a:pt x="13495" y="11679"/>
                  <a:pt x="13422" y="11679"/>
                </a:cubicBezTo>
                <a:close/>
                <a:moveTo>
                  <a:pt x="16624" y="11678"/>
                </a:moveTo>
                <a:cubicBezTo>
                  <a:pt x="16475" y="11678"/>
                  <a:pt x="16329" y="11736"/>
                  <a:pt x="16219" y="11845"/>
                </a:cubicBezTo>
                <a:cubicBezTo>
                  <a:pt x="16056" y="12009"/>
                  <a:pt x="16007" y="12254"/>
                  <a:pt x="16095" y="12467"/>
                </a:cubicBezTo>
                <a:cubicBezTo>
                  <a:pt x="16184" y="12681"/>
                  <a:pt x="16392" y="12820"/>
                  <a:pt x="16623" y="12820"/>
                </a:cubicBezTo>
                <a:cubicBezTo>
                  <a:pt x="16939" y="12820"/>
                  <a:pt x="17194" y="12565"/>
                  <a:pt x="17194" y="12249"/>
                </a:cubicBezTo>
                <a:cubicBezTo>
                  <a:pt x="17194" y="12018"/>
                  <a:pt x="17056" y="11809"/>
                  <a:pt x="16841" y="11721"/>
                </a:cubicBezTo>
                <a:cubicBezTo>
                  <a:pt x="16771" y="11692"/>
                  <a:pt x="16697" y="11678"/>
                  <a:pt x="16624" y="11678"/>
                </a:cubicBezTo>
                <a:close/>
                <a:moveTo>
                  <a:pt x="19825" y="11678"/>
                </a:moveTo>
                <a:cubicBezTo>
                  <a:pt x="19677" y="11678"/>
                  <a:pt x="19530" y="11736"/>
                  <a:pt x="19421" y="11845"/>
                </a:cubicBezTo>
                <a:cubicBezTo>
                  <a:pt x="19257" y="12009"/>
                  <a:pt x="19209" y="12254"/>
                  <a:pt x="19297" y="12467"/>
                </a:cubicBezTo>
                <a:cubicBezTo>
                  <a:pt x="19386" y="12681"/>
                  <a:pt x="19594" y="12820"/>
                  <a:pt x="19825" y="12820"/>
                </a:cubicBezTo>
                <a:cubicBezTo>
                  <a:pt x="20140" y="12820"/>
                  <a:pt x="20396" y="12565"/>
                  <a:pt x="20396" y="12249"/>
                </a:cubicBezTo>
                <a:cubicBezTo>
                  <a:pt x="20396" y="12018"/>
                  <a:pt x="20256" y="11810"/>
                  <a:pt x="20043" y="11721"/>
                </a:cubicBezTo>
                <a:cubicBezTo>
                  <a:pt x="19973" y="11692"/>
                  <a:pt x="19899" y="11678"/>
                  <a:pt x="19825" y="11678"/>
                </a:cubicBezTo>
                <a:close/>
                <a:moveTo>
                  <a:pt x="23026" y="11679"/>
                </a:moveTo>
                <a:cubicBezTo>
                  <a:pt x="22877" y="11679"/>
                  <a:pt x="22731" y="11737"/>
                  <a:pt x="22622" y="11846"/>
                </a:cubicBezTo>
                <a:cubicBezTo>
                  <a:pt x="22459" y="12010"/>
                  <a:pt x="22410" y="12255"/>
                  <a:pt x="22498" y="12468"/>
                </a:cubicBezTo>
                <a:cubicBezTo>
                  <a:pt x="22587" y="12682"/>
                  <a:pt x="22796" y="12820"/>
                  <a:pt x="23026" y="12820"/>
                </a:cubicBezTo>
                <a:cubicBezTo>
                  <a:pt x="23341" y="12819"/>
                  <a:pt x="23597" y="12565"/>
                  <a:pt x="23597" y="12249"/>
                </a:cubicBezTo>
                <a:cubicBezTo>
                  <a:pt x="23597" y="12018"/>
                  <a:pt x="23457" y="11810"/>
                  <a:pt x="23244" y="11722"/>
                </a:cubicBezTo>
                <a:cubicBezTo>
                  <a:pt x="23173" y="11693"/>
                  <a:pt x="23099" y="11679"/>
                  <a:pt x="23026" y="11679"/>
                </a:cubicBezTo>
                <a:close/>
                <a:moveTo>
                  <a:pt x="617" y="14598"/>
                </a:moveTo>
                <a:cubicBezTo>
                  <a:pt x="469" y="14598"/>
                  <a:pt x="323" y="14656"/>
                  <a:pt x="213" y="14765"/>
                </a:cubicBezTo>
                <a:cubicBezTo>
                  <a:pt x="50" y="14928"/>
                  <a:pt x="1" y="15174"/>
                  <a:pt x="89" y="15387"/>
                </a:cubicBezTo>
                <a:cubicBezTo>
                  <a:pt x="178" y="15601"/>
                  <a:pt x="386" y="15739"/>
                  <a:pt x="617" y="15739"/>
                </a:cubicBezTo>
                <a:cubicBezTo>
                  <a:pt x="931" y="15739"/>
                  <a:pt x="1187" y="15484"/>
                  <a:pt x="1187" y="15169"/>
                </a:cubicBezTo>
                <a:cubicBezTo>
                  <a:pt x="1187" y="14938"/>
                  <a:pt x="1048" y="14730"/>
                  <a:pt x="835" y="14641"/>
                </a:cubicBezTo>
                <a:cubicBezTo>
                  <a:pt x="765" y="14612"/>
                  <a:pt x="691" y="14598"/>
                  <a:pt x="617" y="14598"/>
                </a:cubicBezTo>
                <a:close/>
                <a:moveTo>
                  <a:pt x="3817" y="14597"/>
                </a:moveTo>
                <a:cubicBezTo>
                  <a:pt x="3669" y="14597"/>
                  <a:pt x="3523" y="14655"/>
                  <a:pt x="3414" y="14764"/>
                </a:cubicBezTo>
                <a:cubicBezTo>
                  <a:pt x="3251" y="14928"/>
                  <a:pt x="3202" y="15174"/>
                  <a:pt x="3291" y="15387"/>
                </a:cubicBezTo>
                <a:cubicBezTo>
                  <a:pt x="3380" y="15601"/>
                  <a:pt x="3588" y="15739"/>
                  <a:pt x="3818" y="15739"/>
                </a:cubicBezTo>
                <a:cubicBezTo>
                  <a:pt x="4133" y="15738"/>
                  <a:pt x="4389" y="15484"/>
                  <a:pt x="4389" y="15169"/>
                </a:cubicBezTo>
                <a:cubicBezTo>
                  <a:pt x="4389" y="14937"/>
                  <a:pt x="4250" y="14729"/>
                  <a:pt x="4037" y="14641"/>
                </a:cubicBezTo>
                <a:cubicBezTo>
                  <a:pt x="3966" y="14611"/>
                  <a:pt x="3891" y="14597"/>
                  <a:pt x="3817" y="14597"/>
                </a:cubicBezTo>
                <a:close/>
                <a:moveTo>
                  <a:pt x="7020" y="14597"/>
                </a:moveTo>
                <a:cubicBezTo>
                  <a:pt x="6871" y="14597"/>
                  <a:pt x="6725" y="14655"/>
                  <a:pt x="6615" y="14764"/>
                </a:cubicBezTo>
                <a:cubicBezTo>
                  <a:pt x="6452" y="14927"/>
                  <a:pt x="6402" y="15173"/>
                  <a:pt x="6491" y="15386"/>
                </a:cubicBezTo>
                <a:cubicBezTo>
                  <a:pt x="6579" y="15600"/>
                  <a:pt x="6787" y="15739"/>
                  <a:pt x="7019" y="15739"/>
                </a:cubicBezTo>
                <a:cubicBezTo>
                  <a:pt x="7334" y="15739"/>
                  <a:pt x="7589" y="15484"/>
                  <a:pt x="7590" y="15169"/>
                </a:cubicBezTo>
                <a:cubicBezTo>
                  <a:pt x="7590" y="14937"/>
                  <a:pt x="7451" y="14729"/>
                  <a:pt x="7238" y="14640"/>
                </a:cubicBezTo>
                <a:cubicBezTo>
                  <a:pt x="7167" y="14611"/>
                  <a:pt x="7093" y="14597"/>
                  <a:pt x="7020" y="14597"/>
                </a:cubicBezTo>
                <a:close/>
                <a:moveTo>
                  <a:pt x="10221" y="14598"/>
                </a:moveTo>
                <a:cubicBezTo>
                  <a:pt x="10072" y="14598"/>
                  <a:pt x="9926" y="14656"/>
                  <a:pt x="9817" y="14765"/>
                </a:cubicBezTo>
                <a:cubicBezTo>
                  <a:pt x="9654" y="14929"/>
                  <a:pt x="9605" y="15174"/>
                  <a:pt x="9694" y="15387"/>
                </a:cubicBezTo>
                <a:cubicBezTo>
                  <a:pt x="9782" y="15601"/>
                  <a:pt x="9990" y="15739"/>
                  <a:pt x="10221" y="15739"/>
                </a:cubicBezTo>
                <a:cubicBezTo>
                  <a:pt x="10536" y="15738"/>
                  <a:pt x="10791" y="15484"/>
                  <a:pt x="10791" y="15169"/>
                </a:cubicBezTo>
                <a:cubicBezTo>
                  <a:pt x="10791" y="14937"/>
                  <a:pt x="10652" y="14729"/>
                  <a:pt x="10439" y="14641"/>
                </a:cubicBezTo>
                <a:cubicBezTo>
                  <a:pt x="10369" y="14612"/>
                  <a:pt x="10295" y="14598"/>
                  <a:pt x="10221" y="14598"/>
                </a:cubicBezTo>
                <a:close/>
                <a:moveTo>
                  <a:pt x="13422" y="14598"/>
                </a:moveTo>
                <a:cubicBezTo>
                  <a:pt x="13273" y="14598"/>
                  <a:pt x="13127" y="14656"/>
                  <a:pt x="13019" y="14765"/>
                </a:cubicBezTo>
                <a:cubicBezTo>
                  <a:pt x="12855" y="14928"/>
                  <a:pt x="12807" y="15173"/>
                  <a:pt x="12894" y="15386"/>
                </a:cubicBezTo>
                <a:cubicBezTo>
                  <a:pt x="12982" y="15600"/>
                  <a:pt x="13191" y="15739"/>
                  <a:pt x="13421" y="15739"/>
                </a:cubicBezTo>
                <a:cubicBezTo>
                  <a:pt x="13736" y="15739"/>
                  <a:pt x="13992" y="15484"/>
                  <a:pt x="13993" y="15169"/>
                </a:cubicBezTo>
                <a:cubicBezTo>
                  <a:pt x="13993" y="14938"/>
                  <a:pt x="13853" y="14730"/>
                  <a:pt x="13640" y="14641"/>
                </a:cubicBezTo>
                <a:cubicBezTo>
                  <a:pt x="13569" y="14612"/>
                  <a:pt x="13495" y="14598"/>
                  <a:pt x="13422" y="14598"/>
                </a:cubicBezTo>
                <a:close/>
                <a:moveTo>
                  <a:pt x="16624" y="14597"/>
                </a:moveTo>
                <a:cubicBezTo>
                  <a:pt x="16475" y="14597"/>
                  <a:pt x="16329" y="14655"/>
                  <a:pt x="16219" y="14764"/>
                </a:cubicBezTo>
                <a:cubicBezTo>
                  <a:pt x="16056" y="14927"/>
                  <a:pt x="16007" y="15173"/>
                  <a:pt x="16095" y="15386"/>
                </a:cubicBezTo>
                <a:cubicBezTo>
                  <a:pt x="16184" y="15600"/>
                  <a:pt x="16392" y="15739"/>
                  <a:pt x="16623" y="15739"/>
                </a:cubicBezTo>
                <a:cubicBezTo>
                  <a:pt x="16939" y="15739"/>
                  <a:pt x="17194" y="15484"/>
                  <a:pt x="17194" y="15169"/>
                </a:cubicBezTo>
                <a:cubicBezTo>
                  <a:pt x="17194" y="14937"/>
                  <a:pt x="17056" y="14729"/>
                  <a:pt x="16842" y="14640"/>
                </a:cubicBezTo>
                <a:cubicBezTo>
                  <a:pt x="16772" y="14611"/>
                  <a:pt x="16698" y="14597"/>
                  <a:pt x="16624" y="14597"/>
                </a:cubicBezTo>
                <a:close/>
                <a:moveTo>
                  <a:pt x="19825" y="14597"/>
                </a:moveTo>
                <a:cubicBezTo>
                  <a:pt x="19677" y="14597"/>
                  <a:pt x="19530" y="14655"/>
                  <a:pt x="19421" y="14764"/>
                </a:cubicBezTo>
                <a:cubicBezTo>
                  <a:pt x="19257" y="14928"/>
                  <a:pt x="19209" y="15173"/>
                  <a:pt x="19297" y="15386"/>
                </a:cubicBezTo>
                <a:cubicBezTo>
                  <a:pt x="19386" y="15600"/>
                  <a:pt x="19594" y="15739"/>
                  <a:pt x="19825" y="15739"/>
                </a:cubicBezTo>
                <a:cubicBezTo>
                  <a:pt x="20139" y="15739"/>
                  <a:pt x="20395" y="15484"/>
                  <a:pt x="20396" y="15169"/>
                </a:cubicBezTo>
                <a:cubicBezTo>
                  <a:pt x="20396" y="14937"/>
                  <a:pt x="20257" y="14729"/>
                  <a:pt x="20043" y="14640"/>
                </a:cubicBezTo>
                <a:cubicBezTo>
                  <a:pt x="19973" y="14611"/>
                  <a:pt x="19899" y="14597"/>
                  <a:pt x="19825" y="14597"/>
                </a:cubicBezTo>
                <a:close/>
                <a:moveTo>
                  <a:pt x="23026" y="14598"/>
                </a:moveTo>
                <a:cubicBezTo>
                  <a:pt x="22877" y="14598"/>
                  <a:pt x="22731" y="14656"/>
                  <a:pt x="22622" y="14765"/>
                </a:cubicBezTo>
                <a:cubicBezTo>
                  <a:pt x="22459" y="14929"/>
                  <a:pt x="22410" y="15174"/>
                  <a:pt x="22498" y="15387"/>
                </a:cubicBezTo>
                <a:cubicBezTo>
                  <a:pt x="22587" y="15601"/>
                  <a:pt x="22796" y="15739"/>
                  <a:pt x="23026" y="15739"/>
                </a:cubicBezTo>
                <a:cubicBezTo>
                  <a:pt x="23341" y="15738"/>
                  <a:pt x="23597" y="15484"/>
                  <a:pt x="23597" y="15169"/>
                </a:cubicBezTo>
                <a:cubicBezTo>
                  <a:pt x="23597" y="14937"/>
                  <a:pt x="23457" y="14729"/>
                  <a:pt x="23244" y="14641"/>
                </a:cubicBezTo>
                <a:cubicBezTo>
                  <a:pt x="23173" y="14612"/>
                  <a:pt x="23099" y="14598"/>
                  <a:pt x="23026" y="14598"/>
                </a:cubicBezTo>
                <a:close/>
                <a:moveTo>
                  <a:pt x="617" y="17517"/>
                </a:moveTo>
                <a:cubicBezTo>
                  <a:pt x="469" y="17517"/>
                  <a:pt x="323" y="17575"/>
                  <a:pt x="213" y="17684"/>
                </a:cubicBezTo>
                <a:cubicBezTo>
                  <a:pt x="50" y="17847"/>
                  <a:pt x="1" y="18093"/>
                  <a:pt x="89" y="18306"/>
                </a:cubicBezTo>
                <a:cubicBezTo>
                  <a:pt x="178" y="18520"/>
                  <a:pt x="386" y="18658"/>
                  <a:pt x="617" y="18658"/>
                </a:cubicBezTo>
                <a:cubicBezTo>
                  <a:pt x="931" y="18658"/>
                  <a:pt x="1187" y="18403"/>
                  <a:pt x="1187" y="18088"/>
                </a:cubicBezTo>
                <a:cubicBezTo>
                  <a:pt x="1187" y="17857"/>
                  <a:pt x="1048" y="17649"/>
                  <a:pt x="835" y="17560"/>
                </a:cubicBezTo>
                <a:cubicBezTo>
                  <a:pt x="765" y="17531"/>
                  <a:pt x="691" y="17517"/>
                  <a:pt x="617" y="17517"/>
                </a:cubicBezTo>
                <a:close/>
                <a:moveTo>
                  <a:pt x="3817" y="17516"/>
                </a:moveTo>
                <a:cubicBezTo>
                  <a:pt x="3669" y="17516"/>
                  <a:pt x="3523" y="17574"/>
                  <a:pt x="3414" y="17683"/>
                </a:cubicBezTo>
                <a:cubicBezTo>
                  <a:pt x="3251" y="17847"/>
                  <a:pt x="3202" y="18092"/>
                  <a:pt x="3291" y="18306"/>
                </a:cubicBezTo>
                <a:cubicBezTo>
                  <a:pt x="3379" y="18520"/>
                  <a:pt x="3588" y="18658"/>
                  <a:pt x="3818" y="18658"/>
                </a:cubicBezTo>
                <a:cubicBezTo>
                  <a:pt x="4133" y="18657"/>
                  <a:pt x="4389" y="18403"/>
                  <a:pt x="4389" y="18088"/>
                </a:cubicBezTo>
                <a:cubicBezTo>
                  <a:pt x="4389" y="17856"/>
                  <a:pt x="4250" y="17648"/>
                  <a:pt x="4037" y="17560"/>
                </a:cubicBezTo>
                <a:cubicBezTo>
                  <a:pt x="3966" y="17531"/>
                  <a:pt x="3891" y="17516"/>
                  <a:pt x="3817" y="17516"/>
                </a:cubicBezTo>
                <a:close/>
                <a:moveTo>
                  <a:pt x="7020" y="17516"/>
                </a:moveTo>
                <a:cubicBezTo>
                  <a:pt x="6871" y="17516"/>
                  <a:pt x="6725" y="17574"/>
                  <a:pt x="6615" y="17683"/>
                </a:cubicBezTo>
                <a:cubicBezTo>
                  <a:pt x="6452" y="17846"/>
                  <a:pt x="6402" y="18092"/>
                  <a:pt x="6491" y="18305"/>
                </a:cubicBezTo>
                <a:cubicBezTo>
                  <a:pt x="6579" y="18519"/>
                  <a:pt x="6787" y="18658"/>
                  <a:pt x="7019" y="18658"/>
                </a:cubicBezTo>
                <a:cubicBezTo>
                  <a:pt x="7334" y="18658"/>
                  <a:pt x="7589" y="18403"/>
                  <a:pt x="7590" y="18088"/>
                </a:cubicBezTo>
                <a:cubicBezTo>
                  <a:pt x="7590" y="17856"/>
                  <a:pt x="7451" y="17648"/>
                  <a:pt x="7238" y="17559"/>
                </a:cubicBezTo>
                <a:cubicBezTo>
                  <a:pt x="7167" y="17530"/>
                  <a:pt x="7093" y="17516"/>
                  <a:pt x="7020" y="17516"/>
                </a:cubicBezTo>
                <a:close/>
                <a:moveTo>
                  <a:pt x="10221" y="17517"/>
                </a:moveTo>
                <a:cubicBezTo>
                  <a:pt x="10072" y="17517"/>
                  <a:pt x="9926" y="17575"/>
                  <a:pt x="9817" y="17684"/>
                </a:cubicBezTo>
                <a:cubicBezTo>
                  <a:pt x="9654" y="17848"/>
                  <a:pt x="9605" y="18093"/>
                  <a:pt x="9694" y="18306"/>
                </a:cubicBezTo>
                <a:cubicBezTo>
                  <a:pt x="9782" y="18520"/>
                  <a:pt x="9990" y="18658"/>
                  <a:pt x="10221" y="18658"/>
                </a:cubicBezTo>
                <a:cubicBezTo>
                  <a:pt x="10535" y="18657"/>
                  <a:pt x="10791" y="18403"/>
                  <a:pt x="10791" y="18088"/>
                </a:cubicBezTo>
                <a:cubicBezTo>
                  <a:pt x="10791" y="17857"/>
                  <a:pt x="10652" y="17648"/>
                  <a:pt x="10439" y="17560"/>
                </a:cubicBezTo>
                <a:cubicBezTo>
                  <a:pt x="10369" y="17531"/>
                  <a:pt x="10295" y="17517"/>
                  <a:pt x="10221" y="17517"/>
                </a:cubicBezTo>
                <a:close/>
                <a:moveTo>
                  <a:pt x="13422" y="17517"/>
                </a:moveTo>
                <a:cubicBezTo>
                  <a:pt x="13273" y="17517"/>
                  <a:pt x="13127" y="17575"/>
                  <a:pt x="13019" y="17684"/>
                </a:cubicBezTo>
                <a:cubicBezTo>
                  <a:pt x="12855" y="17847"/>
                  <a:pt x="12807" y="18092"/>
                  <a:pt x="12894" y="18305"/>
                </a:cubicBezTo>
                <a:cubicBezTo>
                  <a:pt x="12982" y="18519"/>
                  <a:pt x="13191" y="18658"/>
                  <a:pt x="13421" y="18658"/>
                </a:cubicBezTo>
                <a:cubicBezTo>
                  <a:pt x="13736" y="18658"/>
                  <a:pt x="13992" y="18403"/>
                  <a:pt x="13993" y="18088"/>
                </a:cubicBezTo>
                <a:cubicBezTo>
                  <a:pt x="13993" y="17857"/>
                  <a:pt x="13853" y="17649"/>
                  <a:pt x="13640" y="17560"/>
                </a:cubicBezTo>
                <a:cubicBezTo>
                  <a:pt x="13569" y="17531"/>
                  <a:pt x="13495" y="17517"/>
                  <a:pt x="13422" y="17517"/>
                </a:cubicBezTo>
                <a:close/>
                <a:moveTo>
                  <a:pt x="16624" y="17516"/>
                </a:moveTo>
                <a:cubicBezTo>
                  <a:pt x="16475" y="17516"/>
                  <a:pt x="16329" y="17574"/>
                  <a:pt x="16219" y="17683"/>
                </a:cubicBezTo>
                <a:cubicBezTo>
                  <a:pt x="16056" y="17846"/>
                  <a:pt x="16007" y="18092"/>
                  <a:pt x="16095" y="18305"/>
                </a:cubicBezTo>
                <a:cubicBezTo>
                  <a:pt x="16184" y="18519"/>
                  <a:pt x="16392" y="18658"/>
                  <a:pt x="16623" y="18658"/>
                </a:cubicBezTo>
                <a:cubicBezTo>
                  <a:pt x="16938" y="18658"/>
                  <a:pt x="17193" y="18403"/>
                  <a:pt x="17194" y="18088"/>
                </a:cubicBezTo>
                <a:cubicBezTo>
                  <a:pt x="17194" y="17856"/>
                  <a:pt x="17056" y="17648"/>
                  <a:pt x="16842" y="17559"/>
                </a:cubicBezTo>
                <a:cubicBezTo>
                  <a:pt x="16772" y="17530"/>
                  <a:pt x="16698" y="17516"/>
                  <a:pt x="16624" y="17516"/>
                </a:cubicBezTo>
                <a:close/>
                <a:moveTo>
                  <a:pt x="19824" y="17516"/>
                </a:moveTo>
                <a:cubicBezTo>
                  <a:pt x="19676" y="17516"/>
                  <a:pt x="19530" y="17574"/>
                  <a:pt x="19421" y="17683"/>
                </a:cubicBezTo>
                <a:cubicBezTo>
                  <a:pt x="19257" y="17847"/>
                  <a:pt x="19209" y="18092"/>
                  <a:pt x="19297" y="18305"/>
                </a:cubicBezTo>
                <a:cubicBezTo>
                  <a:pt x="19385" y="18519"/>
                  <a:pt x="19594" y="18658"/>
                  <a:pt x="19825" y="18658"/>
                </a:cubicBezTo>
                <a:cubicBezTo>
                  <a:pt x="20139" y="18658"/>
                  <a:pt x="20395" y="18403"/>
                  <a:pt x="20396" y="18088"/>
                </a:cubicBezTo>
                <a:cubicBezTo>
                  <a:pt x="20396" y="17856"/>
                  <a:pt x="20257" y="17648"/>
                  <a:pt x="20044" y="17560"/>
                </a:cubicBezTo>
                <a:cubicBezTo>
                  <a:pt x="19973" y="17531"/>
                  <a:pt x="19898" y="17516"/>
                  <a:pt x="19824" y="17516"/>
                </a:cubicBezTo>
                <a:close/>
                <a:moveTo>
                  <a:pt x="23026" y="17517"/>
                </a:moveTo>
                <a:cubicBezTo>
                  <a:pt x="22877" y="17517"/>
                  <a:pt x="22731" y="17575"/>
                  <a:pt x="22622" y="17684"/>
                </a:cubicBezTo>
                <a:cubicBezTo>
                  <a:pt x="22459" y="17848"/>
                  <a:pt x="22410" y="18093"/>
                  <a:pt x="22498" y="18306"/>
                </a:cubicBezTo>
                <a:cubicBezTo>
                  <a:pt x="22587" y="18520"/>
                  <a:pt x="22796" y="18658"/>
                  <a:pt x="23026" y="18658"/>
                </a:cubicBezTo>
                <a:cubicBezTo>
                  <a:pt x="23341" y="18657"/>
                  <a:pt x="23596" y="18403"/>
                  <a:pt x="23597" y="18088"/>
                </a:cubicBezTo>
                <a:cubicBezTo>
                  <a:pt x="23597" y="17857"/>
                  <a:pt x="23458" y="17648"/>
                  <a:pt x="23244" y="17560"/>
                </a:cubicBezTo>
                <a:cubicBezTo>
                  <a:pt x="23173" y="17531"/>
                  <a:pt x="23099" y="17517"/>
                  <a:pt x="23026" y="17517"/>
                </a:cubicBezTo>
                <a:close/>
                <a:moveTo>
                  <a:pt x="617" y="20436"/>
                </a:moveTo>
                <a:cubicBezTo>
                  <a:pt x="469" y="20436"/>
                  <a:pt x="323" y="20494"/>
                  <a:pt x="213" y="20603"/>
                </a:cubicBezTo>
                <a:cubicBezTo>
                  <a:pt x="50" y="20767"/>
                  <a:pt x="1" y="21012"/>
                  <a:pt x="89" y="21226"/>
                </a:cubicBezTo>
                <a:cubicBezTo>
                  <a:pt x="178" y="21439"/>
                  <a:pt x="386" y="21577"/>
                  <a:pt x="617" y="21577"/>
                </a:cubicBezTo>
                <a:cubicBezTo>
                  <a:pt x="931" y="21577"/>
                  <a:pt x="1187" y="21322"/>
                  <a:pt x="1187" y="21007"/>
                </a:cubicBezTo>
                <a:cubicBezTo>
                  <a:pt x="1187" y="20776"/>
                  <a:pt x="1048" y="20568"/>
                  <a:pt x="835" y="20479"/>
                </a:cubicBezTo>
                <a:cubicBezTo>
                  <a:pt x="765" y="20450"/>
                  <a:pt x="691" y="20436"/>
                  <a:pt x="617" y="20436"/>
                </a:cubicBezTo>
                <a:close/>
                <a:moveTo>
                  <a:pt x="3818" y="20435"/>
                </a:moveTo>
                <a:cubicBezTo>
                  <a:pt x="3669" y="20435"/>
                  <a:pt x="3523" y="20494"/>
                  <a:pt x="3414" y="20602"/>
                </a:cubicBezTo>
                <a:cubicBezTo>
                  <a:pt x="3251" y="20766"/>
                  <a:pt x="3202" y="21012"/>
                  <a:pt x="3291" y="21226"/>
                </a:cubicBezTo>
                <a:cubicBezTo>
                  <a:pt x="3380" y="21439"/>
                  <a:pt x="3588" y="21577"/>
                  <a:pt x="3818" y="21577"/>
                </a:cubicBezTo>
                <a:cubicBezTo>
                  <a:pt x="4133" y="21577"/>
                  <a:pt x="4389" y="21322"/>
                  <a:pt x="4389" y="21007"/>
                </a:cubicBezTo>
                <a:cubicBezTo>
                  <a:pt x="4389" y="20775"/>
                  <a:pt x="4250" y="20567"/>
                  <a:pt x="4037" y="20479"/>
                </a:cubicBezTo>
                <a:cubicBezTo>
                  <a:pt x="3966" y="20450"/>
                  <a:pt x="3892" y="20435"/>
                  <a:pt x="3818" y="20435"/>
                </a:cubicBezTo>
                <a:close/>
                <a:moveTo>
                  <a:pt x="7020" y="20435"/>
                </a:moveTo>
                <a:cubicBezTo>
                  <a:pt x="6871" y="20435"/>
                  <a:pt x="6725" y="20493"/>
                  <a:pt x="6615" y="20602"/>
                </a:cubicBezTo>
                <a:cubicBezTo>
                  <a:pt x="6452" y="20766"/>
                  <a:pt x="6402" y="21011"/>
                  <a:pt x="6491" y="21224"/>
                </a:cubicBezTo>
                <a:cubicBezTo>
                  <a:pt x="6579" y="21438"/>
                  <a:pt x="6787" y="21577"/>
                  <a:pt x="7019" y="21577"/>
                </a:cubicBezTo>
                <a:cubicBezTo>
                  <a:pt x="7334" y="21577"/>
                  <a:pt x="7589" y="21322"/>
                  <a:pt x="7590" y="21007"/>
                </a:cubicBezTo>
                <a:cubicBezTo>
                  <a:pt x="7590" y="20775"/>
                  <a:pt x="7451" y="20567"/>
                  <a:pt x="7238" y="20478"/>
                </a:cubicBezTo>
                <a:cubicBezTo>
                  <a:pt x="7167" y="20449"/>
                  <a:pt x="7093" y="20435"/>
                  <a:pt x="7020" y="20435"/>
                </a:cubicBezTo>
                <a:close/>
                <a:moveTo>
                  <a:pt x="10221" y="20436"/>
                </a:moveTo>
                <a:cubicBezTo>
                  <a:pt x="10072" y="20436"/>
                  <a:pt x="9926" y="20494"/>
                  <a:pt x="9817" y="20603"/>
                </a:cubicBezTo>
                <a:cubicBezTo>
                  <a:pt x="9654" y="20767"/>
                  <a:pt x="9605" y="21012"/>
                  <a:pt x="9694" y="21226"/>
                </a:cubicBezTo>
                <a:cubicBezTo>
                  <a:pt x="9782" y="21439"/>
                  <a:pt x="9990" y="21577"/>
                  <a:pt x="10221" y="21577"/>
                </a:cubicBezTo>
                <a:cubicBezTo>
                  <a:pt x="10535" y="21576"/>
                  <a:pt x="10791" y="21322"/>
                  <a:pt x="10791" y="21007"/>
                </a:cubicBezTo>
                <a:cubicBezTo>
                  <a:pt x="10791" y="20776"/>
                  <a:pt x="10652" y="20567"/>
                  <a:pt x="10439" y="20479"/>
                </a:cubicBezTo>
                <a:cubicBezTo>
                  <a:pt x="10369" y="20450"/>
                  <a:pt x="10295" y="20436"/>
                  <a:pt x="10221" y="20436"/>
                </a:cubicBezTo>
                <a:close/>
                <a:moveTo>
                  <a:pt x="13422" y="20436"/>
                </a:moveTo>
                <a:cubicBezTo>
                  <a:pt x="13273" y="20436"/>
                  <a:pt x="13127" y="20494"/>
                  <a:pt x="13019" y="20603"/>
                </a:cubicBezTo>
                <a:cubicBezTo>
                  <a:pt x="12855" y="20766"/>
                  <a:pt x="12807" y="21011"/>
                  <a:pt x="12894" y="21224"/>
                </a:cubicBezTo>
                <a:cubicBezTo>
                  <a:pt x="12982" y="21438"/>
                  <a:pt x="13191" y="21577"/>
                  <a:pt x="13421" y="21577"/>
                </a:cubicBezTo>
                <a:cubicBezTo>
                  <a:pt x="13736" y="21577"/>
                  <a:pt x="13992" y="21322"/>
                  <a:pt x="13993" y="21007"/>
                </a:cubicBezTo>
                <a:cubicBezTo>
                  <a:pt x="13993" y="20776"/>
                  <a:pt x="13853" y="20568"/>
                  <a:pt x="13640" y="20479"/>
                </a:cubicBezTo>
                <a:cubicBezTo>
                  <a:pt x="13569" y="20450"/>
                  <a:pt x="13495" y="20436"/>
                  <a:pt x="13422" y="20436"/>
                </a:cubicBezTo>
                <a:close/>
                <a:moveTo>
                  <a:pt x="16624" y="20435"/>
                </a:moveTo>
                <a:cubicBezTo>
                  <a:pt x="16475" y="20435"/>
                  <a:pt x="16329" y="20493"/>
                  <a:pt x="16219" y="20602"/>
                </a:cubicBezTo>
                <a:cubicBezTo>
                  <a:pt x="16056" y="20765"/>
                  <a:pt x="16007" y="21011"/>
                  <a:pt x="16095" y="21224"/>
                </a:cubicBezTo>
                <a:cubicBezTo>
                  <a:pt x="16184" y="21438"/>
                  <a:pt x="16392" y="21577"/>
                  <a:pt x="16623" y="21577"/>
                </a:cubicBezTo>
                <a:cubicBezTo>
                  <a:pt x="16939" y="21577"/>
                  <a:pt x="17193" y="21322"/>
                  <a:pt x="17194" y="21007"/>
                </a:cubicBezTo>
                <a:cubicBezTo>
                  <a:pt x="17194" y="20775"/>
                  <a:pt x="17056" y="20567"/>
                  <a:pt x="16842" y="20478"/>
                </a:cubicBezTo>
                <a:cubicBezTo>
                  <a:pt x="16772" y="20449"/>
                  <a:pt x="16698" y="20435"/>
                  <a:pt x="16624" y="20435"/>
                </a:cubicBezTo>
                <a:close/>
                <a:moveTo>
                  <a:pt x="19824" y="20435"/>
                </a:moveTo>
                <a:cubicBezTo>
                  <a:pt x="19676" y="20435"/>
                  <a:pt x="19530" y="20493"/>
                  <a:pt x="19421" y="20602"/>
                </a:cubicBezTo>
                <a:cubicBezTo>
                  <a:pt x="19257" y="20766"/>
                  <a:pt x="19209" y="21011"/>
                  <a:pt x="19297" y="21224"/>
                </a:cubicBezTo>
                <a:cubicBezTo>
                  <a:pt x="19386" y="21438"/>
                  <a:pt x="19594" y="21577"/>
                  <a:pt x="19825" y="21577"/>
                </a:cubicBezTo>
                <a:cubicBezTo>
                  <a:pt x="20139" y="21577"/>
                  <a:pt x="20395" y="21322"/>
                  <a:pt x="20396" y="21007"/>
                </a:cubicBezTo>
                <a:cubicBezTo>
                  <a:pt x="20396" y="20775"/>
                  <a:pt x="20257" y="20567"/>
                  <a:pt x="20043" y="20479"/>
                </a:cubicBezTo>
                <a:cubicBezTo>
                  <a:pt x="19972" y="20450"/>
                  <a:pt x="19898" y="20435"/>
                  <a:pt x="19824" y="20435"/>
                </a:cubicBezTo>
                <a:close/>
                <a:moveTo>
                  <a:pt x="23026" y="20436"/>
                </a:moveTo>
                <a:cubicBezTo>
                  <a:pt x="22877" y="20436"/>
                  <a:pt x="22731" y="20494"/>
                  <a:pt x="22622" y="20603"/>
                </a:cubicBezTo>
                <a:cubicBezTo>
                  <a:pt x="22459" y="20767"/>
                  <a:pt x="22410" y="21012"/>
                  <a:pt x="22498" y="21226"/>
                </a:cubicBezTo>
                <a:cubicBezTo>
                  <a:pt x="22587" y="21439"/>
                  <a:pt x="22796" y="21577"/>
                  <a:pt x="23026" y="21577"/>
                </a:cubicBezTo>
                <a:cubicBezTo>
                  <a:pt x="23341" y="21576"/>
                  <a:pt x="23596" y="21322"/>
                  <a:pt x="23597" y="21007"/>
                </a:cubicBezTo>
                <a:cubicBezTo>
                  <a:pt x="23597" y="20776"/>
                  <a:pt x="23457" y="20567"/>
                  <a:pt x="23244" y="20479"/>
                </a:cubicBezTo>
                <a:cubicBezTo>
                  <a:pt x="23173" y="20450"/>
                  <a:pt x="23099" y="20436"/>
                  <a:pt x="23026" y="20436"/>
                </a:cubicBezTo>
                <a:close/>
                <a:moveTo>
                  <a:pt x="13422" y="23356"/>
                </a:moveTo>
                <a:cubicBezTo>
                  <a:pt x="13273" y="23356"/>
                  <a:pt x="13127" y="23414"/>
                  <a:pt x="13018" y="23522"/>
                </a:cubicBezTo>
                <a:cubicBezTo>
                  <a:pt x="12855" y="23686"/>
                  <a:pt x="12807" y="23931"/>
                  <a:pt x="12894" y="24145"/>
                </a:cubicBezTo>
                <a:cubicBezTo>
                  <a:pt x="12982" y="24358"/>
                  <a:pt x="13191" y="24497"/>
                  <a:pt x="13421" y="24497"/>
                </a:cubicBezTo>
                <a:cubicBezTo>
                  <a:pt x="13737" y="24497"/>
                  <a:pt x="13993" y="24241"/>
                  <a:pt x="13993" y="23926"/>
                </a:cubicBezTo>
                <a:lnTo>
                  <a:pt x="13993" y="23925"/>
                </a:lnTo>
                <a:cubicBezTo>
                  <a:pt x="13992" y="23694"/>
                  <a:pt x="13853" y="23487"/>
                  <a:pt x="13640" y="23399"/>
                </a:cubicBezTo>
                <a:cubicBezTo>
                  <a:pt x="13569" y="23370"/>
                  <a:pt x="13495" y="23356"/>
                  <a:pt x="13422" y="23356"/>
                </a:cubicBezTo>
                <a:close/>
                <a:moveTo>
                  <a:pt x="16624" y="23354"/>
                </a:moveTo>
                <a:cubicBezTo>
                  <a:pt x="16475" y="23354"/>
                  <a:pt x="16329" y="23412"/>
                  <a:pt x="16219" y="23521"/>
                </a:cubicBezTo>
                <a:cubicBezTo>
                  <a:pt x="16056" y="23685"/>
                  <a:pt x="16007" y="23930"/>
                  <a:pt x="16095" y="24145"/>
                </a:cubicBezTo>
                <a:cubicBezTo>
                  <a:pt x="16184" y="24358"/>
                  <a:pt x="16392" y="24497"/>
                  <a:pt x="16623" y="24497"/>
                </a:cubicBezTo>
                <a:cubicBezTo>
                  <a:pt x="16939" y="24497"/>
                  <a:pt x="17194" y="24241"/>
                  <a:pt x="17194" y="23926"/>
                </a:cubicBezTo>
                <a:lnTo>
                  <a:pt x="17194" y="23925"/>
                </a:lnTo>
                <a:cubicBezTo>
                  <a:pt x="17194" y="23694"/>
                  <a:pt x="17056" y="23486"/>
                  <a:pt x="16841" y="23397"/>
                </a:cubicBezTo>
                <a:cubicBezTo>
                  <a:pt x="16771" y="23368"/>
                  <a:pt x="16697" y="23354"/>
                  <a:pt x="16624" y="23354"/>
                </a:cubicBezTo>
                <a:close/>
                <a:moveTo>
                  <a:pt x="19825" y="23355"/>
                </a:moveTo>
                <a:cubicBezTo>
                  <a:pt x="19676" y="23355"/>
                  <a:pt x="19530" y="23413"/>
                  <a:pt x="19421" y="23521"/>
                </a:cubicBezTo>
                <a:cubicBezTo>
                  <a:pt x="19257" y="23685"/>
                  <a:pt x="19209" y="23930"/>
                  <a:pt x="19297" y="24145"/>
                </a:cubicBezTo>
                <a:cubicBezTo>
                  <a:pt x="19386" y="24358"/>
                  <a:pt x="19594" y="24497"/>
                  <a:pt x="19825" y="24497"/>
                </a:cubicBezTo>
                <a:cubicBezTo>
                  <a:pt x="20140" y="24497"/>
                  <a:pt x="20396" y="24241"/>
                  <a:pt x="20396" y="23926"/>
                </a:cubicBezTo>
                <a:lnTo>
                  <a:pt x="20396" y="23925"/>
                </a:lnTo>
                <a:cubicBezTo>
                  <a:pt x="20396" y="23694"/>
                  <a:pt x="20256" y="23486"/>
                  <a:pt x="20043" y="23398"/>
                </a:cubicBezTo>
                <a:cubicBezTo>
                  <a:pt x="19973" y="23369"/>
                  <a:pt x="19898" y="23355"/>
                  <a:pt x="19825" y="23355"/>
                </a:cubicBezTo>
                <a:close/>
                <a:moveTo>
                  <a:pt x="10221" y="23355"/>
                </a:moveTo>
                <a:cubicBezTo>
                  <a:pt x="10072" y="23355"/>
                  <a:pt x="9926" y="23413"/>
                  <a:pt x="9816" y="23522"/>
                </a:cubicBezTo>
                <a:cubicBezTo>
                  <a:pt x="9654" y="23686"/>
                  <a:pt x="9605" y="23932"/>
                  <a:pt x="9694" y="24145"/>
                </a:cubicBezTo>
                <a:cubicBezTo>
                  <a:pt x="9782" y="24357"/>
                  <a:pt x="9988" y="24497"/>
                  <a:pt x="10218" y="24497"/>
                </a:cubicBezTo>
                <a:cubicBezTo>
                  <a:pt x="10219" y="24497"/>
                  <a:pt x="10220" y="24497"/>
                  <a:pt x="10221" y="24497"/>
                </a:cubicBezTo>
                <a:cubicBezTo>
                  <a:pt x="10536" y="24497"/>
                  <a:pt x="10791" y="24241"/>
                  <a:pt x="10791" y="23926"/>
                </a:cubicBezTo>
                <a:lnTo>
                  <a:pt x="10791" y="23925"/>
                </a:lnTo>
                <a:cubicBezTo>
                  <a:pt x="10791" y="23694"/>
                  <a:pt x="10651" y="23486"/>
                  <a:pt x="10438" y="23398"/>
                </a:cubicBezTo>
                <a:cubicBezTo>
                  <a:pt x="10368" y="23369"/>
                  <a:pt x="10294" y="23355"/>
                  <a:pt x="10221" y="23355"/>
                </a:cubicBezTo>
                <a:close/>
                <a:moveTo>
                  <a:pt x="616" y="23356"/>
                </a:moveTo>
                <a:cubicBezTo>
                  <a:pt x="468" y="23356"/>
                  <a:pt x="322" y="23414"/>
                  <a:pt x="213" y="23524"/>
                </a:cubicBezTo>
                <a:cubicBezTo>
                  <a:pt x="50" y="23687"/>
                  <a:pt x="1" y="23932"/>
                  <a:pt x="89" y="24146"/>
                </a:cubicBezTo>
                <a:cubicBezTo>
                  <a:pt x="178" y="24359"/>
                  <a:pt x="386" y="24498"/>
                  <a:pt x="617" y="24498"/>
                </a:cubicBezTo>
                <a:cubicBezTo>
                  <a:pt x="933" y="24498"/>
                  <a:pt x="1188" y="24242"/>
                  <a:pt x="1187" y="23926"/>
                </a:cubicBezTo>
                <a:cubicBezTo>
                  <a:pt x="1187" y="23695"/>
                  <a:pt x="1047" y="23487"/>
                  <a:pt x="834" y="23399"/>
                </a:cubicBezTo>
                <a:cubicBezTo>
                  <a:pt x="764" y="23370"/>
                  <a:pt x="690" y="23356"/>
                  <a:pt x="616" y="23356"/>
                </a:cubicBezTo>
                <a:close/>
                <a:moveTo>
                  <a:pt x="3818" y="23355"/>
                </a:moveTo>
                <a:cubicBezTo>
                  <a:pt x="3669" y="23355"/>
                  <a:pt x="3523" y="23414"/>
                  <a:pt x="3414" y="23524"/>
                </a:cubicBezTo>
                <a:cubicBezTo>
                  <a:pt x="3250" y="23687"/>
                  <a:pt x="3203" y="23932"/>
                  <a:pt x="3291" y="24146"/>
                </a:cubicBezTo>
                <a:cubicBezTo>
                  <a:pt x="3380" y="24359"/>
                  <a:pt x="3588" y="24498"/>
                  <a:pt x="3818" y="24498"/>
                </a:cubicBezTo>
                <a:cubicBezTo>
                  <a:pt x="4134" y="24498"/>
                  <a:pt x="4390" y="24241"/>
                  <a:pt x="4389" y="23926"/>
                </a:cubicBezTo>
                <a:lnTo>
                  <a:pt x="4389" y="23925"/>
                </a:lnTo>
                <a:cubicBezTo>
                  <a:pt x="4389" y="23694"/>
                  <a:pt x="4249" y="23486"/>
                  <a:pt x="4036" y="23398"/>
                </a:cubicBezTo>
                <a:cubicBezTo>
                  <a:pt x="3965" y="23369"/>
                  <a:pt x="3892" y="23355"/>
                  <a:pt x="3818" y="23355"/>
                </a:cubicBezTo>
                <a:close/>
                <a:moveTo>
                  <a:pt x="7019" y="23355"/>
                </a:moveTo>
                <a:cubicBezTo>
                  <a:pt x="6870" y="23355"/>
                  <a:pt x="6724" y="23413"/>
                  <a:pt x="6614" y="23522"/>
                </a:cubicBezTo>
                <a:cubicBezTo>
                  <a:pt x="6451" y="23686"/>
                  <a:pt x="6402" y="23932"/>
                  <a:pt x="6491" y="24146"/>
                </a:cubicBezTo>
                <a:cubicBezTo>
                  <a:pt x="6580" y="24359"/>
                  <a:pt x="6788" y="24498"/>
                  <a:pt x="7019" y="24498"/>
                </a:cubicBezTo>
                <a:cubicBezTo>
                  <a:pt x="7335" y="24498"/>
                  <a:pt x="7590" y="24241"/>
                  <a:pt x="7590" y="23926"/>
                </a:cubicBezTo>
                <a:lnTo>
                  <a:pt x="7590" y="23925"/>
                </a:lnTo>
                <a:cubicBezTo>
                  <a:pt x="7589" y="23694"/>
                  <a:pt x="7450" y="23486"/>
                  <a:pt x="7236" y="23398"/>
                </a:cubicBezTo>
                <a:cubicBezTo>
                  <a:pt x="7166" y="23369"/>
                  <a:pt x="7092" y="23355"/>
                  <a:pt x="7019" y="23355"/>
                </a:cubicBezTo>
                <a:close/>
                <a:moveTo>
                  <a:pt x="23026" y="23356"/>
                </a:moveTo>
                <a:cubicBezTo>
                  <a:pt x="22877" y="23356"/>
                  <a:pt x="22731" y="23415"/>
                  <a:pt x="22622" y="23524"/>
                </a:cubicBezTo>
                <a:cubicBezTo>
                  <a:pt x="22459" y="23687"/>
                  <a:pt x="22410" y="23932"/>
                  <a:pt x="22498" y="24146"/>
                </a:cubicBezTo>
                <a:cubicBezTo>
                  <a:pt x="22587" y="24359"/>
                  <a:pt x="22796" y="24498"/>
                  <a:pt x="23026" y="24498"/>
                </a:cubicBezTo>
                <a:cubicBezTo>
                  <a:pt x="23342" y="24498"/>
                  <a:pt x="23597" y="24241"/>
                  <a:pt x="23597" y="23926"/>
                </a:cubicBezTo>
                <a:lnTo>
                  <a:pt x="23597" y="23925"/>
                </a:lnTo>
                <a:cubicBezTo>
                  <a:pt x="23596" y="23694"/>
                  <a:pt x="23457" y="23487"/>
                  <a:pt x="23243" y="23399"/>
                </a:cubicBezTo>
                <a:cubicBezTo>
                  <a:pt x="23172" y="23370"/>
                  <a:pt x="23099" y="23356"/>
                  <a:pt x="23026" y="23356"/>
                </a:cubicBezTo>
                <a:close/>
              </a:path>
            </a:pathLst>
          </a:custGeom>
          <a:solidFill>
            <a:srgbClr val="b7be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593" name="Google Shape;253;p9"/>
          <p:cNvGrpSpPr/>
          <p:nvPr/>
        </p:nvGrpSpPr>
        <p:grpSpPr>
          <a:xfrm>
            <a:off x="6334920" y="2543040"/>
            <a:ext cx="2517480" cy="2311920"/>
            <a:chOff x="6334920" y="2543040"/>
            <a:chExt cx="2517480" cy="2311920"/>
          </a:xfrm>
        </p:grpSpPr>
        <p:sp>
          <p:nvSpPr>
            <p:cNvPr id="594" name="Google Shape;254;p9"/>
            <p:cNvSpPr/>
            <p:nvPr/>
          </p:nvSpPr>
          <p:spPr>
            <a:xfrm>
              <a:off x="6334920" y="2543040"/>
              <a:ext cx="2517480" cy="213120"/>
            </a:xfrm>
            <a:custGeom>
              <a:avLst/>
              <a:gdLst>
                <a:gd name="textAreaLeft" fmla="*/ 0 w 2517480"/>
                <a:gd name="textAreaRight" fmla="*/ 2517840 w 2517480"/>
                <a:gd name="textAreaTop" fmla="*/ 0 h 213120"/>
                <a:gd name="textAreaBottom" fmla="*/ 213480 h 21312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9"/>
                    <a:pt x="198" y="1006"/>
                    <a:pt x="280" y="1006"/>
                  </a:cubicBezTo>
                  <a:cubicBezTo>
                    <a:pt x="324" y="1006"/>
                    <a:pt x="368" y="992"/>
                    <a:pt x="408" y="964"/>
                  </a:cubicBezTo>
                  <a:cubicBezTo>
                    <a:pt x="797" y="692"/>
                    <a:pt x="1233" y="556"/>
                    <a:pt x="1669" y="556"/>
                  </a:cubicBezTo>
                  <a:cubicBezTo>
                    <a:pt x="2105" y="556"/>
                    <a:pt x="2541" y="692"/>
                    <a:pt x="2930" y="964"/>
                  </a:cubicBezTo>
                  <a:lnTo>
                    <a:pt x="4179" y="1840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8"/>
                    <a:pt x="7216" y="1840"/>
                  </a:cubicBezTo>
                  <a:lnTo>
                    <a:pt x="8467" y="964"/>
                  </a:lnTo>
                  <a:cubicBezTo>
                    <a:pt x="8856" y="692"/>
                    <a:pt x="9291" y="556"/>
                    <a:pt x="9727" y="556"/>
                  </a:cubicBezTo>
                  <a:cubicBezTo>
                    <a:pt x="10163" y="556"/>
                    <a:pt x="10599" y="692"/>
                    <a:pt x="10987" y="964"/>
                  </a:cubicBezTo>
                  <a:lnTo>
                    <a:pt x="12237" y="1840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40"/>
                  </a:cubicBezTo>
                  <a:lnTo>
                    <a:pt x="16524" y="964"/>
                  </a:lnTo>
                  <a:cubicBezTo>
                    <a:pt x="16913" y="692"/>
                    <a:pt x="17349" y="556"/>
                    <a:pt x="17785" y="556"/>
                  </a:cubicBezTo>
                  <a:cubicBezTo>
                    <a:pt x="18220" y="556"/>
                    <a:pt x="18656" y="692"/>
                    <a:pt x="19045" y="964"/>
                  </a:cubicBezTo>
                  <a:lnTo>
                    <a:pt x="20295" y="1840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40"/>
                  </a:cubicBezTo>
                  <a:lnTo>
                    <a:pt x="24582" y="964"/>
                  </a:lnTo>
                  <a:cubicBezTo>
                    <a:pt x="24970" y="692"/>
                    <a:pt x="25406" y="556"/>
                    <a:pt x="25842" y="556"/>
                  </a:cubicBezTo>
                  <a:cubicBezTo>
                    <a:pt x="26278" y="556"/>
                    <a:pt x="26714" y="692"/>
                    <a:pt x="27102" y="964"/>
                  </a:cubicBezTo>
                  <a:cubicBezTo>
                    <a:pt x="27142" y="992"/>
                    <a:pt x="27187" y="1006"/>
                    <a:pt x="27231" y="1006"/>
                  </a:cubicBezTo>
                  <a:cubicBezTo>
                    <a:pt x="27313" y="1006"/>
                    <a:pt x="27393" y="959"/>
                    <a:pt x="27440" y="874"/>
                  </a:cubicBezTo>
                  <a:cubicBezTo>
                    <a:pt x="27511" y="744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95" name="Google Shape;255;p9"/>
            <p:cNvSpPr/>
            <p:nvPr/>
          </p:nvSpPr>
          <p:spPr>
            <a:xfrm>
              <a:off x="6334920" y="2752920"/>
              <a:ext cx="2517480" cy="213120"/>
            </a:xfrm>
            <a:custGeom>
              <a:avLst/>
              <a:gdLst>
                <a:gd name="textAreaLeft" fmla="*/ 0 w 2517480"/>
                <a:gd name="textAreaRight" fmla="*/ 2517840 w 2517480"/>
                <a:gd name="textAreaTop" fmla="*/ 0 h 213120"/>
                <a:gd name="textAreaBottom" fmla="*/ 213480 h 213120"/>
              </a:gdLst>
              <a:ahLst/>
              <a:rect l="textAreaLeft" t="textAreaTop" r="textAreaRight" b="textAreaBottom"/>
              <a:pathLst>
                <a:path w="27513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1"/>
                    <a:pt x="5698" y="2331"/>
                  </a:cubicBezTo>
                  <a:cubicBezTo>
                    <a:pt x="6223" y="2331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5"/>
                    <a:pt x="13231" y="2330"/>
                    <a:pt x="13755" y="2330"/>
                  </a:cubicBezTo>
                  <a:cubicBezTo>
                    <a:pt x="14281" y="2330"/>
                    <a:pt x="14806" y="2165"/>
                    <a:pt x="15275" y="1838"/>
                  </a:cubicBezTo>
                  <a:lnTo>
                    <a:pt x="16525" y="963"/>
                  </a:lnTo>
                  <a:cubicBezTo>
                    <a:pt x="16914" y="690"/>
                    <a:pt x="17350" y="554"/>
                    <a:pt x="17786" y="554"/>
                  </a:cubicBezTo>
                  <a:cubicBezTo>
                    <a:pt x="18221" y="554"/>
                    <a:pt x="18657" y="690"/>
                    <a:pt x="19046" y="963"/>
                  </a:cubicBezTo>
                  <a:lnTo>
                    <a:pt x="20295" y="1838"/>
                  </a:lnTo>
                  <a:cubicBezTo>
                    <a:pt x="20764" y="2166"/>
                    <a:pt x="21289" y="2331"/>
                    <a:pt x="21814" y="2331"/>
                  </a:cubicBezTo>
                  <a:cubicBezTo>
                    <a:pt x="22339" y="2331"/>
                    <a:pt x="22864" y="2166"/>
                    <a:pt x="23332" y="1838"/>
                  </a:cubicBezTo>
                  <a:lnTo>
                    <a:pt x="24583" y="963"/>
                  </a:lnTo>
                  <a:cubicBezTo>
                    <a:pt x="24971" y="690"/>
                    <a:pt x="25407" y="554"/>
                    <a:pt x="25843" y="554"/>
                  </a:cubicBezTo>
                  <a:cubicBezTo>
                    <a:pt x="26279" y="554"/>
                    <a:pt x="26715" y="690"/>
                    <a:pt x="27103" y="963"/>
                  </a:cubicBezTo>
                  <a:cubicBezTo>
                    <a:pt x="27143" y="991"/>
                    <a:pt x="27188" y="1004"/>
                    <a:pt x="27232" y="1004"/>
                  </a:cubicBezTo>
                  <a:cubicBezTo>
                    <a:pt x="27314" y="1004"/>
                    <a:pt x="27394" y="958"/>
                    <a:pt x="27441" y="874"/>
                  </a:cubicBezTo>
                  <a:cubicBezTo>
                    <a:pt x="27512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5" y="1368"/>
                  </a:lnTo>
                  <a:cubicBezTo>
                    <a:pt x="22686" y="1640"/>
                    <a:pt x="22250" y="1776"/>
                    <a:pt x="21814" y="1776"/>
                  </a:cubicBezTo>
                  <a:cubicBezTo>
                    <a:pt x="21378" y="1776"/>
                    <a:pt x="20943" y="1641"/>
                    <a:pt x="20554" y="1368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8"/>
                  </a:cubicBezTo>
                  <a:lnTo>
                    <a:pt x="11246" y="493"/>
                  </a:lnTo>
                  <a:cubicBezTo>
                    <a:pt x="10778" y="165"/>
                    <a:pt x="10253" y="0"/>
                    <a:pt x="9728" y="0"/>
                  </a:cubicBezTo>
                  <a:cubicBezTo>
                    <a:pt x="9203" y="0"/>
                    <a:pt x="8677" y="165"/>
                    <a:pt x="8209" y="493"/>
                  </a:cubicBezTo>
                  <a:lnTo>
                    <a:pt x="6959" y="1368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96" name="Google Shape;256;p9"/>
            <p:cNvSpPr/>
            <p:nvPr/>
          </p:nvSpPr>
          <p:spPr>
            <a:xfrm>
              <a:off x="6334920" y="2962080"/>
              <a:ext cx="2517480" cy="213120"/>
            </a:xfrm>
            <a:custGeom>
              <a:avLst/>
              <a:gdLst>
                <a:gd name="textAreaLeft" fmla="*/ 0 w 2517480"/>
                <a:gd name="textAreaRight" fmla="*/ 2517840 w 2517480"/>
                <a:gd name="textAreaTop" fmla="*/ 0 h 213120"/>
                <a:gd name="textAreaBottom" fmla="*/ 213480 h 21312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97" name="Google Shape;257;p9"/>
            <p:cNvSpPr/>
            <p:nvPr/>
          </p:nvSpPr>
          <p:spPr>
            <a:xfrm>
              <a:off x="6334920" y="3171600"/>
              <a:ext cx="2517480" cy="213120"/>
            </a:xfrm>
            <a:custGeom>
              <a:avLst/>
              <a:gdLst>
                <a:gd name="textAreaLeft" fmla="*/ 0 w 2517480"/>
                <a:gd name="textAreaRight" fmla="*/ 2517840 w 2517480"/>
                <a:gd name="textAreaTop" fmla="*/ 0 h 213120"/>
                <a:gd name="textAreaBottom" fmla="*/ 213480 h 21312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4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98" name="Google Shape;258;p9"/>
            <p:cNvSpPr/>
            <p:nvPr/>
          </p:nvSpPr>
          <p:spPr>
            <a:xfrm>
              <a:off x="6334920" y="3381120"/>
              <a:ext cx="2517480" cy="213120"/>
            </a:xfrm>
            <a:custGeom>
              <a:avLst/>
              <a:gdLst>
                <a:gd name="textAreaLeft" fmla="*/ 0 w 2517480"/>
                <a:gd name="textAreaRight" fmla="*/ 2517840 w 2517480"/>
                <a:gd name="textAreaTop" fmla="*/ 0 h 213120"/>
                <a:gd name="textAreaBottom" fmla="*/ 213480 h 21312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5"/>
                    <a:pt x="151" y="493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8"/>
                  </a:cubicBezTo>
                  <a:lnTo>
                    <a:pt x="16524" y="963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3"/>
                  </a:cubicBezTo>
                  <a:lnTo>
                    <a:pt x="20295" y="1838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8"/>
                  </a:cubicBezTo>
                  <a:lnTo>
                    <a:pt x="24582" y="963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4" y="1367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7" y="1776"/>
                    <a:pt x="20942" y="1640"/>
                    <a:pt x="20553" y="1367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7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7"/>
                  </a:cubicBezTo>
                  <a:lnTo>
                    <a:pt x="11245" y="493"/>
                  </a:lnTo>
                  <a:cubicBezTo>
                    <a:pt x="10777" y="165"/>
                    <a:pt x="10252" y="0"/>
                    <a:pt x="9727" y="0"/>
                  </a:cubicBezTo>
                  <a:cubicBezTo>
                    <a:pt x="9202" y="0"/>
                    <a:pt x="8676" y="165"/>
                    <a:pt x="8208" y="493"/>
                  </a:cubicBezTo>
                  <a:lnTo>
                    <a:pt x="6959" y="1367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7"/>
                  </a:cubicBezTo>
                  <a:lnTo>
                    <a:pt x="3188" y="493"/>
                  </a:lnTo>
                  <a:cubicBezTo>
                    <a:pt x="2719" y="165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99" name="Google Shape;259;p9"/>
            <p:cNvSpPr/>
            <p:nvPr/>
          </p:nvSpPr>
          <p:spPr>
            <a:xfrm>
              <a:off x="6334920" y="3590640"/>
              <a:ext cx="2517480" cy="213120"/>
            </a:xfrm>
            <a:custGeom>
              <a:avLst/>
              <a:gdLst>
                <a:gd name="textAreaLeft" fmla="*/ 0 w 2517480"/>
                <a:gd name="textAreaRight" fmla="*/ 2517840 w 2517480"/>
                <a:gd name="textAreaTop" fmla="*/ 0 h 213120"/>
                <a:gd name="textAreaBottom" fmla="*/ 213480 h 21312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00" name="Google Shape;260;p9"/>
            <p:cNvSpPr/>
            <p:nvPr/>
          </p:nvSpPr>
          <p:spPr>
            <a:xfrm>
              <a:off x="6334920" y="3803760"/>
              <a:ext cx="2517480" cy="213120"/>
            </a:xfrm>
            <a:custGeom>
              <a:avLst/>
              <a:gdLst>
                <a:gd name="textAreaLeft" fmla="*/ 0 w 2517480"/>
                <a:gd name="textAreaRight" fmla="*/ 2517840 w 2517480"/>
                <a:gd name="textAreaTop" fmla="*/ 0 h 213120"/>
                <a:gd name="textAreaBottom" fmla="*/ 213480 h 21312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7"/>
                    <a:pt x="21813" y="1777"/>
                  </a:cubicBezTo>
                  <a:cubicBezTo>
                    <a:pt x="21378" y="1777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01" name="Google Shape;261;p9"/>
            <p:cNvSpPr/>
            <p:nvPr/>
          </p:nvSpPr>
          <p:spPr>
            <a:xfrm>
              <a:off x="6334920" y="4013280"/>
              <a:ext cx="2517480" cy="213120"/>
            </a:xfrm>
            <a:custGeom>
              <a:avLst/>
              <a:gdLst>
                <a:gd name="textAreaLeft" fmla="*/ 0 w 2517480"/>
                <a:gd name="textAreaRight" fmla="*/ 2517840 w 2517480"/>
                <a:gd name="textAreaTop" fmla="*/ 0 h 213120"/>
                <a:gd name="textAreaBottom" fmla="*/ 213480 h 213120"/>
              </a:gdLst>
              <a:ahLst/>
              <a:rect l="textAreaLeft" t="textAreaTop" r="textAreaRight" b="textAreaBottom"/>
              <a:pathLst>
                <a:path w="27512" h="2332">
                  <a:moveTo>
                    <a:pt x="9726" y="0"/>
                  </a:moveTo>
                  <a:cubicBezTo>
                    <a:pt x="9201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4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1" y="0"/>
                    <a:pt x="97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02" name="Google Shape;262;p9"/>
            <p:cNvSpPr/>
            <p:nvPr/>
          </p:nvSpPr>
          <p:spPr>
            <a:xfrm>
              <a:off x="6334920" y="4222800"/>
              <a:ext cx="2517480" cy="213120"/>
            </a:xfrm>
            <a:custGeom>
              <a:avLst/>
              <a:gdLst>
                <a:gd name="textAreaLeft" fmla="*/ 0 w 2517480"/>
                <a:gd name="textAreaRight" fmla="*/ 2517840 w 2517480"/>
                <a:gd name="textAreaTop" fmla="*/ 0 h 213120"/>
                <a:gd name="textAreaBottom" fmla="*/ 213480 h 21312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3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1"/>
                    <a:pt x="1233" y="554"/>
                    <a:pt x="1669" y="554"/>
                  </a:cubicBezTo>
                  <a:cubicBezTo>
                    <a:pt x="2105" y="554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4"/>
                    <a:pt x="9727" y="554"/>
                  </a:cubicBezTo>
                  <a:cubicBezTo>
                    <a:pt x="10163" y="554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4"/>
                    <a:pt x="17785" y="554"/>
                  </a:cubicBezTo>
                  <a:cubicBezTo>
                    <a:pt x="18220" y="554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4"/>
                    <a:pt x="25842" y="554"/>
                  </a:cubicBezTo>
                  <a:cubicBezTo>
                    <a:pt x="26278" y="554"/>
                    <a:pt x="26714" y="691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03" name="Google Shape;263;p9"/>
            <p:cNvSpPr/>
            <p:nvPr/>
          </p:nvSpPr>
          <p:spPr>
            <a:xfrm>
              <a:off x="6334920" y="4432320"/>
              <a:ext cx="2517480" cy="213120"/>
            </a:xfrm>
            <a:custGeom>
              <a:avLst/>
              <a:gdLst>
                <a:gd name="textAreaLeft" fmla="*/ 0 w 2517480"/>
                <a:gd name="textAreaRight" fmla="*/ 2517840 w 2517480"/>
                <a:gd name="textAreaTop" fmla="*/ 0 h 213120"/>
                <a:gd name="textAreaBottom" fmla="*/ 213480 h 21312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1"/>
                  </a:cubicBezTo>
                  <a:cubicBezTo>
                    <a:pt x="36" y="572"/>
                    <a:pt x="0" y="743"/>
                    <a:pt x="72" y="873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2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2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2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2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2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2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2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2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3"/>
                  </a:cubicBezTo>
                  <a:cubicBezTo>
                    <a:pt x="27511" y="743"/>
                    <a:pt x="27476" y="572"/>
                    <a:pt x="27361" y="491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1"/>
                  </a:cubicBezTo>
                  <a:lnTo>
                    <a:pt x="23074" y="1367"/>
                  </a:lnTo>
                  <a:cubicBezTo>
                    <a:pt x="22685" y="1639"/>
                    <a:pt x="22249" y="1776"/>
                    <a:pt x="21813" y="1776"/>
                  </a:cubicBezTo>
                  <a:cubicBezTo>
                    <a:pt x="21378" y="1776"/>
                    <a:pt x="20942" y="1639"/>
                    <a:pt x="20553" y="1367"/>
                  </a:cubicBezTo>
                  <a:lnTo>
                    <a:pt x="19304" y="491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4" y="164"/>
                    <a:pt x="16267" y="491"/>
                  </a:cubicBezTo>
                  <a:lnTo>
                    <a:pt x="15016" y="1367"/>
                  </a:lnTo>
                  <a:cubicBezTo>
                    <a:pt x="14627" y="1639"/>
                    <a:pt x="14192" y="1776"/>
                    <a:pt x="13756" y="1776"/>
                  </a:cubicBezTo>
                  <a:cubicBezTo>
                    <a:pt x="13320" y="1776"/>
                    <a:pt x="12884" y="1639"/>
                    <a:pt x="12496" y="1367"/>
                  </a:cubicBezTo>
                  <a:lnTo>
                    <a:pt x="11245" y="491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1"/>
                  </a:cubicBezTo>
                  <a:lnTo>
                    <a:pt x="6959" y="1367"/>
                  </a:lnTo>
                  <a:cubicBezTo>
                    <a:pt x="6570" y="1639"/>
                    <a:pt x="6134" y="1776"/>
                    <a:pt x="5698" y="1776"/>
                  </a:cubicBezTo>
                  <a:cubicBezTo>
                    <a:pt x="5263" y="1776"/>
                    <a:pt x="4827" y="1639"/>
                    <a:pt x="4438" y="1367"/>
                  </a:cubicBezTo>
                  <a:lnTo>
                    <a:pt x="3188" y="491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04" name="Google Shape;264;p9"/>
            <p:cNvSpPr/>
            <p:nvPr/>
          </p:nvSpPr>
          <p:spPr>
            <a:xfrm>
              <a:off x="6334920" y="4641840"/>
              <a:ext cx="2517480" cy="213120"/>
            </a:xfrm>
            <a:custGeom>
              <a:avLst/>
              <a:gdLst>
                <a:gd name="textAreaLeft" fmla="*/ 0 w 2517480"/>
                <a:gd name="textAreaRight" fmla="*/ 2517840 w 2517480"/>
                <a:gd name="textAreaTop" fmla="*/ 0 h 213120"/>
                <a:gd name="textAreaBottom" fmla="*/ 213480 h 21312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5"/>
                    <a:pt x="72" y="874"/>
                  </a:cubicBezTo>
                  <a:cubicBezTo>
                    <a:pt x="118" y="959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4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4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4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4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4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4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4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4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9"/>
                    <a:pt x="27440" y="874"/>
                  </a:cubicBezTo>
                  <a:cubicBezTo>
                    <a:pt x="27511" y="745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605" name="Google Shape;265;p9"/>
          <p:cNvSpPr/>
          <p:nvPr/>
        </p:nvSpPr>
        <p:spPr>
          <a:xfrm>
            <a:off x="1542240" y="2159640"/>
            <a:ext cx="2581200" cy="1912320"/>
          </a:xfrm>
          <a:custGeom>
            <a:avLst/>
            <a:gdLst>
              <a:gd name="textAreaLeft" fmla="*/ 0 w 2581200"/>
              <a:gd name="textAreaRight" fmla="*/ 2581560 w 2581200"/>
              <a:gd name="textAreaTop" fmla="*/ 0 h 1912320"/>
              <a:gd name="textAreaBottom" fmla="*/ 1912680 h 1912320"/>
            </a:gdLst>
            <a:ahLst/>
            <a:rect l="textAreaLeft" t="textAreaTop" r="textAreaRight" b="textAreaBottom"/>
            <a:pathLst>
              <a:path w="49874" h="36951">
                <a:moveTo>
                  <a:pt x="23714" y="0"/>
                </a:moveTo>
                <a:cubicBezTo>
                  <a:pt x="18981" y="0"/>
                  <a:pt x="16003" y="4017"/>
                  <a:pt x="13686" y="7742"/>
                </a:cubicBezTo>
                <a:cubicBezTo>
                  <a:pt x="9965" y="13723"/>
                  <a:pt x="4632" y="18621"/>
                  <a:pt x="2695" y="21491"/>
                </a:cubicBezTo>
                <a:cubicBezTo>
                  <a:pt x="0" y="25483"/>
                  <a:pt x="171" y="29901"/>
                  <a:pt x="2831" y="33013"/>
                </a:cubicBezTo>
                <a:cubicBezTo>
                  <a:pt x="5221" y="35807"/>
                  <a:pt x="8217" y="36584"/>
                  <a:pt x="11996" y="36584"/>
                </a:cubicBezTo>
                <a:cubicBezTo>
                  <a:pt x="15780" y="36584"/>
                  <a:pt x="20347" y="35805"/>
                  <a:pt x="25873" y="35492"/>
                </a:cubicBezTo>
                <a:cubicBezTo>
                  <a:pt x="26177" y="35475"/>
                  <a:pt x="26481" y="35467"/>
                  <a:pt x="26784" y="35467"/>
                </a:cubicBezTo>
                <a:cubicBezTo>
                  <a:pt x="30902" y="35467"/>
                  <a:pt x="34907" y="36950"/>
                  <a:pt x="38558" y="36950"/>
                </a:cubicBezTo>
                <a:cubicBezTo>
                  <a:pt x="39784" y="36950"/>
                  <a:pt x="40970" y="36783"/>
                  <a:pt x="42107" y="36336"/>
                </a:cubicBezTo>
                <a:cubicBezTo>
                  <a:pt x="44669" y="35328"/>
                  <a:pt x="47745" y="32957"/>
                  <a:pt x="48344" y="28440"/>
                </a:cubicBezTo>
                <a:cubicBezTo>
                  <a:pt x="49874" y="16902"/>
                  <a:pt x="32609" y="1598"/>
                  <a:pt x="25505" y="183"/>
                </a:cubicBezTo>
                <a:cubicBezTo>
                  <a:pt x="24881" y="59"/>
                  <a:pt x="24285" y="0"/>
                  <a:pt x="23714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720000" y="1389960"/>
            <a:ext cx="3997800" cy="75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cs-CZ" sz="3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cs-CZ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1807920" y="4167720"/>
            <a:ext cx="5528160" cy="42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Google Shape;270;p10"/>
          <p:cNvSpPr/>
          <p:nvPr/>
        </p:nvSpPr>
        <p:spPr>
          <a:xfrm rot="20586600">
            <a:off x="-68760" y="4508640"/>
            <a:ext cx="1127520" cy="593640"/>
          </a:xfrm>
          <a:custGeom>
            <a:avLst/>
            <a:gdLst>
              <a:gd name="textAreaLeft" fmla="*/ 0 w 1127520"/>
              <a:gd name="textAreaRight" fmla="*/ 1127880 w 1127520"/>
              <a:gd name="textAreaTop" fmla="*/ 0 h 593640"/>
              <a:gd name="textAreaBottom" fmla="*/ 594000 h 593640"/>
            </a:gdLst>
            <a:ahLst/>
            <a:rect l="textAreaLeft" t="textAreaTop" r="textAreaRight" b="textAreaBottom"/>
            <a:pathLst>
              <a:path w="17162" h="9040">
                <a:moveTo>
                  <a:pt x="16106" y="1"/>
                </a:moveTo>
                <a:cubicBezTo>
                  <a:pt x="16013" y="1"/>
                  <a:pt x="15919" y="15"/>
                  <a:pt x="15833" y="44"/>
                </a:cubicBezTo>
                <a:cubicBezTo>
                  <a:pt x="15118" y="286"/>
                  <a:pt x="14527" y="1398"/>
                  <a:pt x="13783" y="2420"/>
                </a:cubicBezTo>
                <a:cubicBezTo>
                  <a:pt x="13146" y="2887"/>
                  <a:pt x="12490" y="3325"/>
                  <a:pt x="11816" y="3736"/>
                </a:cubicBezTo>
                <a:cubicBezTo>
                  <a:pt x="12281" y="3366"/>
                  <a:pt x="12824" y="2840"/>
                  <a:pt x="12930" y="2339"/>
                </a:cubicBezTo>
                <a:cubicBezTo>
                  <a:pt x="12967" y="2162"/>
                  <a:pt x="12934" y="1962"/>
                  <a:pt x="12805" y="1837"/>
                </a:cubicBezTo>
                <a:cubicBezTo>
                  <a:pt x="12720" y="1755"/>
                  <a:pt x="12605" y="1718"/>
                  <a:pt x="12487" y="1718"/>
                </a:cubicBezTo>
                <a:cubicBezTo>
                  <a:pt x="12352" y="1718"/>
                  <a:pt x="12211" y="1766"/>
                  <a:pt x="12102" y="1847"/>
                </a:cubicBezTo>
                <a:cubicBezTo>
                  <a:pt x="11628" y="2201"/>
                  <a:pt x="11467" y="3188"/>
                  <a:pt x="11154" y="4126"/>
                </a:cubicBezTo>
                <a:cubicBezTo>
                  <a:pt x="10686" y="4394"/>
                  <a:pt x="10211" y="4648"/>
                  <a:pt x="9728" y="4888"/>
                </a:cubicBezTo>
                <a:cubicBezTo>
                  <a:pt x="10190" y="4522"/>
                  <a:pt x="10842" y="3911"/>
                  <a:pt x="10894" y="3343"/>
                </a:cubicBezTo>
                <a:cubicBezTo>
                  <a:pt x="10909" y="3172"/>
                  <a:pt x="10855" y="2984"/>
                  <a:pt x="10717" y="2880"/>
                </a:cubicBezTo>
                <a:cubicBezTo>
                  <a:pt x="10643" y="2824"/>
                  <a:pt x="10554" y="2799"/>
                  <a:pt x="10463" y="2799"/>
                </a:cubicBezTo>
                <a:cubicBezTo>
                  <a:pt x="10314" y="2799"/>
                  <a:pt x="10159" y="2865"/>
                  <a:pt x="10048" y="2970"/>
                </a:cubicBezTo>
                <a:cubicBezTo>
                  <a:pt x="9639" y="3357"/>
                  <a:pt x="9497" y="4185"/>
                  <a:pt x="9299" y="5097"/>
                </a:cubicBezTo>
                <a:cubicBezTo>
                  <a:pt x="8794" y="5338"/>
                  <a:pt x="8282" y="5565"/>
                  <a:pt x="7764" y="5775"/>
                </a:cubicBezTo>
                <a:cubicBezTo>
                  <a:pt x="8039" y="5595"/>
                  <a:pt x="8387" y="5357"/>
                  <a:pt x="8680" y="5122"/>
                </a:cubicBezTo>
                <a:cubicBezTo>
                  <a:pt x="9433" y="4519"/>
                  <a:pt x="9079" y="3951"/>
                  <a:pt x="8939" y="3819"/>
                </a:cubicBezTo>
                <a:cubicBezTo>
                  <a:pt x="8854" y="3738"/>
                  <a:pt x="8733" y="3686"/>
                  <a:pt x="8594" y="3686"/>
                </a:cubicBezTo>
                <a:cubicBezTo>
                  <a:pt x="8344" y="3686"/>
                  <a:pt x="8035" y="3855"/>
                  <a:pt x="7775" y="4329"/>
                </a:cubicBezTo>
                <a:cubicBezTo>
                  <a:pt x="7394" y="5023"/>
                  <a:pt x="7307" y="5698"/>
                  <a:pt x="7284" y="5965"/>
                </a:cubicBezTo>
                <a:cubicBezTo>
                  <a:pt x="6668" y="6203"/>
                  <a:pt x="6043" y="6420"/>
                  <a:pt x="5411" y="6614"/>
                </a:cubicBezTo>
                <a:cubicBezTo>
                  <a:pt x="5704" y="6425"/>
                  <a:pt x="6096" y="6160"/>
                  <a:pt x="6423" y="5897"/>
                </a:cubicBezTo>
                <a:cubicBezTo>
                  <a:pt x="7198" y="5277"/>
                  <a:pt x="6834" y="4693"/>
                  <a:pt x="6690" y="4557"/>
                </a:cubicBezTo>
                <a:cubicBezTo>
                  <a:pt x="6603" y="4474"/>
                  <a:pt x="6478" y="4421"/>
                  <a:pt x="6335" y="4421"/>
                </a:cubicBezTo>
                <a:cubicBezTo>
                  <a:pt x="6078" y="4421"/>
                  <a:pt x="5760" y="4594"/>
                  <a:pt x="5493" y="5081"/>
                </a:cubicBezTo>
                <a:cubicBezTo>
                  <a:pt x="5112" y="5776"/>
                  <a:pt x="5015" y="6452"/>
                  <a:pt x="4990" y="6741"/>
                </a:cubicBezTo>
                <a:cubicBezTo>
                  <a:pt x="4325" y="6934"/>
                  <a:pt x="3655" y="7104"/>
                  <a:pt x="2978" y="7249"/>
                </a:cubicBezTo>
                <a:cubicBezTo>
                  <a:pt x="3314" y="7096"/>
                  <a:pt x="3744" y="6887"/>
                  <a:pt x="4113" y="6672"/>
                </a:cubicBezTo>
                <a:cubicBezTo>
                  <a:pt x="5036" y="6135"/>
                  <a:pt x="4743" y="5455"/>
                  <a:pt x="4611" y="5286"/>
                </a:cubicBezTo>
                <a:cubicBezTo>
                  <a:pt x="4515" y="5165"/>
                  <a:pt x="4356" y="5079"/>
                  <a:pt x="4161" y="5079"/>
                </a:cubicBezTo>
                <a:cubicBezTo>
                  <a:pt x="3901" y="5079"/>
                  <a:pt x="3576" y="5231"/>
                  <a:pt x="3255" y="5655"/>
                </a:cubicBezTo>
                <a:cubicBezTo>
                  <a:pt x="2730" y="6345"/>
                  <a:pt x="2523" y="7062"/>
                  <a:pt x="2451" y="7357"/>
                </a:cubicBezTo>
                <a:cubicBezTo>
                  <a:pt x="1653" y="7511"/>
                  <a:pt x="851" y="7631"/>
                  <a:pt x="45" y="7716"/>
                </a:cubicBezTo>
                <a:cubicBezTo>
                  <a:pt x="34" y="7768"/>
                  <a:pt x="20" y="7818"/>
                  <a:pt x="1" y="7868"/>
                </a:cubicBezTo>
                <a:lnTo>
                  <a:pt x="0" y="7871"/>
                </a:lnTo>
                <a:cubicBezTo>
                  <a:pt x="520" y="7818"/>
                  <a:pt x="1037" y="7751"/>
                  <a:pt x="1553" y="7668"/>
                </a:cubicBezTo>
                <a:cubicBezTo>
                  <a:pt x="1872" y="7617"/>
                  <a:pt x="2192" y="7562"/>
                  <a:pt x="2510" y="7499"/>
                </a:cubicBezTo>
                <a:cubicBezTo>
                  <a:pt x="2845" y="7855"/>
                  <a:pt x="4038" y="9039"/>
                  <a:pt x="5092" y="9039"/>
                </a:cubicBezTo>
                <a:cubicBezTo>
                  <a:pt x="5149" y="9039"/>
                  <a:pt x="5207" y="9036"/>
                  <a:pt x="5264" y="9028"/>
                </a:cubicBezTo>
                <a:cubicBezTo>
                  <a:pt x="5512" y="8995"/>
                  <a:pt x="5761" y="8859"/>
                  <a:pt x="5867" y="8631"/>
                </a:cubicBezTo>
                <a:cubicBezTo>
                  <a:pt x="6017" y="8309"/>
                  <a:pt x="5831" y="7911"/>
                  <a:pt x="5538" y="7714"/>
                </a:cubicBezTo>
                <a:cubicBezTo>
                  <a:pt x="5120" y="7430"/>
                  <a:pt x="4091" y="7373"/>
                  <a:pt x="3329" y="7373"/>
                </a:cubicBezTo>
                <a:cubicBezTo>
                  <a:pt x="3255" y="7373"/>
                  <a:pt x="3184" y="7373"/>
                  <a:pt x="3116" y="7374"/>
                </a:cubicBezTo>
                <a:cubicBezTo>
                  <a:pt x="3790" y="7227"/>
                  <a:pt x="4458" y="7056"/>
                  <a:pt x="5119" y="6862"/>
                </a:cubicBezTo>
                <a:cubicBezTo>
                  <a:pt x="5408" y="7104"/>
                  <a:pt x="6404" y="7886"/>
                  <a:pt x="7245" y="7886"/>
                </a:cubicBezTo>
                <a:cubicBezTo>
                  <a:pt x="7343" y="7886"/>
                  <a:pt x="7439" y="7875"/>
                  <a:pt x="7532" y="7851"/>
                </a:cubicBezTo>
                <a:cubicBezTo>
                  <a:pt x="7734" y="7800"/>
                  <a:pt x="7924" y="7663"/>
                  <a:pt x="7989" y="7466"/>
                </a:cubicBezTo>
                <a:cubicBezTo>
                  <a:pt x="8080" y="7188"/>
                  <a:pt x="7889" y="6880"/>
                  <a:pt x="7630" y="6746"/>
                </a:cubicBezTo>
                <a:cubicBezTo>
                  <a:pt x="7440" y="6648"/>
                  <a:pt x="7125" y="6613"/>
                  <a:pt x="6779" y="6613"/>
                </a:cubicBezTo>
                <a:cubicBezTo>
                  <a:pt x="6403" y="6613"/>
                  <a:pt x="5990" y="6654"/>
                  <a:pt x="5661" y="6696"/>
                </a:cubicBezTo>
                <a:cubicBezTo>
                  <a:pt x="5942" y="6607"/>
                  <a:pt x="6221" y="6514"/>
                  <a:pt x="6500" y="6417"/>
                </a:cubicBezTo>
                <a:cubicBezTo>
                  <a:pt x="6820" y="6304"/>
                  <a:pt x="7136" y="6186"/>
                  <a:pt x="7452" y="6063"/>
                </a:cubicBezTo>
                <a:cubicBezTo>
                  <a:pt x="7785" y="6285"/>
                  <a:pt x="8887" y="6975"/>
                  <a:pt x="9733" y="6975"/>
                </a:cubicBezTo>
                <a:cubicBezTo>
                  <a:pt x="9841" y="6975"/>
                  <a:pt x="9945" y="6964"/>
                  <a:pt x="10042" y="6939"/>
                </a:cubicBezTo>
                <a:cubicBezTo>
                  <a:pt x="10239" y="6890"/>
                  <a:pt x="10425" y="6756"/>
                  <a:pt x="10489" y="6564"/>
                </a:cubicBezTo>
                <a:cubicBezTo>
                  <a:pt x="10579" y="6290"/>
                  <a:pt x="10391" y="5989"/>
                  <a:pt x="10137" y="5858"/>
                </a:cubicBezTo>
                <a:cubicBezTo>
                  <a:pt x="9912" y="5742"/>
                  <a:pt x="9631" y="5695"/>
                  <a:pt x="9308" y="5695"/>
                </a:cubicBezTo>
                <a:cubicBezTo>
                  <a:pt x="8905" y="5695"/>
                  <a:pt x="8438" y="5767"/>
                  <a:pt x="7933" y="5870"/>
                </a:cubicBezTo>
                <a:cubicBezTo>
                  <a:pt x="8581" y="5602"/>
                  <a:pt x="9218" y="5312"/>
                  <a:pt x="9843" y="5000"/>
                </a:cubicBezTo>
                <a:cubicBezTo>
                  <a:pt x="9985" y="5101"/>
                  <a:pt x="10372" y="5337"/>
                  <a:pt x="11299" y="5729"/>
                </a:cubicBezTo>
                <a:cubicBezTo>
                  <a:pt x="11509" y="5818"/>
                  <a:pt x="11688" y="5854"/>
                  <a:pt x="11841" y="5854"/>
                </a:cubicBezTo>
                <a:cubicBezTo>
                  <a:pt x="12340" y="5854"/>
                  <a:pt x="12549" y="5472"/>
                  <a:pt x="12588" y="5326"/>
                </a:cubicBezTo>
                <a:cubicBezTo>
                  <a:pt x="12676" y="5005"/>
                  <a:pt x="12430" y="4536"/>
                  <a:pt x="11577" y="4534"/>
                </a:cubicBezTo>
                <a:cubicBezTo>
                  <a:pt x="11191" y="4535"/>
                  <a:pt x="10807" y="4589"/>
                  <a:pt x="10435" y="4694"/>
                </a:cubicBezTo>
                <a:cubicBezTo>
                  <a:pt x="10676" y="4567"/>
                  <a:pt x="10914" y="4437"/>
                  <a:pt x="11150" y="4302"/>
                </a:cubicBezTo>
                <a:cubicBezTo>
                  <a:pt x="11270" y="4234"/>
                  <a:pt x="11390" y="4164"/>
                  <a:pt x="11509" y="4094"/>
                </a:cubicBezTo>
                <a:cubicBezTo>
                  <a:pt x="11795" y="4171"/>
                  <a:pt x="12565" y="4358"/>
                  <a:pt x="13278" y="4358"/>
                </a:cubicBezTo>
                <a:cubicBezTo>
                  <a:pt x="13662" y="4358"/>
                  <a:pt x="14031" y="4303"/>
                  <a:pt x="14299" y="4148"/>
                </a:cubicBezTo>
                <a:cubicBezTo>
                  <a:pt x="14472" y="4047"/>
                  <a:pt x="14614" y="3869"/>
                  <a:pt x="14621" y="3668"/>
                </a:cubicBezTo>
                <a:cubicBezTo>
                  <a:pt x="14633" y="3386"/>
                  <a:pt x="14372" y="3150"/>
                  <a:pt x="14095" y="3095"/>
                </a:cubicBezTo>
                <a:cubicBezTo>
                  <a:pt x="14035" y="3083"/>
                  <a:pt x="13973" y="3077"/>
                  <a:pt x="13908" y="3077"/>
                </a:cubicBezTo>
                <a:cubicBezTo>
                  <a:pt x="13418" y="3077"/>
                  <a:pt x="12792" y="3401"/>
                  <a:pt x="12108" y="3733"/>
                </a:cubicBezTo>
                <a:cubicBezTo>
                  <a:pt x="12698" y="3365"/>
                  <a:pt x="13273" y="2978"/>
                  <a:pt x="13831" y="2570"/>
                </a:cubicBezTo>
                <a:cubicBezTo>
                  <a:pt x="14579" y="2362"/>
                  <a:pt x="17162" y="1549"/>
                  <a:pt x="16711" y="319"/>
                </a:cubicBezTo>
                <a:cubicBezTo>
                  <a:pt x="16599" y="104"/>
                  <a:pt x="16353" y="1"/>
                  <a:pt x="16106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610" name="Google Shape;271;p10"/>
          <p:cNvGrpSpPr/>
          <p:nvPr/>
        </p:nvGrpSpPr>
        <p:grpSpPr>
          <a:xfrm>
            <a:off x="8168040" y="4426560"/>
            <a:ext cx="974160" cy="1010160"/>
            <a:chOff x="8168040" y="4426560"/>
            <a:chExt cx="974160" cy="1010160"/>
          </a:xfrm>
        </p:grpSpPr>
        <p:sp>
          <p:nvSpPr>
            <p:cNvPr id="611" name="Google Shape;272;p10"/>
            <p:cNvSpPr/>
            <p:nvPr/>
          </p:nvSpPr>
          <p:spPr>
            <a:xfrm flipH="1" flipV="1" rot="4897800">
              <a:off x="8451360" y="4682880"/>
              <a:ext cx="828360" cy="435960"/>
            </a:xfrm>
            <a:custGeom>
              <a:avLst/>
              <a:gdLst>
                <a:gd name="textAreaLeft" fmla="*/ -360 w 828360"/>
                <a:gd name="textAreaRight" fmla="*/ 828360 w 828360"/>
                <a:gd name="textAreaTop" fmla="*/ -360 h 435960"/>
                <a:gd name="textAreaBottom" fmla="*/ 435960 h 435960"/>
              </a:gdLst>
              <a:ahLst/>
              <a:rect l="textAreaLeft" t="textAreaTop" r="textAreaRight" b="textAreaBottom"/>
              <a:pathLst>
                <a:path w="17162" h="9040">
                  <a:moveTo>
                    <a:pt x="16106" y="1"/>
                  </a:moveTo>
                  <a:cubicBezTo>
                    <a:pt x="16013" y="1"/>
                    <a:pt x="15919" y="15"/>
                    <a:pt x="15833" y="44"/>
                  </a:cubicBezTo>
                  <a:cubicBezTo>
                    <a:pt x="15118" y="286"/>
                    <a:pt x="14527" y="1398"/>
                    <a:pt x="13783" y="2420"/>
                  </a:cubicBezTo>
                  <a:cubicBezTo>
                    <a:pt x="13146" y="2887"/>
                    <a:pt x="12490" y="3325"/>
                    <a:pt x="11816" y="3736"/>
                  </a:cubicBezTo>
                  <a:cubicBezTo>
                    <a:pt x="12281" y="3366"/>
                    <a:pt x="12824" y="2840"/>
                    <a:pt x="12930" y="2339"/>
                  </a:cubicBezTo>
                  <a:cubicBezTo>
                    <a:pt x="12967" y="2162"/>
                    <a:pt x="12934" y="1962"/>
                    <a:pt x="12805" y="1837"/>
                  </a:cubicBezTo>
                  <a:cubicBezTo>
                    <a:pt x="12720" y="1755"/>
                    <a:pt x="12605" y="1718"/>
                    <a:pt x="12487" y="1718"/>
                  </a:cubicBezTo>
                  <a:cubicBezTo>
                    <a:pt x="12352" y="1718"/>
                    <a:pt x="12211" y="1766"/>
                    <a:pt x="12102" y="1847"/>
                  </a:cubicBezTo>
                  <a:cubicBezTo>
                    <a:pt x="11628" y="2201"/>
                    <a:pt x="11467" y="3188"/>
                    <a:pt x="11154" y="4126"/>
                  </a:cubicBezTo>
                  <a:cubicBezTo>
                    <a:pt x="10686" y="4394"/>
                    <a:pt x="10211" y="4648"/>
                    <a:pt x="9728" y="4888"/>
                  </a:cubicBezTo>
                  <a:cubicBezTo>
                    <a:pt x="10190" y="4522"/>
                    <a:pt x="10842" y="3911"/>
                    <a:pt x="10894" y="3343"/>
                  </a:cubicBezTo>
                  <a:cubicBezTo>
                    <a:pt x="10909" y="3172"/>
                    <a:pt x="10855" y="2984"/>
                    <a:pt x="10717" y="2880"/>
                  </a:cubicBezTo>
                  <a:cubicBezTo>
                    <a:pt x="10643" y="2824"/>
                    <a:pt x="10554" y="2799"/>
                    <a:pt x="10463" y="2799"/>
                  </a:cubicBezTo>
                  <a:cubicBezTo>
                    <a:pt x="10314" y="2799"/>
                    <a:pt x="10159" y="2865"/>
                    <a:pt x="10048" y="2970"/>
                  </a:cubicBezTo>
                  <a:cubicBezTo>
                    <a:pt x="9639" y="3357"/>
                    <a:pt x="9497" y="4185"/>
                    <a:pt x="9299" y="5097"/>
                  </a:cubicBezTo>
                  <a:cubicBezTo>
                    <a:pt x="8794" y="5338"/>
                    <a:pt x="8282" y="5565"/>
                    <a:pt x="7764" y="5775"/>
                  </a:cubicBezTo>
                  <a:cubicBezTo>
                    <a:pt x="8039" y="5595"/>
                    <a:pt x="8387" y="5357"/>
                    <a:pt x="8680" y="5122"/>
                  </a:cubicBezTo>
                  <a:cubicBezTo>
                    <a:pt x="9433" y="4519"/>
                    <a:pt x="9079" y="3951"/>
                    <a:pt x="8939" y="3819"/>
                  </a:cubicBezTo>
                  <a:cubicBezTo>
                    <a:pt x="8854" y="3738"/>
                    <a:pt x="8733" y="3686"/>
                    <a:pt x="8594" y="3686"/>
                  </a:cubicBezTo>
                  <a:cubicBezTo>
                    <a:pt x="8344" y="3686"/>
                    <a:pt x="8035" y="3855"/>
                    <a:pt x="7775" y="4329"/>
                  </a:cubicBezTo>
                  <a:cubicBezTo>
                    <a:pt x="7394" y="5023"/>
                    <a:pt x="7307" y="5698"/>
                    <a:pt x="7284" y="5965"/>
                  </a:cubicBezTo>
                  <a:cubicBezTo>
                    <a:pt x="6668" y="6203"/>
                    <a:pt x="6043" y="6420"/>
                    <a:pt x="5411" y="6614"/>
                  </a:cubicBezTo>
                  <a:cubicBezTo>
                    <a:pt x="5704" y="6425"/>
                    <a:pt x="6096" y="6160"/>
                    <a:pt x="6423" y="5897"/>
                  </a:cubicBezTo>
                  <a:cubicBezTo>
                    <a:pt x="7198" y="5277"/>
                    <a:pt x="6834" y="4693"/>
                    <a:pt x="6690" y="4557"/>
                  </a:cubicBezTo>
                  <a:cubicBezTo>
                    <a:pt x="6603" y="4474"/>
                    <a:pt x="6478" y="4421"/>
                    <a:pt x="6335" y="4421"/>
                  </a:cubicBezTo>
                  <a:cubicBezTo>
                    <a:pt x="6078" y="4421"/>
                    <a:pt x="5760" y="4594"/>
                    <a:pt x="5493" y="5081"/>
                  </a:cubicBezTo>
                  <a:cubicBezTo>
                    <a:pt x="5112" y="5776"/>
                    <a:pt x="5015" y="6452"/>
                    <a:pt x="4990" y="6741"/>
                  </a:cubicBezTo>
                  <a:cubicBezTo>
                    <a:pt x="4325" y="6934"/>
                    <a:pt x="3655" y="7104"/>
                    <a:pt x="2978" y="7249"/>
                  </a:cubicBezTo>
                  <a:cubicBezTo>
                    <a:pt x="3314" y="7096"/>
                    <a:pt x="3744" y="6887"/>
                    <a:pt x="4113" y="6672"/>
                  </a:cubicBezTo>
                  <a:cubicBezTo>
                    <a:pt x="5036" y="6135"/>
                    <a:pt x="4743" y="5455"/>
                    <a:pt x="4611" y="5286"/>
                  </a:cubicBezTo>
                  <a:cubicBezTo>
                    <a:pt x="4515" y="5165"/>
                    <a:pt x="4356" y="5079"/>
                    <a:pt x="4161" y="5079"/>
                  </a:cubicBezTo>
                  <a:cubicBezTo>
                    <a:pt x="3901" y="5079"/>
                    <a:pt x="3576" y="5231"/>
                    <a:pt x="3255" y="5655"/>
                  </a:cubicBezTo>
                  <a:cubicBezTo>
                    <a:pt x="2730" y="6345"/>
                    <a:pt x="2523" y="7062"/>
                    <a:pt x="2451" y="7357"/>
                  </a:cubicBezTo>
                  <a:cubicBezTo>
                    <a:pt x="1653" y="7511"/>
                    <a:pt x="851" y="7631"/>
                    <a:pt x="45" y="7716"/>
                  </a:cubicBezTo>
                  <a:cubicBezTo>
                    <a:pt x="34" y="7768"/>
                    <a:pt x="20" y="7818"/>
                    <a:pt x="1" y="7868"/>
                  </a:cubicBezTo>
                  <a:lnTo>
                    <a:pt x="0" y="7871"/>
                  </a:lnTo>
                  <a:cubicBezTo>
                    <a:pt x="520" y="7818"/>
                    <a:pt x="1037" y="7751"/>
                    <a:pt x="1553" y="7668"/>
                  </a:cubicBezTo>
                  <a:cubicBezTo>
                    <a:pt x="1872" y="7617"/>
                    <a:pt x="2192" y="7562"/>
                    <a:pt x="2510" y="7499"/>
                  </a:cubicBezTo>
                  <a:cubicBezTo>
                    <a:pt x="2845" y="7855"/>
                    <a:pt x="4038" y="9039"/>
                    <a:pt x="5092" y="9039"/>
                  </a:cubicBezTo>
                  <a:cubicBezTo>
                    <a:pt x="5149" y="9039"/>
                    <a:pt x="5207" y="9036"/>
                    <a:pt x="5264" y="9028"/>
                  </a:cubicBezTo>
                  <a:cubicBezTo>
                    <a:pt x="5512" y="8995"/>
                    <a:pt x="5761" y="8859"/>
                    <a:pt x="5867" y="8631"/>
                  </a:cubicBezTo>
                  <a:cubicBezTo>
                    <a:pt x="6017" y="8309"/>
                    <a:pt x="5831" y="7911"/>
                    <a:pt x="5538" y="7714"/>
                  </a:cubicBezTo>
                  <a:cubicBezTo>
                    <a:pt x="5120" y="7430"/>
                    <a:pt x="4091" y="7373"/>
                    <a:pt x="3329" y="7373"/>
                  </a:cubicBezTo>
                  <a:cubicBezTo>
                    <a:pt x="3255" y="7373"/>
                    <a:pt x="3184" y="7373"/>
                    <a:pt x="3116" y="7374"/>
                  </a:cubicBezTo>
                  <a:cubicBezTo>
                    <a:pt x="3790" y="7227"/>
                    <a:pt x="4458" y="7056"/>
                    <a:pt x="5119" y="6862"/>
                  </a:cubicBezTo>
                  <a:cubicBezTo>
                    <a:pt x="5408" y="7104"/>
                    <a:pt x="6404" y="7886"/>
                    <a:pt x="7245" y="7886"/>
                  </a:cubicBezTo>
                  <a:cubicBezTo>
                    <a:pt x="7343" y="7886"/>
                    <a:pt x="7439" y="7875"/>
                    <a:pt x="7532" y="7851"/>
                  </a:cubicBezTo>
                  <a:cubicBezTo>
                    <a:pt x="7734" y="7800"/>
                    <a:pt x="7924" y="7663"/>
                    <a:pt x="7989" y="7466"/>
                  </a:cubicBezTo>
                  <a:cubicBezTo>
                    <a:pt x="8080" y="7188"/>
                    <a:pt x="7889" y="6880"/>
                    <a:pt x="7630" y="6746"/>
                  </a:cubicBezTo>
                  <a:cubicBezTo>
                    <a:pt x="7440" y="6648"/>
                    <a:pt x="7125" y="6613"/>
                    <a:pt x="6779" y="6613"/>
                  </a:cubicBezTo>
                  <a:cubicBezTo>
                    <a:pt x="6403" y="6613"/>
                    <a:pt x="5990" y="6654"/>
                    <a:pt x="5661" y="6696"/>
                  </a:cubicBezTo>
                  <a:cubicBezTo>
                    <a:pt x="5942" y="6607"/>
                    <a:pt x="6221" y="6514"/>
                    <a:pt x="6500" y="6417"/>
                  </a:cubicBezTo>
                  <a:cubicBezTo>
                    <a:pt x="6820" y="6304"/>
                    <a:pt x="7136" y="6186"/>
                    <a:pt x="7452" y="6063"/>
                  </a:cubicBezTo>
                  <a:cubicBezTo>
                    <a:pt x="7785" y="6285"/>
                    <a:pt x="8887" y="6975"/>
                    <a:pt x="9733" y="6975"/>
                  </a:cubicBezTo>
                  <a:cubicBezTo>
                    <a:pt x="9841" y="6975"/>
                    <a:pt x="9945" y="6964"/>
                    <a:pt x="10042" y="6939"/>
                  </a:cubicBezTo>
                  <a:cubicBezTo>
                    <a:pt x="10239" y="6890"/>
                    <a:pt x="10425" y="6756"/>
                    <a:pt x="10489" y="6564"/>
                  </a:cubicBezTo>
                  <a:cubicBezTo>
                    <a:pt x="10579" y="6290"/>
                    <a:pt x="10391" y="5989"/>
                    <a:pt x="10137" y="5858"/>
                  </a:cubicBezTo>
                  <a:cubicBezTo>
                    <a:pt x="9912" y="5742"/>
                    <a:pt x="9631" y="5695"/>
                    <a:pt x="9308" y="5695"/>
                  </a:cubicBezTo>
                  <a:cubicBezTo>
                    <a:pt x="8905" y="5695"/>
                    <a:pt x="8438" y="5767"/>
                    <a:pt x="7933" y="5870"/>
                  </a:cubicBezTo>
                  <a:cubicBezTo>
                    <a:pt x="8581" y="5602"/>
                    <a:pt x="9218" y="5312"/>
                    <a:pt x="9843" y="5000"/>
                  </a:cubicBezTo>
                  <a:cubicBezTo>
                    <a:pt x="9985" y="5101"/>
                    <a:pt x="10372" y="5337"/>
                    <a:pt x="11299" y="5729"/>
                  </a:cubicBezTo>
                  <a:cubicBezTo>
                    <a:pt x="11509" y="5818"/>
                    <a:pt x="11688" y="5854"/>
                    <a:pt x="11841" y="5854"/>
                  </a:cubicBezTo>
                  <a:cubicBezTo>
                    <a:pt x="12340" y="5854"/>
                    <a:pt x="12549" y="5472"/>
                    <a:pt x="12588" y="5326"/>
                  </a:cubicBezTo>
                  <a:cubicBezTo>
                    <a:pt x="12676" y="5005"/>
                    <a:pt x="12430" y="4536"/>
                    <a:pt x="11577" y="4534"/>
                  </a:cubicBezTo>
                  <a:cubicBezTo>
                    <a:pt x="11191" y="4535"/>
                    <a:pt x="10807" y="4589"/>
                    <a:pt x="10435" y="4694"/>
                  </a:cubicBezTo>
                  <a:cubicBezTo>
                    <a:pt x="10676" y="4567"/>
                    <a:pt x="10914" y="4437"/>
                    <a:pt x="11150" y="4302"/>
                  </a:cubicBezTo>
                  <a:cubicBezTo>
                    <a:pt x="11270" y="4234"/>
                    <a:pt x="11390" y="4164"/>
                    <a:pt x="11509" y="4094"/>
                  </a:cubicBezTo>
                  <a:cubicBezTo>
                    <a:pt x="11795" y="4171"/>
                    <a:pt x="12565" y="4358"/>
                    <a:pt x="13278" y="4358"/>
                  </a:cubicBezTo>
                  <a:cubicBezTo>
                    <a:pt x="13662" y="4358"/>
                    <a:pt x="14031" y="4303"/>
                    <a:pt x="14299" y="4148"/>
                  </a:cubicBezTo>
                  <a:cubicBezTo>
                    <a:pt x="14472" y="4047"/>
                    <a:pt x="14614" y="3869"/>
                    <a:pt x="14621" y="3668"/>
                  </a:cubicBezTo>
                  <a:cubicBezTo>
                    <a:pt x="14633" y="3386"/>
                    <a:pt x="14372" y="3150"/>
                    <a:pt x="14095" y="3095"/>
                  </a:cubicBezTo>
                  <a:cubicBezTo>
                    <a:pt x="14035" y="3083"/>
                    <a:pt x="13973" y="3077"/>
                    <a:pt x="13908" y="3077"/>
                  </a:cubicBezTo>
                  <a:cubicBezTo>
                    <a:pt x="13418" y="3077"/>
                    <a:pt x="12792" y="3401"/>
                    <a:pt x="12108" y="3733"/>
                  </a:cubicBezTo>
                  <a:cubicBezTo>
                    <a:pt x="12698" y="3365"/>
                    <a:pt x="13273" y="2978"/>
                    <a:pt x="13831" y="2570"/>
                  </a:cubicBezTo>
                  <a:cubicBezTo>
                    <a:pt x="14579" y="2362"/>
                    <a:pt x="17162" y="1549"/>
                    <a:pt x="16711" y="319"/>
                  </a:cubicBezTo>
                  <a:cubicBezTo>
                    <a:pt x="16599" y="104"/>
                    <a:pt x="16353" y="1"/>
                    <a:pt x="16106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2" name="Google Shape;273;p10"/>
            <p:cNvSpPr/>
            <p:nvPr/>
          </p:nvSpPr>
          <p:spPr>
            <a:xfrm flipH="1" flipV="1" rot="4897800">
              <a:off x="8200080" y="4511160"/>
              <a:ext cx="897120" cy="840600"/>
            </a:xfrm>
            <a:custGeom>
              <a:avLst/>
              <a:gdLst>
                <a:gd name="textAreaLeft" fmla="*/ 360 w 897120"/>
                <a:gd name="textAreaRight" fmla="*/ 897840 w 897120"/>
                <a:gd name="textAreaTop" fmla="*/ -360 h 840600"/>
                <a:gd name="textAreaBottom" fmla="*/ 840600 h 840600"/>
              </a:gdLst>
              <a:ahLst/>
              <a:rect l="textAreaLeft" t="textAreaTop" r="textAreaRight" b="textAreaBottom"/>
              <a:pathLst>
                <a:path w="18594" h="17423">
                  <a:moveTo>
                    <a:pt x="17543" y="0"/>
                  </a:moveTo>
                  <a:cubicBezTo>
                    <a:pt x="16219" y="0"/>
                    <a:pt x="14492" y="2057"/>
                    <a:pt x="13951" y="2747"/>
                  </a:cubicBezTo>
                  <a:cubicBezTo>
                    <a:pt x="13143" y="3236"/>
                    <a:pt x="12353" y="3756"/>
                    <a:pt x="11579" y="4308"/>
                  </a:cubicBezTo>
                  <a:cubicBezTo>
                    <a:pt x="12460" y="3529"/>
                    <a:pt x="13287" y="2838"/>
                    <a:pt x="13428" y="2139"/>
                  </a:cubicBezTo>
                  <a:cubicBezTo>
                    <a:pt x="13504" y="1759"/>
                    <a:pt x="13344" y="1306"/>
                    <a:pt x="12982" y="1172"/>
                  </a:cubicBezTo>
                  <a:cubicBezTo>
                    <a:pt x="12908" y="1144"/>
                    <a:pt x="12830" y="1132"/>
                    <a:pt x="12753" y="1132"/>
                  </a:cubicBezTo>
                  <a:cubicBezTo>
                    <a:pt x="12559" y="1132"/>
                    <a:pt x="12363" y="1209"/>
                    <a:pt x="12206" y="1327"/>
                  </a:cubicBezTo>
                  <a:cubicBezTo>
                    <a:pt x="11247" y="2056"/>
                    <a:pt x="10891" y="4253"/>
                    <a:pt x="10808" y="4872"/>
                  </a:cubicBezTo>
                  <a:cubicBezTo>
                    <a:pt x="10657" y="4986"/>
                    <a:pt x="10507" y="5101"/>
                    <a:pt x="10357" y="5217"/>
                  </a:cubicBezTo>
                  <a:cubicBezTo>
                    <a:pt x="10065" y="5444"/>
                    <a:pt x="9775" y="5675"/>
                    <a:pt x="9488" y="5911"/>
                  </a:cubicBezTo>
                  <a:cubicBezTo>
                    <a:pt x="9757" y="5569"/>
                    <a:pt x="10060" y="5112"/>
                    <a:pt x="10290" y="4555"/>
                  </a:cubicBezTo>
                  <a:cubicBezTo>
                    <a:pt x="10736" y="3479"/>
                    <a:pt x="10274" y="2922"/>
                    <a:pt x="9823" y="2863"/>
                  </a:cubicBezTo>
                  <a:cubicBezTo>
                    <a:pt x="9799" y="2860"/>
                    <a:pt x="9771" y="2858"/>
                    <a:pt x="9739" y="2858"/>
                  </a:cubicBezTo>
                  <a:cubicBezTo>
                    <a:pt x="9402" y="2858"/>
                    <a:pt x="8630" y="3061"/>
                    <a:pt x="8636" y="4278"/>
                  </a:cubicBezTo>
                  <a:cubicBezTo>
                    <a:pt x="8644" y="5653"/>
                    <a:pt x="8739" y="6264"/>
                    <a:pt x="8792" y="6497"/>
                  </a:cubicBezTo>
                  <a:cubicBezTo>
                    <a:pt x="8069" y="7121"/>
                    <a:pt x="7369" y="7770"/>
                    <a:pt x="6691" y="8447"/>
                  </a:cubicBezTo>
                  <a:cubicBezTo>
                    <a:pt x="7402" y="7397"/>
                    <a:pt x="7928" y="6448"/>
                    <a:pt x="7865" y="5675"/>
                  </a:cubicBezTo>
                  <a:cubicBezTo>
                    <a:pt x="7833" y="5285"/>
                    <a:pt x="7551" y="4891"/>
                    <a:pt x="7160" y="4861"/>
                  </a:cubicBezTo>
                  <a:cubicBezTo>
                    <a:pt x="7144" y="4860"/>
                    <a:pt x="7127" y="4859"/>
                    <a:pt x="7111" y="4859"/>
                  </a:cubicBezTo>
                  <a:cubicBezTo>
                    <a:pt x="6853" y="4859"/>
                    <a:pt x="6607" y="5018"/>
                    <a:pt x="6450" y="5226"/>
                  </a:cubicBezTo>
                  <a:cubicBezTo>
                    <a:pt x="5720" y="6198"/>
                    <a:pt x="6076" y="8347"/>
                    <a:pt x="6194" y="8952"/>
                  </a:cubicBezTo>
                  <a:cubicBezTo>
                    <a:pt x="5874" y="9285"/>
                    <a:pt x="5558" y="9623"/>
                    <a:pt x="5249" y="9967"/>
                  </a:cubicBezTo>
                  <a:cubicBezTo>
                    <a:pt x="4980" y="10266"/>
                    <a:pt x="4715" y="10570"/>
                    <a:pt x="4455" y="10877"/>
                  </a:cubicBezTo>
                  <a:cubicBezTo>
                    <a:pt x="4890" y="10122"/>
                    <a:pt x="5478" y="8976"/>
                    <a:pt x="5427" y="8369"/>
                  </a:cubicBezTo>
                  <a:cubicBezTo>
                    <a:pt x="5394" y="7971"/>
                    <a:pt x="5106" y="7568"/>
                    <a:pt x="4708" y="7538"/>
                  </a:cubicBezTo>
                  <a:cubicBezTo>
                    <a:pt x="4691" y="7537"/>
                    <a:pt x="4675" y="7536"/>
                    <a:pt x="4659" y="7536"/>
                  </a:cubicBezTo>
                  <a:cubicBezTo>
                    <a:pt x="4394" y="7536"/>
                    <a:pt x="4143" y="7698"/>
                    <a:pt x="3983" y="7911"/>
                  </a:cubicBezTo>
                  <a:cubicBezTo>
                    <a:pt x="3234" y="8909"/>
                    <a:pt x="3791" y="10925"/>
                    <a:pt x="3963" y="11473"/>
                  </a:cubicBezTo>
                  <a:cubicBezTo>
                    <a:pt x="3368" y="12205"/>
                    <a:pt x="2802" y="12958"/>
                    <a:pt x="2263" y="13730"/>
                  </a:cubicBezTo>
                  <a:cubicBezTo>
                    <a:pt x="2681" y="12763"/>
                    <a:pt x="3260" y="11239"/>
                    <a:pt x="3109" y="10497"/>
                  </a:cubicBezTo>
                  <a:cubicBezTo>
                    <a:pt x="3014" y="10035"/>
                    <a:pt x="2626" y="9600"/>
                    <a:pt x="2156" y="9600"/>
                  </a:cubicBezTo>
                  <a:cubicBezTo>
                    <a:pt x="2146" y="9600"/>
                    <a:pt x="2136" y="9600"/>
                    <a:pt x="2125" y="9601"/>
                  </a:cubicBezTo>
                  <a:cubicBezTo>
                    <a:pt x="1783" y="9615"/>
                    <a:pt x="1479" y="9856"/>
                    <a:pt x="1308" y="10153"/>
                  </a:cubicBezTo>
                  <a:cubicBezTo>
                    <a:pt x="552" y="11454"/>
                    <a:pt x="1500" y="13785"/>
                    <a:pt x="1789" y="14427"/>
                  </a:cubicBezTo>
                  <a:cubicBezTo>
                    <a:pt x="1543" y="14796"/>
                    <a:pt x="1303" y="15169"/>
                    <a:pt x="1072" y="15546"/>
                  </a:cubicBezTo>
                  <a:cubicBezTo>
                    <a:pt x="697" y="16153"/>
                    <a:pt x="340" y="16770"/>
                    <a:pt x="0" y="17396"/>
                  </a:cubicBezTo>
                  <a:lnTo>
                    <a:pt x="4" y="17396"/>
                  </a:lnTo>
                  <a:cubicBezTo>
                    <a:pt x="77" y="17399"/>
                    <a:pt x="149" y="17408"/>
                    <a:pt x="220" y="17422"/>
                  </a:cubicBezTo>
                  <a:cubicBezTo>
                    <a:pt x="750" y="16450"/>
                    <a:pt x="1322" y="15502"/>
                    <a:pt x="1937" y="14577"/>
                  </a:cubicBezTo>
                  <a:cubicBezTo>
                    <a:pt x="2141" y="14609"/>
                    <a:pt x="2495" y="14654"/>
                    <a:pt x="2940" y="14654"/>
                  </a:cubicBezTo>
                  <a:cubicBezTo>
                    <a:pt x="3388" y="14654"/>
                    <a:pt x="3929" y="14609"/>
                    <a:pt x="4504" y="14459"/>
                  </a:cubicBezTo>
                  <a:cubicBezTo>
                    <a:pt x="5735" y="14139"/>
                    <a:pt x="5922" y="13372"/>
                    <a:pt x="5681" y="12942"/>
                  </a:cubicBezTo>
                  <a:cubicBezTo>
                    <a:pt x="5588" y="12778"/>
                    <a:pt x="5264" y="12418"/>
                    <a:pt x="4734" y="12418"/>
                  </a:cubicBezTo>
                  <a:cubicBezTo>
                    <a:pt x="4441" y="12418"/>
                    <a:pt x="4086" y="12528"/>
                    <a:pt x="3673" y="12842"/>
                  </a:cubicBezTo>
                  <a:cubicBezTo>
                    <a:pt x="3208" y="13194"/>
                    <a:pt x="2719" y="13627"/>
                    <a:pt x="2350" y="13969"/>
                  </a:cubicBezTo>
                  <a:cubicBezTo>
                    <a:pt x="2887" y="13193"/>
                    <a:pt x="3453" y="12436"/>
                    <a:pt x="4047" y="11700"/>
                  </a:cubicBezTo>
                  <a:cubicBezTo>
                    <a:pt x="4354" y="11797"/>
                    <a:pt x="5007" y="11970"/>
                    <a:pt x="5818" y="11970"/>
                  </a:cubicBezTo>
                  <a:cubicBezTo>
                    <a:pt x="6006" y="11970"/>
                    <a:pt x="6201" y="11961"/>
                    <a:pt x="6403" y="11939"/>
                  </a:cubicBezTo>
                  <a:cubicBezTo>
                    <a:pt x="7578" y="11814"/>
                    <a:pt x="7857" y="11135"/>
                    <a:pt x="7694" y="10705"/>
                  </a:cubicBezTo>
                  <a:cubicBezTo>
                    <a:pt x="7625" y="10524"/>
                    <a:pt x="7327" y="10081"/>
                    <a:pt x="6728" y="10081"/>
                  </a:cubicBezTo>
                  <a:cubicBezTo>
                    <a:pt x="6489" y="10081"/>
                    <a:pt x="6202" y="10151"/>
                    <a:pt x="5863" y="10337"/>
                  </a:cubicBezTo>
                  <a:cubicBezTo>
                    <a:pt x="5361" y="10611"/>
                    <a:pt x="4821" y="10966"/>
                    <a:pt x="4427" y="11236"/>
                  </a:cubicBezTo>
                  <a:cubicBezTo>
                    <a:pt x="5005" y="10542"/>
                    <a:pt x="5605" y="9868"/>
                    <a:pt x="6231" y="9215"/>
                  </a:cubicBezTo>
                  <a:cubicBezTo>
                    <a:pt x="6515" y="9306"/>
                    <a:pt x="7166" y="9487"/>
                    <a:pt x="7983" y="9487"/>
                  </a:cubicBezTo>
                  <a:cubicBezTo>
                    <a:pt x="8165" y="9487"/>
                    <a:pt x="8355" y="9478"/>
                    <a:pt x="8551" y="9457"/>
                  </a:cubicBezTo>
                  <a:cubicBezTo>
                    <a:pt x="9693" y="9335"/>
                    <a:pt x="9964" y="8674"/>
                    <a:pt x="9807" y="8258"/>
                  </a:cubicBezTo>
                  <a:cubicBezTo>
                    <a:pt x="9740" y="8081"/>
                    <a:pt x="9449" y="7650"/>
                    <a:pt x="8867" y="7650"/>
                  </a:cubicBezTo>
                  <a:cubicBezTo>
                    <a:pt x="8635" y="7650"/>
                    <a:pt x="8356" y="7719"/>
                    <a:pt x="8027" y="7899"/>
                  </a:cubicBezTo>
                  <a:cubicBezTo>
                    <a:pt x="7576" y="8146"/>
                    <a:pt x="7094" y="8459"/>
                    <a:pt x="6721" y="8712"/>
                  </a:cubicBezTo>
                  <a:cubicBezTo>
                    <a:pt x="7260" y="8169"/>
                    <a:pt x="7814" y="7642"/>
                    <a:pt x="8384" y="7133"/>
                  </a:cubicBezTo>
                  <a:cubicBezTo>
                    <a:pt x="9221" y="7286"/>
                    <a:pt x="9997" y="7451"/>
                    <a:pt x="10631" y="7451"/>
                  </a:cubicBezTo>
                  <a:cubicBezTo>
                    <a:pt x="10946" y="7451"/>
                    <a:pt x="11225" y="7411"/>
                    <a:pt x="11459" y="7307"/>
                  </a:cubicBezTo>
                  <a:cubicBezTo>
                    <a:pt x="11765" y="7171"/>
                    <a:pt x="12008" y="6833"/>
                    <a:pt x="11924" y="6511"/>
                  </a:cubicBezTo>
                  <a:cubicBezTo>
                    <a:pt x="11865" y="6282"/>
                    <a:pt x="11658" y="6115"/>
                    <a:pt x="11432" y="6044"/>
                  </a:cubicBezTo>
                  <a:cubicBezTo>
                    <a:pt x="11301" y="6003"/>
                    <a:pt x="11158" y="5985"/>
                    <a:pt x="11008" y="5985"/>
                  </a:cubicBezTo>
                  <a:cubicBezTo>
                    <a:pt x="10309" y="5985"/>
                    <a:pt x="9452" y="6381"/>
                    <a:pt x="8872" y="6701"/>
                  </a:cubicBezTo>
                  <a:cubicBezTo>
                    <a:pt x="9429" y="6220"/>
                    <a:pt x="10000" y="5754"/>
                    <a:pt x="10582" y="5304"/>
                  </a:cubicBezTo>
                  <a:cubicBezTo>
                    <a:pt x="11428" y="5365"/>
                    <a:pt x="12266" y="5512"/>
                    <a:pt x="12945" y="5512"/>
                  </a:cubicBezTo>
                  <a:cubicBezTo>
                    <a:pt x="13348" y="5512"/>
                    <a:pt x="13695" y="5460"/>
                    <a:pt x="13954" y="5307"/>
                  </a:cubicBezTo>
                  <a:cubicBezTo>
                    <a:pt x="14254" y="5129"/>
                    <a:pt x="14463" y="4749"/>
                    <a:pt x="14336" y="4427"/>
                  </a:cubicBezTo>
                  <a:cubicBezTo>
                    <a:pt x="14247" y="4198"/>
                    <a:pt x="14012" y="4050"/>
                    <a:pt x="13769" y="4005"/>
                  </a:cubicBezTo>
                  <a:cubicBezTo>
                    <a:pt x="13681" y="3988"/>
                    <a:pt x="13588" y="3980"/>
                    <a:pt x="13492" y="3980"/>
                  </a:cubicBezTo>
                  <a:cubicBezTo>
                    <a:pt x="12842" y="3980"/>
                    <a:pt x="12042" y="4335"/>
                    <a:pt x="11423" y="4676"/>
                  </a:cubicBezTo>
                  <a:cubicBezTo>
                    <a:pt x="12294" y="4041"/>
                    <a:pt x="13191" y="3445"/>
                    <a:pt x="14114" y="2888"/>
                  </a:cubicBezTo>
                  <a:cubicBezTo>
                    <a:pt x="15793" y="2486"/>
                    <a:pt x="17507" y="2326"/>
                    <a:pt x="18186" y="1552"/>
                  </a:cubicBezTo>
                  <a:cubicBezTo>
                    <a:pt x="18488" y="1207"/>
                    <a:pt x="18593" y="649"/>
                    <a:pt x="18302" y="298"/>
                  </a:cubicBezTo>
                  <a:cubicBezTo>
                    <a:pt x="18076" y="89"/>
                    <a:pt x="17818" y="0"/>
                    <a:pt x="17543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613" name="Google Shape;274;p10"/>
          <p:cNvGrpSpPr/>
          <p:nvPr/>
        </p:nvGrpSpPr>
        <p:grpSpPr>
          <a:xfrm>
            <a:off x="-229320" y="4167720"/>
            <a:ext cx="889920" cy="1010880"/>
            <a:chOff x="-229320" y="4167720"/>
            <a:chExt cx="889920" cy="1010880"/>
          </a:xfrm>
        </p:grpSpPr>
        <p:sp>
          <p:nvSpPr>
            <p:cNvPr id="614" name="Google Shape;275;p10"/>
            <p:cNvSpPr/>
            <p:nvPr/>
          </p:nvSpPr>
          <p:spPr>
            <a:xfrm rot="4612800">
              <a:off x="-220320" y="4317480"/>
              <a:ext cx="872280" cy="710640"/>
            </a:xfrm>
            <a:custGeom>
              <a:avLst/>
              <a:gdLst>
                <a:gd name="textAreaLeft" fmla="*/ 0 w 872280"/>
                <a:gd name="textAreaRight" fmla="*/ 872640 w 872280"/>
                <a:gd name="textAreaTop" fmla="*/ 0 h 710640"/>
                <a:gd name="textAreaBottom" fmla="*/ 711000 h 710640"/>
              </a:gdLst>
              <a:ahLst/>
              <a:rect l="textAreaLeft" t="textAreaTop" r="textAreaRight" b="textAreaBottom"/>
              <a:pathLst>
                <a:path w="18494" h="15067">
                  <a:moveTo>
                    <a:pt x="1599" y="0"/>
                  </a:moveTo>
                  <a:cubicBezTo>
                    <a:pt x="1383" y="0"/>
                    <a:pt x="1201" y="51"/>
                    <a:pt x="1062" y="157"/>
                  </a:cubicBezTo>
                  <a:cubicBezTo>
                    <a:pt x="1" y="958"/>
                    <a:pt x="1883" y="4000"/>
                    <a:pt x="4652" y="4862"/>
                  </a:cubicBezTo>
                  <a:cubicBezTo>
                    <a:pt x="4448" y="4804"/>
                    <a:pt x="4236" y="4776"/>
                    <a:pt x="4030" y="4776"/>
                  </a:cubicBezTo>
                  <a:cubicBezTo>
                    <a:pt x="3409" y="4776"/>
                    <a:pt x="2843" y="5035"/>
                    <a:pt x="2727" y="5531"/>
                  </a:cubicBezTo>
                  <a:cubicBezTo>
                    <a:pt x="2566" y="6220"/>
                    <a:pt x="3430" y="6995"/>
                    <a:pt x="4892" y="6995"/>
                  </a:cubicBezTo>
                  <a:cubicBezTo>
                    <a:pt x="4904" y="6995"/>
                    <a:pt x="4915" y="6995"/>
                    <a:pt x="4927" y="6995"/>
                  </a:cubicBezTo>
                  <a:lnTo>
                    <a:pt x="4927" y="6995"/>
                  </a:lnTo>
                  <a:cubicBezTo>
                    <a:pt x="4507" y="7182"/>
                    <a:pt x="4169" y="7769"/>
                    <a:pt x="4632" y="8415"/>
                  </a:cubicBezTo>
                  <a:cubicBezTo>
                    <a:pt x="5434" y="9537"/>
                    <a:pt x="7906" y="9904"/>
                    <a:pt x="9555" y="10021"/>
                  </a:cubicBezTo>
                  <a:cubicBezTo>
                    <a:pt x="8905" y="10036"/>
                    <a:pt x="8301" y="10243"/>
                    <a:pt x="8231" y="10841"/>
                  </a:cubicBezTo>
                  <a:cubicBezTo>
                    <a:pt x="8074" y="12204"/>
                    <a:pt x="11066" y="12498"/>
                    <a:pt x="13060" y="12527"/>
                  </a:cubicBezTo>
                  <a:cubicBezTo>
                    <a:pt x="12702" y="12606"/>
                    <a:pt x="12389" y="12803"/>
                    <a:pt x="12339" y="13252"/>
                  </a:cubicBezTo>
                  <a:cubicBezTo>
                    <a:pt x="12160" y="14826"/>
                    <a:pt x="16474" y="14961"/>
                    <a:pt x="17836" y="15067"/>
                  </a:cubicBezTo>
                  <a:cubicBezTo>
                    <a:pt x="18494" y="10703"/>
                    <a:pt x="16498" y="7099"/>
                    <a:pt x="15079" y="7099"/>
                  </a:cubicBezTo>
                  <a:cubicBezTo>
                    <a:pt x="14872" y="7099"/>
                    <a:pt x="14678" y="7176"/>
                    <a:pt x="14505" y="7338"/>
                  </a:cubicBezTo>
                  <a:cubicBezTo>
                    <a:pt x="14353" y="7481"/>
                    <a:pt x="14274" y="7757"/>
                    <a:pt x="14289" y="8008"/>
                  </a:cubicBezTo>
                  <a:cubicBezTo>
                    <a:pt x="13696" y="6893"/>
                    <a:pt x="12676" y="5113"/>
                    <a:pt x="11715" y="4736"/>
                  </a:cubicBezTo>
                  <a:cubicBezTo>
                    <a:pt x="11543" y="4668"/>
                    <a:pt x="11384" y="4639"/>
                    <a:pt x="11241" y="4639"/>
                  </a:cubicBezTo>
                  <a:cubicBezTo>
                    <a:pt x="10614" y="4639"/>
                    <a:pt x="10277" y="5205"/>
                    <a:pt x="10287" y="5624"/>
                  </a:cubicBezTo>
                  <a:cubicBezTo>
                    <a:pt x="9512" y="3952"/>
                    <a:pt x="8122" y="2530"/>
                    <a:pt x="7311" y="2255"/>
                  </a:cubicBezTo>
                  <a:cubicBezTo>
                    <a:pt x="7156" y="2202"/>
                    <a:pt x="7009" y="2179"/>
                    <a:pt x="6874" y="2179"/>
                  </a:cubicBezTo>
                  <a:cubicBezTo>
                    <a:pt x="6196" y="2179"/>
                    <a:pt x="5796" y="2767"/>
                    <a:pt x="6019" y="3214"/>
                  </a:cubicBezTo>
                  <a:cubicBezTo>
                    <a:pt x="4454" y="1184"/>
                    <a:pt x="2637" y="0"/>
                    <a:pt x="159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5" name="Google Shape;276;p10"/>
            <p:cNvSpPr/>
            <p:nvPr/>
          </p:nvSpPr>
          <p:spPr>
            <a:xfrm rot="4612800">
              <a:off x="-146520" y="4394520"/>
              <a:ext cx="728280" cy="594000"/>
            </a:xfrm>
            <a:custGeom>
              <a:avLst/>
              <a:gdLst>
                <a:gd name="textAreaLeft" fmla="*/ 0 w 728280"/>
                <a:gd name="textAreaRight" fmla="*/ 728640 w 728280"/>
                <a:gd name="textAreaTop" fmla="*/ 0 h 594000"/>
                <a:gd name="textAreaBottom" fmla="*/ 594360 h 594000"/>
              </a:gdLst>
              <a:ahLst/>
              <a:rect l="textAreaLeft" t="textAreaTop" r="textAreaRight" b="textAreaBottom"/>
              <a:pathLst>
                <a:path w="15438" h="12595">
                  <a:moveTo>
                    <a:pt x="94" y="1"/>
                  </a:moveTo>
                  <a:cubicBezTo>
                    <a:pt x="72" y="1"/>
                    <a:pt x="50" y="9"/>
                    <a:pt x="34" y="26"/>
                  </a:cubicBezTo>
                  <a:cubicBezTo>
                    <a:pt x="1" y="60"/>
                    <a:pt x="3" y="115"/>
                    <a:pt x="38" y="147"/>
                  </a:cubicBezTo>
                  <a:cubicBezTo>
                    <a:pt x="2999" y="3024"/>
                    <a:pt x="5522" y="4658"/>
                    <a:pt x="7749" y="6099"/>
                  </a:cubicBezTo>
                  <a:cubicBezTo>
                    <a:pt x="10455" y="7852"/>
                    <a:pt x="12792" y="9365"/>
                    <a:pt x="15262" y="12562"/>
                  </a:cubicBezTo>
                  <a:cubicBezTo>
                    <a:pt x="15277" y="12583"/>
                    <a:pt x="15302" y="12594"/>
                    <a:pt x="15328" y="12594"/>
                  </a:cubicBezTo>
                  <a:cubicBezTo>
                    <a:pt x="15398" y="12594"/>
                    <a:pt x="15438" y="12515"/>
                    <a:pt x="15395" y="12459"/>
                  </a:cubicBezTo>
                  <a:cubicBezTo>
                    <a:pt x="12908" y="9238"/>
                    <a:pt x="10559" y="7718"/>
                    <a:pt x="7840" y="5958"/>
                  </a:cubicBezTo>
                  <a:cubicBezTo>
                    <a:pt x="5621" y="4520"/>
                    <a:pt x="3104" y="2892"/>
                    <a:pt x="155" y="27"/>
                  </a:cubicBezTo>
                  <a:cubicBezTo>
                    <a:pt x="138" y="9"/>
                    <a:pt x="116" y="1"/>
                    <a:pt x="9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6" name="Google Shape;277;p10"/>
            <p:cNvSpPr/>
            <p:nvPr/>
          </p:nvSpPr>
          <p:spPr>
            <a:xfrm rot="4612800">
              <a:off x="308880" y="4519800"/>
              <a:ext cx="83160" cy="115560"/>
            </a:xfrm>
            <a:custGeom>
              <a:avLst/>
              <a:gdLst>
                <a:gd name="textAreaLeft" fmla="*/ 0 w 83160"/>
                <a:gd name="textAreaRight" fmla="*/ 83520 w 8316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1768" h="2458">
                  <a:moveTo>
                    <a:pt x="115" y="0"/>
                  </a:moveTo>
                  <a:cubicBezTo>
                    <a:pt x="57" y="0"/>
                    <a:pt x="1" y="65"/>
                    <a:pt x="42" y="131"/>
                  </a:cubicBezTo>
                  <a:lnTo>
                    <a:pt x="1602" y="2421"/>
                  </a:lnTo>
                  <a:cubicBezTo>
                    <a:pt x="1618" y="2444"/>
                    <a:pt x="1645" y="2458"/>
                    <a:pt x="1672" y="2458"/>
                  </a:cubicBezTo>
                  <a:cubicBezTo>
                    <a:pt x="1689" y="2458"/>
                    <a:pt x="1706" y="2452"/>
                    <a:pt x="1719" y="2443"/>
                  </a:cubicBezTo>
                  <a:cubicBezTo>
                    <a:pt x="1757" y="2417"/>
                    <a:pt x="1768" y="2364"/>
                    <a:pt x="1742" y="2326"/>
                  </a:cubicBezTo>
                  <a:lnTo>
                    <a:pt x="182" y="36"/>
                  </a:lnTo>
                  <a:cubicBezTo>
                    <a:pt x="163" y="11"/>
                    <a:pt x="139" y="0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7960" bIns="57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7" name="Google Shape;278;p10"/>
            <p:cNvSpPr/>
            <p:nvPr/>
          </p:nvSpPr>
          <p:spPr>
            <a:xfrm rot="4612800">
              <a:off x="237600" y="4740840"/>
              <a:ext cx="75600" cy="114120"/>
            </a:xfrm>
            <a:custGeom>
              <a:avLst/>
              <a:gdLst>
                <a:gd name="textAreaLeft" fmla="*/ 0 w 75600"/>
                <a:gd name="textAreaRight" fmla="*/ 75960 w 75600"/>
                <a:gd name="textAreaTop" fmla="*/ 0 h 114120"/>
                <a:gd name="textAreaBottom" fmla="*/ 114480 h 114120"/>
              </a:gdLst>
              <a:ahLst/>
              <a:rect l="textAreaLeft" t="textAreaTop" r="textAreaRight" b="textAreaBottom"/>
              <a:pathLst>
                <a:path w="1610" h="2424">
                  <a:moveTo>
                    <a:pt x="95" y="1"/>
                  </a:moveTo>
                  <a:cubicBezTo>
                    <a:pt x="78" y="1"/>
                    <a:pt x="61" y="6"/>
                    <a:pt x="45" y="17"/>
                  </a:cubicBezTo>
                  <a:cubicBezTo>
                    <a:pt x="8" y="45"/>
                    <a:pt x="1" y="97"/>
                    <a:pt x="28" y="135"/>
                  </a:cubicBezTo>
                  <a:cubicBezTo>
                    <a:pt x="553" y="846"/>
                    <a:pt x="1021" y="1595"/>
                    <a:pt x="1430" y="2378"/>
                  </a:cubicBezTo>
                  <a:cubicBezTo>
                    <a:pt x="1445" y="2406"/>
                    <a:pt x="1474" y="2423"/>
                    <a:pt x="1505" y="2423"/>
                  </a:cubicBezTo>
                  <a:lnTo>
                    <a:pt x="1505" y="2422"/>
                  </a:lnTo>
                  <a:cubicBezTo>
                    <a:pt x="1568" y="2422"/>
                    <a:pt x="1609" y="2355"/>
                    <a:pt x="1579" y="2299"/>
                  </a:cubicBezTo>
                  <a:cubicBezTo>
                    <a:pt x="1166" y="1509"/>
                    <a:pt x="693" y="753"/>
                    <a:pt x="163" y="35"/>
                  </a:cubicBezTo>
                  <a:cubicBezTo>
                    <a:pt x="147" y="12"/>
                    <a:pt x="121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7240" bIns="57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8" name="Google Shape;279;p10"/>
            <p:cNvSpPr/>
            <p:nvPr/>
          </p:nvSpPr>
          <p:spPr>
            <a:xfrm rot="4612800">
              <a:off x="147960" y="4925520"/>
              <a:ext cx="43560" cy="154080"/>
            </a:xfrm>
            <a:custGeom>
              <a:avLst/>
              <a:gdLst>
                <a:gd name="textAreaLeft" fmla="*/ 0 w 43560"/>
                <a:gd name="textAreaRight" fmla="*/ 43920 w 43560"/>
                <a:gd name="textAreaTop" fmla="*/ 0 h 154080"/>
                <a:gd name="textAreaBottom" fmla="*/ 154440 h 154080"/>
              </a:gdLst>
              <a:ahLst/>
              <a:rect l="textAreaLeft" t="textAreaTop" r="textAreaRight" b="textAreaBottom"/>
              <a:pathLst>
                <a:path w="931" h="3272">
                  <a:moveTo>
                    <a:pt x="96" y="1"/>
                  </a:moveTo>
                  <a:cubicBezTo>
                    <a:pt x="83" y="1"/>
                    <a:pt x="70" y="3"/>
                    <a:pt x="58" y="10"/>
                  </a:cubicBezTo>
                  <a:cubicBezTo>
                    <a:pt x="17" y="31"/>
                    <a:pt x="0" y="82"/>
                    <a:pt x="22" y="123"/>
                  </a:cubicBezTo>
                  <a:cubicBezTo>
                    <a:pt x="503" y="1073"/>
                    <a:pt x="757" y="2122"/>
                    <a:pt x="762" y="3187"/>
                  </a:cubicBezTo>
                  <a:cubicBezTo>
                    <a:pt x="762" y="3233"/>
                    <a:pt x="799" y="3271"/>
                    <a:pt x="846" y="3271"/>
                  </a:cubicBezTo>
                  <a:cubicBezTo>
                    <a:pt x="893" y="3271"/>
                    <a:pt x="931" y="3233"/>
                    <a:pt x="931" y="3186"/>
                  </a:cubicBezTo>
                  <a:cubicBezTo>
                    <a:pt x="926" y="2095"/>
                    <a:pt x="666" y="1020"/>
                    <a:pt x="171" y="47"/>
                  </a:cubicBezTo>
                  <a:cubicBezTo>
                    <a:pt x="156" y="17"/>
                    <a:pt x="127" y="1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7040" bIns="77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9" name="Google Shape;280;p10"/>
            <p:cNvSpPr/>
            <p:nvPr/>
          </p:nvSpPr>
          <p:spPr>
            <a:xfrm rot="4612800">
              <a:off x="179280" y="4465440"/>
              <a:ext cx="132480" cy="23040"/>
            </a:xfrm>
            <a:custGeom>
              <a:avLst/>
              <a:gdLst>
                <a:gd name="textAreaLeft" fmla="*/ 0 w 132480"/>
                <a:gd name="textAreaRight" fmla="*/ 132840 w 132480"/>
                <a:gd name="textAreaTop" fmla="*/ 0 h 23040"/>
                <a:gd name="textAreaBottom" fmla="*/ 23400 h 23040"/>
              </a:gdLst>
              <a:ahLst/>
              <a:rect l="textAreaLeft" t="textAreaTop" r="textAreaRight" b="textAreaBottom"/>
              <a:pathLst>
                <a:path w="2815" h="495">
                  <a:moveTo>
                    <a:pt x="89" y="1"/>
                  </a:moveTo>
                  <a:cubicBezTo>
                    <a:pt x="47" y="1"/>
                    <a:pt x="10" y="32"/>
                    <a:pt x="6" y="75"/>
                  </a:cubicBezTo>
                  <a:cubicBezTo>
                    <a:pt x="0" y="120"/>
                    <a:pt x="33" y="163"/>
                    <a:pt x="79" y="168"/>
                  </a:cubicBezTo>
                  <a:lnTo>
                    <a:pt x="2713" y="493"/>
                  </a:lnTo>
                  <a:lnTo>
                    <a:pt x="2723" y="493"/>
                  </a:lnTo>
                  <a:lnTo>
                    <a:pt x="2723" y="494"/>
                  </a:lnTo>
                  <a:cubicBezTo>
                    <a:pt x="2725" y="494"/>
                    <a:pt x="2727" y="494"/>
                    <a:pt x="2729" y="494"/>
                  </a:cubicBezTo>
                  <a:cubicBezTo>
                    <a:pt x="2773" y="494"/>
                    <a:pt x="2810" y="460"/>
                    <a:pt x="2812" y="415"/>
                  </a:cubicBezTo>
                  <a:cubicBezTo>
                    <a:pt x="2815" y="369"/>
                    <a:pt x="2780" y="328"/>
                    <a:pt x="2733" y="326"/>
                  </a:cubicBezTo>
                  <a:lnTo>
                    <a:pt x="100" y="1"/>
                  </a:lnTo>
                  <a:cubicBezTo>
                    <a:pt x="96" y="1"/>
                    <a:pt x="92" y="1"/>
                    <a:pt x="8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520" bIns="11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20" name="Google Shape;281;p10"/>
            <p:cNvSpPr/>
            <p:nvPr/>
          </p:nvSpPr>
          <p:spPr>
            <a:xfrm rot="4612800">
              <a:off x="82440" y="4593240"/>
              <a:ext cx="174960" cy="31320"/>
            </a:xfrm>
            <a:custGeom>
              <a:avLst/>
              <a:gdLst>
                <a:gd name="textAreaLeft" fmla="*/ 0 w 174960"/>
                <a:gd name="textAreaRight" fmla="*/ 175320 w 174960"/>
                <a:gd name="textAreaTop" fmla="*/ 0 h 31320"/>
                <a:gd name="textAreaBottom" fmla="*/ 31680 h 31320"/>
              </a:gdLst>
              <a:ahLst/>
              <a:rect l="textAreaLeft" t="textAreaTop" r="textAreaRight" b="textAreaBottom"/>
              <a:pathLst>
                <a:path w="3717" h="674">
                  <a:moveTo>
                    <a:pt x="91" y="1"/>
                  </a:moveTo>
                  <a:cubicBezTo>
                    <a:pt x="48" y="1"/>
                    <a:pt x="12" y="31"/>
                    <a:pt x="7" y="73"/>
                  </a:cubicBezTo>
                  <a:cubicBezTo>
                    <a:pt x="0" y="118"/>
                    <a:pt x="30" y="160"/>
                    <a:pt x="75" y="168"/>
                  </a:cubicBezTo>
                  <a:lnTo>
                    <a:pt x="3617" y="673"/>
                  </a:lnTo>
                  <a:cubicBezTo>
                    <a:pt x="3620" y="673"/>
                    <a:pt x="3624" y="674"/>
                    <a:pt x="3628" y="674"/>
                  </a:cubicBezTo>
                  <a:cubicBezTo>
                    <a:pt x="3673" y="674"/>
                    <a:pt x="3710" y="640"/>
                    <a:pt x="3713" y="595"/>
                  </a:cubicBezTo>
                  <a:cubicBezTo>
                    <a:pt x="3716" y="551"/>
                    <a:pt x="3684" y="512"/>
                    <a:pt x="3641" y="506"/>
                  </a:cubicBezTo>
                  <a:lnTo>
                    <a:pt x="99" y="1"/>
                  </a:lnTo>
                  <a:cubicBezTo>
                    <a:pt x="96" y="1"/>
                    <a:pt x="93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840" bIns="15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21" name="Google Shape;282;p10"/>
            <p:cNvSpPr/>
            <p:nvPr/>
          </p:nvSpPr>
          <p:spPr>
            <a:xfrm rot="4612800">
              <a:off x="11160" y="4783320"/>
              <a:ext cx="138240" cy="18360"/>
            </a:xfrm>
            <a:custGeom>
              <a:avLst/>
              <a:gdLst>
                <a:gd name="textAreaLeft" fmla="*/ 0 w 138240"/>
                <a:gd name="textAreaRight" fmla="*/ 138600 w 138240"/>
                <a:gd name="textAreaTop" fmla="*/ 0 h 18360"/>
                <a:gd name="textAreaBottom" fmla="*/ 18720 h 18360"/>
              </a:gdLst>
              <a:ahLst/>
              <a:rect l="textAreaLeft" t="textAreaTop" r="textAreaRight" b="textAreaBottom"/>
              <a:pathLst>
                <a:path w="2936" h="396">
                  <a:moveTo>
                    <a:pt x="2847" y="0"/>
                  </a:moveTo>
                  <a:cubicBezTo>
                    <a:pt x="2843" y="0"/>
                    <a:pt x="2839" y="1"/>
                    <a:pt x="2835" y="1"/>
                  </a:cubicBezTo>
                  <a:cubicBezTo>
                    <a:pt x="1925" y="111"/>
                    <a:pt x="999" y="188"/>
                    <a:pt x="84" y="227"/>
                  </a:cubicBezTo>
                  <a:cubicBezTo>
                    <a:pt x="38" y="228"/>
                    <a:pt x="0" y="266"/>
                    <a:pt x="1" y="313"/>
                  </a:cubicBezTo>
                  <a:cubicBezTo>
                    <a:pt x="2" y="359"/>
                    <a:pt x="40" y="396"/>
                    <a:pt x="85" y="396"/>
                  </a:cubicBezTo>
                  <a:cubicBezTo>
                    <a:pt x="86" y="396"/>
                    <a:pt x="87" y="396"/>
                    <a:pt x="87" y="396"/>
                  </a:cubicBezTo>
                  <a:lnTo>
                    <a:pt x="91" y="396"/>
                  </a:lnTo>
                  <a:cubicBezTo>
                    <a:pt x="1011" y="355"/>
                    <a:pt x="1940" y="279"/>
                    <a:pt x="2854" y="168"/>
                  </a:cubicBezTo>
                  <a:cubicBezTo>
                    <a:pt x="2902" y="164"/>
                    <a:pt x="2936" y="122"/>
                    <a:pt x="2931" y="75"/>
                  </a:cubicBezTo>
                  <a:cubicBezTo>
                    <a:pt x="2925" y="32"/>
                    <a:pt x="2889" y="0"/>
                    <a:pt x="284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22" name="Google Shape;283;p10"/>
            <p:cNvSpPr/>
            <p:nvPr/>
          </p:nvSpPr>
          <p:spPr>
            <a:xfrm rot="4612800">
              <a:off x="-48600" y="4979160"/>
              <a:ext cx="107280" cy="18360"/>
            </a:xfrm>
            <a:custGeom>
              <a:avLst/>
              <a:gdLst>
                <a:gd name="textAreaLeft" fmla="*/ 0 w 107280"/>
                <a:gd name="textAreaRight" fmla="*/ 107640 w 107280"/>
                <a:gd name="textAreaTop" fmla="*/ 0 h 18360"/>
                <a:gd name="textAreaBottom" fmla="*/ 18720 h 18360"/>
              </a:gdLst>
              <a:ahLst/>
              <a:rect l="textAreaLeft" t="textAreaTop" r="textAreaRight" b="textAreaBottom"/>
              <a:pathLst>
                <a:path w="2280" h="393">
                  <a:moveTo>
                    <a:pt x="2199" y="0"/>
                  </a:moveTo>
                  <a:cubicBezTo>
                    <a:pt x="1494" y="5"/>
                    <a:pt x="790" y="81"/>
                    <a:pt x="100" y="226"/>
                  </a:cubicBezTo>
                  <a:cubicBezTo>
                    <a:pt x="0" y="247"/>
                    <a:pt x="15" y="391"/>
                    <a:pt x="116" y="392"/>
                  </a:cubicBezTo>
                  <a:cubicBezTo>
                    <a:pt x="123" y="392"/>
                    <a:pt x="128" y="391"/>
                    <a:pt x="134" y="390"/>
                  </a:cubicBezTo>
                  <a:cubicBezTo>
                    <a:pt x="814" y="250"/>
                    <a:pt x="1506" y="175"/>
                    <a:pt x="2201" y="169"/>
                  </a:cubicBezTo>
                  <a:cubicBezTo>
                    <a:pt x="2246" y="166"/>
                    <a:pt x="2280" y="129"/>
                    <a:pt x="2280" y="84"/>
                  </a:cubicBezTo>
                  <a:cubicBezTo>
                    <a:pt x="2280" y="40"/>
                    <a:pt x="2245" y="2"/>
                    <a:pt x="219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306;p13"/>
          <p:cNvSpPr/>
          <p:nvPr/>
        </p:nvSpPr>
        <p:spPr>
          <a:xfrm flipH="1" rot="19959000">
            <a:off x="172440" y="4298040"/>
            <a:ext cx="493560" cy="871200"/>
          </a:xfrm>
          <a:custGeom>
            <a:avLst/>
            <a:gdLst>
              <a:gd name="textAreaLeft" fmla="*/ -360 w 493560"/>
              <a:gd name="textAreaRight" fmla="*/ 493560 w 493560"/>
              <a:gd name="textAreaTop" fmla="*/ 0 h 871200"/>
              <a:gd name="textAreaBottom" fmla="*/ 871560 h 871200"/>
            </a:gdLst>
            <a:ahLst/>
            <a:rect l="textAreaLeft" t="textAreaTop" r="textAreaRight" b="textAreaBottom"/>
            <a:pathLst>
              <a:path w="9433" h="16641">
                <a:moveTo>
                  <a:pt x="668" y="0"/>
                </a:moveTo>
                <a:cubicBezTo>
                  <a:pt x="572" y="0"/>
                  <a:pt x="473" y="18"/>
                  <a:pt x="372" y="57"/>
                </a:cubicBezTo>
                <a:cubicBezTo>
                  <a:pt x="79" y="218"/>
                  <a:pt x="0" y="625"/>
                  <a:pt x="112" y="941"/>
                </a:cubicBezTo>
                <a:cubicBezTo>
                  <a:pt x="365" y="1651"/>
                  <a:pt x="1488" y="2224"/>
                  <a:pt x="2522" y="2950"/>
                </a:cubicBezTo>
                <a:cubicBezTo>
                  <a:pt x="2999" y="3580"/>
                  <a:pt x="3449" y="4228"/>
                  <a:pt x="3870" y="4895"/>
                </a:cubicBezTo>
                <a:cubicBezTo>
                  <a:pt x="3492" y="4437"/>
                  <a:pt x="2958" y="3903"/>
                  <a:pt x="2455" y="3804"/>
                </a:cubicBezTo>
                <a:cubicBezTo>
                  <a:pt x="2414" y="3796"/>
                  <a:pt x="2371" y="3792"/>
                  <a:pt x="2329" y="3792"/>
                </a:cubicBezTo>
                <a:cubicBezTo>
                  <a:pt x="2189" y="3792"/>
                  <a:pt x="2049" y="3837"/>
                  <a:pt x="1955" y="3938"/>
                </a:cubicBezTo>
                <a:cubicBezTo>
                  <a:pt x="1782" y="4124"/>
                  <a:pt x="1821" y="4439"/>
                  <a:pt x="1977" y="4641"/>
                </a:cubicBezTo>
                <a:cubicBezTo>
                  <a:pt x="2338" y="5109"/>
                  <a:pt x="3328" y="5252"/>
                  <a:pt x="4271" y="5551"/>
                </a:cubicBezTo>
                <a:cubicBezTo>
                  <a:pt x="4547" y="6014"/>
                  <a:pt x="4809" y="6485"/>
                  <a:pt x="5057" y="6964"/>
                </a:cubicBezTo>
                <a:cubicBezTo>
                  <a:pt x="4683" y="6509"/>
                  <a:pt x="4061" y="5866"/>
                  <a:pt x="3493" y="5824"/>
                </a:cubicBezTo>
                <a:cubicBezTo>
                  <a:pt x="3478" y="5823"/>
                  <a:pt x="3463" y="5822"/>
                  <a:pt x="3448" y="5822"/>
                </a:cubicBezTo>
                <a:cubicBezTo>
                  <a:pt x="3289" y="5822"/>
                  <a:pt x="3126" y="5882"/>
                  <a:pt x="3032" y="6009"/>
                </a:cubicBezTo>
                <a:cubicBezTo>
                  <a:pt x="2889" y="6206"/>
                  <a:pt x="2962" y="6501"/>
                  <a:pt x="3133" y="6676"/>
                </a:cubicBezTo>
                <a:cubicBezTo>
                  <a:pt x="3527" y="7079"/>
                  <a:pt x="4357" y="7207"/>
                  <a:pt x="5273" y="7390"/>
                </a:cubicBezTo>
                <a:cubicBezTo>
                  <a:pt x="5523" y="7891"/>
                  <a:pt x="5757" y="8398"/>
                  <a:pt x="5976" y="8914"/>
                </a:cubicBezTo>
                <a:cubicBezTo>
                  <a:pt x="5792" y="8640"/>
                  <a:pt x="5548" y="8298"/>
                  <a:pt x="5309" y="8008"/>
                </a:cubicBezTo>
                <a:cubicBezTo>
                  <a:pt x="5021" y="7661"/>
                  <a:pt x="4746" y="7555"/>
                  <a:pt x="4520" y="7555"/>
                </a:cubicBezTo>
                <a:cubicBezTo>
                  <a:pt x="4262" y="7555"/>
                  <a:pt x="4070" y="7694"/>
                  <a:pt x="4000" y="7770"/>
                </a:cubicBezTo>
                <a:cubicBezTo>
                  <a:pt x="3781" y="8011"/>
                  <a:pt x="3786" y="8534"/>
                  <a:pt x="4530" y="8925"/>
                </a:cubicBezTo>
                <a:cubicBezTo>
                  <a:pt x="5231" y="9295"/>
                  <a:pt x="5908" y="9370"/>
                  <a:pt x="6174" y="9389"/>
                </a:cubicBezTo>
                <a:cubicBezTo>
                  <a:pt x="6422" y="10003"/>
                  <a:pt x="6650" y="10624"/>
                  <a:pt x="6855" y="11252"/>
                </a:cubicBezTo>
                <a:cubicBezTo>
                  <a:pt x="6661" y="10962"/>
                  <a:pt x="6388" y="10575"/>
                  <a:pt x="6121" y="10252"/>
                </a:cubicBezTo>
                <a:cubicBezTo>
                  <a:pt x="5825" y="9895"/>
                  <a:pt x="5542" y="9786"/>
                  <a:pt x="5310" y="9786"/>
                </a:cubicBezTo>
                <a:cubicBezTo>
                  <a:pt x="5045" y="9786"/>
                  <a:pt x="4847" y="9929"/>
                  <a:pt x="4776" y="10008"/>
                </a:cubicBezTo>
                <a:cubicBezTo>
                  <a:pt x="4549" y="10255"/>
                  <a:pt x="4555" y="10792"/>
                  <a:pt x="5320" y="11196"/>
                </a:cubicBezTo>
                <a:cubicBezTo>
                  <a:pt x="6022" y="11566"/>
                  <a:pt x="6699" y="11650"/>
                  <a:pt x="6988" y="11671"/>
                </a:cubicBezTo>
                <a:cubicBezTo>
                  <a:pt x="7193" y="12333"/>
                  <a:pt x="7374" y="12999"/>
                  <a:pt x="7529" y="13673"/>
                </a:cubicBezTo>
                <a:cubicBezTo>
                  <a:pt x="7371" y="13341"/>
                  <a:pt x="7154" y="12913"/>
                  <a:pt x="6934" y="12549"/>
                </a:cubicBezTo>
                <a:cubicBezTo>
                  <a:pt x="6634" y="12053"/>
                  <a:pt x="6298" y="11916"/>
                  <a:pt x="6027" y="11916"/>
                </a:cubicBezTo>
                <a:cubicBezTo>
                  <a:pt x="5799" y="11916"/>
                  <a:pt x="5617" y="12012"/>
                  <a:pt x="5541" y="12074"/>
                </a:cubicBezTo>
                <a:cubicBezTo>
                  <a:pt x="5260" y="12302"/>
                  <a:pt x="5180" y="12873"/>
                  <a:pt x="5931" y="13424"/>
                </a:cubicBezTo>
                <a:cubicBezTo>
                  <a:pt x="6629" y="13937"/>
                  <a:pt x="7350" y="14133"/>
                  <a:pt x="7645" y="14199"/>
                </a:cubicBezTo>
                <a:cubicBezTo>
                  <a:pt x="7814" y="14994"/>
                  <a:pt x="7946" y="15794"/>
                  <a:pt x="8045" y="16600"/>
                </a:cubicBezTo>
                <a:cubicBezTo>
                  <a:pt x="8096" y="16609"/>
                  <a:pt x="8148" y="16622"/>
                  <a:pt x="8198" y="16640"/>
                </a:cubicBezTo>
                <a:lnTo>
                  <a:pt x="8201" y="16641"/>
                </a:lnTo>
                <a:cubicBezTo>
                  <a:pt x="8140" y="16123"/>
                  <a:pt x="8063" y="15607"/>
                  <a:pt x="7973" y="15092"/>
                </a:cubicBezTo>
                <a:cubicBezTo>
                  <a:pt x="7916" y="14774"/>
                  <a:pt x="7855" y="14455"/>
                  <a:pt x="7787" y="14137"/>
                </a:cubicBezTo>
                <a:cubicBezTo>
                  <a:pt x="8157" y="13778"/>
                  <a:pt x="9433" y="12449"/>
                  <a:pt x="9270" y="11359"/>
                </a:cubicBezTo>
                <a:cubicBezTo>
                  <a:pt x="9234" y="11110"/>
                  <a:pt x="9092" y="10865"/>
                  <a:pt x="8863" y="10762"/>
                </a:cubicBezTo>
                <a:cubicBezTo>
                  <a:pt x="8788" y="10729"/>
                  <a:pt x="8708" y="10713"/>
                  <a:pt x="8628" y="10713"/>
                </a:cubicBezTo>
                <a:cubicBezTo>
                  <a:pt x="8366" y="10713"/>
                  <a:pt x="8100" y="10879"/>
                  <a:pt x="7951" y="11106"/>
                </a:cubicBezTo>
                <a:cubicBezTo>
                  <a:pt x="7648" y="11570"/>
                  <a:pt x="7629" y="12763"/>
                  <a:pt x="7652" y="13533"/>
                </a:cubicBezTo>
                <a:cubicBezTo>
                  <a:pt x="7495" y="12863"/>
                  <a:pt x="7313" y="12198"/>
                  <a:pt x="7107" y="11539"/>
                </a:cubicBezTo>
                <a:cubicBezTo>
                  <a:pt x="7372" y="11213"/>
                  <a:pt x="8296" y="9991"/>
                  <a:pt x="8056" y="9110"/>
                </a:cubicBezTo>
                <a:cubicBezTo>
                  <a:pt x="8001" y="8910"/>
                  <a:pt x="7861" y="8721"/>
                  <a:pt x="7664" y="8660"/>
                </a:cubicBezTo>
                <a:cubicBezTo>
                  <a:pt x="7618" y="8646"/>
                  <a:pt x="7571" y="8639"/>
                  <a:pt x="7525" y="8639"/>
                </a:cubicBezTo>
                <a:cubicBezTo>
                  <a:pt x="7289" y="8639"/>
                  <a:pt x="7057" y="8812"/>
                  <a:pt x="6949" y="9031"/>
                </a:cubicBezTo>
                <a:cubicBezTo>
                  <a:pt x="6751" y="9430"/>
                  <a:pt x="6841" y="10369"/>
                  <a:pt x="6932" y="11001"/>
                </a:cubicBezTo>
                <a:cubicBezTo>
                  <a:pt x="6839" y="10720"/>
                  <a:pt x="6740" y="10443"/>
                  <a:pt x="6639" y="10166"/>
                </a:cubicBezTo>
                <a:cubicBezTo>
                  <a:pt x="6521" y="9848"/>
                  <a:pt x="6398" y="9534"/>
                  <a:pt x="6269" y="9220"/>
                </a:cubicBezTo>
                <a:cubicBezTo>
                  <a:pt x="6514" y="8841"/>
                  <a:pt x="7336" y="7475"/>
                  <a:pt x="7103" y="6617"/>
                </a:cubicBezTo>
                <a:cubicBezTo>
                  <a:pt x="7050" y="6420"/>
                  <a:pt x="6913" y="6236"/>
                  <a:pt x="6719" y="6176"/>
                </a:cubicBezTo>
                <a:cubicBezTo>
                  <a:pt x="6673" y="6162"/>
                  <a:pt x="6628" y="6155"/>
                  <a:pt x="6582" y="6155"/>
                </a:cubicBezTo>
                <a:cubicBezTo>
                  <a:pt x="6351" y="6155"/>
                  <a:pt x="6125" y="6325"/>
                  <a:pt x="6020" y="6539"/>
                </a:cubicBezTo>
                <a:cubicBezTo>
                  <a:pt x="5767" y="7047"/>
                  <a:pt x="5868" y="7836"/>
                  <a:pt x="6068" y="8742"/>
                </a:cubicBezTo>
                <a:cubicBezTo>
                  <a:pt x="5790" y="8098"/>
                  <a:pt x="5490" y="7467"/>
                  <a:pt x="5166" y="6848"/>
                </a:cubicBezTo>
                <a:cubicBezTo>
                  <a:pt x="5265" y="6703"/>
                  <a:pt x="5495" y="6312"/>
                  <a:pt x="5872" y="5380"/>
                </a:cubicBezTo>
                <a:cubicBezTo>
                  <a:pt x="6236" y="4475"/>
                  <a:pt x="5639" y="4145"/>
                  <a:pt x="5447" y="4096"/>
                </a:cubicBezTo>
                <a:cubicBezTo>
                  <a:pt x="5410" y="4087"/>
                  <a:pt x="5370" y="4082"/>
                  <a:pt x="5330" y="4082"/>
                </a:cubicBezTo>
                <a:cubicBezTo>
                  <a:pt x="5023" y="4082"/>
                  <a:pt x="4661" y="4367"/>
                  <a:pt x="4672" y="5121"/>
                </a:cubicBezTo>
                <a:cubicBezTo>
                  <a:pt x="4679" y="5507"/>
                  <a:pt x="4739" y="5890"/>
                  <a:pt x="4851" y="6260"/>
                </a:cubicBezTo>
                <a:cubicBezTo>
                  <a:pt x="4720" y="6022"/>
                  <a:pt x="4585" y="5787"/>
                  <a:pt x="4447" y="5553"/>
                </a:cubicBezTo>
                <a:cubicBezTo>
                  <a:pt x="4377" y="5434"/>
                  <a:pt x="4306" y="5315"/>
                  <a:pt x="4233" y="5197"/>
                </a:cubicBezTo>
                <a:cubicBezTo>
                  <a:pt x="4344" y="4753"/>
                  <a:pt x="4697" y="3163"/>
                  <a:pt x="4240" y="2407"/>
                </a:cubicBezTo>
                <a:cubicBezTo>
                  <a:pt x="4137" y="2234"/>
                  <a:pt x="3957" y="2095"/>
                  <a:pt x="3756" y="2091"/>
                </a:cubicBezTo>
                <a:cubicBezTo>
                  <a:pt x="3753" y="2091"/>
                  <a:pt x="3749" y="2091"/>
                  <a:pt x="3746" y="2091"/>
                </a:cubicBezTo>
                <a:cubicBezTo>
                  <a:pt x="3467" y="2091"/>
                  <a:pt x="3241" y="2352"/>
                  <a:pt x="3191" y="2628"/>
                </a:cubicBezTo>
                <a:cubicBezTo>
                  <a:pt x="3097" y="3142"/>
                  <a:pt x="3473" y="3835"/>
                  <a:pt x="3862" y="4603"/>
                </a:cubicBezTo>
                <a:cubicBezTo>
                  <a:pt x="3485" y="4020"/>
                  <a:pt x="3087" y="3451"/>
                  <a:pt x="2671" y="2901"/>
                </a:cubicBezTo>
                <a:cubicBezTo>
                  <a:pt x="2469" y="2217"/>
                  <a:pt x="1732" y="0"/>
                  <a:pt x="668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1" name="Google Shape;307;p13"/>
          <p:cNvSpPr/>
          <p:nvPr/>
        </p:nvSpPr>
        <p:spPr>
          <a:xfrm flipH="1" rot="11140800">
            <a:off x="8702280" y="-13320"/>
            <a:ext cx="493560" cy="871200"/>
          </a:xfrm>
          <a:custGeom>
            <a:avLst/>
            <a:gdLst>
              <a:gd name="textAreaLeft" fmla="*/ -360 w 493560"/>
              <a:gd name="textAreaRight" fmla="*/ 493560 w 493560"/>
              <a:gd name="textAreaTop" fmla="*/ 0 h 871200"/>
              <a:gd name="textAreaBottom" fmla="*/ 871560 h 871200"/>
            </a:gdLst>
            <a:ahLst/>
            <a:rect l="textAreaLeft" t="textAreaTop" r="textAreaRight" b="textAreaBottom"/>
            <a:pathLst>
              <a:path w="9433" h="16641">
                <a:moveTo>
                  <a:pt x="668" y="0"/>
                </a:moveTo>
                <a:cubicBezTo>
                  <a:pt x="572" y="0"/>
                  <a:pt x="473" y="18"/>
                  <a:pt x="372" y="57"/>
                </a:cubicBezTo>
                <a:cubicBezTo>
                  <a:pt x="79" y="218"/>
                  <a:pt x="0" y="625"/>
                  <a:pt x="112" y="941"/>
                </a:cubicBezTo>
                <a:cubicBezTo>
                  <a:pt x="365" y="1651"/>
                  <a:pt x="1488" y="2224"/>
                  <a:pt x="2522" y="2950"/>
                </a:cubicBezTo>
                <a:cubicBezTo>
                  <a:pt x="2999" y="3580"/>
                  <a:pt x="3449" y="4228"/>
                  <a:pt x="3870" y="4895"/>
                </a:cubicBezTo>
                <a:cubicBezTo>
                  <a:pt x="3492" y="4437"/>
                  <a:pt x="2958" y="3903"/>
                  <a:pt x="2455" y="3804"/>
                </a:cubicBezTo>
                <a:cubicBezTo>
                  <a:pt x="2414" y="3796"/>
                  <a:pt x="2371" y="3792"/>
                  <a:pt x="2329" y="3792"/>
                </a:cubicBezTo>
                <a:cubicBezTo>
                  <a:pt x="2189" y="3792"/>
                  <a:pt x="2049" y="3837"/>
                  <a:pt x="1955" y="3938"/>
                </a:cubicBezTo>
                <a:cubicBezTo>
                  <a:pt x="1782" y="4124"/>
                  <a:pt x="1821" y="4439"/>
                  <a:pt x="1977" y="4641"/>
                </a:cubicBezTo>
                <a:cubicBezTo>
                  <a:pt x="2338" y="5109"/>
                  <a:pt x="3328" y="5252"/>
                  <a:pt x="4271" y="5551"/>
                </a:cubicBezTo>
                <a:cubicBezTo>
                  <a:pt x="4547" y="6014"/>
                  <a:pt x="4809" y="6485"/>
                  <a:pt x="5057" y="6964"/>
                </a:cubicBezTo>
                <a:cubicBezTo>
                  <a:pt x="4683" y="6509"/>
                  <a:pt x="4061" y="5866"/>
                  <a:pt x="3493" y="5824"/>
                </a:cubicBezTo>
                <a:cubicBezTo>
                  <a:pt x="3478" y="5823"/>
                  <a:pt x="3463" y="5822"/>
                  <a:pt x="3448" y="5822"/>
                </a:cubicBezTo>
                <a:cubicBezTo>
                  <a:pt x="3289" y="5822"/>
                  <a:pt x="3126" y="5882"/>
                  <a:pt x="3032" y="6009"/>
                </a:cubicBezTo>
                <a:cubicBezTo>
                  <a:pt x="2889" y="6206"/>
                  <a:pt x="2962" y="6501"/>
                  <a:pt x="3133" y="6676"/>
                </a:cubicBezTo>
                <a:cubicBezTo>
                  <a:pt x="3527" y="7079"/>
                  <a:pt x="4357" y="7207"/>
                  <a:pt x="5273" y="7390"/>
                </a:cubicBezTo>
                <a:cubicBezTo>
                  <a:pt x="5523" y="7891"/>
                  <a:pt x="5757" y="8398"/>
                  <a:pt x="5976" y="8914"/>
                </a:cubicBezTo>
                <a:cubicBezTo>
                  <a:pt x="5792" y="8640"/>
                  <a:pt x="5548" y="8298"/>
                  <a:pt x="5309" y="8008"/>
                </a:cubicBezTo>
                <a:cubicBezTo>
                  <a:pt x="5021" y="7661"/>
                  <a:pt x="4746" y="7555"/>
                  <a:pt x="4520" y="7555"/>
                </a:cubicBezTo>
                <a:cubicBezTo>
                  <a:pt x="4262" y="7555"/>
                  <a:pt x="4070" y="7694"/>
                  <a:pt x="4000" y="7770"/>
                </a:cubicBezTo>
                <a:cubicBezTo>
                  <a:pt x="3781" y="8011"/>
                  <a:pt x="3786" y="8534"/>
                  <a:pt x="4530" y="8925"/>
                </a:cubicBezTo>
                <a:cubicBezTo>
                  <a:pt x="5231" y="9295"/>
                  <a:pt x="5908" y="9370"/>
                  <a:pt x="6174" y="9389"/>
                </a:cubicBezTo>
                <a:cubicBezTo>
                  <a:pt x="6422" y="10003"/>
                  <a:pt x="6650" y="10624"/>
                  <a:pt x="6855" y="11252"/>
                </a:cubicBezTo>
                <a:cubicBezTo>
                  <a:pt x="6661" y="10962"/>
                  <a:pt x="6388" y="10575"/>
                  <a:pt x="6121" y="10252"/>
                </a:cubicBezTo>
                <a:cubicBezTo>
                  <a:pt x="5825" y="9895"/>
                  <a:pt x="5542" y="9786"/>
                  <a:pt x="5310" y="9786"/>
                </a:cubicBezTo>
                <a:cubicBezTo>
                  <a:pt x="5045" y="9786"/>
                  <a:pt x="4847" y="9929"/>
                  <a:pt x="4776" y="10008"/>
                </a:cubicBezTo>
                <a:cubicBezTo>
                  <a:pt x="4549" y="10255"/>
                  <a:pt x="4555" y="10792"/>
                  <a:pt x="5320" y="11196"/>
                </a:cubicBezTo>
                <a:cubicBezTo>
                  <a:pt x="6022" y="11566"/>
                  <a:pt x="6699" y="11650"/>
                  <a:pt x="6988" y="11671"/>
                </a:cubicBezTo>
                <a:cubicBezTo>
                  <a:pt x="7193" y="12333"/>
                  <a:pt x="7374" y="12999"/>
                  <a:pt x="7529" y="13673"/>
                </a:cubicBezTo>
                <a:cubicBezTo>
                  <a:pt x="7371" y="13341"/>
                  <a:pt x="7154" y="12913"/>
                  <a:pt x="6934" y="12549"/>
                </a:cubicBezTo>
                <a:cubicBezTo>
                  <a:pt x="6634" y="12053"/>
                  <a:pt x="6298" y="11916"/>
                  <a:pt x="6027" y="11916"/>
                </a:cubicBezTo>
                <a:cubicBezTo>
                  <a:pt x="5799" y="11916"/>
                  <a:pt x="5617" y="12012"/>
                  <a:pt x="5541" y="12074"/>
                </a:cubicBezTo>
                <a:cubicBezTo>
                  <a:pt x="5260" y="12302"/>
                  <a:pt x="5180" y="12873"/>
                  <a:pt x="5931" y="13424"/>
                </a:cubicBezTo>
                <a:cubicBezTo>
                  <a:pt x="6629" y="13937"/>
                  <a:pt x="7350" y="14133"/>
                  <a:pt x="7645" y="14199"/>
                </a:cubicBezTo>
                <a:cubicBezTo>
                  <a:pt x="7814" y="14994"/>
                  <a:pt x="7946" y="15794"/>
                  <a:pt x="8045" y="16600"/>
                </a:cubicBezTo>
                <a:cubicBezTo>
                  <a:pt x="8096" y="16609"/>
                  <a:pt x="8148" y="16622"/>
                  <a:pt x="8198" y="16640"/>
                </a:cubicBezTo>
                <a:lnTo>
                  <a:pt x="8201" y="16641"/>
                </a:lnTo>
                <a:cubicBezTo>
                  <a:pt x="8140" y="16123"/>
                  <a:pt x="8063" y="15607"/>
                  <a:pt x="7973" y="15092"/>
                </a:cubicBezTo>
                <a:cubicBezTo>
                  <a:pt x="7916" y="14774"/>
                  <a:pt x="7855" y="14455"/>
                  <a:pt x="7787" y="14137"/>
                </a:cubicBezTo>
                <a:cubicBezTo>
                  <a:pt x="8157" y="13778"/>
                  <a:pt x="9433" y="12449"/>
                  <a:pt x="9270" y="11359"/>
                </a:cubicBezTo>
                <a:cubicBezTo>
                  <a:pt x="9234" y="11110"/>
                  <a:pt x="9092" y="10865"/>
                  <a:pt x="8863" y="10762"/>
                </a:cubicBezTo>
                <a:cubicBezTo>
                  <a:pt x="8788" y="10729"/>
                  <a:pt x="8708" y="10713"/>
                  <a:pt x="8628" y="10713"/>
                </a:cubicBezTo>
                <a:cubicBezTo>
                  <a:pt x="8366" y="10713"/>
                  <a:pt x="8100" y="10879"/>
                  <a:pt x="7951" y="11106"/>
                </a:cubicBezTo>
                <a:cubicBezTo>
                  <a:pt x="7648" y="11570"/>
                  <a:pt x="7629" y="12763"/>
                  <a:pt x="7652" y="13533"/>
                </a:cubicBezTo>
                <a:cubicBezTo>
                  <a:pt x="7495" y="12863"/>
                  <a:pt x="7313" y="12198"/>
                  <a:pt x="7107" y="11539"/>
                </a:cubicBezTo>
                <a:cubicBezTo>
                  <a:pt x="7372" y="11213"/>
                  <a:pt x="8296" y="9991"/>
                  <a:pt x="8056" y="9110"/>
                </a:cubicBezTo>
                <a:cubicBezTo>
                  <a:pt x="8001" y="8910"/>
                  <a:pt x="7861" y="8721"/>
                  <a:pt x="7664" y="8660"/>
                </a:cubicBezTo>
                <a:cubicBezTo>
                  <a:pt x="7618" y="8646"/>
                  <a:pt x="7571" y="8639"/>
                  <a:pt x="7525" y="8639"/>
                </a:cubicBezTo>
                <a:cubicBezTo>
                  <a:pt x="7289" y="8639"/>
                  <a:pt x="7057" y="8812"/>
                  <a:pt x="6949" y="9031"/>
                </a:cubicBezTo>
                <a:cubicBezTo>
                  <a:pt x="6751" y="9430"/>
                  <a:pt x="6841" y="10369"/>
                  <a:pt x="6932" y="11001"/>
                </a:cubicBezTo>
                <a:cubicBezTo>
                  <a:pt x="6839" y="10720"/>
                  <a:pt x="6740" y="10443"/>
                  <a:pt x="6639" y="10166"/>
                </a:cubicBezTo>
                <a:cubicBezTo>
                  <a:pt x="6521" y="9848"/>
                  <a:pt x="6398" y="9534"/>
                  <a:pt x="6269" y="9220"/>
                </a:cubicBezTo>
                <a:cubicBezTo>
                  <a:pt x="6514" y="8841"/>
                  <a:pt x="7336" y="7475"/>
                  <a:pt x="7103" y="6617"/>
                </a:cubicBezTo>
                <a:cubicBezTo>
                  <a:pt x="7050" y="6420"/>
                  <a:pt x="6913" y="6236"/>
                  <a:pt x="6719" y="6176"/>
                </a:cubicBezTo>
                <a:cubicBezTo>
                  <a:pt x="6673" y="6162"/>
                  <a:pt x="6628" y="6155"/>
                  <a:pt x="6582" y="6155"/>
                </a:cubicBezTo>
                <a:cubicBezTo>
                  <a:pt x="6351" y="6155"/>
                  <a:pt x="6125" y="6325"/>
                  <a:pt x="6020" y="6539"/>
                </a:cubicBezTo>
                <a:cubicBezTo>
                  <a:pt x="5767" y="7047"/>
                  <a:pt x="5868" y="7836"/>
                  <a:pt x="6068" y="8742"/>
                </a:cubicBezTo>
                <a:cubicBezTo>
                  <a:pt x="5790" y="8098"/>
                  <a:pt x="5490" y="7467"/>
                  <a:pt x="5166" y="6848"/>
                </a:cubicBezTo>
                <a:cubicBezTo>
                  <a:pt x="5265" y="6703"/>
                  <a:pt x="5495" y="6312"/>
                  <a:pt x="5872" y="5380"/>
                </a:cubicBezTo>
                <a:cubicBezTo>
                  <a:pt x="6236" y="4475"/>
                  <a:pt x="5639" y="4145"/>
                  <a:pt x="5447" y="4096"/>
                </a:cubicBezTo>
                <a:cubicBezTo>
                  <a:pt x="5410" y="4087"/>
                  <a:pt x="5370" y="4082"/>
                  <a:pt x="5330" y="4082"/>
                </a:cubicBezTo>
                <a:cubicBezTo>
                  <a:pt x="5023" y="4082"/>
                  <a:pt x="4661" y="4367"/>
                  <a:pt x="4672" y="5121"/>
                </a:cubicBezTo>
                <a:cubicBezTo>
                  <a:pt x="4679" y="5507"/>
                  <a:pt x="4739" y="5890"/>
                  <a:pt x="4851" y="6260"/>
                </a:cubicBezTo>
                <a:cubicBezTo>
                  <a:pt x="4720" y="6022"/>
                  <a:pt x="4585" y="5787"/>
                  <a:pt x="4447" y="5553"/>
                </a:cubicBezTo>
                <a:cubicBezTo>
                  <a:pt x="4377" y="5434"/>
                  <a:pt x="4306" y="5315"/>
                  <a:pt x="4233" y="5197"/>
                </a:cubicBezTo>
                <a:cubicBezTo>
                  <a:pt x="4344" y="4753"/>
                  <a:pt x="4697" y="3163"/>
                  <a:pt x="4240" y="2407"/>
                </a:cubicBezTo>
                <a:cubicBezTo>
                  <a:pt x="4137" y="2234"/>
                  <a:pt x="3957" y="2095"/>
                  <a:pt x="3756" y="2091"/>
                </a:cubicBezTo>
                <a:cubicBezTo>
                  <a:pt x="3753" y="2091"/>
                  <a:pt x="3749" y="2091"/>
                  <a:pt x="3746" y="2091"/>
                </a:cubicBezTo>
                <a:cubicBezTo>
                  <a:pt x="3467" y="2091"/>
                  <a:pt x="3241" y="2352"/>
                  <a:pt x="3191" y="2628"/>
                </a:cubicBezTo>
                <a:cubicBezTo>
                  <a:pt x="3097" y="3142"/>
                  <a:pt x="3473" y="3835"/>
                  <a:pt x="3862" y="4603"/>
                </a:cubicBezTo>
                <a:cubicBezTo>
                  <a:pt x="3485" y="4020"/>
                  <a:pt x="3087" y="3451"/>
                  <a:pt x="2671" y="2901"/>
                </a:cubicBezTo>
                <a:cubicBezTo>
                  <a:pt x="2469" y="2217"/>
                  <a:pt x="1732" y="0"/>
                  <a:pt x="668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62" name="Google Shape;308;p13"/>
          <p:cNvGrpSpPr/>
          <p:nvPr/>
        </p:nvGrpSpPr>
        <p:grpSpPr>
          <a:xfrm>
            <a:off x="8396640" y="-360"/>
            <a:ext cx="800280" cy="651960"/>
            <a:chOff x="8396640" y="-360"/>
            <a:chExt cx="800280" cy="651960"/>
          </a:xfrm>
        </p:grpSpPr>
        <p:sp>
          <p:nvSpPr>
            <p:cNvPr id="63" name="Google Shape;309;p13"/>
            <p:cNvSpPr/>
            <p:nvPr/>
          </p:nvSpPr>
          <p:spPr>
            <a:xfrm flipV="1">
              <a:off x="8396640" y="-720"/>
              <a:ext cx="800280" cy="651960"/>
            </a:xfrm>
            <a:custGeom>
              <a:avLst/>
              <a:gdLst>
                <a:gd name="textAreaLeft" fmla="*/ 0 w 800280"/>
                <a:gd name="textAreaRight" fmla="*/ 800640 w 800280"/>
                <a:gd name="textAreaTop" fmla="*/ -360 h 651960"/>
                <a:gd name="textAreaBottom" fmla="*/ 651960 h 651960"/>
              </a:gdLst>
              <a:ahLst/>
              <a:rect l="textAreaLeft" t="textAreaTop" r="textAreaRight" b="textAreaBottom"/>
              <a:pathLst>
                <a:path w="18494" h="15067">
                  <a:moveTo>
                    <a:pt x="1599" y="0"/>
                  </a:moveTo>
                  <a:cubicBezTo>
                    <a:pt x="1383" y="0"/>
                    <a:pt x="1201" y="51"/>
                    <a:pt x="1062" y="157"/>
                  </a:cubicBezTo>
                  <a:cubicBezTo>
                    <a:pt x="1" y="958"/>
                    <a:pt x="1883" y="4000"/>
                    <a:pt x="4652" y="4862"/>
                  </a:cubicBezTo>
                  <a:cubicBezTo>
                    <a:pt x="4448" y="4804"/>
                    <a:pt x="4236" y="4776"/>
                    <a:pt x="4030" y="4776"/>
                  </a:cubicBezTo>
                  <a:cubicBezTo>
                    <a:pt x="3409" y="4776"/>
                    <a:pt x="2843" y="5035"/>
                    <a:pt x="2727" y="5531"/>
                  </a:cubicBezTo>
                  <a:cubicBezTo>
                    <a:pt x="2566" y="6220"/>
                    <a:pt x="3430" y="6995"/>
                    <a:pt x="4892" y="6995"/>
                  </a:cubicBezTo>
                  <a:cubicBezTo>
                    <a:pt x="4904" y="6995"/>
                    <a:pt x="4915" y="6995"/>
                    <a:pt x="4927" y="6995"/>
                  </a:cubicBezTo>
                  <a:lnTo>
                    <a:pt x="4927" y="6995"/>
                  </a:lnTo>
                  <a:cubicBezTo>
                    <a:pt x="4507" y="7182"/>
                    <a:pt x="4169" y="7769"/>
                    <a:pt x="4632" y="8415"/>
                  </a:cubicBezTo>
                  <a:cubicBezTo>
                    <a:pt x="5434" y="9537"/>
                    <a:pt x="7906" y="9904"/>
                    <a:pt x="9555" y="10021"/>
                  </a:cubicBezTo>
                  <a:cubicBezTo>
                    <a:pt x="8905" y="10036"/>
                    <a:pt x="8301" y="10243"/>
                    <a:pt x="8231" y="10841"/>
                  </a:cubicBezTo>
                  <a:cubicBezTo>
                    <a:pt x="8074" y="12204"/>
                    <a:pt x="11066" y="12498"/>
                    <a:pt x="13060" y="12527"/>
                  </a:cubicBezTo>
                  <a:cubicBezTo>
                    <a:pt x="12702" y="12606"/>
                    <a:pt x="12389" y="12803"/>
                    <a:pt x="12339" y="13252"/>
                  </a:cubicBezTo>
                  <a:cubicBezTo>
                    <a:pt x="12160" y="14826"/>
                    <a:pt x="16474" y="14961"/>
                    <a:pt x="17836" y="15067"/>
                  </a:cubicBezTo>
                  <a:cubicBezTo>
                    <a:pt x="18494" y="10703"/>
                    <a:pt x="16498" y="7099"/>
                    <a:pt x="15079" y="7099"/>
                  </a:cubicBezTo>
                  <a:cubicBezTo>
                    <a:pt x="14872" y="7099"/>
                    <a:pt x="14678" y="7176"/>
                    <a:pt x="14505" y="7338"/>
                  </a:cubicBezTo>
                  <a:cubicBezTo>
                    <a:pt x="14353" y="7481"/>
                    <a:pt x="14274" y="7757"/>
                    <a:pt x="14289" y="8008"/>
                  </a:cubicBezTo>
                  <a:cubicBezTo>
                    <a:pt x="13696" y="6893"/>
                    <a:pt x="12676" y="5113"/>
                    <a:pt x="11715" y="4736"/>
                  </a:cubicBezTo>
                  <a:cubicBezTo>
                    <a:pt x="11543" y="4668"/>
                    <a:pt x="11384" y="4639"/>
                    <a:pt x="11241" y="4639"/>
                  </a:cubicBezTo>
                  <a:cubicBezTo>
                    <a:pt x="10614" y="4639"/>
                    <a:pt x="10277" y="5205"/>
                    <a:pt x="10287" y="5624"/>
                  </a:cubicBezTo>
                  <a:cubicBezTo>
                    <a:pt x="9512" y="3952"/>
                    <a:pt x="8122" y="2530"/>
                    <a:pt x="7311" y="2255"/>
                  </a:cubicBezTo>
                  <a:cubicBezTo>
                    <a:pt x="7156" y="2202"/>
                    <a:pt x="7009" y="2179"/>
                    <a:pt x="6874" y="2179"/>
                  </a:cubicBezTo>
                  <a:cubicBezTo>
                    <a:pt x="6196" y="2179"/>
                    <a:pt x="5796" y="2767"/>
                    <a:pt x="6019" y="3214"/>
                  </a:cubicBezTo>
                  <a:cubicBezTo>
                    <a:pt x="4454" y="1184"/>
                    <a:pt x="2637" y="0"/>
                    <a:pt x="1599" y="0"/>
                  </a:cubicBezTo>
                  <a:close/>
                </a:path>
              </a:pathLst>
            </a:custGeom>
            <a:solidFill>
              <a:srgbClr val="6b49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" name="Google Shape;310;p13"/>
            <p:cNvSpPr/>
            <p:nvPr/>
          </p:nvSpPr>
          <p:spPr>
            <a:xfrm flipV="1">
              <a:off x="8479800" y="51120"/>
              <a:ext cx="668160" cy="545040"/>
            </a:xfrm>
            <a:custGeom>
              <a:avLst/>
              <a:gdLst>
                <a:gd name="textAreaLeft" fmla="*/ 0 w 668160"/>
                <a:gd name="textAreaRight" fmla="*/ 668520 w 668160"/>
                <a:gd name="textAreaTop" fmla="*/ 360 h 545040"/>
                <a:gd name="textAreaBottom" fmla="*/ 545760 h 545040"/>
              </a:gdLst>
              <a:ahLst/>
              <a:rect l="textAreaLeft" t="textAreaTop" r="textAreaRight" b="textAreaBottom"/>
              <a:pathLst>
                <a:path w="15438" h="12595">
                  <a:moveTo>
                    <a:pt x="94" y="1"/>
                  </a:moveTo>
                  <a:cubicBezTo>
                    <a:pt x="72" y="1"/>
                    <a:pt x="50" y="9"/>
                    <a:pt x="34" y="26"/>
                  </a:cubicBezTo>
                  <a:cubicBezTo>
                    <a:pt x="1" y="60"/>
                    <a:pt x="3" y="115"/>
                    <a:pt x="38" y="147"/>
                  </a:cubicBezTo>
                  <a:cubicBezTo>
                    <a:pt x="2999" y="3024"/>
                    <a:pt x="5522" y="4658"/>
                    <a:pt x="7749" y="6099"/>
                  </a:cubicBezTo>
                  <a:cubicBezTo>
                    <a:pt x="10455" y="7852"/>
                    <a:pt x="12792" y="9365"/>
                    <a:pt x="15262" y="12562"/>
                  </a:cubicBezTo>
                  <a:cubicBezTo>
                    <a:pt x="15277" y="12583"/>
                    <a:pt x="15302" y="12594"/>
                    <a:pt x="15328" y="12594"/>
                  </a:cubicBezTo>
                  <a:cubicBezTo>
                    <a:pt x="15398" y="12594"/>
                    <a:pt x="15438" y="12515"/>
                    <a:pt x="15395" y="12459"/>
                  </a:cubicBezTo>
                  <a:cubicBezTo>
                    <a:pt x="12908" y="9238"/>
                    <a:pt x="10559" y="7718"/>
                    <a:pt x="7840" y="5958"/>
                  </a:cubicBezTo>
                  <a:cubicBezTo>
                    <a:pt x="5621" y="4520"/>
                    <a:pt x="3104" y="2892"/>
                    <a:pt x="155" y="27"/>
                  </a:cubicBezTo>
                  <a:cubicBezTo>
                    <a:pt x="138" y="9"/>
                    <a:pt x="116" y="1"/>
                    <a:pt x="9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" name="Google Shape;311;p13"/>
            <p:cNvSpPr/>
            <p:nvPr/>
          </p:nvSpPr>
          <p:spPr>
            <a:xfrm flipV="1">
              <a:off x="8701560" y="412560"/>
              <a:ext cx="76320" cy="106200"/>
            </a:xfrm>
            <a:custGeom>
              <a:avLst/>
              <a:gdLst>
                <a:gd name="textAreaLeft" fmla="*/ 0 w 76320"/>
                <a:gd name="textAreaRight" fmla="*/ 76680 w 76320"/>
                <a:gd name="textAreaTop" fmla="*/ -360 h 106200"/>
                <a:gd name="textAreaBottom" fmla="*/ 106200 h 106200"/>
              </a:gdLst>
              <a:ahLst/>
              <a:rect l="textAreaLeft" t="textAreaTop" r="textAreaRight" b="textAreaBottom"/>
              <a:pathLst>
                <a:path w="1768" h="2458">
                  <a:moveTo>
                    <a:pt x="115" y="0"/>
                  </a:moveTo>
                  <a:cubicBezTo>
                    <a:pt x="57" y="0"/>
                    <a:pt x="1" y="65"/>
                    <a:pt x="42" y="131"/>
                  </a:cubicBezTo>
                  <a:lnTo>
                    <a:pt x="1602" y="2421"/>
                  </a:lnTo>
                  <a:cubicBezTo>
                    <a:pt x="1618" y="2444"/>
                    <a:pt x="1645" y="2458"/>
                    <a:pt x="1672" y="2458"/>
                  </a:cubicBezTo>
                  <a:cubicBezTo>
                    <a:pt x="1689" y="2458"/>
                    <a:pt x="1706" y="2452"/>
                    <a:pt x="1719" y="2443"/>
                  </a:cubicBezTo>
                  <a:cubicBezTo>
                    <a:pt x="1757" y="2417"/>
                    <a:pt x="1768" y="2364"/>
                    <a:pt x="1742" y="2326"/>
                  </a:cubicBezTo>
                  <a:lnTo>
                    <a:pt x="182" y="36"/>
                  </a:lnTo>
                  <a:cubicBezTo>
                    <a:pt x="163" y="11"/>
                    <a:pt x="139" y="0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3280" bIns="53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" name="Google Shape;312;p13"/>
            <p:cNvSpPr/>
            <p:nvPr/>
          </p:nvSpPr>
          <p:spPr>
            <a:xfrm flipV="1">
              <a:off x="8886600" y="300600"/>
              <a:ext cx="69480" cy="10476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-360 h 104760"/>
                <a:gd name="textAreaBottom" fmla="*/ 104760 h 104760"/>
              </a:gdLst>
              <a:ahLst/>
              <a:rect l="textAreaLeft" t="textAreaTop" r="textAreaRight" b="textAreaBottom"/>
              <a:pathLst>
                <a:path w="1610" h="2424">
                  <a:moveTo>
                    <a:pt x="95" y="1"/>
                  </a:moveTo>
                  <a:cubicBezTo>
                    <a:pt x="78" y="1"/>
                    <a:pt x="61" y="6"/>
                    <a:pt x="45" y="17"/>
                  </a:cubicBezTo>
                  <a:cubicBezTo>
                    <a:pt x="8" y="45"/>
                    <a:pt x="1" y="97"/>
                    <a:pt x="28" y="135"/>
                  </a:cubicBezTo>
                  <a:cubicBezTo>
                    <a:pt x="553" y="846"/>
                    <a:pt x="1021" y="1595"/>
                    <a:pt x="1430" y="2378"/>
                  </a:cubicBezTo>
                  <a:cubicBezTo>
                    <a:pt x="1445" y="2406"/>
                    <a:pt x="1474" y="2423"/>
                    <a:pt x="1505" y="2423"/>
                  </a:cubicBezTo>
                  <a:lnTo>
                    <a:pt x="1505" y="2422"/>
                  </a:lnTo>
                  <a:cubicBezTo>
                    <a:pt x="1568" y="2422"/>
                    <a:pt x="1609" y="2355"/>
                    <a:pt x="1579" y="2299"/>
                  </a:cubicBezTo>
                  <a:cubicBezTo>
                    <a:pt x="1166" y="1509"/>
                    <a:pt x="693" y="753"/>
                    <a:pt x="163" y="35"/>
                  </a:cubicBezTo>
                  <a:cubicBezTo>
                    <a:pt x="147" y="12"/>
                    <a:pt x="121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560" bIns="52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" name="Google Shape;313;p13"/>
            <p:cNvSpPr/>
            <p:nvPr/>
          </p:nvSpPr>
          <p:spPr>
            <a:xfrm flipV="1">
              <a:off x="9061920" y="145800"/>
              <a:ext cx="39960" cy="141120"/>
            </a:xfrm>
            <a:custGeom>
              <a:avLst/>
              <a:gdLst>
                <a:gd name="textAreaLeft" fmla="*/ 0 w 39960"/>
                <a:gd name="textAreaRight" fmla="*/ 40320 w 39960"/>
                <a:gd name="textAreaTop" fmla="*/ 360 h 141120"/>
                <a:gd name="textAreaBottom" fmla="*/ 141840 h 141120"/>
              </a:gdLst>
              <a:ahLst/>
              <a:rect l="textAreaLeft" t="textAreaTop" r="textAreaRight" b="textAreaBottom"/>
              <a:pathLst>
                <a:path w="931" h="3272">
                  <a:moveTo>
                    <a:pt x="96" y="1"/>
                  </a:moveTo>
                  <a:cubicBezTo>
                    <a:pt x="83" y="1"/>
                    <a:pt x="70" y="3"/>
                    <a:pt x="58" y="10"/>
                  </a:cubicBezTo>
                  <a:cubicBezTo>
                    <a:pt x="17" y="31"/>
                    <a:pt x="0" y="82"/>
                    <a:pt x="22" y="123"/>
                  </a:cubicBezTo>
                  <a:cubicBezTo>
                    <a:pt x="503" y="1073"/>
                    <a:pt x="757" y="2122"/>
                    <a:pt x="762" y="3187"/>
                  </a:cubicBezTo>
                  <a:cubicBezTo>
                    <a:pt x="762" y="3233"/>
                    <a:pt x="799" y="3271"/>
                    <a:pt x="846" y="3271"/>
                  </a:cubicBezTo>
                  <a:cubicBezTo>
                    <a:pt x="893" y="3271"/>
                    <a:pt x="931" y="3233"/>
                    <a:pt x="931" y="3186"/>
                  </a:cubicBezTo>
                  <a:cubicBezTo>
                    <a:pt x="926" y="2095"/>
                    <a:pt x="666" y="1020"/>
                    <a:pt x="171" y="47"/>
                  </a:cubicBezTo>
                  <a:cubicBezTo>
                    <a:pt x="156" y="17"/>
                    <a:pt x="127" y="1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0560" bIns="70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8" name="Google Shape;314;p13"/>
            <p:cNvSpPr/>
            <p:nvPr/>
          </p:nvSpPr>
          <p:spPr>
            <a:xfrm flipV="1">
              <a:off x="8567280" y="382680"/>
              <a:ext cx="121680" cy="21240"/>
            </a:xfrm>
            <a:custGeom>
              <a:avLst/>
              <a:gdLst>
                <a:gd name="textAreaLeft" fmla="*/ 0 w 121680"/>
                <a:gd name="textAreaRight" fmla="*/ 122040 w 121680"/>
                <a:gd name="textAreaTop" fmla="*/ -360 h 21240"/>
                <a:gd name="textAreaBottom" fmla="*/ 21240 h 21240"/>
              </a:gdLst>
              <a:ahLst/>
              <a:rect l="textAreaLeft" t="textAreaTop" r="textAreaRight" b="textAreaBottom"/>
              <a:pathLst>
                <a:path w="2815" h="495">
                  <a:moveTo>
                    <a:pt x="89" y="1"/>
                  </a:moveTo>
                  <a:cubicBezTo>
                    <a:pt x="47" y="1"/>
                    <a:pt x="10" y="32"/>
                    <a:pt x="6" y="75"/>
                  </a:cubicBezTo>
                  <a:cubicBezTo>
                    <a:pt x="0" y="120"/>
                    <a:pt x="33" y="163"/>
                    <a:pt x="79" y="168"/>
                  </a:cubicBezTo>
                  <a:lnTo>
                    <a:pt x="2713" y="493"/>
                  </a:lnTo>
                  <a:lnTo>
                    <a:pt x="2723" y="493"/>
                  </a:lnTo>
                  <a:lnTo>
                    <a:pt x="2723" y="494"/>
                  </a:lnTo>
                  <a:cubicBezTo>
                    <a:pt x="2725" y="494"/>
                    <a:pt x="2727" y="494"/>
                    <a:pt x="2729" y="494"/>
                  </a:cubicBezTo>
                  <a:cubicBezTo>
                    <a:pt x="2773" y="494"/>
                    <a:pt x="2810" y="460"/>
                    <a:pt x="2812" y="415"/>
                  </a:cubicBezTo>
                  <a:cubicBezTo>
                    <a:pt x="2815" y="369"/>
                    <a:pt x="2780" y="328"/>
                    <a:pt x="2733" y="326"/>
                  </a:cubicBezTo>
                  <a:lnTo>
                    <a:pt x="100" y="1"/>
                  </a:lnTo>
                  <a:cubicBezTo>
                    <a:pt x="96" y="1"/>
                    <a:pt x="92" y="1"/>
                    <a:pt x="8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0800" bIns="10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" name="Google Shape;315;p13"/>
            <p:cNvSpPr/>
            <p:nvPr/>
          </p:nvSpPr>
          <p:spPr>
            <a:xfrm flipV="1">
              <a:off x="8650080" y="284040"/>
              <a:ext cx="160560" cy="28800"/>
            </a:xfrm>
            <a:custGeom>
              <a:avLst/>
              <a:gdLst>
                <a:gd name="textAreaLeft" fmla="*/ 0 w 160560"/>
                <a:gd name="textAreaRight" fmla="*/ 160920 w 160560"/>
                <a:gd name="textAreaTop" fmla="*/ 360 h 28800"/>
                <a:gd name="textAreaBottom" fmla="*/ 29520 h 28800"/>
              </a:gdLst>
              <a:ahLst/>
              <a:rect l="textAreaLeft" t="textAreaTop" r="textAreaRight" b="textAreaBottom"/>
              <a:pathLst>
                <a:path w="3717" h="674">
                  <a:moveTo>
                    <a:pt x="91" y="1"/>
                  </a:moveTo>
                  <a:cubicBezTo>
                    <a:pt x="48" y="1"/>
                    <a:pt x="12" y="31"/>
                    <a:pt x="7" y="73"/>
                  </a:cubicBezTo>
                  <a:cubicBezTo>
                    <a:pt x="0" y="118"/>
                    <a:pt x="30" y="160"/>
                    <a:pt x="75" y="168"/>
                  </a:cubicBezTo>
                  <a:lnTo>
                    <a:pt x="3617" y="673"/>
                  </a:lnTo>
                  <a:cubicBezTo>
                    <a:pt x="3620" y="673"/>
                    <a:pt x="3624" y="674"/>
                    <a:pt x="3628" y="674"/>
                  </a:cubicBezTo>
                  <a:cubicBezTo>
                    <a:pt x="3673" y="674"/>
                    <a:pt x="3710" y="640"/>
                    <a:pt x="3713" y="595"/>
                  </a:cubicBezTo>
                  <a:cubicBezTo>
                    <a:pt x="3716" y="551"/>
                    <a:pt x="3684" y="512"/>
                    <a:pt x="3641" y="506"/>
                  </a:cubicBezTo>
                  <a:lnTo>
                    <a:pt x="99" y="1"/>
                  </a:lnTo>
                  <a:cubicBezTo>
                    <a:pt x="96" y="1"/>
                    <a:pt x="93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400" bIns="14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" name="Google Shape;316;p13"/>
            <p:cNvSpPr/>
            <p:nvPr/>
          </p:nvSpPr>
          <p:spPr>
            <a:xfrm flipV="1">
              <a:off x="8812080" y="171000"/>
              <a:ext cx="126720" cy="16920"/>
            </a:xfrm>
            <a:custGeom>
              <a:avLst/>
              <a:gdLst>
                <a:gd name="textAreaLeft" fmla="*/ 0 w 126720"/>
                <a:gd name="textAreaRight" fmla="*/ 127080 w 126720"/>
                <a:gd name="textAreaTop" fmla="*/ -360 h 16920"/>
                <a:gd name="textAreaBottom" fmla="*/ 16920 h 16920"/>
              </a:gdLst>
              <a:ahLst/>
              <a:rect l="textAreaLeft" t="textAreaTop" r="textAreaRight" b="textAreaBottom"/>
              <a:pathLst>
                <a:path w="2936" h="396">
                  <a:moveTo>
                    <a:pt x="2847" y="0"/>
                  </a:moveTo>
                  <a:cubicBezTo>
                    <a:pt x="2843" y="0"/>
                    <a:pt x="2839" y="1"/>
                    <a:pt x="2835" y="1"/>
                  </a:cubicBezTo>
                  <a:cubicBezTo>
                    <a:pt x="1925" y="111"/>
                    <a:pt x="999" y="188"/>
                    <a:pt x="84" y="227"/>
                  </a:cubicBezTo>
                  <a:cubicBezTo>
                    <a:pt x="38" y="228"/>
                    <a:pt x="0" y="266"/>
                    <a:pt x="1" y="313"/>
                  </a:cubicBezTo>
                  <a:cubicBezTo>
                    <a:pt x="2" y="359"/>
                    <a:pt x="40" y="396"/>
                    <a:pt x="85" y="396"/>
                  </a:cubicBezTo>
                  <a:cubicBezTo>
                    <a:pt x="86" y="396"/>
                    <a:pt x="87" y="396"/>
                    <a:pt x="87" y="396"/>
                  </a:cubicBezTo>
                  <a:lnTo>
                    <a:pt x="91" y="396"/>
                  </a:lnTo>
                  <a:cubicBezTo>
                    <a:pt x="1011" y="355"/>
                    <a:pt x="1940" y="279"/>
                    <a:pt x="2854" y="168"/>
                  </a:cubicBezTo>
                  <a:cubicBezTo>
                    <a:pt x="2902" y="164"/>
                    <a:pt x="2936" y="122"/>
                    <a:pt x="2931" y="75"/>
                  </a:cubicBezTo>
                  <a:cubicBezTo>
                    <a:pt x="2925" y="32"/>
                    <a:pt x="2889" y="0"/>
                    <a:pt x="284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640" bIns="8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" name="Google Shape;317;p13"/>
            <p:cNvSpPr/>
            <p:nvPr/>
          </p:nvSpPr>
          <p:spPr>
            <a:xfrm flipV="1">
              <a:off x="8985600" y="63360"/>
              <a:ext cx="98280" cy="16560"/>
            </a:xfrm>
            <a:custGeom>
              <a:avLst/>
              <a:gdLst>
                <a:gd name="textAreaLeft" fmla="*/ 0 w 98280"/>
                <a:gd name="textAreaRight" fmla="*/ 98640 w 98280"/>
                <a:gd name="textAreaTop" fmla="*/ 360 h 16560"/>
                <a:gd name="textAreaBottom" fmla="*/ 17280 h 16560"/>
              </a:gdLst>
              <a:ahLst/>
              <a:rect l="textAreaLeft" t="textAreaTop" r="textAreaRight" b="textAreaBottom"/>
              <a:pathLst>
                <a:path w="2280" h="393">
                  <a:moveTo>
                    <a:pt x="2199" y="0"/>
                  </a:moveTo>
                  <a:cubicBezTo>
                    <a:pt x="1494" y="5"/>
                    <a:pt x="790" y="81"/>
                    <a:pt x="100" y="226"/>
                  </a:cubicBezTo>
                  <a:cubicBezTo>
                    <a:pt x="0" y="247"/>
                    <a:pt x="15" y="391"/>
                    <a:pt x="116" y="392"/>
                  </a:cubicBezTo>
                  <a:cubicBezTo>
                    <a:pt x="123" y="392"/>
                    <a:pt x="128" y="391"/>
                    <a:pt x="134" y="390"/>
                  </a:cubicBezTo>
                  <a:cubicBezTo>
                    <a:pt x="814" y="250"/>
                    <a:pt x="1506" y="175"/>
                    <a:pt x="2201" y="169"/>
                  </a:cubicBezTo>
                  <a:cubicBezTo>
                    <a:pt x="2246" y="166"/>
                    <a:pt x="2280" y="129"/>
                    <a:pt x="2280" y="84"/>
                  </a:cubicBezTo>
                  <a:cubicBezTo>
                    <a:pt x="2280" y="40"/>
                    <a:pt x="2245" y="2"/>
                    <a:pt x="219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280" bIns="8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72" name="Google Shape;318;p13"/>
          <p:cNvSpPr/>
          <p:nvPr/>
        </p:nvSpPr>
        <p:spPr>
          <a:xfrm>
            <a:off x="600840" y="1464120"/>
            <a:ext cx="5543280" cy="3276720"/>
          </a:xfrm>
          <a:custGeom>
            <a:avLst/>
            <a:gdLst>
              <a:gd name="textAreaLeft" fmla="*/ 0 w 5543280"/>
              <a:gd name="textAreaRight" fmla="*/ 5543640 w 5543280"/>
              <a:gd name="textAreaTop" fmla="*/ 0 h 3276720"/>
              <a:gd name="textAreaBottom" fmla="*/ 3277080 h 3276720"/>
            </a:gdLst>
            <a:ahLst/>
            <a:rect l="textAreaLeft" t="textAreaTop" r="textAreaRight" b="textAreaBottom"/>
            <a:pathLst>
              <a:path w="59455" h="35147">
                <a:moveTo>
                  <a:pt x="24993" y="0"/>
                </a:moveTo>
                <a:cubicBezTo>
                  <a:pt x="23484" y="0"/>
                  <a:pt x="21972" y="140"/>
                  <a:pt x="20469" y="434"/>
                </a:cubicBezTo>
                <a:cubicBezTo>
                  <a:pt x="8988" y="2685"/>
                  <a:pt x="1978" y="15409"/>
                  <a:pt x="972" y="22332"/>
                </a:cubicBezTo>
                <a:cubicBezTo>
                  <a:pt x="1" y="29012"/>
                  <a:pt x="3001" y="34106"/>
                  <a:pt x="10655" y="34106"/>
                </a:cubicBezTo>
                <a:cubicBezTo>
                  <a:pt x="15635" y="34106"/>
                  <a:pt x="20363" y="33153"/>
                  <a:pt x="26759" y="33153"/>
                </a:cubicBezTo>
                <a:cubicBezTo>
                  <a:pt x="30799" y="33153"/>
                  <a:pt x="35503" y="33533"/>
                  <a:pt x="41356" y="34774"/>
                </a:cubicBezTo>
                <a:cubicBezTo>
                  <a:pt x="42545" y="35026"/>
                  <a:pt x="43682" y="35146"/>
                  <a:pt x="44757" y="35146"/>
                </a:cubicBezTo>
                <a:cubicBezTo>
                  <a:pt x="54838" y="35146"/>
                  <a:pt x="59454" y="24570"/>
                  <a:pt x="49881" y="12882"/>
                </a:cubicBezTo>
                <a:cubicBezTo>
                  <a:pt x="43903" y="5582"/>
                  <a:pt x="34526" y="0"/>
                  <a:pt x="24993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cs-CZ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cs-CZ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title"/>
          </p:nvPr>
        </p:nvSpPr>
        <p:spPr>
          <a:xfrm>
            <a:off x="795240" y="1451520"/>
            <a:ext cx="630000" cy="63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cs-CZ" sz="2600" spc="-1" strike="noStrike">
                <a:solidFill>
                  <a:schemeClr val="lt1"/>
                </a:solidFill>
                <a:latin typeface="Exo 2 ExtraBold"/>
                <a:ea typeface="Exo 2 ExtraBold"/>
              </a:rPr>
              <a:t>xx%</a:t>
            </a:r>
            <a:endParaRPr b="0" lang="cs-CZ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title"/>
          </p:nvPr>
        </p:nvSpPr>
        <p:spPr>
          <a:xfrm>
            <a:off x="795240" y="3121560"/>
            <a:ext cx="630000" cy="63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cs-CZ" sz="2600" spc="-1" strike="noStrike">
                <a:solidFill>
                  <a:schemeClr val="lt1"/>
                </a:solidFill>
                <a:latin typeface="Exo 2 ExtraBold"/>
                <a:ea typeface="Exo 2 ExtraBold"/>
              </a:rPr>
              <a:t>xx%</a:t>
            </a:r>
            <a:endParaRPr b="0" lang="cs-CZ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title"/>
          </p:nvPr>
        </p:nvSpPr>
        <p:spPr>
          <a:xfrm>
            <a:off x="4128120" y="1451520"/>
            <a:ext cx="630000" cy="63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cs-CZ" sz="2600" spc="-1" strike="noStrike">
                <a:solidFill>
                  <a:schemeClr val="lt1"/>
                </a:solidFill>
                <a:latin typeface="Exo 2 ExtraBold"/>
                <a:ea typeface="Exo 2 ExtraBold"/>
              </a:rPr>
              <a:t>xx%</a:t>
            </a:r>
            <a:endParaRPr b="0" lang="cs-CZ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title"/>
          </p:nvPr>
        </p:nvSpPr>
        <p:spPr>
          <a:xfrm>
            <a:off x="4128120" y="3121560"/>
            <a:ext cx="630000" cy="63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cs-CZ" sz="2600" spc="-1" strike="noStrike">
                <a:solidFill>
                  <a:schemeClr val="lt1"/>
                </a:solidFill>
                <a:latin typeface="Exo 2 ExtraBold"/>
                <a:ea typeface="Exo 2 ExtraBold"/>
              </a:rPr>
              <a:t>xx%</a:t>
            </a:r>
            <a:endParaRPr b="0" lang="cs-CZ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Google Shape;332;p13"/>
          <p:cNvSpPr/>
          <p:nvPr/>
        </p:nvSpPr>
        <p:spPr>
          <a:xfrm>
            <a:off x="7750800" y="3322800"/>
            <a:ext cx="1457280" cy="1513080"/>
          </a:xfrm>
          <a:custGeom>
            <a:avLst/>
            <a:gdLst>
              <a:gd name="textAreaLeft" fmla="*/ 0 w 1457280"/>
              <a:gd name="textAreaRight" fmla="*/ 1457640 w 1457280"/>
              <a:gd name="textAreaTop" fmla="*/ 0 h 1513080"/>
              <a:gd name="textAreaBottom" fmla="*/ 1513440 h 1513080"/>
            </a:gdLst>
            <a:ahLst/>
            <a:rect l="textAreaLeft" t="textAreaTop" r="textAreaRight" b="textAreaBottom"/>
            <a:pathLst>
              <a:path w="23597" h="24498">
                <a:moveTo>
                  <a:pt x="617" y="2"/>
                </a:moveTo>
                <a:cubicBezTo>
                  <a:pt x="468" y="2"/>
                  <a:pt x="323" y="60"/>
                  <a:pt x="213" y="169"/>
                </a:cubicBezTo>
                <a:cubicBezTo>
                  <a:pt x="50" y="332"/>
                  <a:pt x="1" y="578"/>
                  <a:pt x="89" y="791"/>
                </a:cubicBezTo>
                <a:cubicBezTo>
                  <a:pt x="178" y="1004"/>
                  <a:pt x="386" y="1144"/>
                  <a:pt x="617" y="1144"/>
                </a:cubicBezTo>
                <a:cubicBezTo>
                  <a:pt x="931" y="1144"/>
                  <a:pt x="1187" y="888"/>
                  <a:pt x="1187" y="574"/>
                </a:cubicBezTo>
                <a:cubicBezTo>
                  <a:pt x="1187" y="342"/>
                  <a:pt x="1048" y="134"/>
                  <a:pt x="835" y="46"/>
                </a:cubicBezTo>
                <a:cubicBezTo>
                  <a:pt x="765" y="17"/>
                  <a:pt x="690" y="2"/>
                  <a:pt x="617" y="2"/>
                </a:cubicBezTo>
                <a:close/>
                <a:moveTo>
                  <a:pt x="3819" y="1"/>
                </a:moveTo>
                <a:cubicBezTo>
                  <a:pt x="3670" y="1"/>
                  <a:pt x="3524" y="59"/>
                  <a:pt x="3415" y="169"/>
                </a:cubicBezTo>
                <a:cubicBezTo>
                  <a:pt x="3251" y="332"/>
                  <a:pt x="3202" y="578"/>
                  <a:pt x="3291" y="791"/>
                </a:cubicBezTo>
                <a:cubicBezTo>
                  <a:pt x="3379" y="1004"/>
                  <a:pt x="3588" y="1144"/>
                  <a:pt x="3818" y="1144"/>
                </a:cubicBezTo>
                <a:cubicBezTo>
                  <a:pt x="4133" y="1143"/>
                  <a:pt x="4389" y="888"/>
                  <a:pt x="4389" y="574"/>
                </a:cubicBezTo>
                <a:cubicBezTo>
                  <a:pt x="4389" y="342"/>
                  <a:pt x="4250" y="134"/>
                  <a:pt x="4037" y="45"/>
                </a:cubicBezTo>
                <a:cubicBezTo>
                  <a:pt x="3966" y="16"/>
                  <a:pt x="3892" y="1"/>
                  <a:pt x="3819" y="1"/>
                </a:cubicBezTo>
                <a:close/>
                <a:moveTo>
                  <a:pt x="7018" y="1"/>
                </a:moveTo>
                <a:cubicBezTo>
                  <a:pt x="6870" y="1"/>
                  <a:pt x="6725" y="59"/>
                  <a:pt x="6615" y="168"/>
                </a:cubicBezTo>
                <a:cubicBezTo>
                  <a:pt x="6452" y="331"/>
                  <a:pt x="6402" y="577"/>
                  <a:pt x="6491" y="791"/>
                </a:cubicBezTo>
                <a:cubicBezTo>
                  <a:pt x="6579" y="1004"/>
                  <a:pt x="6787" y="1143"/>
                  <a:pt x="7019" y="1144"/>
                </a:cubicBezTo>
                <a:cubicBezTo>
                  <a:pt x="7334" y="1143"/>
                  <a:pt x="7589" y="888"/>
                  <a:pt x="7590" y="574"/>
                </a:cubicBezTo>
                <a:cubicBezTo>
                  <a:pt x="7590" y="342"/>
                  <a:pt x="7452" y="134"/>
                  <a:pt x="7238" y="45"/>
                </a:cubicBezTo>
                <a:cubicBezTo>
                  <a:pt x="7167" y="15"/>
                  <a:pt x="7092" y="1"/>
                  <a:pt x="7018" y="1"/>
                </a:cubicBezTo>
                <a:close/>
                <a:moveTo>
                  <a:pt x="10221" y="2"/>
                </a:moveTo>
                <a:cubicBezTo>
                  <a:pt x="10072" y="2"/>
                  <a:pt x="9926" y="60"/>
                  <a:pt x="9817" y="169"/>
                </a:cubicBezTo>
                <a:cubicBezTo>
                  <a:pt x="9654" y="332"/>
                  <a:pt x="9605" y="578"/>
                  <a:pt x="9693" y="791"/>
                </a:cubicBezTo>
                <a:cubicBezTo>
                  <a:pt x="9782" y="1005"/>
                  <a:pt x="9990" y="1144"/>
                  <a:pt x="10221" y="1144"/>
                </a:cubicBezTo>
                <a:cubicBezTo>
                  <a:pt x="10535" y="1143"/>
                  <a:pt x="10791" y="887"/>
                  <a:pt x="10791" y="574"/>
                </a:cubicBezTo>
                <a:cubicBezTo>
                  <a:pt x="10791" y="342"/>
                  <a:pt x="10652" y="134"/>
                  <a:pt x="10439" y="46"/>
                </a:cubicBezTo>
                <a:cubicBezTo>
                  <a:pt x="10369" y="16"/>
                  <a:pt x="10294" y="2"/>
                  <a:pt x="10221" y="2"/>
                </a:cubicBezTo>
                <a:close/>
                <a:moveTo>
                  <a:pt x="13423" y="2"/>
                </a:moveTo>
                <a:cubicBezTo>
                  <a:pt x="13274" y="2"/>
                  <a:pt x="13128" y="60"/>
                  <a:pt x="13019" y="169"/>
                </a:cubicBezTo>
                <a:cubicBezTo>
                  <a:pt x="12855" y="332"/>
                  <a:pt x="12807" y="578"/>
                  <a:pt x="12894" y="791"/>
                </a:cubicBezTo>
                <a:cubicBezTo>
                  <a:pt x="12982" y="1004"/>
                  <a:pt x="13191" y="1143"/>
                  <a:pt x="13421" y="1144"/>
                </a:cubicBezTo>
                <a:cubicBezTo>
                  <a:pt x="13736" y="1143"/>
                  <a:pt x="13992" y="888"/>
                  <a:pt x="13993" y="574"/>
                </a:cubicBezTo>
                <a:cubicBezTo>
                  <a:pt x="13993" y="343"/>
                  <a:pt x="13854" y="134"/>
                  <a:pt x="13641" y="46"/>
                </a:cubicBezTo>
                <a:cubicBezTo>
                  <a:pt x="13570" y="17"/>
                  <a:pt x="13496" y="2"/>
                  <a:pt x="13423" y="2"/>
                </a:cubicBezTo>
                <a:close/>
                <a:moveTo>
                  <a:pt x="16623" y="1"/>
                </a:moveTo>
                <a:cubicBezTo>
                  <a:pt x="16475" y="1"/>
                  <a:pt x="16329" y="59"/>
                  <a:pt x="16219" y="168"/>
                </a:cubicBezTo>
                <a:cubicBezTo>
                  <a:pt x="16056" y="331"/>
                  <a:pt x="16007" y="577"/>
                  <a:pt x="16095" y="791"/>
                </a:cubicBezTo>
                <a:cubicBezTo>
                  <a:pt x="16184" y="1004"/>
                  <a:pt x="16392" y="1143"/>
                  <a:pt x="16623" y="1144"/>
                </a:cubicBezTo>
                <a:cubicBezTo>
                  <a:pt x="16939" y="1143"/>
                  <a:pt x="17193" y="888"/>
                  <a:pt x="17194" y="574"/>
                </a:cubicBezTo>
                <a:cubicBezTo>
                  <a:pt x="17194" y="342"/>
                  <a:pt x="17056" y="134"/>
                  <a:pt x="16842" y="45"/>
                </a:cubicBezTo>
                <a:cubicBezTo>
                  <a:pt x="16772" y="15"/>
                  <a:pt x="16697" y="1"/>
                  <a:pt x="16623" y="1"/>
                </a:cubicBezTo>
                <a:close/>
                <a:moveTo>
                  <a:pt x="19826" y="1"/>
                </a:moveTo>
                <a:cubicBezTo>
                  <a:pt x="19677" y="1"/>
                  <a:pt x="19530" y="59"/>
                  <a:pt x="19421" y="168"/>
                </a:cubicBezTo>
                <a:cubicBezTo>
                  <a:pt x="19257" y="331"/>
                  <a:pt x="19209" y="577"/>
                  <a:pt x="19297" y="791"/>
                </a:cubicBezTo>
                <a:cubicBezTo>
                  <a:pt x="19385" y="1004"/>
                  <a:pt x="19594" y="1143"/>
                  <a:pt x="19825" y="1144"/>
                </a:cubicBezTo>
                <a:cubicBezTo>
                  <a:pt x="20139" y="1143"/>
                  <a:pt x="20395" y="888"/>
                  <a:pt x="20396" y="574"/>
                </a:cubicBezTo>
                <a:cubicBezTo>
                  <a:pt x="20396" y="342"/>
                  <a:pt x="20257" y="134"/>
                  <a:pt x="20044" y="45"/>
                </a:cubicBezTo>
                <a:cubicBezTo>
                  <a:pt x="19974" y="16"/>
                  <a:pt x="19899" y="1"/>
                  <a:pt x="19826" y="1"/>
                </a:cubicBezTo>
                <a:close/>
                <a:moveTo>
                  <a:pt x="23026" y="2"/>
                </a:moveTo>
                <a:cubicBezTo>
                  <a:pt x="22878" y="2"/>
                  <a:pt x="22731" y="60"/>
                  <a:pt x="22623" y="169"/>
                </a:cubicBezTo>
                <a:cubicBezTo>
                  <a:pt x="22459" y="332"/>
                  <a:pt x="22410" y="578"/>
                  <a:pt x="22498" y="791"/>
                </a:cubicBezTo>
                <a:cubicBezTo>
                  <a:pt x="22587" y="1005"/>
                  <a:pt x="22796" y="1144"/>
                  <a:pt x="23026" y="1144"/>
                </a:cubicBezTo>
                <a:cubicBezTo>
                  <a:pt x="23341" y="1143"/>
                  <a:pt x="23596" y="887"/>
                  <a:pt x="23597" y="574"/>
                </a:cubicBezTo>
                <a:cubicBezTo>
                  <a:pt x="23597" y="342"/>
                  <a:pt x="23458" y="134"/>
                  <a:pt x="23245" y="46"/>
                </a:cubicBezTo>
                <a:cubicBezTo>
                  <a:pt x="23174" y="16"/>
                  <a:pt x="23100" y="2"/>
                  <a:pt x="23026" y="2"/>
                </a:cubicBezTo>
                <a:close/>
                <a:moveTo>
                  <a:pt x="617" y="2922"/>
                </a:moveTo>
                <a:cubicBezTo>
                  <a:pt x="469" y="2922"/>
                  <a:pt x="323" y="2980"/>
                  <a:pt x="213" y="3089"/>
                </a:cubicBezTo>
                <a:cubicBezTo>
                  <a:pt x="50" y="3252"/>
                  <a:pt x="1" y="3498"/>
                  <a:pt x="89" y="3711"/>
                </a:cubicBezTo>
                <a:cubicBezTo>
                  <a:pt x="178" y="3924"/>
                  <a:pt x="386" y="4063"/>
                  <a:pt x="617" y="4063"/>
                </a:cubicBezTo>
                <a:cubicBezTo>
                  <a:pt x="931" y="4063"/>
                  <a:pt x="1187" y="3807"/>
                  <a:pt x="1187" y="3493"/>
                </a:cubicBezTo>
                <a:cubicBezTo>
                  <a:pt x="1187" y="3262"/>
                  <a:pt x="1048" y="3054"/>
                  <a:pt x="835" y="2965"/>
                </a:cubicBezTo>
                <a:cubicBezTo>
                  <a:pt x="765" y="2936"/>
                  <a:pt x="691" y="2922"/>
                  <a:pt x="617" y="2922"/>
                </a:cubicBezTo>
                <a:close/>
                <a:moveTo>
                  <a:pt x="3817" y="2921"/>
                </a:moveTo>
                <a:cubicBezTo>
                  <a:pt x="3669" y="2921"/>
                  <a:pt x="3523" y="2979"/>
                  <a:pt x="3414" y="3088"/>
                </a:cubicBezTo>
                <a:cubicBezTo>
                  <a:pt x="3251" y="3252"/>
                  <a:pt x="3202" y="3498"/>
                  <a:pt x="3291" y="3711"/>
                </a:cubicBezTo>
                <a:cubicBezTo>
                  <a:pt x="3380" y="3924"/>
                  <a:pt x="3588" y="4063"/>
                  <a:pt x="3818" y="4063"/>
                </a:cubicBezTo>
                <a:cubicBezTo>
                  <a:pt x="4133" y="4062"/>
                  <a:pt x="4388" y="3807"/>
                  <a:pt x="4389" y="3493"/>
                </a:cubicBezTo>
                <a:cubicBezTo>
                  <a:pt x="4389" y="3261"/>
                  <a:pt x="4250" y="3053"/>
                  <a:pt x="4037" y="2965"/>
                </a:cubicBezTo>
                <a:cubicBezTo>
                  <a:pt x="3966" y="2935"/>
                  <a:pt x="3891" y="2921"/>
                  <a:pt x="3817" y="2921"/>
                </a:cubicBezTo>
                <a:close/>
                <a:moveTo>
                  <a:pt x="7020" y="2920"/>
                </a:moveTo>
                <a:cubicBezTo>
                  <a:pt x="6871" y="2920"/>
                  <a:pt x="6725" y="2978"/>
                  <a:pt x="6615" y="3088"/>
                </a:cubicBezTo>
                <a:cubicBezTo>
                  <a:pt x="6452" y="3250"/>
                  <a:pt x="6402" y="3497"/>
                  <a:pt x="6491" y="3710"/>
                </a:cubicBezTo>
                <a:cubicBezTo>
                  <a:pt x="6579" y="3923"/>
                  <a:pt x="6787" y="4063"/>
                  <a:pt x="7019" y="4063"/>
                </a:cubicBezTo>
                <a:cubicBezTo>
                  <a:pt x="7334" y="4063"/>
                  <a:pt x="7589" y="3807"/>
                  <a:pt x="7590" y="3493"/>
                </a:cubicBezTo>
                <a:cubicBezTo>
                  <a:pt x="7590" y="3261"/>
                  <a:pt x="7451" y="3053"/>
                  <a:pt x="7238" y="2964"/>
                </a:cubicBezTo>
                <a:cubicBezTo>
                  <a:pt x="7167" y="2935"/>
                  <a:pt x="7093" y="2920"/>
                  <a:pt x="7020" y="2920"/>
                </a:cubicBezTo>
                <a:close/>
                <a:moveTo>
                  <a:pt x="10221" y="2922"/>
                </a:moveTo>
                <a:cubicBezTo>
                  <a:pt x="10072" y="2922"/>
                  <a:pt x="9926" y="2980"/>
                  <a:pt x="9817" y="3089"/>
                </a:cubicBezTo>
                <a:cubicBezTo>
                  <a:pt x="9654" y="3253"/>
                  <a:pt x="9605" y="3498"/>
                  <a:pt x="9694" y="3711"/>
                </a:cubicBezTo>
                <a:cubicBezTo>
                  <a:pt x="9782" y="3924"/>
                  <a:pt x="9990" y="4063"/>
                  <a:pt x="10221" y="4063"/>
                </a:cubicBezTo>
                <a:cubicBezTo>
                  <a:pt x="10535" y="4062"/>
                  <a:pt x="10790" y="3807"/>
                  <a:pt x="10791" y="3493"/>
                </a:cubicBezTo>
                <a:cubicBezTo>
                  <a:pt x="10791" y="3261"/>
                  <a:pt x="10652" y="3053"/>
                  <a:pt x="10439" y="2965"/>
                </a:cubicBezTo>
                <a:cubicBezTo>
                  <a:pt x="10369" y="2936"/>
                  <a:pt x="10295" y="2922"/>
                  <a:pt x="10221" y="2922"/>
                </a:cubicBezTo>
                <a:close/>
                <a:moveTo>
                  <a:pt x="13422" y="2922"/>
                </a:moveTo>
                <a:cubicBezTo>
                  <a:pt x="13273" y="2922"/>
                  <a:pt x="13127" y="2980"/>
                  <a:pt x="13019" y="3089"/>
                </a:cubicBezTo>
                <a:cubicBezTo>
                  <a:pt x="12855" y="3252"/>
                  <a:pt x="12807" y="3497"/>
                  <a:pt x="12894" y="3710"/>
                </a:cubicBezTo>
                <a:cubicBezTo>
                  <a:pt x="12982" y="3923"/>
                  <a:pt x="13191" y="4063"/>
                  <a:pt x="13421" y="4063"/>
                </a:cubicBezTo>
                <a:cubicBezTo>
                  <a:pt x="13736" y="4062"/>
                  <a:pt x="13992" y="3807"/>
                  <a:pt x="13993" y="3493"/>
                </a:cubicBezTo>
                <a:cubicBezTo>
                  <a:pt x="13993" y="3262"/>
                  <a:pt x="13853" y="3054"/>
                  <a:pt x="13640" y="2965"/>
                </a:cubicBezTo>
                <a:cubicBezTo>
                  <a:pt x="13569" y="2936"/>
                  <a:pt x="13495" y="2922"/>
                  <a:pt x="13422" y="2922"/>
                </a:cubicBezTo>
                <a:close/>
                <a:moveTo>
                  <a:pt x="16624" y="2920"/>
                </a:moveTo>
                <a:cubicBezTo>
                  <a:pt x="16475" y="2920"/>
                  <a:pt x="16329" y="2978"/>
                  <a:pt x="16219" y="3088"/>
                </a:cubicBezTo>
                <a:cubicBezTo>
                  <a:pt x="16056" y="3250"/>
                  <a:pt x="16007" y="3497"/>
                  <a:pt x="16095" y="3710"/>
                </a:cubicBezTo>
                <a:cubicBezTo>
                  <a:pt x="16184" y="3923"/>
                  <a:pt x="16392" y="4063"/>
                  <a:pt x="16623" y="4063"/>
                </a:cubicBezTo>
                <a:cubicBezTo>
                  <a:pt x="16938" y="4063"/>
                  <a:pt x="17193" y="3807"/>
                  <a:pt x="17194" y="3493"/>
                </a:cubicBezTo>
                <a:cubicBezTo>
                  <a:pt x="17194" y="3261"/>
                  <a:pt x="17056" y="3053"/>
                  <a:pt x="16842" y="2964"/>
                </a:cubicBezTo>
                <a:cubicBezTo>
                  <a:pt x="16772" y="2935"/>
                  <a:pt x="16698" y="2920"/>
                  <a:pt x="16624" y="2920"/>
                </a:cubicBezTo>
                <a:close/>
                <a:moveTo>
                  <a:pt x="19825" y="2920"/>
                </a:moveTo>
                <a:cubicBezTo>
                  <a:pt x="19677" y="2920"/>
                  <a:pt x="19530" y="2978"/>
                  <a:pt x="19421" y="3088"/>
                </a:cubicBezTo>
                <a:cubicBezTo>
                  <a:pt x="19257" y="3252"/>
                  <a:pt x="19209" y="3497"/>
                  <a:pt x="19297" y="3710"/>
                </a:cubicBezTo>
                <a:cubicBezTo>
                  <a:pt x="19386" y="3923"/>
                  <a:pt x="19594" y="4063"/>
                  <a:pt x="19825" y="4063"/>
                </a:cubicBezTo>
                <a:cubicBezTo>
                  <a:pt x="20139" y="4063"/>
                  <a:pt x="20395" y="3807"/>
                  <a:pt x="20396" y="3493"/>
                </a:cubicBezTo>
                <a:cubicBezTo>
                  <a:pt x="20396" y="3261"/>
                  <a:pt x="20257" y="3053"/>
                  <a:pt x="20043" y="2964"/>
                </a:cubicBezTo>
                <a:cubicBezTo>
                  <a:pt x="19973" y="2935"/>
                  <a:pt x="19899" y="2920"/>
                  <a:pt x="19825" y="2920"/>
                </a:cubicBezTo>
                <a:close/>
                <a:moveTo>
                  <a:pt x="23026" y="2922"/>
                </a:moveTo>
                <a:cubicBezTo>
                  <a:pt x="22877" y="2922"/>
                  <a:pt x="22731" y="2980"/>
                  <a:pt x="22622" y="3089"/>
                </a:cubicBezTo>
                <a:cubicBezTo>
                  <a:pt x="22459" y="3253"/>
                  <a:pt x="22410" y="3498"/>
                  <a:pt x="22498" y="3711"/>
                </a:cubicBezTo>
                <a:cubicBezTo>
                  <a:pt x="22587" y="3924"/>
                  <a:pt x="22796" y="4063"/>
                  <a:pt x="23026" y="4063"/>
                </a:cubicBezTo>
                <a:cubicBezTo>
                  <a:pt x="23341" y="4062"/>
                  <a:pt x="23596" y="3807"/>
                  <a:pt x="23597" y="3493"/>
                </a:cubicBezTo>
                <a:cubicBezTo>
                  <a:pt x="23597" y="3261"/>
                  <a:pt x="23457" y="3053"/>
                  <a:pt x="23244" y="2965"/>
                </a:cubicBezTo>
                <a:cubicBezTo>
                  <a:pt x="23173" y="2936"/>
                  <a:pt x="23099" y="2922"/>
                  <a:pt x="23026" y="2922"/>
                </a:cubicBezTo>
                <a:close/>
                <a:moveTo>
                  <a:pt x="617" y="5841"/>
                </a:moveTo>
                <a:cubicBezTo>
                  <a:pt x="468" y="5841"/>
                  <a:pt x="323" y="5898"/>
                  <a:pt x="213" y="6007"/>
                </a:cubicBezTo>
                <a:cubicBezTo>
                  <a:pt x="50" y="6171"/>
                  <a:pt x="1" y="6416"/>
                  <a:pt x="89" y="6629"/>
                </a:cubicBezTo>
                <a:cubicBezTo>
                  <a:pt x="178" y="6842"/>
                  <a:pt x="386" y="6982"/>
                  <a:pt x="617" y="6982"/>
                </a:cubicBezTo>
                <a:cubicBezTo>
                  <a:pt x="931" y="6982"/>
                  <a:pt x="1187" y="6726"/>
                  <a:pt x="1187" y="6412"/>
                </a:cubicBezTo>
                <a:cubicBezTo>
                  <a:pt x="1187" y="6181"/>
                  <a:pt x="1048" y="5972"/>
                  <a:pt x="835" y="5884"/>
                </a:cubicBezTo>
                <a:cubicBezTo>
                  <a:pt x="765" y="5855"/>
                  <a:pt x="690" y="5841"/>
                  <a:pt x="617" y="5841"/>
                </a:cubicBezTo>
                <a:close/>
                <a:moveTo>
                  <a:pt x="3819" y="5840"/>
                </a:moveTo>
                <a:cubicBezTo>
                  <a:pt x="3670" y="5840"/>
                  <a:pt x="3523" y="5898"/>
                  <a:pt x="3414" y="6007"/>
                </a:cubicBezTo>
                <a:cubicBezTo>
                  <a:pt x="3251" y="6171"/>
                  <a:pt x="3202" y="6416"/>
                  <a:pt x="3291" y="6629"/>
                </a:cubicBezTo>
                <a:cubicBezTo>
                  <a:pt x="3379" y="6842"/>
                  <a:pt x="3588" y="6982"/>
                  <a:pt x="3818" y="6982"/>
                </a:cubicBezTo>
                <a:cubicBezTo>
                  <a:pt x="4133" y="6981"/>
                  <a:pt x="4389" y="6726"/>
                  <a:pt x="4389" y="6412"/>
                </a:cubicBezTo>
                <a:lnTo>
                  <a:pt x="4389" y="6411"/>
                </a:lnTo>
                <a:cubicBezTo>
                  <a:pt x="4389" y="6180"/>
                  <a:pt x="4250" y="5972"/>
                  <a:pt x="4037" y="5883"/>
                </a:cubicBezTo>
                <a:cubicBezTo>
                  <a:pt x="3966" y="5854"/>
                  <a:pt x="3892" y="5840"/>
                  <a:pt x="3819" y="5840"/>
                </a:cubicBezTo>
                <a:close/>
                <a:moveTo>
                  <a:pt x="7018" y="5839"/>
                </a:moveTo>
                <a:cubicBezTo>
                  <a:pt x="6870" y="5839"/>
                  <a:pt x="6725" y="5897"/>
                  <a:pt x="6615" y="6006"/>
                </a:cubicBezTo>
                <a:cubicBezTo>
                  <a:pt x="6452" y="6170"/>
                  <a:pt x="6402" y="6415"/>
                  <a:pt x="6491" y="6629"/>
                </a:cubicBezTo>
                <a:cubicBezTo>
                  <a:pt x="6579" y="6842"/>
                  <a:pt x="6787" y="6981"/>
                  <a:pt x="7019" y="6982"/>
                </a:cubicBezTo>
                <a:cubicBezTo>
                  <a:pt x="7334" y="6981"/>
                  <a:pt x="7589" y="6726"/>
                  <a:pt x="7590" y="6412"/>
                </a:cubicBezTo>
                <a:lnTo>
                  <a:pt x="7590" y="6411"/>
                </a:lnTo>
                <a:cubicBezTo>
                  <a:pt x="7590" y="6180"/>
                  <a:pt x="7451" y="5972"/>
                  <a:pt x="7238" y="5883"/>
                </a:cubicBezTo>
                <a:cubicBezTo>
                  <a:pt x="7167" y="5853"/>
                  <a:pt x="7092" y="5839"/>
                  <a:pt x="7018" y="5839"/>
                </a:cubicBezTo>
                <a:close/>
                <a:moveTo>
                  <a:pt x="10221" y="5840"/>
                </a:moveTo>
                <a:cubicBezTo>
                  <a:pt x="10072" y="5840"/>
                  <a:pt x="9926" y="5898"/>
                  <a:pt x="9817" y="6007"/>
                </a:cubicBezTo>
                <a:cubicBezTo>
                  <a:pt x="9654" y="6171"/>
                  <a:pt x="9605" y="6417"/>
                  <a:pt x="9694" y="6630"/>
                </a:cubicBezTo>
                <a:cubicBezTo>
                  <a:pt x="9782" y="6843"/>
                  <a:pt x="9990" y="6982"/>
                  <a:pt x="10221" y="6982"/>
                </a:cubicBezTo>
                <a:cubicBezTo>
                  <a:pt x="10535" y="6981"/>
                  <a:pt x="10791" y="6726"/>
                  <a:pt x="10791" y="6412"/>
                </a:cubicBezTo>
                <a:lnTo>
                  <a:pt x="10791" y="6411"/>
                </a:lnTo>
                <a:cubicBezTo>
                  <a:pt x="10791" y="6180"/>
                  <a:pt x="10652" y="5972"/>
                  <a:pt x="10439" y="5884"/>
                </a:cubicBezTo>
                <a:cubicBezTo>
                  <a:pt x="10369" y="5854"/>
                  <a:pt x="10294" y="5840"/>
                  <a:pt x="10221" y="5840"/>
                </a:cubicBezTo>
                <a:close/>
                <a:moveTo>
                  <a:pt x="13422" y="5841"/>
                </a:moveTo>
                <a:cubicBezTo>
                  <a:pt x="13273" y="5841"/>
                  <a:pt x="13127" y="5898"/>
                  <a:pt x="13019" y="6007"/>
                </a:cubicBezTo>
                <a:cubicBezTo>
                  <a:pt x="12855" y="6171"/>
                  <a:pt x="12807" y="6416"/>
                  <a:pt x="12894" y="6629"/>
                </a:cubicBezTo>
                <a:cubicBezTo>
                  <a:pt x="12982" y="6842"/>
                  <a:pt x="13191" y="6981"/>
                  <a:pt x="13421" y="6982"/>
                </a:cubicBezTo>
                <a:cubicBezTo>
                  <a:pt x="13736" y="6981"/>
                  <a:pt x="13992" y="6726"/>
                  <a:pt x="13993" y="6412"/>
                </a:cubicBezTo>
                <a:lnTo>
                  <a:pt x="13993" y="6411"/>
                </a:lnTo>
                <a:cubicBezTo>
                  <a:pt x="13993" y="6180"/>
                  <a:pt x="13853" y="5972"/>
                  <a:pt x="13640" y="5884"/>
                </a:cubicBezTo>
                <a:cubicBezTo>
                  <a:pt x="13569" y="5855"/>
                  <a:pt x="13495" y="5841"/>
                  <a:pt x="13422" y="5841"/>
                </a:cubicBezTo>
                <a:close/>
                <a:moveTo>
                  <a:pt x="16623" y="5839"/>
                </a:moveTo>
                <a:cubicBezTo>
                  <a:pt x="16475" y="5839"/>
                  <a:pt x="16329" y="5897"/>
                  <a:pt x="16219" y="6006"/>
                </a:cubicBezTo>
                <a:cubicBezTo>
                  <a:pt x="16056" y="6170"/>
                  <a:pt x="16007" y="6415"/>
                  <a:pt x="16095" y="6629"/>
                </a:cubicBezTo>
                <a:cubicBezTo>
                  <a:pt x="16184" y="6842"/>
                  <a:pt x="16392" y="6981"/>
                  <a:pt x="16623" y="6982"/>
                </a:cubicBezTo>
                <a:cubicBezTo>
                  <a:pt x="16938" y="6981"/>
                  <a:pt x="17193" y="6726"/>
                  <a:pt x="17194" y="6412"/>
                </a:cubicBezTo>
                <a:lnTo>
                  <a:pt x="17194" y="6411"/>
                </a:lnTo>
                <a:cubicBezTo>
                  <a:pt x="17194" y="6180"/>
                  <a:pt x="17056" y="5972"/>
                  <a:pt x="16842" y="5883"/>
                </a:cubicBezTo>
                <a:cubicBezTo>
                  <a:pt x="16772" y="5853"/>
                  <a:pt x="16697" y="5839"/>
                  <a:pt x="16623" y="5839"/>
                </a:cubicBezTo>
                <a:close/>
                <a:moveTo>
                  <a:pt x="19825" y="5840"/>
                </a:moveTo>
                <a:cubicBezTo>
                  <a:pt x="19676" y="5840"/>
                  <a:pt x="19530" y="5897"/>
                  <a:pt x="19421" y="6006"/>
                </a:cubicBezTo>
                <a:cubicBezTo>
                  <a:pt x="19257" y="6170"/>
                  <a:pt x="19209" y="6415"/>
                  <a:pt x="19297" y="6629"/>
                </a:cubicBezTo>
                <a:cubicBezTo>
                  <a:pt x="19385" y="6842"/>
                  <a:pt x="19594" y="6981"/>
                  <a:pt x="19825" y="6982"/>
                </a:cubicBezTo>
                <a:cubicBezTo>
                  <a:pt x="20139" y="6981"/>
                  <a:pt x="20395" y="6726"/>
                  <a:pt x="20396" y="6412"/>
                </a:cubicBezTo>
                <a:lnTo>
                  <a:pt x="20396" y="6411"/>
                </a:lnTo>
                <a:cubicBezTo>
                  <a:pt x="20396" y="6180"/>
                  <a:pt x="20257" y="5972"/>
                  <a:pt x="20044" y="5883"/>
                </a:cubicBezTo>
                <a:cubicBezTo>
                  <a:pt x="19973" y="5854"/>
                  <a:pt x="19899" y="5840"/>
                  <a:pt x="19825" y="5840"/>
                </a:cubicBezTo>
                <a:close/>
                <a:moveTo>
                  <a:pt x="23025" y="5840"/>
                </a:moveTo>
                <a:cubicBezTo>
                  <a:pt x="22877" y="5840"/>
                  <a:pt x="22731" y="5898"/>
                  <a:pt x="22622" y="6007"/>
                </a:cubicBezTo>
                <a:cubicBezTo>
                  <a:pt x="22459" y="6171"/>
                  <a:pt x="22410" y="6417"/>
                  <a:pt x="22498" y="6630"/>
                </a:cubicBezTo>
                <a:cubicBezTo>
                  <a:pt x="22587" y="6843"/>
                  <a:pt x="22796" y="6982"/>
                  <a:pt x="23026" y="6982"/>
                </a:cubicBezTo>
                <a:cubicBezTo>
                  <a:pt x="23341" y="6981"/>
                  <a:pt x="23596" y="6726"/>
                  <a:pt x="23597" y="6412"/>
                </a:cubicBezTo>
                <a:lnTo>
                  <a:pt x="23597" y="6411"/>
                </a:lnTo>
                <a:cubicBezTo>
                  <a:pt x="23597" y="6180"/>
                  <a:pt x="23458" y="5972"/>
                  <a:pt x="23244" y="5884"/>
                </a:cubicBezTo>
                <a:cubicBezTo>
                  <a:pt x="23173" y="5854"/>
                  <a:pt x="23099" y="5840"/>
                  <a:pt x="23025" y="5840"/>
                </a:cubicBezTo>
                <a:close/>
                <a:moveTo>
                  <a:pt x="617" y="8760"/>
                </a:moveTo>
                <a:cubicBezTo>
                  <a:pt x="468" y="8760"/>
                  <a:pt x="322" y="8818"/>
                  <a:pt x="213" y="8927"/>
                </a:cubicBezTo>
                <a:cubicBezTo>
                  <a:pt x="50" y="9091"/>
                  <a:pt x="1" y="9336"/>
                  <a:pt x="89" y="9549"/>
                </a:cubicBezTo>
                <a:cubicBezTo>
                  <a:pt x="178" y="9762"/>
                  <a:pt x="386" y="9901"/>
                  <a:pt x="617" y="9901"/>
                </a:cubicBezTo>
                <a:cubicBezTo>
                  <a:pt x="931" y="9901"/>
                  <a:pt x="1187" y="9646"/>
                  <a:pt x="1187" y="9330"/>
                </a:cubicBezTo>
                <a:cubicBezTo>
                  <a:pt x="1187" y="9099"/>
                  <a:pt x="1048" y="8891"/>
                  <a:pt x="835" y="8803"/>
                </a:cubicBezTo>
                <a:cubicBezTo>
                  <a:pt x="765" y="8774"/>
                  <a:pt x="691" y="8760"/>
                  <a:pt x="617" y="8760"/>
                </a:cubicBezTo>
                <a:close/>
                <a:moveTo>
                  <a:pt x="3819" y="8759"/>
                </a:moveTo>
                <a:cubicBezTo>
                  <a:pt x="3670" y="8759"/>
                  <a:pt x="3523" y="8817"/>
                  <a:pt x="3414" y="8927"/>
                </a:cubicBezTo>
                <a:cubicBezTo>
                  <a:pt x="3251" y="9090"/>
                  <a:pt x="3202" y="9336"/>
                  <a:pt x="3291" y="9549"/>
                </a:cubicBezTo>
                <a:cubicBezTo>
                  <a:pt x="3380" y="9762"/>
                  <a:pt x="3588" y="9901"/>
                  <a:pt x="3818" y="9901"/>
                </a:cubicBezTo>
                <a:cubicBezTo>
                  <a:pt x="4133" y="9901"/>
                  <a:pt x="4389" y="9646"/>
                  <a:pt x="4389" y="9330"/>
                </a:cubicBezTo>
                <a:cubicBezTo>
                  <a:pt x="4389" y="9099"/>
                  <a:pt x="4249" y="8891"/>
                  <a:pt x="4036" y="8802"/>
                </a:cubicBezTo>
                <a:cubicBezTo>
                  <a:pt x="3966" y="8773"/>
                  <a:pt x="3892" y="8759"/>
                  <a:pt x="3819" y="8759"/>
                </a:cubicBezTo>
                <a:close/>
                <a:moveTo>
                  <a:pt x="7019" y="8759"/>
                </a:moveTo>
                <a:cubicBezTo>
                  <a:pt x="6870" y="8759"/>
                  <a:pt x="6724" y="8817"/>
                  <a:pt x="6614" y="8926"/>
                </a:cubicBezTo>
                <a:cubicBezTo>
                  <a:pt x="6452" y="9090"/>
                  <a:pt x="6402" y="9335"/>
                  <a:pt x="6491" y="9548"/>
                </a:cubicBezTo>
                <a:cubicBezTo>
                  <a:pt x="6579" y="9761"/>
                  <a:pt x="6787" y="9901"/>
                  <a:pt x="7019" y="9901"/>
                </a:cubicBezTo>
                <a:cubicBezTo>
                  <a:pt x="7334" y="9901"/>
                  <a:pt x="7589" y="9646"/>
                  <a:pt x="7590" y="9330"/>
                </a:cubicBezTo>
                <a:cubicBezTo>
                  <a:pt x="7589" y="9099"/>
                  <a:pt x="7451" y="8890"/>
                  <a:pt x="7238" y="8802"/>
                </a:cubicBezTo>
                <a:cubicBezTo>
                  <a:pt x="7167" y="8773"/>
                  <a:pt x="7093" y="8759"/>
                  <a:pt x="7019" y="8759"/>
                </a:cubicBezTo>
                <a:close/>
                <a:moveTo>
                  <a:pt x="10220" y="8760"/>
                </a:moveTo>
                <a:cubicBezTo>
                  <a:pt x="10072" y="8760"/>
                  <a:pt x="9925" y="8818"/>
                  <a:pt x="9816" y="8927"/>
                </a:cubicBezTo>
                <a:cubicBezTo>
                  <a:pt x="9654" y="9091"/>
                  <a:pt x="9605" y="9336"/>
                  <a:pt x="9694" y="9549"/>
                </a:cubicBezTo>
                <a:cubicBezTo>
                  <a:pt x="9782" y="9762"/>
                  <a:pt x="9990" y="9901"/>
                  <a:pt x="10221" y="9901"/>
                </a:cubicBezTo>
                <a:cubicBezTo>
                  <a:pt x="10536" y="9900"/>
                  <a:pt x="10791" y="9646"/>
                  <a:pt x="10791" y="9330"/>
                </a:cubicBezTo>
                <a:cubicBezTo>
                  <a:pt x="10791" y="9099"/>
                  <a:pt x="10651" y="8891"/>
                  <a:pt x="10438" y="8803"/>
                </a:cubicBezTo>
                <a:cubicBezTo>
                  <a:pt x="10368" y="8774"/>
                  <a:pt x="10294" y="8760"/>
                  <a:pt x="10220" y="8760"/>
                </a:cubicBezTo>
                <a:close/>
                <a:moveTo>
                  <a:pt x="13422" y="8760"/>
                </a:moveTo>
                <a:cubicBezTo>
                  <a:pt x="13273" y="8760"/>
                  <a:pt x="13127" y="8818"/>
                  <a:pt x="13018" y="8927"/>
                </a:cubicBezTo>
                <a:cubicBezTo>
                  <a:pt x="12855" y="9091"/>
                  <a:pt x="12807" y="9336"/>
                  <a:pt x="12894" y="9548"/>
                </a:cubicBezTo>
                <a:cubicBezTo>
                  <a:pt x="12982" y="9761"/>
                  <a:pt x="13191" y="9901"/>
                  <a:pt x="13421" y="9901"/>
                </a:cubicBezTo>
                <a:cubicBezTo>
                  <a:pt x="13737" y="9901"/>
                  <a:pt x="13993" y="9646"/>
                  <a:pt x="13993" y="9330"/>
                </a:cubicBezTo>
                <a:cubicBezTo>
                  <a:pt x="13992" y="9099"/>
                  <a:pt x="13853" y="8891"/>
                  <a:pt x="13640" y="8803"/>
                </a:cubicBezTo>
                <a:cubicBezTo>
                  <a:pt x="13569" y="8774"/>
                  <a:pt x="13495" y="8760"/>
                  <a:pt x="13422" y="8760"/>
                </a:cubicBezTo>
                <a:close/>
                <a:moveTo>
                  <a:pt x="16624" y="8759"/>
                </a:moveTo>
                <a:cubicBezTo>
                  <a:pt x="16475" y="8759"/>
                  <a:pt x="16329" y="8817"/>
                  <a:pt x="16219" y="8926"/>
                </a:cubicBezTo>
                <a:cubicBezTo>
                  <a:pt x="16056" y="9090"/>
                  <a:pt x="16007" y="9335"/>
                  <a:pt x="16095" y="9548"/>
                </a:cubicBezTo>
                <a:cubicBezTo>
                  <a:pt x="16184" y="9761"/>
                  <a:pt x="16392" y="9901"/>
                  <a:pt x="16623" y="9901"/>
                </a:cubicBezTo>
                <a:cubicBezTo>
                  <a:pt x="16939" y="9901"/>
                  <a:pt x="17194" y="9646"/>
                  <a:pt x="17194" y="9330"/>
                </a:cubicBezTo>
                <a:cubicBezTo>
                  <a:pt x="17194" y="9099"/>
                  <a:pt x="17056" y="8890"/>
                  <a:pt x="16841" y="8802"/>
                </a:cubicBezTo>
                <a:cubicBezTo>
                  <a:pt x="16771" y="8773"/>
                  <a:pt x="16697" y="8759"/>
                  <a:pt x="16624" y="8759"/>
                </a:cubicBezTo>
                <a:close/>
                <a:moveTo>
                  <a:pt x="19825" y="8759"/>
                </a:moveTo>
                <a:cubicBezTo>
                  <a:pt x="19677" y="8759"/>
                  <a:pt x="19530" y="8817"/>
                  <a:pt x="19421" y="8926"/>
                </a:cubicBezTo>
                <a:cubicBezTo>
                  <a:pt x="19257" y="9090"/>
                  <a:pt x="19209" y="9335"/>
                  <a:pt x="19297" y="9548"/>
                </a:cubicBezTo>
                <a:cubicBezTo>
                  <a:pt x="19386" y="9761"/>
                  <a:pt x="19594" y="9901"/>
                  <a:pt x="19825" y="9901"/>
                </a:cubicBezTo>
                <a:cubicBezTo>
                  <a:pt x="20140" y="9901"/>
                  <a:pt x="20396" y="9646"/>
                  <a:pt x="20396" y="9330"/>
                </a:cubicBezTo>
                <a:cubicBezTo>
                  <a:pt x="20396" y="9099"/>
                  <a:pt x="20256" y="8891"/>
                  <a:pt x="20043" y="8802"/>
                </a:cubicBezTo>
                <a:cubicBezTo>
                  <a:pt x="19973" y="8773"/>
                  <a:pt x="19899" y="8759"/>
                  <a:pt x="19825" y="8759"/>
                </a:cubicBezTo>
                <a:close/>
                <a:moveTo>
                  <a:pt x="23026" y="8760"/>
                </a:moveTo>
                <a:cubicBezTo>
                  <a:pt x="22877" y="8760"/>
                  <a:pt x="22731" y="8818"/>
                  <a:pt x="22622" y="8927"/>
                </a:cubicBezTo>
                <a:cubicBezTo>
                  <a:pt x="22459" y="9091"/>
                  <a:pt x="22410" y="9336"/>
                  <a:pt x="22498" y="9549"/>
                </a:cubicBezTo>
                <a:cubicBezTo>
                  <a:pt x="22587" y="9762"/>
                  <a:pt x="22796" y="9901"/>
                  <a:pt x="23026" y="9901"/>
                </a:cubicBezTo>
                <a:cubicBezTo>
                  <a:pt x="23341" y="9900"/>
                  <a:pt x="23597" y="9646"/>
                  <a:pt x="23597" y="9330"/>
                </a:cubicBezTo>
                <a:cubicBezTo>
                  <a:pt x="23597" y="9099"/>
                  <a:pt x="23457" y="8891"/>
                  <a:pt x="23244" y="8803"/>
                </a:cubicBezTo>
                <a:cubicBezTo>
                  <a:pt x="23173" y="8774"/>
                  <a:pt x="23099" y="8760"/>
                  <a:pt x="23026" y="8760"/>
                </a:cubicBezTo>
                <a:close/>
                <a:moveTo>
                  <a:pt x="617" y="11679"/>
                </a:moveTo>
                <a:cubicBezTo>
                  <a:pt x="468" y="11679"/>
                  <a:pt x="322" y="11737"/>
                  <a:pt x="213" y="11846"/>
                </a:cubicBezTo>
                <a:cubicBezTo>
                  <a:pt x="50" y="12010"/>
                  <a:pt x="1" y="12255"/>
                  <a:pt x="89" y="12468"/>
                </a:cubicBezTo>
                <a:cubicBezTo>
                  <a:pt x="178" y="12682"/>
                  <a:pt x="386" y="12820"/>
                  <a:pt x="617" y="12820"/>
                </a:cubicBezTo>
                <a:cubicBezTo>
                  <a:pt x="931" y="12820"/>
                  <a:pt x="1187" y="12565"/>
                  <a:pt x="1187" y="12249"/>
                </a:cubicBezTo>
                <a:cubicBezTo>
                  <a:pt x="1187" y="12018"/>
                  <a:pt x="1048" y="11810"/>
                  <a:pt x="835" y="11722"/>
                </a:cubicBezTo>
                <a:cubicBezTo>
                  <a:pt x="765" y="11693"/>
                  <a:pt x="691" y="11679"/>
                  <a:pt x="617" y="11679"/>
                </a:cubicBezTo>
                <a:close/>
                <a:moveTo>
                  <a:pt x="3819" y="11678"/>
                </a:moveTo>
                <a:cubicBezTo>
                  <a:pt x="3670" y="11678"/>
                  <a:pt x="3523" y="11736"/>
                  <a:pt x="3414" y="11846"/>
                </a:cubicBezTo>
                <a:cubicBezTo>
                  <a:pt x="3251" y="12009"/>
                  <a:pt x="3202" y="12255"/>
                  <a:pt x="3291" y="12468"/>
                </a:cubicBezTo>
                <a:cubicBezTo>
                  <a:pt x="3380" y="12682"/>
                  <a:pt x="3588" y="12820"/>
                  <a:pt x="3818" y="12820"/>
                </a:cubicBezTo>
                <a:cubicBezTo>
                  <a:pt x="4134" y="12820"/>
                  <a:pt x="4389" y="12565"/>
                  <a:pt x="4389" y="12249"/>
                </a:cubicBezTo>
                <a:cubicBezTo>
                  <a:pt x="4389" y="12018"/>
                  <a:pt x="4249" y="11810"/>
                  <a:pt x="4036" y="11721"/>
                </a:cubicBezTo>
                <a:cubicBezTo>
                  <a:pt x="3966" y="11692"/>
                  <a:pt x="3892" y="11678"/>
                  <a:pt x="3819" y="11678"/>
                </a:cubicBezTo>
                <a:close/>
                <a:moveTo>
                  <a:pt x="7019" y="11678"/>
                </a:moveTo>
                <a:cubicBezTo>
                  <a:pt x="6870" y="11678"/>
                  <a:pt x="6724" y="11736"/>
                  <a:pt x="6614" y="11845"/>
                </a:cubicBezTo>
                <a:cubicBezTo>
                  <a:pt x="6452" y="12009"/>
                  <a:pt x="6402" y="12254"/>
                  <a:pt x="6491" y="12467"/>
                </a:cubicBezTo>
                <a:cubicBezTo>
                  <a:pt x="6579" y="12681"/>
                  <a:pt x="6787" y="12820"/>
                  <a:pt x="7019" y="12820"/>
                </a:cubicBezTo>
                <a:cubicBezTo>
                  <a:pt x="7334" y="12820"/>
                  <a:pt x="7589" y="12565"/>
                  <a:pt x="7590" y="12249"/>
                </a:cubicBezTo>
                <a:cubicBezTo>
                  <a:pt x="7589" y="12018"/>
                  <a:pt x="7451" y="11809"/>
                  <a:pt x="7238" y="11721"/>
                </a:cubicBezTo>
                <a:cubicBezTo>
                  <a:pt x="7167" y="11692"/>
                  <a:pt x="7093" y="11678"/>
                  <a:pt x="7019" y="11678"/>
                </a:cubicBezTo>
                <a:close/>
                <a:moveTo>
                  <a:pt x="10220" y="11679"/>
                </a:moveTo>
                <a:cubicBezTo>
                  <a:pt x="10072" y="11679"/>
                  <a:pt x="9925" y="11737"/>
                  <a:pt x="9816" y="11846"/>
                </a:cubicBezTo>
                <a:cubicBezTo>
                  <a:pt x="9654" y="12010"/>
                  <a:pt x="9605" y="12255"/>
                  <a:pt x="9694" y="12468"/>
                </a:cubicBezTo>
                <a:cubicBezTo>
                  <a:pt x="9782" y="12682"/>
                  <a:pt x="9990" y="12820"/>
                  <a:pt x="10221" y="12820"/>
                </a:cubicBezTo>
                <a:cubicBezTo>
                  <a:pt x="10536" y="12819"/>
                  <a:pt x="10791" y="12565"/>
                  <a:pt x="10791" y="12249"/>
                </a:cubicBezTo>
                <a:cubicBezTo>
                  <a:pt x="10791" y="12018"/>
                  <a:pt x="10651" y="11810"/>
                  <a:pt x="10438" y="11722"/>
                </a:cubicBezTo>
                <a:cubicBezTo>
                  <a:pt x="10368" y="11693"/>
                  <a:pt x="10294" y="11679"/>
                  <a:pt x="10220" y="11679"/>
                </a:cubicBezTo>
                <a:close/>
                <a:moveTo>
                  <a:pt x="13422" y="11679"/>
                </a:moveTo>
                <a:cubicBezTo>
                  <a:pt x="13273" y="11679"/>
                  <a:pt x="13127" y="11737"/>
                  <a:pt x="13018" y="11846"/>
                </a:cubicBezTo>
                <a:cubicBezTo>
                  <a:pt x="12855" y="12010"/>
                  <a:pt x="12807" y="12255"/>
                  <a:pt x="12894" y="12467"/>
                </a:cubicBezTo>
                <a:cubicBezTo>
                  <a:pt x="12982" y="12681"/>
                  <a:pt x="13191" y="12820"/>
                  <a:pt x="13421" y="12820"/>
                </a:cubicBezTo>
                <a:cubicBezTo>
                  <a:pt x="13737" y="12820"/>
                  <a:pt x="13993" y="12565"/>
                  <a:pt x="13993" y="12249"/>
                </a:cubicBezTo>
                <a:cubicBezTo>
                  <a:pt x="13992" y="12018"/>
                  <a:pt x="13853" y="11810"/>
                  <a:pt x="13640" y="11722"/>
                </a:cubicBezTo>
                <a:cubicBezTo>
                  <a:pt x="13569" y="11693"/>
                  <a:pt x="13495" y="11679"/>
                  <a:pt x="13422" y="11679"/>
                </a:cubicBezTo>
                <a:close/>
                <a:moveTo>
                  <a:pt x="16624" y="11678"/>
                </a:moveTo>
                <a:cubicBezTo>
                  <a:pt x="16475" y="11678"/>
                  <a:pt x="16329" y="11736"/>
                  <a:pt x="16219" y="11845"/>
                </a:cubicBezTo>
                <a:cubicBezTo>
                  <a:pt x="16056" y="12009"/>
                  <a:pt x="16007" y="12254"/>
                  <a:pt x="16095" y="12467"/>
                </a:cubicBezTo>
                <a:cubicBezTo>
                  <a:pt x="16184" y="12681"/>
                  <a:pt x="16392" y="12820"/>
                  <a:pt x="16623" y="12820"/>
                </a:cubicBezTo>
                <a:cubicBezTo>
                  <a:pt x="16939" y="12820"/>
                  <a:pt x="17194" y="12565"/>
                  <a:pt x="17194" y="12249"/>
                </a:cubicBezTo>
                <a:cubicBezTo>
                  <a:pt x="17194" y="12018"/>
                  <a:pt x="17056" y="11809"/>
                  <a:pt x="16841" y="11721"/>
                </a:cubicBezTo>
                <a:cubicBezTo>
                  <a:pt x="16771" y="11692"/>
                  <a:pt x="16697" y="11678"/>
                  <a:pt x="16624" y="11678"/>
                </a:cubicBezTo>
                <a:close/>
                <a:moveTo>
                  <a:pt x="19825" y="11678"/>
                </a:moveTo>
                <a:cubicBezTo>
                  <a:pt x="19677" y="11678"/>
                  <a:pt x="19530" y="11736"/>
                  <a:pt x="19421" y="11845"/>
                </a:cubicBezTo>
                <a:cubicBezTo>
                  <a:pt x="19257" y="12009"/>
                  <a:pt x="19209" y="12254"/>
                  <a:pt x="19297" y="12467"/>
                </a:cubicBezTo>
                <a:cubicBezTo>
                  <a:pt x="19386" y="12681"/>
                  <a:pt x="19594" y="12820"/>
                  <a:pt x="19825" y="12820"/>
                </a:cubicBezTo>
                <a:cubicBezTo>
                  <a:pt x="20140" y="12820"/>
                  <a:pt x="20396" y="12565"/>
                  <a:pt x="20396" y="12249"/>
                </a:cubicBezTo>
                <a:cubicBezTo>
                  <a:pt x="20396" y="12018"/>
                  <a:pt x="20256" y="11810"/>
                  <a:pt x="20043" y="11721"/>
                </a:cubicBezTo>
                <a:cubicBezTo>
                  <a:pt x="19973" y="11692"/>
                  <a:pt x="19899" y="11678"/>
                  <a:pt x="19825" y="11678"/>
                </a:cubicBezTo>
                <a:close/>
                <a:moveTo>
                  <a:pt x="23026" y="11679"/>
                </a:moveTo>
                <a:cubicBezTo>
                  <a:pt x="22877" y="11679"/>
                  <a:pt x="22731" y="11737"/>
                  <a:pt x="22622" y="11846"/>
                </a:cubicBezTo>
                <a:cubicBezTo>
                  <a:pt x="22459" y="12010"/>
                  <a:pt x="22410" y="12255"/>
                  <a:pt x="22498" y="12468"/>
                </a:cubicBezTo>
                <a:cubicBezTo>
                  <a:pt x="22587" y="12682"/>
                  <a:pt x="22796" y="12820"/>
                  <a:pt x="23026" y="12820"/>
                </a:cubicBezTo>
                <a:cubicBezTo>
                  <a:pt x="23341" y="12819"/>
                  <a:pt x="23597" y="12565"/>
                  <a:pt x="23597" y="12249"/>
                </a:cubicBezTo>
                <a:cubicBezTo>
                  <a:pt x="23597" y="12018"/>
                  <a:pt x="23457" y="11810"/>
                  <a:pt x="23244" y="11722"/>
                </a:cubicBezTo>
                <a:cubicBezTo>
                  <a:pt x="23173" y="11693"/>
                  <a:pt x="23099" y="11679"/>
                  <a:pt x="23026" y="11679"/>
                </a:cubicBezTo>
                <a:close/>
                <a:moveTo>
                  <a:pt x="617" y="14598"/>
                </a:moveTo>
                <a:cubicBezTo>
                  <a:pt x="469" y="14598"/>
                  <a:pt x="323" y="14656"/>
                  <a:pt x="213" y="14765"/>
                </a:cubicBezTo>
                <a:cubicBezTo>
                  <a:pt x="50" y="14928"/>
                  <a:pt x="1" y="15174"/>
                  <a:pt x="89" y="15387"/>
                </a:cubicBezTo>
                <a:cubicBezTo>
                  <a:pt x="178" y="15601"/>
                  <a:pt x="386" y="15739"/>
                  <a:pt x="617" y="15739"/>
                </a:cubicBezTo>
                <a:cubicBezTo>
                  <a:pt x="931" y="15739"/>
                  <a:pt x="1187" y="15484"/>
                  <a:pt x="1187" y="15169"/>
                </a:cubicBezTo>
                <a:cubicBezTo>
                  <a:pt x="1187" y="14938"/>
                  <a:pt x="1048" y="14730"/>
                  <a:pt x="835" y="14641"/>
                </a:cubicBezTo>
                <a:cubicBezTo>
                  <a:pt x="765" y="14612"/>
                  <a:pt x="691" y="14598"/>
                  <a:pt x="617" y="14598"/>
                </a:cubicBezTo>
                <a:close/>
                <a:moveTo>
                  <a:pt x="3817" y="14597"/>
                </a:moveTo>
                <a:cubicBezTo>
                  <a:pt x="3669" y="14597"/>
                  <a:pt x="3523" y="14655"/>
                  <a:pt x="3414" y="14764"/>
                </a:cubicBezTo>
                <a:cubicBezTo>
                  <a:pt x="3251" y="14928"/>
                  <a:pt x="3202" y="15174"/>
                  <a:pt x="3291" y="15387"/>
                </a:cubicBezTo>
                <a:cubicBezTo>
                  <a:pt x="3380" y="15601"/>
                  <a:pt x="3588" y="15739"/>
                  <a:pt x="3818" y="15739"/>
                </a:cubicBezTo>
                <a:cubicBezTo>
                  <a:pt x="4133" y="15738"/>
                  <a:pt x="4389" y="15484"/>
                  <a:pt x="4389" y="15169"/>
                </a:cubicBezTo>
                <a:cubicBezTo>
                  <a:pt x="4389" y="14937"/>
                  <a:pt x="4250" y="14729"/>
                  <a:pt x="4037" y="14641"/>
                </a:cubicBezTo>
                <a:cubicBezTo>
                  <a:pt x="3966" y="14611"/>
                  <a:pt x="3891" y="14597"/>
                  <a:pt x="3817" y="14597"/>
                </a:cubicBezTo>
                <a:close/>
                <a:moveTo>
                  <a:pt x="7020" y="14597"/>
                </a:moveTo>
                <a:cubicBezTo>
                  <a:pt x="6871" y="14597"/>
                  <a:pt x="6725" y="14655"/>
                  <a:pt x="6615" y="14764"/>
                </a:cubicBezTo>
                <a:cubicBezTo>
                  <a:pt x="6452" y="14927"/>
                  <a:pt x="6402" y="15173"/>
                  <a:pt x="6491" y="15386"/>
                </a:cubicBezTo>
                <a:cubicBezTo>
                  <a:pt x="6579" y="15600"/>
                  <a:pt x="6787" y="15739"/>
                  <a:pt x="7019" y="15739"/>
                </a:cubicBezTo>
                <a:cubicBezTo>
                  <a:pt x="7334" y="15739"/>
                  <a:pt x="7589" y="15484"/>
                  <a:pt x="7590" y="15169"/>
                </a:cubicBezTo>
                <a:cubicBezTo>
                  <a:pt x="7590" y="14937"/>
                  <a:pt x="7451" y="14729"/>
                  <a:pt x="7238" y="14640"/>
                </a:cubicBezTo>
                <a:cubicBezTo>
                  <a:pt x="7167" y="14611"/>
                  <a:pt x="7093" y="14597"/>
                  <a:pt x="7020" y="14597"/>
                </a:cubicBezTo>
                <a:close/>
                <a:moveTo>
                  <a:pt x="10221" y="14598"/>
                </a:moveTo>
                <a:cubicBezTo>
                  <a:pt x="10072" y="14598"/>
                  <a:pt x="9926" y="14656"/>
                  <a:pt x="9817" y="14765"/>
                </a:cubicBezTo>
                <a:cubicBezTo>
                  <a:pt x="9654" y="14929"/>
                  <a:pt x="9605" y="15174"/>
                  <a:pt x="9694" y="15387"/>
                </a:cubicBezTo>
                <a:cubicBezTo>
                  <a:pt x="9782" y="15601"/>
                  <a:pt x="9990" y="15739"/>
                  <a:pt x="10221" y="15739"/>
                </a:cubicBezTo>
                <a:cubicBezTo>
                  <a:pt x="10536" y="15738"/>
                  <a:pt x="10791" y="15484"/>
                  <a:pt x="10791" y="15169"/>
                </a:cubicBezTo>
                <a:cubicBezTo>
                  <a:pt x="10791" y="14937"/>
                  <a:pt x="10652" y="14729"/>
                  <a:pt x="10439" y="14641"/>
                </a:cubicBezTo>
                <a:cubicBezTo>
                  <a:pt x="10369" y="14612"/>
                  <a:pt x="10295" y="14598"/>
                  <a:pt x="10221" y="14598"/>
                </a:cubicBezTo>
                <a:close/>
                <a:moveTo>
                  <a:pt x="13422" y="14598"/>
                </a:moveTo>
                <a:cubicBezTo>
                  <a:pt x="13273" y="14598"/>
                  <a:pt x="13127" y="14656"/>
                  <a:pt x="13019" y="14765"/>
                </a:cubicBezTo>
                <a:cubicBezTo>
                  <a:pt x="12855" y="14928"/>
                  <a:pt x="12807" y="15173"/>
                  <a:pt x="12894" y="15386"/>
                </a:cubicBezTo>
                <a:cubicBezTo>
                  <a:pt x="12982" y="15600"/>
                  <a:pt x="13191" y="15739"/>
                  <a:pt x="13421" y="15739"/>
                </a:cubicBezTo>
                <a:cubicBezTo>
                  <a:pt x="13736" y="15739"/>
                  <a:pt x="13992" y="15484"/>
                  <a:pt x="13993" y="15169"/>
                </a:cubicBezTo>
                <a:cubicBezTo>
                  <a:pt x="13993" y="14938"/>
                  <a:pt x="13853" y="14730"/>
                  <a:pt x="13640" y="14641"/>
                </a:cubicBezTo>
                <a:cubicBezTo>
                  <a:pt x="13569" y="14612"/>
                  <a:pt x="13495" y="14598"/>
                  <a:pt x="13422" y="14598"/>
                </a:cubicBezTo>
                <a:close/>
                <a:moveTo>
                  <a:pt x="16624" y="14597"/>
                </a:moveTo>
                <a:cubicBezTo>
                  <a:pt x="16475" y="14597"/>
                  <a:pt x="16329" y="14655"/>
                  <a:pt x="16219" y="14764"/>
                </a:cubicBezTo>
                <a:cubicBezTo>
                  <a:pt x="16056" y="14927"/>
                  <a:pt x="16007" y="15173"/>
                  <a:pt x="16095" y="15386"/>
                </a:cubicBezTo>
                <a:cubicBezTo>
                  <a:pt x="16184" y="15600"/>
                  <a:pt x="16392" y="15739"/>
                  <a:pt x="16623" y="15739"/>
                </a:cubicBezTo>
                <a:cubicBezTo>
                  <a:pt x="16939" y="15739"/>
                  <a:pt x="17194" y="15484"/>
                  <a:pt x="17194" y="15169"/>
                </a:cubicBezTo>
                <a:cubicBezTo>
                  <a:pt x="17194" y="14937"/>
                  <a:pt x="17056" y="14729"/>
                  <a:pt x="16842" y="14640"/>
                </a:cubicBezTo>
                <a:cubicBezTo>
                  <a:pt x="16772" y="14611"/>
                  <a:pt x="16698" y="14597"/>
                  <a:pt x="16624" y="14597"/>
                </a:cubicBezTo>
                <a:close/>
                <a:moveTo>
                  <a:pt x="19825" y="14597"/>
                </a:moveTo>
                <a:cubicBezTo>
                  <a:pt x="19677" y="14597"/>
                  <a:pt x="19530" y="14655"/>
                  <a:pt x="19421" y="14764"/>
                </a:cubicBezTo>
                <a:cubicBezTo>
                  <a:pt x="19257" y="14928"/>
                  <a:pt x="19209" y="15173"/>
                  <a:pt x="19297" y="15386"/>
                </a:cubicBezTo>
                <a:cubicBezTo>
                  <a:pt x="19386" y="15600"/>
                  <a:pt x="19594" y="15739"/>
                  <a:pt x="19825" y="15739"/>
                </a:cubicBezTo>
                <a:cubicBezTo>
                  <a:pt x="20139" y="15739"/>
                  <a:pt x="20395" y="15484"/>
                  <a:pt x="20396" y="15169"/>
                </a:cubicBezTo>
                <a:cubicBezTo>
                  <a:pt x="20396" y="14937"/>
                  <a:pt x="20257" y="14729"/>
                  <a:pt x="20043" y="14640"/>
                </a:cubicBezTo>
                <a:cubicBezTo>
                  <a:pt x="19973" y="14611"/>
                  <a:pt x="19899" y="14597"/>
                  <a:pt x="19825" y="14597"/>
                </a:cubicBezTo>
                <a:close/>
                <a:moveTo>
                  <a:pt x="23026" y="14598"/>
                </a:moveTo>
                <a:cubicBezTo>
                  <a:pt x="22877" y="14598"/>
                  <a:pt x="22731" y="14656"/>
                  <a:pt x="22622" y="14765"/>
                </a:cubicBezTo>
                <a:cubicBezTo>
                  <a:pt x="22459" y="14929"/>
                  <a:pt x="22410" y="15174"/>
                  <a:pt x="22498" y="15387"/>
                </a:cubicBezTo>
                <a:cubicBezTo>
                  <a:pt x="22587" y="15601"/>
                  <a:pt x="22796" y="15739"/>
                  <a:pt x="23026" y="15739"/>
                </a:cubicBezTo>
                <a:cubicBezTo>
                  <a:pt x="23341" y="15738"/>
                  <a:pt x="23597" y="15484"/>
                  <a:pt x="23597" y="15169"/>
                </a:cubicBezTo>
                <a:cubicBezTo>
                  <a:pt x="23597" y="14937"/>
                  <a:pt x="23457" y="14729"/>
                  <a:pt x="23244" y="14641"/>
                </a:cubicBezTo>
                <a:cubicBezTo>
                  <a:pt x="23173" y="14612"/>
                  <a:pt x="23099" y="14598"/>
                  <a:pt x="23026" y="14598"/>
                </a:cubicBezTo>
                <a:close/>
                <a:moveTo>
                  <a:pt x="617" y="17517"/>
                </a:moveTo>
                <a:cubicBezTo>
                  <a:pt x="469" y="17517"/>
                  <a:pt x="323" y="17575"/>
                  <a:pt x="213" y="17684"/>
                </a:cubicBezTo>
                <a:cubicBezTo>
                  <a:pt x="50" y="17847"/>
                  <a:pt x="1" y="18093"/>
                  <a:pt x="89" y="18306"/>
                </a:cubicBezTo>
                <a:cubicBezTo>
                  <a:pt x="178" y="18520"/>
                  <a:pt x="386" y="18658"/>
                  <a:pt x="617" y="18658"/>
                </a:cubicBezTo>
                <a:cubicBezTo>
                  <a:pt x="931" y="18658"/>
                  <a:pt x="1187" y="18403"/>
                  <a:pt x="1187" y="18088"/>
                </a:cubicBezTo>
                <a:cubicBezTo>
                  <a:pt x="1187" y="17857"/>
                  <a:pt x="1048" y="17649"/>
                  <a:pt x="835" y="17560"/>
                </a:cubicBezTo>
                <a:cubicBezTo>
                  <a:pt x="765" y="17531"/>
                  <a:pt x="691" y="17517"/>
                  <a:pt x="617" y="17517"/>
                </a:cubicBezTo>
                <a:close/>
                <a:moveTo>
                  <a:pt x="3817" y="17516"/>
                </a:moveTo>
                <a:cubicBezTo>
                  <a:pt x="3669" y="17516"/>
                  <a:pt x="3523" y="17574"/>
                  <a:pt x="3414" y="17683"/>
                </a:cubicBezTo>
                <a:cubicBezTo>
                  <a:pt x="3251" y="17847"/>
                  <a:pt x="3202" y="18092"/>
                  <a:pt x="3291" y="18306"/>
                </a:cubicBezTo>
                <a:cubicBezTo>
                  <a:pt x="3379" y="18520"/>
                  <a:pt x="3588" y="18658"/>
                  <a:pt x="3818" y="18658"/>
                </a:cubicBezTo>
                <a:cubicBezTo>
                  <a:pt x="4133" y="18657"/>
                  <a:pt x="4389" y="18403"/>
                  <a:pt x="4389" y="18088"/>
                </a:cubicBezTo>
                <a:cubicBezTo>
                  <a:pt x="4389" y="17856"/>
                  <a:pt x="4250" y="17648"/>
                  <a:pt x="4037" y="17560"/>
                </a:cubicBezTo>
                <a:cubicBezTo>
                  <a:pt x="3966" y="17531"/>
                  <a:pt x="3891" y="17516"/>
                  <a:pt x="3817" y="17516"/>
                </a:cubicBezTo>
                <a:close/>
                <a:moveTo>
                  <a:pt x="7020" y="17516"/>
                </a:moveTo>
                <a:cubicBezTo>
                  <a:pt x="6871" y="17516"/>
                  <a:pt x="6725" y="17574"/>
                  <a:pt x="6615" y="17683"/>
                </a:cubicBezTo>
                <a:cubicBezTo>
                  <a:pt x="6452" y="17846"/>
                  <a:pt x="6402" y="18092"/>
                  <a:pt x="6491" y="18305"/>
                </a:cubicBezTo>
                <a:cubicBezTo>
                  <a:pt x="6579" y="18519"/>
                  <a:pt x="6787" y="18658"/>
                  <a:pt x="7019" y="18658"/>
                </a:cubicBezTo>
                <a:cubicBezTo>
                  <a:pt x="7334" y="18658"/>
                  <a:pt x="7589" y="18403"/>
                  <a:pt x="7590" y="18088"/>
                </a:cubicBezTo>
                <a:cubicBezTo>
                  <a:pt x="7590" y="17856"/>
                  <a:pt x="7451" y="17648"/>
                  <a:pt x="7238" y="17559"/>
                </a:cubicBezTo>
                <a:cubicBezTo>
                  <a:pt x="7167" y="17530"/>
                  <a:pt x="7093" y="17516"/>
                  <a:pt x="7020" y="17516"/>
                </a:cubicBezTo>
                <a:close/>
                <a:moveTo>
                  <a:pt x="10221" y="17517"/>
                </a:moveTo>
                <a:cubicBezTo>
                  <a:pt x="10072" y="17517"/>
                  <a:pt x="9926" y="17575"/>
                  <a:pt x="9817" y="17684"/>
                </a:cubicBezTo>
                <a:cubicBezTo>
                  <a:pt x="9654" y="17848"/>
                  <a:pt x="9605" y="18093"/>
                  <a:pt x="9694" y="18306"/>
                </a:cubicBezTo>
                <a:cubicBezTo>
                  <a:pt x="9782" y="18520"/>
                  <a:pt x="9990" y="18658"/>
                  <a:pt x="10221" y="18658"/>
                </a:cubicBezTo>
                <a:cubicBezTo>
                  <a:pt x="10535" y="18657"/>
                  <a:pt x="10791" y="18403"/>
                  <a:pt x="10791" y="18088"/>
                </a:cubicBezTo>
                <a:cubicBezTo>
                  <a:pt x="10791" y="17857"/>
                  <a:pt x="10652" y="17648"/>
                  <a:pt x="10439" y="17560"/>
                </a:cubicBezTo>
                <a:cubicBezTo>
                  <a:pt x="10369" y="17531"/>
                  <a:pt x="10295" y="17517"/>
                  <a:pt x="10221" y="17517"/>
                </a:cubicBezTo>
                <a:close/>
                <a:moveTo>
                  <a:pt x="13422" y="17517"/>
                </a:moveTo>
                <a:cubicBezTo>
                  <a:pt x="13273" y="17517"/>
                  <a:pt x="13127" y="17575"/>
                  <a:pt x="13019" y="17684"/>
                </a:cubicBezTo>
                <a:cubicBezTo>
                  <a:pt x="12855" y="17847"/>
                  <a:pt x="12807" y="18092"/>
                  <a:pt x="12894" y="18305"/>
                </a:cubicBezTo>
                <a:cubicBezTo>
                  <a:pt x="12982" y="18519"/>
                  <a:pt x="13191" y="18658"/>
                  <a:pt x="13421" y="18658"/>
                </a:cubicBezTo>
                <a:cubicBezTo>
                  <a:pt x="13736" y="18658"/>
                  <a:pt x="13992" y="18403"/>
                  <a:pt x="13993" y="18088"/>
                </a:cubicBezTo>
                <a:cubicBezTo>
                  <a:pt x="13993" y="17857"/>
                  <a:pt x="13853" y="17649"/>
                  <a:pt x="13640" y="17560"/>
                </a:cubicBezTo>
                <a:cubicBezTo>
                  <a:pt x="13569" y="17531"/>
                  <a:pt x="13495" y="17517"/>
                  <a:pt x="13422" y="17517"/>
                </a:cubicBezTo>
                <a:close/>
                <a:moveTo>
                  <a:pt x="16624" y="17516"/>
                </a:moveTo>
                <a:cubicBezTo>
                  <a:pt x="16475" y="17516"/>
                  <a:pt x="16329" y="17574"/>
                  <a:pt x="16219" y="17683"/>
                </a:cubicBezTo>
                <a:cubicBezTo>
                  <a:pt x="16056" y="17846"/>
                  <a:pt x="16007" y="18092"/>
                  <a:pt x="16095" y="18305"/>
                </a:cubicBezTo>
                <a:cubicBezTo>
                  <a:pt x="16184" y="18519"/>
                  <a:pt x="16392" y="18658"/>
                  <a:pt x="16623" y="18658"/>
                </a:cubicBezTo>
                <a:cubicBezTo>
                  <a:pt x="16938" y="18658"/>
                  <a:pt x="17193" y="18403"/>
                  <a:pt x="17194" y="18088"/>
                </a:cubicBezTo>
                <a:cubicBezTo>
                  <a:pt x="17194" y="17856"/>
                  <a:pt x="17056" y="17648"/>
                  <a:pt x="16842" y="17559"/>
                </a:cubicBezTo>
                <a:cubicBezTo>
                  <a:pt x="16772" y="17530"/>
                  <a:pt x="16698" y="17516"/>
                  <a:pt x="16624" y="17516"/>
                </a:cubicBezTo>
                <a:close/>
                <a:moveTo>
                  <a:pt x="19824" y="17516"/>
                </a:moveTo>
                <a:cubicBezTo>
                  <a:pt x="19676" y="17516"/>
                  <a:pt x="19530" y="17574"/>
                  <a:pt x="19421" y="17683"/>
                </a:cubicBezTo>
                <a:cubicBezTo>
                  <a:pt x="19257" y="17847"/>
                  <a:pt x="19209" y="18092"/>
                  <a:pt x="19297" y="18305"/>
                </a:cubicBezTo>
                <a:cubicBezTo>
                  <a:pt x="19385" y="18519"/>
                  <a:pt x="19594" y="18658"/>
                  <a:pt x="19825" y="18658"/>
                </a:cubicBezTo>
                <a:cubicBezTo>
                  <a:pt x="20139" y="18658"/>
                  <a:pt x="20395" y="18403"/>
                  <a:pt x="20396" y="18088"/>
                </a:cubicBezTo>
                <a:cubicBezTo>
                  <a:pt x="20396" y="17856"/>
                  <a:pt x="20257" y="17648"/>
                  <a:pt x="20044" y="17560"/>
                </a:cubicBezTo>
                <a:cubicBezTo>
                  <a:pt x="19973" y="17531"/>
                  <a:pt x="19898" y="17516"/>
                  <a:pt x="19824" y="17516"/>
                </a:cubicBezTo>
                <a:close/>
                <a:moveTo>
                  <a:pt x="23026" y="17517"/>
                </a:moveTo>
                <a:cubicBezTo>
                  <a:pt x="22877" y="17517"/>
                  <a:pt x="22731" y="17575"/>
                  <a:pt x="22622" y="17684"/>
                </a:cubicBezTo>
                <a:cubicBezTo>
                  <a:pt x="22459" y="17848"/>
                  <a:pt x="22410" y="18093"/>
                  <a:pt x="22498" y="18306"/>
                </a:cubicBezTo>
                <a:cubicBezTo>
                  <a:pt x="22587" y="18520"/>
                  <a:pt x="22796" y="18658"/>
                  <a:pt x="23026" y="18658"/>
                </a:cubicBezTo>
                <a:cubicBezTo>
                  <a:pt x="23341" y="18657"/>
                  <a:pt x="23596" y="18403"/>
                  <a:pt x="23597" y="18088"/>
                </a:cubicBezTo>
                <a:cubicBezTo>
                  <a:pt x="23597" y="17857"/>
                  <a:pt x="23458" y="17648"/>
                  <a:pt x="23244" y="17560"/>
                </a:cubicBezTo>
                <a:cubicBezTo>
                  <a:pt x="23173" y="17531"/>
                  <a:pt x="23099" y="17517"/>
                  <a:pt x="23026" y="17517"/>
                </a:cubicBezTo>
                <a:close/>
                <a:moveTo>
                  <a:pt x="617" y="20436"/>
                </a:moveTo>
                <a:cubicBezTo>
                  <a:pt x="469" y="20436"/>
                  <a:pt x="323" y="20494"/>
                  <a:pt x="213" y="20603"/>
                </a:cubicBezTo>
                <a:cubicBezTo>
                  <a:pt x="50" y="20767"/>
                  <a:pt x="1" y="21012"/>
                  <a:pt x="89" y="21226"/>
                </a:cubicBezTo>
                <a:cubicBezTo>
                  <a:pt x="178" y="21439"/>
                  <a:pt x="386" y="21577"/>
                  <a:pt x="617" y="21577"/>
                </a:cubicBezTo>
                <a:cubicBezTo>
                  <a:pt x="931" y="21577"/>
                  <a:pt x="1187" y="21322"/>
                  <a:pt x="1187" y="21007"/>
                </a:cubicBezTo>
                <a:cubicBezTo>
                  <a:pt x="1187" y="20776"/>
                  <a:pt x="1048" y="20568"/>
                  <a:pt x="835" y="20479"/>
                </a:cubicBezTo>
                <a:cubicBezTo>
                  <a:pt x="765" y="20450"/>
                  <a:pt x="691" y="20436"/>
                  <a:pt x="617" y="20436"/>
                </a:cubicBezTo>
                <a:close/>
                <a:moveTo>
                  <a:pt x="3818" y="20435"/>
                </a:moveTo>
                <a:cubicBezTo>
                  <a:pt x="3669" y="20435"/>
                  <a:pt x="3523" y="20494"/>
                  <a:pt x="3414" y="20602"/>
                </a:cubicBezTo>
                <a:cubicBezTo>
                  <a:pt x="3251" y="20766"/>
                  <a:pt x="3202" y="21012"/>
                  <a:pt x="3291" y="21226"/>
                </a:cubicBezTo>
                <a:cubicBezTo>
                  <a:pt x="3380" y="21439"/>
                  <a:pt x="3588" y="21577"/>
                  <a:pt x="3818" y="21577"/>
                </a:cubicBezTo>
                <a:cubicBezTo>
                  <a:pt x="4133" y="21577"/>
                  <a:pt x="4389" y="21322"/>
                  <a:pt x="4389" y="21007"/>
                </a:cubicBezTo>
                <a:cubicBezTo>
                  <a:pt x="4389" y="20775"/>
                  <a:pt x="4250" y="20567"/>
                  <a:pt x="4037" y="20479"/>
                </a:cubicBezTo>
                <a:cubicBezTo>
                  <a:pt x="3966" y="20450"/>
                  <a:pt x="3892" y="20435"/>
                  <a:pt x="3818" y="20435"/>
                </a:cubicBezTo>
                <a:close/>
                <a:moveTo>
                  <a:pt x="7020" y="20435"/>
                </a:moveTo>
                <a:cubicBezTo>
                  <a:pt x="6871" y="20435"/>
                  <a:pt x="6725" y="20493"/>
                  <a:pt x="6615" y="20602"/>
                </a:cubicBezTo>
                <a:cubicBezTo>
                  <a:pt x="6452" y="20766"/>
                  <a:pt x="6402" y="21011"/>
                  <a:pt x="6491" y="21224"/>
                </a:cubicBezTo>
                <a:cubicBezTo>
                  <a:pt x="6579" y="21438"/>
                  <a:pt x="6787" y="21577"/>
                  <a:pt x="7019" y="21577"/>
                </a:cubicBezTo>
                <a:cubicBezTo>
                  <a:pt x="7334" y="21577"/>
                  <a:pt x="7589" y="21322"/>
                  <a:pt x="7590" y="21007"/>
                </a:cubicBezTo>
                <a:cubicBezTo>
                  <a:pt x="7590" y="20775"/>
                  <a:pt x="7451" y="20567"/>
                  <a:pt x="7238" y="20478"/>
                </a:cubicBezTo>
                <a:cubicBezTo>
                  <a:pt x="7167" y="20449"/>
                  <a:pt x="7093" y="20435"/>
                  <a:pt x="7020" y="20435"/>
                </a:cubicBezTo>
                <a:close/>
                <a:moveTo>
                  <a:pt x="10221" y="20436"/>
                </a:moveTo>
                <a:cubicBezTo>
                  <a:pt x="10072" y="20436"/>
                  <a:pt x="9926" y="20494"/>
                  <a:pt x="9817" y="20603"/>
                </a:cubicBezTo>
                <a:cubicBezTo>
                  <a:pt x="9654" y="20767"/>
                  <a:pt x="9605" y="21012"/>
                  <a:pt x="9694" y="21226"/>
                </a:cubicBezTo>
                <a:cubicBezTo>
                  <a:pt x="9782" y="21439"/>
                  <a:pt x="9990" y="21577"/>
                  <a:pt x="10221" y="21577"/>
                </a:cubicBezTo>
                <a:cubicBezTo>
                  <a:pt x="10535" y="21576"/>
                  <a:pt x="10791" y="21322"/>
                  <a:pt x="10791" y="21007"/>
                </a:cubicBezTo>
                <a:cubicBezTo>
                  <a:pt x="10791" y="20776"/>
                  <a:pt x="10652" y="20567"/>
                  <a:pt x="10439" y="20479"/>
                </a:cubicBezTo>
                <a:cubicBezTo>
                  <a:pt x="10369" y="20450"/>
                  <a:pt x="10295" y="20436"/>
                  <a:pt x="10221" y="20436"/>
                </a:cubicBezTo>
                <a:close/>
                <a:moveTo>
                  <a:pt x="13422" y="20436"/>
                </a:moveTo>
                <a:cubicBezTo>
                  <a:pt x="13273" y="20436"/>
                  <a:pt x="13127" y="20494"/>
                  <a:pt x="13019" y="20603"/>
                </a:cubicBezTo>
                <a:cubicBezTo>
                  <a:pt x="12855" y="20766"/>
                  <a:pt x="12807" y="21011"/>
                  <a:pt x="12894" y="21224"/>
                </a:cubicBezTo>
                <a:cubicBezTo>
                  <a:pt x="12982" y="21438"/>
                  <a:pt x="13191" y="21577"/>
                  <a:pt x="13421" y="21577"/>
                </a:cubicBezTo>
                <a:cubicBezTo>
                  <a:pt x="13736" y="21577"/>
                  <a:pt x="13992" y="21322"/>
                  <a:pt x="13993" y="21007"/>
                </a:cubicBezTo>
                <a:cubicBezTo>
                  <a:pt x="13993" y="20776"/>
                  <a:pt x="13853" y="20568"/>
                  <a:pt x="13640" y="20479"/>
                </a:cubicBezTo>
                <a:cubicBezTo>
                  <a:pt x="13569" y="20450"/>
                  <a:pt x="13495" y="20436"/>
                  <a:pt x="13422" y="20436"/>
                </a:cubicBezTo>
                <a:close/>
                <a:moveTo>
                  <a:pt x="16624" y="20435"/>
                </a:moveTo>
                <a:cubicBezTo>
                  <a:pt x="16475" y="20435"/>
                  <a:pt x="16329" y="20493"/>
                  <a:pt x="16219" y="20602"/>
                </a:cubicBezTo>
                <a:cubicBezTo>
                  <a:pt x="16056" y="20765"/>
                  <a:pt x="16007" y="21011"/>
                  <a:pt x="16095" y="21224"/>
                </a:cubicBezTo>
                <a:cubicBezTo>
                  <a:pt x="16184" y="21438"/>
                  <a:pt x="16392" y="21577"/>
                  <a:pt x="16623" y="21577"/>
                </a:cubicBezTo>
                <a:cubicBezTo>
                  <a:pt x="16939" y="21577"/>
                  <a:pt x="17193" y="21322"/>
                  <a:pt x="17194" y="21007"/>
                </a:cubicBezTo>
                <a:cubicBezTo>
                  <a:pt x="17194" y="20775"/>
                  <a:pt x="17056" y="20567"/>
                  <a:pt x="16842" y="20478"/>
                </a:cubicBezTo>
                <a:cubicBezTo>
                  <a:pt x="16772" y="20449"/>
                  <a:pt x="16698" y="20435"/>
                  <a:pt x="16624" y="20435"/>
                </a:cubicBezTo>
                <a:close/>
                <a:moveTo>
                  <a:pt x="19824" y="20435"/>
                </a:moveTo>
                <a:cubicBezTo>
                  <a:pt x="19676" y="20435"/>
                  <a:pt x="19530" y="20493"/>
                  <a:pt x="19421" y="20602"/>
                </a:cubicBezTo>
                <a:cubicBezTo>
                  <a:pt x="19257" y="20766"/>
                  <a:pt x="19209" y="21011"/>
                  <a:pt x="19297" y="21224"/>
                </a:cubicBezTo>
                <a:cubicBezTo>
                  <a:pt x="19386" y="21438"/>
                  <a:pt x="19594" y="21577"/>
                  <a:pt x="19825" y="21577"/>
                </a:cubicBezTo>
                <a:cubicBezTo>
                  <a:pt x="20139" y="21577"/>
                  <a:pt x="20395" y="21322"/>
                  <a:pt x="20396" y="21007"/>
                </a:cubicBezTo>
                <a:cubicBezTo>
                  <a:pt x="20396" y="20775"/>
                  <a:pt x="20257" y="20567"/>
                  <a:pt x="20043" y="20479"/>
                </a:cubicBezTo>
                <a:cubicBezTo>
                  <a:pt x="19972" y="20450"/>
                  <a:pt x="19898" y="20435"/>
                  <a:pt x="19824" y="20435"/>
                </a:cubicBezTo>
                <a:close/>
                <a:moveTo>
                  <a:pt x="23026" y="20436"/>
                </a:moveTo>
                <a:cubicBezTo>
                  <a:pt x="22877" y="20436"/>
                  <a:pt x="22731" y="20494"/>
                  <a:pt x="22622" y="20603"/>
                </a:cubicBezTo>
                <a:cubicBezTo>
                  <a:pt x="22459" y="20767"/>
                  <a:pt x="22410" y="21012"/>
                  <a:pt x="22498" y="21226"/>
                </a:cubicBezTo>
                <a:cubicBezTo>
                  <a:pt x="22587" y="21439"/>
                  <a:pt x="22796" y="21577"/>
                  <a:pt x="23026" y="21577"/>
                </a:cubicBezTo>
                <a:cubicBezTo>
                  <a:pt x="23341" y="21576"/>
                  <a:pt x="23596" y="21322"/>
                  <a:pt x="23597" y="21007"/>
                </a:cubicBezTo>
                <a:cubicBezTo>
                  <a:pt x="23597" y="20776"/>
                  <a:pt x="23457" y="20567"/>
                  <a:pt x="23244" y="20479"/>
                </a:cubicBezTo>
                <a:cubicBezTo>
                  <a:pt x="23173" y="20450"/>
                  <a:pt x="23099" y="20436"/>
                  <a:pt x="23026" y="20436"/>
                </a:cubicBezTo>
                <a:close/>
                <a:moveTo>
                  <a:pt x="13422" y="23356"/>
                </a:moveTo>
                <a:cubicBezTo>
                  <a:pt x="13273" y="23356"/>
                  <a:pt x="13127" y="23414"/>
                  <a:pt x="13018" y="23522"/>
                </a:cubicBezTo>
                <a:cubicBezTo>
                  <a:pt x="12855" y="23686"/>
                  <a:pt x="12807" y="23931"/>
                  <a:pt x="12894" y="24145"/>
                </a:cubicBezTo>
                <a:cubicBezTo>
                  <a:pt x="12982" y="24358"/>
                  <a:pt x="13191" y="24497"/>
                  <a:pt x="13421" y="24497"/>
                </a:cubicBezTo>
                <a:cubicBezTo>
                  <a:pt x="13737" y="24497"/>
                  <a:pt x="13993" y="24241"/>
                  <a:pt x="13993" y="23926"/>
                </a:cubicBezTo>
                <a:lnTo>
                  <a:pt x="13993" y="23925"/>
                </a:lnTo>
                <a:cubicBezTo>
                  <a:pt x="13992" y="23694"/>
                  <a:pt x="13853" y="23487"/>
                  <a:pt x="13640" y="23399"/>
                </a:cubicBezTo>
                <a:cubicBezTo>
                  <a:pt x="13569" y="23370"/>
                  <a:pt x="13495" y="23356"/>
                  <a:pt x="13422" y="23356"/>
                </a:cubicBezTo>
                <a:close/>
                <a:moveTo>
                  <a:pt x="16624" y="23354"/>
                </a:moveTo>
                <a:cubicBezTo>
                  <a:pt x="16475" y="23354"/>
                  <a:pt x="16329" y="23412"/>
                  <a:pt x="16219" y="23521"/>
                </a:cubicBezTo>
                <a:cubicBezTo>
                  <a:pt x="16056" y="23685"/>
                  <a:pt x="16007" y="23930"/>
                  <a:pt x="16095" y="24145"/>
                </a:cubicBezTo>
                <a:cubicBezTo>
                  <a:pt x="16184" y="24358"/>
                  <a:pt x="16392" y="24497"/>
                  <a:pt x="16623" y="24497"/>
                </a:cubicBezTo>
                <a:cubicBezTo>
                  <a:pt x="16939" y="24497"/>
                  <a:pt x="17194" y="24241"/>
                  <a:pt x="17194" y="23926"/>
                </a:cubicBezTo>
                <a:lnTo>
                  <a:pt x="17194" y="23925"/>
                </a:lnTo>
                <a:cubicBezTo>
                  <a:pt x="17194" y="23694"/>
                  <a:pt x="17056" y="23486"/>
                  <a:pt x="16841" y="23397"/>
                </a:cubicBezTo>
                <a:cubicBezTo>
                  <a:pt x="16771" y="23368"/>
                  <a:pt x="16697" y="23354"/>
                  <a:pt x="16624" y="23354"/>
                </a:cubicBezTo>
                <a:close/>
                <a:moveTo>
                  <a:pt x="19825" y="23355"/>
                </a:moveTo>
                <a:cubicBezTo>
                  <a:pt x="19676" y="23355"/>
                  <a:pt x="19530" y="23413"/>
                  <a:pt x="19421" y="23521"/>
                </a:cubicBezTo>
                <a:cubicBezTo>
                  <a:pt x="19257" y="23685"/>
                  <a:pt x="19209" y="23930"/>
                  <a:pt x="19297" y="24145"/>
                </a:cubicBezTo>
                <a:cubicBezTo>
                  <a:pt x="19386" y="24358"/>
                  <a:pt x="19594" y="24497"/>
                  <a:pt x="19825" y="24497"/>
                </a:cubicBezTo>
                <a:cubicBezTo>
                  <a:pt x="20140" y="24497"/>
                  <a:pt x="20396" y="24241"/>
                  <a:pt x="20396" y="23926"/>
                </a:cubicBezTo>
                <a:lnTo>
                  <a:pt x="20396" y="23925"/>
                </a:lnTo>
                <a:cubicBezTo>
                  <a:pt x="20396" y="23694"/>
                  <a:pt x="20256" y="23486"/>
                  <a:pt x="20043" y="23398"/>
                </a:cubicBezTo>
                <a:cubicBezTo>
                  <a:pt x="19973" y="23369"/>
                  <a:pt x="19898" y="23355"/>
                  <a:pt x="19825" y="23355"/>
                </a:cubicBezTo>
                <a:close/>
                <a:moveTo>
                  <a:pt x="10221" y="23355"/>
                </a:moveTo>
                <a:cubicBezTo>
                  <a:pt x="10072" y="23355"/>
                  <a:pt x="9926" y="23413"/>
                  <a:pt x="9816" y="23522"/>
                </a:cubicBezTo>
                <a:cubicBezTo>
                  <a:pt x="9654" y="23686"/>
                  <a:pt x="9605" y="23932"/>
                  <a:pt x="9694" y="24145"/>
                </a:cubicBezTo>
                <a:cubicBezTo>
                  <a:pt x="9782" y="24357"/>
                  <a:pt x="9988" y="24497"/>
                  <a:pt x="10218" y="24497"/>
                </a:cubicBezTo>
                <a:cubicBezTo>
                  <a:pt x="10219" y="24497"/>
                  <a:pt x="10220" y="24497"/>
                  <a:pt x="10221" y="24497"/>
                </a:cubicBezTo>
                <a:cubicBezTo>
                  <a:pt x="10536" y="24497"/>
                  <a:pt x="10791" y="24241"/>
                  <a:pt x="10791" y="23926"/>
                </a:cubicBezTo>
                <a:lnTo>
                  <a:pt x="10791" y="23925"/>
                </a:lnTo>
                <a:cubicBezTo>
                  <a:pt x="10791" y="23694"/>
                  <a:pt x="10651" y="23486"/>
                  <a:pt x="10438" y="23398"/>
                </a:cubicBezTo>
                <a:cubicBezTo>
                  <a:pt x="10368" y="23369"/>
                  <a:pt x="10294" y="23355"/>
                  <a:pt x="10221" y="23355"/>
                </a:cubicBezTo>
                <a:close/>
                <a:moveTo>
                  <a:pt x="616" y="23356"/>
                </a:moveTo>
                <a:cubicBezTo>
                  <a:pt x="468" y="23356"/>
                  <a:pt x="322" y="23414"/>
                  <a:pt x="213" y="23524"/>
                </a:cubicBezTo>
                <a:cubicBezTo>
                  <a:pt x="50" y="23687"/>
                  <a:pt x="1" y="23932"/>
                  <a:pt x="89" y="24146"/>
                </a:cubicBezTo>
                <a:cubicBezTo>
                  <a:pt x="178" y="24359"/>
                  <a:pt x="386" y="24498"/>
                  <a:pt x="617" y="24498"/>
                </a:cubicBezTo>
                <a:cubicBezTo>
                  <a:pt x="933" y="24498"/>
                  <a:pt x="1188" y="24242"/>
                  <a:pt x="1187" y="23926"/>
                </a:cubicBezTo>
                <a:cubicBezTo>
                  <a:pt x="1187" y="23695"/>
                  <a:pt x="1047" y="23487"/>
                  <a:pt x="834" y="23399"/>
                </a:cubicBezTo>
                <a:cubicBezTo>
                  <a:pt x="764" y="23370"/>
                  <a:pt x="690" y="23356"/>
                  <a:pt x="616" y="23356"/>
                </a:cubicBezTo>
                <a:close/>
                <a:moveTo>
                  <a:pt x="3818" y="23355"/>
                </a:moveTo>
                <a:cubicBezTo>
                  <a:pt x="3669" y="23355"/>
                  <a:pt x="3523" y="23414"/>
                  <a:pt x="3414" y="23524"/>
                </a:cubicBezTo>
                <a:cubicBezTo>
                  <a:pt x="3250" y="23687"/>
                  <a:pt x="3203" y="23932"/>
                  <a:pt x="3291" y="24146"/>
                </a:cubicBezTo>
                <a:cubicBezTo>
                  <a:pt x="3380" y="24359"/>
                  <a:pt x="3588" y="24498"/>
                  <a:pt x="3818" y="24498"/>
                </a:cubicBezTo>
                <a:cubicBezTo>
                  <a:pt x="4134" y="24498"/>
                  <a:pt x="4390" y="24241"/>
                  <a:pt x="4389" y="23926"/>
                </a:cubicBezTo>
                <a:lnTo>
                  <a:pt x="4389" y="23925"/>
                </a:lnTo>
                <a:cubicBezTo>
                  <a:pt x="4389" y="23694"/>
                  <a:pt x="4249" y="23486"/>
                  <a:pt x="4036" y="23398"/>
                </a:cubicBezTo>
                <a:cubicBezTo>
                  <a:pt x="3965" y="23369"/>
                  <a:pt x="3892" y="23355"/>
                  <a:pt x="3818" y="23355"/>
                </a:cubicBezTo>
                <a:close/>
                <a:moveTo>
                  <a:pt x="7019" y="23355"/>
                </a:moveTo>
                <a:cubicBezTo>
                  <a:pt x="6870" y="23355"/>
                  <a:pt x="6724" y="23413"/>
                  <a:pt x="6614" y="23522"/>
                </a:cubicBezTo>
                <a:cubicBezTo>
                  <a:pt x="6451" y="23686"/>
                  <a:pt x="6402" y="23932"/>
                  <a:pt x="6491" y="24146"/>
                </a:cubicBezTo>
                <a:cubicBezTo>
                  <a:pt x="6580" y="24359"/>
                  <a:pt x="6788" y="24498"/>
                  <a:pt x="7019" y="24498"/>
                </a:cubicBezTo>
                <a:cubicBezTo>
                  <a:pt x="7335" y="24498"/>
                  <a:pt x="7590" y="24241"/>
                  <a:pt x="7590" y="23926"/>
                </a:cubicBezTo>
                <a:lnTo>
                  <a:pt x="7590" y="23925"/>
                </a:lnTo>
                <a:cubicBezTo>
                  <a:pt x="7589" y="23694"/>
                  <a:pt x="7450" y="23486"/>
                  <a:pt x="7236" y="23398"/>
                </a:cubicBezTo>
                <a:cubicBezTo>
                  <a:pt x="7166" y="23369"/>
                  <a:pt x="7092" y="23355"/>
                  <a:pt x="7019" y="23355"/>
                </a:cubicBezTo>
                <a:close/>
                <a:moveTo>
                  <a:pt x="23026" y="23356"/>
                </a:moveTo>
                <a:cubicBezTo>
                  <a:pt x="22877" y="23356"/>
                  <a:pt x="22731" y="23415"/>
                  <a:pt x="22622" y="23524"/>
                </a:cubicBezTo>
                <a:cubicBezTo>
                  <a:pt x="22459" y="23687"/>
                  <a:pt x="22410" y="23932"/>
                  <a:pt x="22498" y="24146"/>
                </a:cubicBezTo>
                <a:cubicBezTo>
                  <a:pt x="22587" y="24359"/>
                  <a:pt x="22796" y="24498"/>
                  <a:pt x="23026" y="24498"/>
                </a:cubicBezTo>
                <a:cubicBezTo>
                  <a:pt x="23342" y="24498"/>
                  <a:pt x="23597" y="24241"/>
                  <a:pt x="23597" y="23926"/>
                </a:cubicBezTo>
                <a:lnTo>
                  <a:pt x="23597" y="23925"/>
                </a:lnTo>
                <a:cubicBezTo>
                  <a:pt x="23596" y="23694"/>
                  <a:pt x="23457" y="23487"/>
                  <a:pt x="23243" y="23399"/>
                </a:cubicBezTo>
                <a:cubicBezTo>
                  <a:pt x="23172" y="23370"/>
                  <a:pt x="23099" y="23356"/>
                  <a:pt x="23026" y="23356"/>
                </a:cubicBezTo>
                <a:close/>
              </a:path>
            </a:pathLst>
          </a:custGeom>
          <a:solidFill>
            <a:schemeClr val="lt1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334;p14"/>
          <p:cNvSpPr/>
          <p:nvPr/>
        </p:nvSpPr>
        <p:spPr>
          <a:xfrm rot="14597400">
            <a:off x="8453160" y="4224960"/>
            <a:ext cx="828000" cy="435960"/>
          </a:xfrm>
          <a:custGeom>
            <a:avLst/>
            <a:gdLst>
              <a:gd name="textAreaLeft" fmla="*/ 0 w 828000"/>
              <a:gd name="textAreaRight" fmla="*/ 828360 w 828000"/>
              <a:gd name="textAreaTop" fmla="*/ 0 h 435960"/>
              <a:gd name="textAreaBottom" fmla="*/ 436320 h 435960"/>
            </a:gdLst>
            <a:ahLst/>
            <a:rect l="textAreaLeft" t="textAreaTop" r="textAreaRight" b="textAreaBottom"/>
            <a:pathLst>
              <a:path w="17162" h="9040">
                <a:moveTo>
                  <a:pt x="16106" y="1"/>
                </a:moveTo>
                <a:cubicBezTo>
                  <a:pt x="16013" y="1"/>
                  <a:pt x="15919" y="15"/>
                  <a:pt x="15833" y="44"/>
                </a:cubicBezTo>
                <a:cubicBezTo>
                  <a:pt x="15118" y="286"/>
                  <a:pt x="14527" y="1398"/>
                  <a:pt x="13783" y="2420"/>
                </a:cubicBezTo>
                <a:cubicBezTo>
                  <a:pt x="13146" y="2887"/>
                  <a:pt x="12490" y="3325"/>
                  <a:pt x="11816" y="3736"/>
                </a:cubicBezTo>
                <a:cubicBezTo>
                  <a:pt x="12281" y="3366"/>
                  <a:pt x="12824" y="2840"/>
                  <a:pt x="12930" y="2339"/>
                </a:cubicBezTo>
                <a:cubicBezTo>
                  <a:pt x="12967" y="2162"/>
                  <a:pt x="12934" y="1962"/>
                  <a:pt x="12805" y="1837"/>
                </a:cubicBezTo>
                <a:cubicBezTo>
                  <a:pt x="12720" y="1755"/>
                  <a:pt x="12605" y="1718"/>
                  <a:pt x="12487" y="1718"/>
                </a:cubicBezTo>
                <a:cubicBezTo>
                  <a:pt x="12352" y="1718"/>
                  <a:pt x="12211" y="1766"/>
                  <a:pt x="12102" y="1847"/>
                </a:cubicBezTo>
                <a:cubicBezTo>
                  <a:pt x="11628" y="2201"/>
                  <a:pt x="11467" y="3188"/>
                  <a:pt x="11154" y="4126"/>
                </a:cubicBezTo>
                <a:cubicBezTo>
                  <a:pt x="10686" y="4394"/>
                  <a:pt x="10211" y="4648"/>
                  <a:pt x="9728" y="4888"/>
                </a:cubicBezTo>
                <a:cubicBezTo>
                  <a:pt x="10190" y="4522"/>
                  <a:pt x="10842" y="3911"/>
                  <a:pt x="10894" y="3343"/>
                </a:cubicBezTo>
                <a:cubicBezTo>
                  <a:pt x="10909" y="3172"/>
                  <a:pt x="10855" y="2984"/>
                  <a:pt x="10717" y="2880"/>
                </a:cubicBezTo>
                <a:cubicBezTo>
                  <a:pt x="10643" y="2824"/>
                  <a:pt x="10554" y="2799"/>
                  <a:pt x="10463" y="2799"/>
                </a:cubicBezTo>
                <a:cubicBezTo>
                  <a:pt x="10314" y="2799"/>
                  <a:pt x="10159" y="2865"/>
                  <a:pt x="10048" y="2970"/>
                </a:cubicBezTo>
                <a:cubicBezTo>
                  <a:pt x="9639" y="3357"/>
                  <a:pt x="9497" y="4185"/>
                  <a:pt x="9299" y="5097"/>
                </a:cubicBezTo>
                <a:cubicBezTo>
                  <a:pt x="8794" y="5338"/>
                  <a:pt x="8282" y="5565"/>
                  <a:pt x="7764" y="5775"/>
                </a:cubicBezTo>
                <a:cubicBezTo>
                  <a:pt x="8039" y="5595"/>
                  <a:pt x="8387" y="5357"/>
                  <a:pt x="8680" y="5122"/>
                </a:cubicBezTo>
                <a:cubicBezTo>
                  <a:pt x="9433" y="4519"/>
                  <a:pt x="9079" y="3951"/>
                  <a:pt x="8939" y="3819"/>
                </a:cubicBezTo>
                <a:cubicBezTo>
                  <a:pt x="8854" y="3738"/>
                  <a:pt x="8733" y="3686"/>
                  <a:pt x="8594" y="3686"/>
                </a:cubicBezTo>
                <a:cubicBezTo>
                  <a:pt x="8344" y="3686"/>
                  <a:pt x="8035" y="3855"/>
                  <a:pt x="7775" y="4329"/>
                </a:cubicBezTo>
                <a:cubicBezTo>
                  <a:pt x="7394" y="5023"/>
                  <a:pt x="7307" y="5698"/>
                  <a:pt x="7284" y="5965"/>
                </a:cubicBezTo>
                <a:cubicBezTo>
                  <a:pt x="6668" y="6203"/>
                  <a:pt x="6043" y="6420"/>
                  <a:pt x="5411" y="6614"/>
                </a:cubicBezTo>
                <a:cubicBezTo>
                  <a:pt x="5704" y="6425"/>
                  <a:pt x="6096" y="6160"/>
                  <a:pt x="6423" y="5897"/>
                </a:cubicBezTo>
                <a:cubicBezTo>
                  <a:pt x="7198" y="5277"/>
                  <a:pt x="6834" y="4693"/>
                  <a:pt x="6690" y="4557"/>
                </a:cubicBezTo>
                <a:cubicBezTo>
                  <a:pt x="6603" y="4474"/>
                  <a:pt x="6478" y="4421"/>
                  <a:pt x="6335" y="4421"/>
                </a:cubicBezTo>
                <a:cubicBezTo>
                  <a:pt x="6078" y="4421"/>
                  <a:pt x="5760" y="4594"/>
                  <a:pt x="5493" y="5081"/>
                </a:cubicBezTo>
                <a:cubicBezTo>
                  <a:pt x="5112" y="5776"/>
                  <a:pt x="5015" y="6452"/>
                  <a:pt x="4990" y="6741"/>
                </a:cubicBezTo>
                <a:cubicBezTo>
                  <a:pt x="4325" y="6934"/>
                  <a:pt x="3655" y="7104"/>
                  <a:pt x="2978" y="7249"/>
                </a:cubicBezTo>
                <a:cubicBezTo>
                  <a:pt x="3314" y="7096"/>
                  <a:pt x="3744" y="6887"/>
                  <a:pt x="4113" y="6672"/>
                </a:cubicBezTo>
                <a:cubicBezTo>
                  <a:pt x="5036" y="6135"/>
                  <a:pt x="4743" y="5455"/>
                  <a:pt x="4611" y="5286"/>
                </a:cubicBezTo>
                <a:cubicBezTo>
                  <a:pt x="4515" y="5165"/>
                  <a:pt x="4356" y="5079"/>
                  <a:pt x="4161" y="5079"/>
                </a:cubicBezTo>
                <a:cubicBezTo>
                  <a:pt x="3901" y="5079"/>
                  <a:pt x="3576" y="5231"/>
                  <a:pt x="3255" y="5655"/>
                </a:cubicBezTo>
                <a:cubicBezTo>
                  <a:pt x="2730" y="6345"/>
                  <a:pt x="2523" y="7062"/>
                  <a:pt x="2451" y="7357"/>
                </a:cubicBezTo>
                <a:cubicBezTo>
                  <a:pt x="1653" y="7511"/>
                  <a:pt x="851" y="7631"/>
                  <a:pt x="45" y="7716"/>
                </a:cubicBezTo>
                <a:cubicBezTo>
                  <a:pt x="34" y="7768"/>
                  <a:pt x="20" y="7818"/>
                  <a:pt x="1" y="7868"/>
                </a:cubicBezTo>
                <a:lnTo>
                  <a:pt x="0" y="7871"/>
                </a:lnTo>
                <a:cubicBezTo>
                  <a:pt x="520" y="7818"/>
                  <a:pt x="1037" y="7751"/>
                  <a:pt x="1553" y="7668"/>
                </a:cubicBezTo>
                <a:cubicBezTo>
                  <a:pt x="1872" y="7617"/>
                  <a:pt x="2192" y="7562"/>
                  <a:pt x="2510" y="7499"/>
                </a:cubicBezTo>
                <a:cubicBezTo>
                  <a:pt x="2845" y="7855"/>
                  <a:pt x="4038" y="9039"/>
                  <a:pt x="5092" y="9039"/>
                </a:cubicBezTo>
                <a:cubicBezTo>
                  <a:pt x="5149" y="9039"/>
                  <a:pt x="5207" y="9036"/>
                  <a:pt x="5264" y="9028"/>
                </a:cubicBezTo>
                <a:cubicBezTo>
                  <a:pt x="5512" y="8995"/>
                  <a:pt x="5761" y="8859"/>
                  <a:pt x="5867" y="8631"/>
                </a:cubicBezTo>
                <a:cubicBezTo>
                  <a:pt x="6017" y="8309"/>
                  <a:pt x="5831" y="7911"/>
                  <a:pt x="5538" y="7714"/>
                </a:cubicBezTo>
                <a:cubicBezTo>
                  <a:pt x="5120" y="7430"/>
                  <a:pt x="4091" y="7373"/>
                  <a:pt x="3329" y="7373"/>
                </a:cubicBezTo>
                <a:cubicBezTo>
                  <a:pt x="3255" y="7373"/>
                  <a:pt x="3184" y="7373"/>
                  <a:pt x="3116" y="7374"/>
                </a:cubicBezTo>
                <a:cubicBezTo>
                  <a:pt x="3790" y="7227"/>
                  <a:pt x="4458" y="7056"/>
                  <a:pt x="5119" y="6862"/>
                </a:cubicBezTo>
                <a:cubicBezTo>
                  <a:pt x="5408" y="7104"/>
                  <a:pt x="6404" y="7886"/>
                  <a:pt x="7245" y="7886"/>
                </a:cubicBezTo>
                <a:cubicBezTo>
                  <a:pt x="7343" y="7886"/>
                  <a:pt x="7439" y="7875"/>
                  <a:pt x="7532" y="7851"/>
                </a:cubicBezTo>
                <a:cubicBezTo>
                  <a:pt x="7734" y="7800"/>
                  <a:pt x="7924" y="7663"/>
                  <a:pt x="7989" y="7466"/>
                </a:cubicBezTo>
                <a:cubicBezTo>
                  <a:pt x="8080" y="7188"/>
                  <a:pt x="7889" y="6880"/>
                  <a:pt x="7630" y="6746"/>
                </a:cubicBezTo>
                <a:cubicBezTo>
                  <a:pt x="7440" y="6648"/>
                  <a:pt x="7125" y="6613"/>
                  <a:pt x="6779" y="6613"/>
                </a:cubicBezTo>
                <a:cubicBezTo>
                  <a:pt x="6403" y="6613"/>
                  <a:pt x="5990" y="6654"/>
                  <a:pt x="5661" y="6696"/>
                </a:cubicBezTo>
                <a:cubicBezTo>
                  <a:pt x="5942" y="6607"/>
                  <a:pt x="6221" y="6514"/>
                  <a:pt x="6500" y="6417"/>
                </a:cubicBezTo>
                <a:cubicBezTo>
                  <a:pt x="6820" y="6304"/>
                  <a:pt x="7136" y="6186"/>
                  <a:pt x="7452" y="6063"/>
                </a:cubicBezTo>
                <a:cubicBezTo>
                  <a:pt x="7785" y="6285"/>
                  <a:pt x="8887" y="6975"/>
                  <a:pt x="9733" y="6975"/>
                </a:cubicBezTo>
                <a:cubicBezTo>
                  <a:pt x="9841" y="6975"/>
                  <a:pt x="9945" y="6964"/>
                  <a:pt x="10042" y="6939"/>
                </a:cubicBezTo>
                <a:cubicBezTo>
                  <a:pt x="10239" y="6890"/>
                  <a:pt x="10425" y="6756"/>
                  <a:pt x="10489" y="6564"/>
                </a:cubicBezTo>
                <a:cubicBezTo>
                  <a:pt x="10579" y="6290"/>
                  <a:pt x="10391" y="5989"/>
                  <a:pt x="10137" y="5858"/>
                </a:cubicBezTo>
                <a:cubicBezTo>
                  <a:pt x="9912" y="5742"/>
                  <a:pt x="9631" y="5695"/>
                  <a:pt x="9308" y="5695"/>
                </a:cubicBezTo>
                <a:cubicBezTo>
                  <a:pt x="8905" y="5695"/>
                  <a:pt x="8438" y="5767"/>
                  <a:pt x="7933" y="5870"/>
                </a:cubicBezTo>
                <a:cubicBezTo>
                  <a:pt x="8581" y="5602"/>
                  <a:pt x="9218" y="5312"/>
                  <a:pt x="9843" y="5000"/>
                </a:cubicBezTo>
                <a:cubicBezTo>
                  <a:pt x="9985" y="5101"/>
                  <a:pt x="10372" y="5337"/>
                  <a:pt x="11299" y="5729"/>
                </a:cubicBezTo>
                <a:cubicBezTo>
                  <a:pt x="11509" y="5818"/>
                  <a:pt x="11688" y="5854"/>
                  <a:pt x="11841" y="5854"/>
                </a:cubicBezTo>
                <a:cubicBezTo>
                  <a:pt x="12340" y="5854"/>
                  <a:pt x="12549" y="5472"/>
                  <a:pt x="12588" y="5326"/>
                </a:cubicBezTo>
                <a:cubicBezTo>
                  <a:pt x="12676" y="5005"/>
                  <a:pt x="12430" y="4536"/>
                  <a:pt x="11577" y="4534"/>
                </a:cubicBezTo>
                <a:cubicBezTo>
                  <a:pt x="11191" y="4535"/>
                  <a:pt x="10807" y="4589"/>
                  <a:pt x="10435" y="4694"/>
                </a:cubicBezTo>
                <a:cubicBezTo>
                  <a:pt x="10676" y="4567"/>
                  <a:pt x="10914" y="4437"/>
                  <a:pt x="11150" y="4302"/>
                </a:cubicBezTo>
                <a:cubicBezTo>
                  <a:pt x="11270" y="4234"/>
                  <a:pt x="11390" y="4164"/>
                  <a:pt x="11509" y="4094"/>
                </a:cubicBezTo>
                <a:cubicBezTo>
                  <a:pt x="11795" y="4171"/>
                  <a:pt x="12565" y="4358"/>
                  <a:pt x="13278" y="4358"/>
                </a:cubicBezTo>
                <a:cubicBezTo>
                  <a:pt x="13662" y="4358"/>
                  <a:pt x="14031" y="4303"/>
                  <a:pt x="14299" y="4148"/>
                </a:cubicBezTo>
                <a:cubicBezTo>
                  <a:pt x="14472" y="4047"/>
                  <a:pt x="14614" y="3869"/>
                  <a:pt x="14621" y="3668"/>
                </a:cubicBezTo>
                <a:cubicBezTo>
                  <a:pt x="14633" y="3386"/>
                  <a:pt x="14372" y="3150"/>
                  <a:pt x="14095" y="3095"/>
                </a:cubicBezTo>
                <a:cubicBezTo>
                  <a:pt x="14035" y="3083"/>
                  <a:pt x="13973" y="3077"/>
                  <a:pt x="13908" y="3077"/>
                </a:cubicBezTo>
                <a:cubicBezTo>
                  <a:pt x="13418" y="3077"/>
                  <a:pt x="12792" y="3401"/>
                  <a:pt x="12108" y="3733"/>
                </a:cubicBezTo>
                <a:cubicBezTo>
                  <a:pt x="12698" y="3365"/>
                  <a:pt x="13273" y="2978"/>
                  <a:pt x="13831" y="2570"/>
                </a:cubicBezTo>
                <a:cubicBezTo>
                  <a:pt x="14579" y="2362"/>
                  <a:pt x="17162" y="1549"/>
                  <a:pt x="16711" y="319"/>
                </a:cubicBezTo>
                <a:cubicBezTo>
                  <a:pt x="16599" y="104"/>
                  <a:pt x="16353" y="1"/>
                  <a:pt x="16106" y="1"/>
                </a:cubicBezTo>
                <a:close/>
              </a:path>
            </a:pathLst>
          </a:custGeom>
          <a:solidFill>
            <a:srgbClr val="ec5a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1" name="Google Shape;335;p14"/>
          <p:cNvSpPr/>
          <p:nvPr/>
        </p:nvSpPr>
        <p:spPr>
          <a:xfrm rot="14597400">
            <a:off x="8222040" y="4195800"/>
            <a:ext cx="897120" cy="840600"/>
          </a:xfrm>
          <a:custGeom>
            <a:avLst/>
            <a:gdLst>
              <a:gd name="textAreaLeft" fmla="*/ 0 w 897120"/>
              <a:gd name="textAreaRight" fmla="*/ 897480 w 897120"/>
              <a:gd name="textAreaTop" fmla="*/ 0 h 840600"/>
              <a:gd name="textAreaBottom" fmla="*/ 840960 h 840600"/>
            </a:gdLst>
            <a:ahLst/>
            <a:rect l="textAreaLeft" t="textAreaTop" r="textAreaRight" b="textAreaBottom"/>
            <a:pathLst>
              <a:path w="18594" h="17423">
                <a:moveTo>
                  <a:pt x="17543" y="0"/>
                </a:moveTo>
                <a:cubicBezTo>
                  <a:pt x="16219" y="0"/>
                  <a:pt x="14492" y="2057"/>
                  <a:pt x="13951" y="2747"/>
                </a:cubicBezTo>
                <a:cubicBezTo>
                  <a:pt x="13143" y="3236"/>
                  <a:pt x="12353" y="3756"/>
                  <a:pt x="11579" y="4308"/>
                </a:cubicBezTo>
                <a:cubicBezTo>
                  <a:pt x="12460" y="3529"/>
                  <a:pt x="13287" y="2838"/>
                  <a:pt x="13428" y="2139"/>
                </a:cubicBezTo>
                <a:cubicBezTo>
                  <a:pt x="13504" y="1759"/>
                  <a:pt x="13344" y="1306"/>
                  <a:pt x="12982" y="1172"/>
                </a:cubicBezTo>
                <a:cubicBezTo>
                  <a:pt x="12908" y="1144"/>
                  <a:pt x="12830" y="1132"/>
                  <a:pt x="12753" y="1132"/>
                </a:cubicBezTo>
                <a:cubicBezTo>
                  <a:pt x="12559" y="1132"/>
                  <a:pt x="12363" y="1209"/>
                  <a:pt x="12206" y="1327"/>
                </a:cubicBezTo>
                <a:cubicBezTo>
                  <a:pt x="11247" y="2056"/>
                  <a:pt x="10891" y="4253"/>
                  <a:pt x="10808" y="4872"/>
                </a:cubicBezTo>
                <a:cubicBezTo>
                  <a:pt x="10657" y="4986"/>
                  <a:pt x="10507" y="5101"/>
                  <a:pt x="10357" y="5217"/>
                </a:cubicBezTo>
                <a:cubicBezTo>
                  <a:pt x="10065" y="5444"/>
                  <a:pt x="9775" y="5675"/>
                  <a:pt x="9488" y="5911"/>
                </a:cubicBezTo>
                <a:cubicBezTo>
                  <a:pt x="9757" y="5569"/>
                  <a:pt x="10060" y="5112"/>
                  <a:pt x="10290" y="4555"/>
                </a:cubicBezTo>
                <a:cubicBezTo>
                  <a:pt x="10736" y="3479"/>
                  <a:pt x="10274" y="2922"/>
                  <a:pt x="9823" y="2863"/>
                </a:cubicBezTo>
                <a:cubicBezTo>
                  <a:pt x="9799" y="2860"/>
                  <a:pt x="9771" y="2858"/>
                  <a:pt x="9739" y="2858"/>
                </a:cubicBezTo>
                <a:cubicBezTo>
                  <a:pt x="9402" y="2858"/>
                  <a:pt x="8630" y="3061"/>
                  <a:pt x="8636" y="4278"/>
                </a:cubicBezTo>
                <a:cubicBezTo>
                  <a:pt x="8644" y="5653"/>
                  <a:pt x="8739" y="6264"/>
                  <a:pt x="8792" y="6497"/>
                </a:cubicBezTo>
                <a:cubicBezTo>
                  <a:pt x="8069" y="7121"/>
                  <a:pt x="7369" y="7770"/>
                  <a:pt x="6691" y="8447"/>
                </a:cubicBezTo>
                <a:cubicBezTo>
                  <a:pt x="7402" y="7397"/>
                  <a:pt x="7928" y="6448"/>
                  <a:pt x="7865" y="5675"/>
                </a:cubicBezTo>
                <a:cubicBezTo>
                  <a:pt x="7833" y="5285"/>
                  <a:pt x="7551" y="4891"/>
                  <a:pt x="7160" y="4861"/>
                </a:cubicBezTo>
                <a:cubicBezTo>
                  <a:pt x="7144" y="4860"/>
                  <a:pt x="7127" y="4859"/>
                  <a:pt x="7111" y="4859"/>
                </a:cubicBezTo>
                <a:cubicBezTo>
                  <a:pt x="6853" y="4859"/>
                  <a:pt x="6607" y="5018"/>
                  <a:pt x="6450" y="5226"/>
                </a:cubicBezTo>
                <a:cubicBezTo>
                  <a:pt x="5720" y="6198"/>
                  <a:pt x="6076" y="8347"/>
                  <a:pt x="6194" y="8952"/>
                </a:cubicBezTo>
                <a:cubicBezTo>
                  <a:pt x="5874" y="9285"/>
                  <a:pt x="5558" y="9623"/>
                  <a:pt x="5249" y="9967"/>
                </a:cubicBezTo>
                <a:cubicBezTo>
                  <a:pt x="4980" y="10266"/>
                  <a:pt x="4715" y="10570"/>
                  <a:pt x="4455" y="10877"/>
                </a:cubicBezTo>
                <a:cubicBezTo>
                  <a:pt x="4890" y="10122"/>
                  <a:pt x="5478" y="8976"/>
                  <a:pt x="5427" y="8369"/>
                </a:cubicBezTo>
                <a:cubicBezTo>
                  <a:pt x="5394" y="7971"/>
                  <a:pt x="5106" y="7568"/>
                  <a:pt x="4708" y="7538"/>
                </a:cubicBezTo>
                <a:cubicBezTo>
                  <a:pt x="4691" y="7537"/>
                  <a:pt x="4675" y="7536"/>
                  <a:pt x="4659" y="7536"/>
                </a:cubicBezTo>
                <a:cubicBezTo>
                  <a:pt x="4394" y="7536"/>
                  <a:pt x="4143" y="7698"/>
                  <a:pt x="3983" y="7911"/>
                </a:cubicBezTo>
                <a:cubicBezTo>
                  <a:pt x="3234" y="8909"/>
                  <a:pt x="3791" y="10925"/>
                  <a:pt x="3963" y="11473"/>
                </a:cubicBezTo>
                <a:cubicBezTo>
                  <a:pt x="3368" y="12205"/>
                  <a:pt x="2802" y="12958"/>
                  <a:pt x="2263" y="13730"/>
                </a:cubicBezTo>
                <a:cubicBezTo>
                  <a:pt x="2681" y="12763"/>
                  <a:pt x="3260" y="11239"/>
                  <a:pt x="3109" y="10497"/>
                </a:cubicBezTo>
                <a:cubicBezTo>
                  <a:pt x="3014" y="10035"/>
                  <a:pt x="2626" y="9600"/>
                  <a:pt x="2156" y="9600"/>
                </a:cubicBezTo>
                <a:cubicBezTo>
                  <a:pt x="2146" y="9600"/>
                  <a:pt x="2136" y="9600"/>
                  <a:pt x="2125" y="9601"/>
                </a:cubicBezTo>
                <a:cubicBezTo>
                  <a:pt x="1783" y="9615"/>
                  <a:pt x="1479" y="9856"/>
                  <a:pt x="1308" y="10153"/>
                </a:cubicBezTo>
                <a:cubicBezTo>
                  <a:pt x="552" y="11454"/>
                  <a:pt x="1500" y="13785"/>
                  <a:pt x="1789" y="14427"/>
                </a:cubicBezTo>
                <a:cubicBezTo>
                  <a:pt x="1543" y="14796"/>
                  <a:pt x="1303" y="15169"/>
                  <a:pt x="1072" y="15546"/>
                </a:cubicBezTo>
                <a:cubicBezTo>
                  <a:pt x="697" y="16153"/>
                  <a:pt x="340" y="16770"/>
                  <a:pt x="0" y="17396"/>
                </a:cubicBezTo>
                <a:lnTo>
                  <a:pt x="4" y="17396"/>
                </a:lnTo>
                <a:cubicBezTo>
                  <a:pt x="77" y="17399"/>
                  <a:pt x="149" y="17408"/>
                  <a:pt x="220" y="17422"/>
                </a:cubicBezTo>
                <a:cubicBezTo>
                  <a:pt x="750" y="16450"/>
                  <a:pt x="1322" y="15502"/>
                  <a:pt x="1937" y="14577"/>
                </a:cubicBezTo>
                <a:cubicBezTo>
                  <a:pt x="2141" y="14609"/>
                  <a:pt x="2495" y="14654"/>
                  <a:pt x="2940" y="14654"/>
                </a:cubicBezTo>
                <a:cubicBezTo>
                  <a:pt x="3388" y="14654"/>
                  <a:pt x="3929" y="14609"/>
                  <a:pt x="4504" y="14459"/>
                </a:cubicBezTo>
                <a:cubicBezTo>
                  <a:pt x="5735" y="14139"/>
                  <a:pt x="5922" y="13372"/>
                  <a:pt x="5681" y="12942"/>
                </a:cubicBezTo>
                <a:cubicBezTo>
                  <a:pt x="5588" y="12778"/>
                  <a:pt x="5264" y="12418"/>
                  <a:pt x="4734" y="12418"/>
                </a:cubicBezTo>
                <a:cubicBezTo>
                  <a:pt x="4441" y="12418"/>
                  <a:pt x="4086" y="12528"/>
                  <a:pt x="3673" y="12842"/>
                </a:cubicBezTo>
                <a:cubicBezTo>
                  <a:pt x="3208" y="13194"/>
                  <a:pt x="2719" y="13627"/>
                  <a:pt x="2350" y="13969"/>
                </a:cubicBezTo>
                <a:cubicBezTo>
                  <a:pt x="2887" y="13193"/>
                  <a:pt x="3453" y="12436"/>
                  <a:pt x="4047" y="11700"/>
                </a:cubicBezTo>
                <a:cubicBezTo>
                  <a:pt x="4354" y="11797"/>
                  <a:pt x="5007" y="11970"/>
                  <a:pt x="5818" y="11970"/>
                </a:cubicBezTo>
                <a:cubicBezTo>
                  <a:pt x="6006" y="11970"/>
                  <a:pt x="6201" y="11961"/>
                  <a:pt x="6403" y="11939"/>
                </a:cubicBezTo>
                <a:cubicBezTo>
                  <a:pt x="7578" y="11814"/>
                  <a:pt x="7857" y="11135"/>
                  <a:pt x="7694" y="10705"/>
                </a:cubicBezTo>
                <a:cubicBezTo>
                  <a:pt x="7625" y="10524"/>
                  <a:pt x="7327" y="10081"/>
                  <a:pt x="6728" y="10081"/>
                </a:cubicBezTo>
                <a:cubicBezTo>
                  <a:pt x="6489" y="10081"/>
                  <a:pt x="6202" y="10151"/>
                  <a:pt x="5863" y="10337"/>
                </a:cubicBezTo>
                <a:cubicBezTo>
                  <a:pt x="5361" y="10611"/>
                  <a:pt x="4821" y="10966"/>
                  <a:pt x="4427" y="11236"/>
                </a:cubicBezTo>
                <a:cubicBezTo>
                  <a:pt x="5005" y="10542"/>
                  <a:pt x="5605" y="9868"/>
                  <a:pt x="6231" y="9215"/>
                </a:cubicBezTo>
                <a:cubicBezTo>
                  <a:pt x="6515" y="9306"/>
                  <a:pt x="7166" y="9487"/>
                  <a:pt x="7983" y="9487"/>
                </a:cubicBezTo>
                <a:cubicBezTo>
                  <a:pt x="8165" y="9487"/>
                  <a:pt x="8355" y="9478"/>
                  <a:pt x="8551" y="9457"/>
                </a:cubicBezTo>
                <a:cubicBezTo>
                  <a:pt x="9693" y="9335"/>
                  <a:pt x="9964" y="8674"/>
                  <a:pt x="9807" y="8258"/>
                </a:cubicBezTo>
                <a:cubicBezTo>
                  <a:pt x="9740" y="8081"/>
                  <a:pt x="9449" y="7650"/>
                  <a:pt x="8867" y="7650"/>
                </a:cubicBezTo>
                <a:cubicBezTo>
                  <a:pt x="8635" y="7650"/>
                  <a:pt x="8356" y="7719"/>
                  <a:pt x="8027" y="7899"/>
                </a:cubicBezTo>
                <a:cubicBezTo>
                  <a:pt x="7576" y="8146"/>
                  <a:pt x="7094" y="8459"/>
                  <a:pt x="6721" y="8712"/>
                </a:cubicBezTo>
                <a:cubicBezTo>
                  <a:pt x="7260" y="8169"/>
                  <a:pt x="7814" y="7642"/>
                  <a:pt x="8384" y="7133"/>
                </a:cubicBezTo>
                <a:cubicBezTo>
                  <a:pt x="9221" y="7286"/>
                  <a:pt x="9997" y="7451"/>
                  <a:pt x="10631" y="7451"/>
                </a:cubicBezTo>
                <a:cubicBezTo>
                  <a:pt x="10946" y="7451"/>
                  <a:pt x="11225" y="7411"/>
                  <a:pt x="11459" y="7307"/>
                </a:cubicBezTo>
                <a:cubicBezTo>
                  <a:pt x="11765" y="7171"/>
                  <a:pt x="12008" y="6833"/>
                  <a:pt x="11924" y="6511"/>
                </a:cubicBezTo>
                <a:cubicBezTo>
                  <a:pt x="11865" y="6282"/>
                  <a:pt x="11658" y="6115"/>
                  <a:pt x="11432" y="6044"/>
                </a:cubicBezTo>
                <a:cubicBezTo>
                  <a:pt x="11301" y="6003"/>
                  <a:pt x="11158" y="5985"/>
                  <a:pt x="11008" y="5985"/>
                </a:cubicBezTo>
                <a:cubicBezTo>
                  <a:pt x="10309" y="5985"/>
                  <a:pt x="9452" y="6381"/>
                  <a:pt x="8872" y="6701"/>
                </a:cubicBezTo>
                <a:cubicBezTo>
                  <a:pt x="9429" y="6220"/>
                  <a:pt x="10000" y="5754"/>
                  <a:pt x="10582" y="5304"/>
                </a:cubicBezTo>
                <a:cubicBezTo>
                  <a:pt x="11428" y="5365"/>
                  <a:pt x="12266" y="5512"/>
                  <a:pt x="12945" y="5512"/>
                </a:cubicBezTo>
                <a:cubicBezTo>
                  <a:pt x="13348" y="5512"/>
                  <a:pt x="13695" y="5460"/>
                  <a:pt x="13954" y="5307"/>
                </a:cubicBezTo>
                <a:cubicBezTo>
                  <a:pt x="14254" y="5129"/>
                  <a:pt x="14463" y="4749"/>
                  <a:pt x="14336" y="4427"/>
                </a:cubicBezTo>
                <a:cubicBezTo>
                  <a:pt x="14247" y="4198"/>
                  <a:pt x="14012" y="4050"/>
                  <a:pt x="13769" y="4005"/>
                </a:cubicBezTo>
                <a:cubicBezTo>
                  <a:pt x="13681" y="3988"/>
                  <a:pt x="13588" y="3980"/>
                  <a:pt x="13492" y="3980"/>
                </a:cubicBezTo>
                <a:cubicBezTo>
                  <a:pt x="12842" y="3980"/>
                  <a:pt x="12042" y="4335"/>
                  <a:pt x="11423" y="4676"/>
                </a:cubicBezTo>
                <a:cubicBezTo>
                  <a:pt x="12294" y="4041"/>
                  <a:pt x="13191" y="3445"/>
                  <a:pt x="14114" y="2888"/>
                </a:cubicBezTo>
                <a:cubicBezTo>
                  <a:pt x="15793" y="2486"/>
                  <a:pt x="17507" y="2326"/>
                  <a:pt x="18186" y="1552"/>
                </a:cubicBezTo>
                <a:cubicBezTo>
                  <a:pt x="18488" y="1207"/>
                  <a:pt x="18593" y="649"/>
                  <a:pt x="18302" y="298"/>
                </a:cubicBezTo>
                <a:cubicBezTo>
                  <a:pt x="18076" y="89"/>
                  <a:pt x="17818" y="0"/>
                  <a:pt x="17543" y="0"/>
                </a:cubicBezTo>
                <a:close/>
              </a:path>
            </a:pathLst>
          </a:custGeom>
          <a:solidFill>
            <a:srgbClr val="ffa40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2" name="Google Shape;336;p14"/>
          <p:cNvSpPr/>
          <p:nvPr/>
        </p:nvSpPr>
        <p:spPr>
          <a:xfrm rot="3798000">
            <a:off x="-94680" y="468360"/>
            <a:ext cx="828000" cy="435960"/>
          </a:xfrm>
          <a:custGeom>
            <a:avLst/>
            <a:gdLst>
              <a:gd name="textAreaLeft" fmla="*/ 0 w 828000"/>
              <a:gd name="textAreaRight" fmla="*/ 828360 w 828000"/>
              <a:gd name="textAreaTop" fmla="*/ 0 h 435960"/>
              <a:gd name="textAreaBottom" fmla="*/ 436320 h 435960"/>
            </a:gdLst>
            <a:ahLst/>
            <a:rect l="textAreaLeft" t="textAreaTop" r="textAreaRight" b="textAreaBottom"/>
            <a:pathLst>
              <a:path w="17162" h="9040">
                <a:moveTo>
                  <a:pt x="16106" y="1"/>
                </a:moveTo>
                <a:cubicBezTo>
                  <a:pt x="16013" y="1"/>
                  <a:pt x="15919" y="15"/>
                  <a:pt x="15833" y="44"/>
                </a:cubicBezTo>
                <a:cubicBezTo>
                  <a:pt x="15118" y="286"/>
                  <a:pt x="14527" y="1398"/>
                  <a:pt x="13783" y="2420"/>
                </a:cubicBezTo>
                <a:cubicBezTo>
                  <a:pt x="13146" y="2887"/>
                  <a:pt x="12490" y="3325"/>
                  <a:pt x="11816" y="3736"/>
                </a:cubicBezTo>
                <a:cubicBezTo>
                  <a:pt x="12281" y="3366"/>
                  <a:pt x="12824" y="2840"/>
                  <a:pt x="12930" y="2339"/>
                </a:cubicBezTo>
                <a:cubicBezTo>
                  <a:pt x="12967" y="2162"/>
                  <a:pt x="12934" y="1962"/>
                  <a:pt x="12805" y="1837"/>
                </a:cubicBezTo>
                <a:cubicBezTo>
                  <a:pt x="12720" y="1755"/>
                  <a:pt x="12605" y="1718"/>
                  <a:pt x="12487" y="1718"/>
                </a:cubicBezTo>
                <a:cubicBezTo>
                  <a:pt x="12352" y="1718"/>
                  <a:pt x="12211" y="1766"/>
                  <a:pt x="12102" y="1847"/>
                </a:cubicBezTo>
                <a:cubicBezTo>
                  <a:pt x="11628" y="2201"/>
                  <a:pt x="11467" y="3188"/>
                  <a:pt x="11154" y="4126"/>
                </a:cubicBezTo>
                <a:cubicBezTo>
                  <a:pt x="10686" y="4394"/>
                  <a:pt x="10211" y="4648"/>
                  <a:pt x="9728" y="4888"/>
                </a:cubicBezTo>
                <a:cubicBezTo>
                  <a:pt x="10190" y="4522"/>
                  <a:pt x="10842" y="3911"/>
                  <a:pt x="10894" y="3343"/>
                </a:cubicBezTo>
                <a:cubicBezTo>
                  <a:pt x="10909" y="3172"/>
                  <a:pt x="10855" y="2984"/>
                  <a:pt x="10717" y="2880"/>
                </a:cubicBezTo>
                <a:cubicBezTo>
                  <a:pt x="10643" y="2824"/>
                  <a:pt x="10554" y="2799"/>
                  <a:pt x="10463" y="2799"/>
                </a:cubicBezTo>
                <a:cubicBezTo>
                  <a:pt x="10314" y="2799"/>
                  <a:pt x="10159" y="2865"/>
                  <a:pt x="10048" y="2970"/>
                </a:cubicBezTo>
                <a:cubicBezTo>
                  <a:pt x="9639" y="3357"/>
                  <a:pt x="9497" y="4185"/>
                  <a:pt x="9299" y="5097"/>
                </a:cubicBezTo>
                <a:cubicBezTo>
                  <a:pt x="8794" y="5338"/>
                  <a:pt x="8282" y="5565"/>
                  <a:pt x="7764" y="5775"/>
                </a:cubicBezTo>
                <a:cubicBezTo>
                  <a:pt x="8039" y="5595"/>
                  <a:pt x="8387" y="5357"/>
                  <a:pt x="8680" y="5122"/>
                </a:cubicBezTo>
                <a:cubicBezTo>
                  <a:pt x="9433" y="4519"/>
                  <a:pt x="9079" y="3951"/>
                  <a:pt x="8939" y="3819"/>
                </a:cubicBezTo>
                <a:cubicBezTo>
                  <a:pt x="8854" y="3738"/>
                  <a:pt x="8733" y="3686"/>
                  <a:pt x="8594" y="3686"/>
                </a:cubicBezTo>
                <a:cubicBezTo>
                  <a:pt x="8344" y="3686"/>
                  <a:pt x="8035" y="3855"/>
                  <a:pt x="7775" y="4329"/>
                </a:cubicBezTo>
                <a:cubicBezTo>
                  <a:pt x="7394" y="5023"/>
                  <a:pt x="7307" y="5698"/>
                  <a:pt x="7284" y="5965"/>
                </a:cubicBezTo>
                <a:cubicBezTo>
                  <a:pt x="6668" y="6203"/>
                  <a:pt x="6043" y="6420"/>
                  <a:pt x="5411" y="6614"/>
                </a:cubicBezTo>
                <a:cubicBezTo>
                  <a:pt x="5704" y="6425"/>
                  <a:pt x="6096" y="6160"/>
                  <a:pt x="6423" y="5897"/>
                </a:cubicBezTo>
                <a:cubicBezTo>
                  <a:pt x="7198" y="5277"/>
                  <a:pt x="6834" y="4693"/>
                  <a:pt x="6690" y="4557"/>
                </a:cubicBezTo>
                <a:cubicBezTo>
                  <a:pt x="6603" y="4474"/>
                  <a:pt x="6478" y="4421"/>
                  <a:pt x="6335" y="4421"/>
                </a:cubicBezTo>
                <a:cubicBezTo>
                  <a:pt x="6078" y="4421"/>
                  <a:pt x="5760" y="4594"/>
                  <a:pt x="5493" y="5081"/>
                </a:cubicBezTo>
                <a:cubicBezTo>
                  <a:pt x="5112" y="5776"/>
                  <a:pt x="5015" y="6452"/>
                  <a:pt x="4990" y="6741"/>
                </a:cubicBezTo>
                <a:cubicBezTo>
                  <a:pt x="4325" y="6934"/>
                  <a:pt x="3655" y="7104"/>
                  <a:pt x="2978" y="7249"/>
                </a:cubicBezTo>
                <a:cubicBezTo>
                  <a:pt x="3314" y="7096"/>
                  <a:pt x="3744" y="6887"/>
                  <a:pt x="4113" y="6672"/>
                </a:cubicBezTo>
                <a:cubicBezTo>
                  <a:pt x="5036" y="6135"/>
                  <a:pt x="4743" y="5455"/>
                  <a:pt x="4611" y="5286"/>
                </a:cubicBezTo>
                <a:cubicBezTo>
                  <a:pt x="4515" y="5165"/>
                  <a:pt x="4356" y="5079"/>
                  <a:pt x="4161" y="5079"/>
                </a:cubicBezTo>
                <a:cubicBezTo>
                  <a:pt x="3901" y="5079"/>
                  <a:pt x="3576" y="5231"/>
                  <a:pt x="3255" y="5655"/>
                </a:cubicBezTo>
                <a:cubicBezTo>
                  <a:pt x="2730" y="6345"/>
                  <a:pt x="2523" y="7062"/>
                  <a:pt x="2451" y="7357"/>
                </a:cubicBezTo>
                <a:cubicBezTo>
                  <a:pt x="1653" y="7511"/>
                  <a:pt x="851" y="7631"/>
                  <a:pt x="45" y="7716"/>
                </a:cubicBezTo>
                <a:cubicBezTo>
                  <a:pt x="34" y="7768"/>
                  <a:pt x="20" y="7818"/>
                  <a:pt x="1" y="7868"/>
                </a:cubicBezTo>
                <a:lnTo>
                  <a:pt x="0" y="7871"/>
                </a:lnTo>
                <a:cubicBezTo>
                  <a:pt x="520" y="7818"/>
                  <a:pt x="1037" y="7751"/>
                  <a:pt x="1553" y="7668"/>
                </a:cubicBezTo>
                <a:cubicBezTo>
                  <a:pt x="1872" y="7617"/>
                  <a:pt x="2192" y="7562"/>
                  <a:pt x="2510" y="7499"/>
                </a:cubicBezTo>
                <a:cubicBezTo>
                  <a:pt x="2845" y="7855"/>
                  <a:pt x="4038" y="9039"/>
                  <a:pt x="5092" y="9039"/>
                </a:cubicBezTo>
                <a:cubicBezTo>
                  <a:pt x="5149" y="9039"/>
                  <a:pt x="5207" y="9036"/>
                  <a:pt x="5264" y="9028"/>
                </a:cubicBezTo>
                <a:cubicBezTo>
                  <a:pt x="5512" y="8995"/>
                  <a:pt x="5761" y="8859"/>
                  <a:pt x="5867" y="8631"/>
                </a:cubicBezTo>
                <a:cubicBezTo>
                  <a:pt x="6017" y="8309"/>
                  <a:pt x="5831" y="7911"/>
                  <a:pt x="5538" y="7714"/>
                </a:cubicBezTo>
                <a:cubicBezTo>
                  <a:pt x="5120" y="7430"/>
                  <a:pt x="4091" y="7373"/>
                  <a:pt x="3329" y="7373"/>
                </a:cubicBezTo>
                <a:cubicBezTo>
                  <a:pt x="3255" y="7373"/>
                  <a:pt x="3184" y="7373"/>
                  <a:pt x="3116" y="7374"/>
                </a:cubicBezTo>
                <a:cubicBezTo>
                  <a:pt x="3790" y="7227"/>
                  <a:pt x="4458" y="7056"/>
                  <a:pt x="5119" y="6862"/>
                </a:cubicBezTo>
                <a:cubicBezTo>
                  <a:pt x="5408" y="7104"/>
                  <a:pt x="6404" y="7886"/>
                  <a:pt x="7245" y="7886"/>
                </a:cubicBezTo>
                <a:cubicBezTo>
                  <a:pt x="7343" y="7886"/>
                  <a:pt x="7439" y="7875"/>
                  <a:pt x="7532" y="7851"/>
                </a:cubicBezTo>
                <a:cubicBezTo>
                  <a:pt x="7734" y="7800"/>
                  <a:pt x="7924" y="7663"/>
                  <a:pt x="7989" y="7466"/>
                </a:cubicBezTo>
                <a:cubicBezTo>
                  <a:pt x="8080" y="7188"/>
                  <a:pt x="7889" y="6880"/>
                  <a:pt x="7630" y="6746"/>
                </a:cubicBezTo>
                <a:cubicBezTo>
                  <a:pt x="7440" y="6648"/>
                  <a:pt x="7125" y="6613"/>
                  <a:pt x="6779" y="6613"/>
                </a:cubicBezTo>
                <a:cubicBezTo>
                  <a:pt x="6403" y="6613"/>
                  <a:pt x="5990" y="6654"/>
                  <a:pt x="5661" y="6696"/>
                </a:cubicBezTo>
                <a:cubicBezTo>
                  <a:pt x="5942" y="6607"/>
                  <a:pt x="6221" y="6514"/>
                  <a:pt x="6500" y="6417"/>
                </a:cubicBezTo>
                <a:cubicBezTo>
                  <a:pt x="6820" y="6304"/>
                  <a:pt x="7136" y="6186"/>
                  <a:pt x="7452" y="6063"/>
                </a:cubicBezTo>
                <a:cubicBezTo>
                  <a:pt x="7785" y="6285"/>
                  <a:pt x="8887" y="6975"/>
                  <a:pt x="9733" y="6975"/>
                </a:cubicBezTo>
                <a:cubicBezTo>
                  <a:pt x="9841" y="6975"/>
                  <a:pt x="9945" y="6964"/>
                  <a:pt x="10042" y="6939"/>
                </a:cubicBezTo>
                <a:cubicBezTo>
                  <a:pt x="10239" y="6890"/>
                  <a:pt x="10425" y="6756"/>
                  <a:pt x="10489" y="6564"/>
                </a:cubicBezTo>
                <a:cubicBezTo>
                  <a:pt x="10579" y="6290"/>
                  <a:pt x="10391" y="5989"/>
                  <a:pt x="10137" y="5858"/>
                </a:cubicBezTo>
                <a:cubicBezTo>
                  <a:pt x="9912" y="5742"/>
                  <a:pt x="9631" y="5695"/>
                  <a:pt x="9308" y="5695"/>
                </a:cubicBezTo>
                <a:cubicBezTo>
                  <a:pt x="8905" y="5695"/>
                  <a:pt x="8438" y="5767"/>
                  <a:pt x="7933" y="5870"/>
                </a:cubicBezTo>
                <a:cubicBezTo>
                  <a:pt x="8581" y="5602"/>
                  <a:pt x="9218" y="5312"/>
                  <a:pt x="9843" y="5000"/>
                </a:cubicBezTo>
                <a:cubicBezTo>
                  <a:pt x="9985" y="5101"/>
                  <a:pt x="10372" y="5337"/>
                  <a:pt x="11299" y="5729"/>
                </a:cubicBezTo>
                <a:cubicBezTo>
                  <a:pt x="11509" y="5818"/>
                  <a:pt x="11688" y="5854"/>
                  <a:pt x="11841" y="5854"/>
                </a:cubicBezTo>
                <a:cubicBezTo>
                  <a:pt x="12340" y="5854"/>
                  <a:pt x="12549" y="5472"/>
                  <a:pt x="12588" y="5326"/>
                </a:cubicBezTo>
                <a:cubicBezTo>
                  <a:pt x="12676" y="5005"/>
                  <a:pt x="12430" y="4536"/>
                  <a:pt x="11577" y="4534"/>
                </a:cubicBezTo>
                <a:cubicBezTo>
                  <a:pt x="11191" y="4535"/>
                  <a:pt x="10807" y="4589"/>
                  <a:pt x="10435" y="4694"/>
                </a:cubicBezTo>
                <a:cubicBezTo>
                  <a:pt x="10676" y="4567"/>
                  <a:pt x="10914" y="4437"/>
                  <a:pt x="11150" y="4302"/>
                </a:cubicBezTo>
                <a:cubicBezTo>
                  <a:pt x="11270" y="4234"/>
                  <a:pt x="11390" y="4164"/>
                  <a:pt x="11509" y="4094"/>
                </a:cubicBezTo>
                <a:cubicBezTo>
                  <a:pt x="11795" y="4171"/>
                  <a:pt x="12565" y="4358"/>
                  <a:pt x="13278" y="4358"/>
                </a:cubicBezTo>
                <a:cubicBezTo>
                  <a:pt x="13662" y="4358"/>
                  <a:pt x="14031" y="4303"/>
                  <a:pt x="14299" y="4148"/>
                </a:cubicBezTo>
                <a:cubicBezTo>
                  <a:pt x="14472" y="4047"/>
                  <a:pt x="14614" y="3869"/>
                  <a:pt x="14621" y="3668"/>
                </a:cubicBezTo>
                <a:cubicBezTo>
                  <a:pt x="14633" y="3386"/>
                  <a:pt x="14372" y="3150"/>
                  <a:pt x="14095" y="3095"/>
                </a:cubicBezTo>
                <a:cubicBezTo>
                  <a:pt x="14035" y="3083"/>
                  <a:pt x="13973" y="3077"/>
                  <a:pt x="13908" y="3077"/>
                </a:cubicBezTo>
                <a:cubicBezTo>
                  <a:pt x="13418" y="3077"/>
                  <a:pt x="12792" y="3401"/>
                  <a:pt x="12108" y="3733"/>
                </a:cubicBezTo>
                <a:cubicBezTo>
                  <a:pt x="12698" y="3365"/>
                  <a:pt x="13273" y="2978"/>
                  <a:pt x="13831" y="2570"/>
                </a:cubicBezTo>
                <a:cubicBezTo>
                  <a:pt x="14579" y="2362"/>
                  <a:pt x="17162" y="1549"/>
                  <a:pt x="16711" y="319"/>
                </a:cubicBezTo>
                <a:cubicBezTo>
                  <a:pt x="16599" y="104"/>
                  <a:pt x="16353" y="1"/>
                  <a:pt x="16106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3" name="Google Shape;337;p14"/>
          <p:cNvSpPr/>
          <p:nvPr/>
        </p:nvSpPr>
        <p:spPr>
          <a:xfrm rot="3798000">
            <a:off x="66600" y="92880"/>
            <a:ext cx="897120" cy="840600"/>
          </a:xfrm>
          <a:custGeom>
            <a:avLst/>
            <a:gdLst>
              <a:gd name="textAreaLeft" fmla="*/ 0 w 897120"/>
              <a:gd name="textAreaRight" fmla="*/ 897480 w 897120"/>
              <a:gd name="textAreaTop" fmla="*/ 0 h 840600"/>
              <a:gd name="textAreaBottom" fmla="*/ 840960 h 840600"/>
            </a:gdLst>
            <a:ahLst/>
            <a:rect l="textAreaLeft" t="textAreaTop" r="textAreaRight" b="textAreaBottom"/>
            <a:pathLst>
              <a:path w="18594" h="17423">
                <a:moveTo>
                  <a:pt x="17543" y="0"/>
                </a:moveTo>
                <a:cubicBezTo>
                  <a:pt x="16219" y="0"/>
                  <a:pt x="14492" y="2057"/>
                  <a:pt x="13951" y="2747"/>
                </a:cubicBezTo>
                <a:cubicBezTo>
                  <a:pt x="13143" y="3236"/>
                  <a:pt x="12353" y="3756"/>
                  <a:pt x="11579" y="4308"/>
                </a:cubicBezTo>
                <a:cubicBezTo>
                  <a:pt x="12460" y="3529"/>
                  <a:pt x="13287" y="2838"/>
                  <a:pt x="13428" y="2139"/>
                </a:cubicBezTo>
                <a:cubicBezTo>
                  <a:pt x="13504" y="1759"/>
                  <a:pt x="13344" y="1306"/>
                  <a:pt x="12982" y="1172"/>
                </a:cubicBezTo>
                <a:cubicBezTo>
                  <a:pt x="12908" y="1144"/>
                  <a:pt x="12830" y="1132"/>
                  <a:pt x="12753" y="1132"/>
                </a:cubicBezTo>
                <a:cubicBezTo>
                  <a:pt x="12559" y="1132"/>
                  <a:pt x="12363" y="1209"/>
                  <a:pt x="12206" y="1327"/>
                </a:cubicBezTo>
                <a:cubicBezTo>
                  <a:pt x="11247" y="2056"/>
                  <a:pt x="10891" y="4253"/>
                  <a:pt x="10808" y="4872"/>
                </a:cubicBezTo>
                <a:cubicBezTo>
                  <a:pt x="10657" y="4986"/>
                  <a:pt x="10507" y="5101"/>
                  <a:pt x="10357" y="5217"/>
                </a:cubicBezTo>
                <a:cubicBezTo>
                  <a:pt x="10065" y="5444"/>
                  <a:pt x="9775" y="5675"/>
                  <a:pt x="9488" y="5911"/>
                </a:cubicBezTo>
                <a:cubicBezTo>
                  <a:pt x="9757" y="5569"/>
                  <a:pt x="10060" y="5112"/>
                  <a:pt x="10290" y="4555"/>
                </a:cubicBezTo>
                <a:cubicBezTo>
                  <a:pt x="10736" y="3479"/>
                  <a:pt x="10274" y="2922"/>
                  <a:pt x="9823" y="2863"/>
                </a:cubicBezTo>
                <a:cubicBezTo>
                  <a:pt x="9799" y="2860"/>
                  <a:pt x="9771" y="2858"/>
                  <a:pt x="9739" y="2858"/>
                </a:cubicBezTo>
                <a:cubicBezTo>
                  <a:pt x="9402" y="2858"/>
                  <a:pt x="8630" y="3061"/>
                  <a:pt x="8636" y="4278"/>
                </a:cubicBezTo>
                <a:cubicBezTo>
                  <a:pt x="8644" y="5653"/>
                  <a:pt x="8739" y="6264"/>
                  <a:pt x="8792" y="6497"/>
                </a:cubicBezTo>
                <a:cubicBezTo>
                  <a:pt x="8069" y="7121"/>
                  <a:pt x="7369" y="7770"/>
                  <a:pt x="6691" y="8447"/>
                </a:cubicBezTo>
                <a:cubicBezTo>
                  <a:pt x="7402" y="7397"/>
                  <a:pt x="7928" y="6448"/>
                  <a:pt x="7865" y="5675"/>
                </a:cubicBezTo>
                <a:cubicBezTo>
                  <a:pt x="7833" y="5285"/>
                  <a:pt x="7551" y="4891"/>
                  <a:pt x="7160" y="4861"/>
                </a:cubicBezTo>
                <a:cubicBezTo>
                  <a:pt x="7144" y="4860"/>
                  <a:pt x="7127" y="4859"/>
                  <a:pt x="7111" y="4859"/>
                </a:cubicBezTo>
                <a:cubicBezTo>
                  <a:pt x="6853" y="4859"/>
                  <a:pt x="6607" y="5018"/>
                  <a:pt x="6450" y="5226"/>
                </a:cubicBezTo>
                <a:cubicBezTo>
                  <a:pt x="5720" y="6198"/>
                  <a:pt x="6076" y="8347"/>
                  <a:pt x="6194" y="8952"/>
                </a:cubicBezTo>
                <a:cubicBezTo>
                  <a:pt x="5874" y="9285"/>
                  <a:pt x="5558" y="9623"/>
                  <a:pt x="5249" y="9967"/>
                </a:cubicBezTo>
                <a:cubicBezTo>
                  <a:pt x="4980" y="10266"/>
                  <a:pt x="4715" y="10570"/>
                  <a:pt x="4455" y="10877"/>
                </a:cubicBezTo>
                <a:cubicBezTo>
                  <a:pt x="4890" y="10122"/>
                  <a:pt x="5478" y="8976"/>
                  <a:pt x="5427" y="8369"/>
                </a:cubicBezTo>
                <a:cubicBezTo>
                  <a:pt x="5394" y="7971"/>
                  <a:pt x="5106" y="7568"/>
                  <a:pt x="4708" y="7538"/>
                </a:cubicBezTo>
                <a:cubicBezTo>
                  <a:pt x="4691" y="7537"/>
                  <a:pt x="4675" y="7536"/>
                  <a:pt x="4659" y="7536"/>
                </a:cubicBezTo>
                <a:cubicBezTo>
                  <a:pt x="4394" y="7536"/>
                  <a:pt x="4143" y="7698"/>
                  <a:pt x="3983" y="7911"/>
                </a:cubicBezTo>
                <a:cubicBezTo>
                  <a:pt x="3234" y="8909"/>
                  <a:pt x="3791" y="10925"/>
                  <a:pt x="3963" y="11473"/>
                </a:cubicBezTo>
                <a:cubicBezTo>
                  <a:pt x="3368" y="12205"/>
                  <a:pt x="2802" y="12958"/>
                  <a:pt x="2263" y="13730"/>
                </a:cubicBezTo>
                <a:cubicBezTo>
                  <a:pt x="2681" y="12763"/>
                  <a:pt x="3260" y="11239"/>
                  <a:pt x="3109" y="10497"/>
                </a:cubicBezTo>
                <a:cubicBezTo>
                  <a:pt x="3014" y="10035"/>
                  <a:pt x="2626" y="9600"/>
                  <a:pt x="2156" y="9600"/>
                </a:cubicBezTo>
                <a:cubicBezTo>
                  <a:pt x="2146" y="9600"/>
                  <a:pt x="2136" y="9600"/>
                  <a:pt x="2125" y="9601"/>
                </a:cubicBezTo>
                <a:cubicBezTo>
                  <a:pt x="1783" y="9615"/>
                  <a:pt x="1479" y="9856"/>
                  <a:pt x="1308" y="10153"/>
                </a:cubicBezTo>
                <a:cubicBezTo>
                  <a:pt x="552" y="11454"/>
                  <a:pt x="1500" y="13785"/>
                  <a:pt x="1789" y="14427"/>
                </a:cubicBezTo>
                <a:cubicBezTo>
                  <a:pt x="1543" y="14796"/>
                  <a:pt x="1303" y="15169"/>
                  <a:pt x="1072" y="15546"/>
                </a:cubicBezTo>
                <a:cubicBezTo>
                  <a:pt x="697" y="16153"/>
                  <a:pt x="340" y="16770"/>
                  <a:pt x="0" y="17396"/>
                </a:cubicBezTo>
                <a:lnTo>
                  <a:pt x="4" y="17396"/>
                </a:lnTo>
                <a:cubicBezTo>
                  <a:pt x="77" y="17399"/>
                  <a:pt x="149" y="17408"/>
                  <a:pt x="220" y="17422"/>
                </a:cubicBezTo>
                <a:cubicBezTo>
                  <a:pt x="750" y="16450"/>
                  <a:pt x="1322" y="15502"/>
                  <a:pt x="1937" y="14577"/>
                </a:cubicBezTo>
                <a:cubicBezTo>
                  <a:pt x="2141" y="14609"/>
                  <a:pt x="2495" y="14654"/>
                  <a:pt x="2940" y="14654"/>
                </a:cubicBezTo>
                <a:cubicBezTo>
                  <a:pt x="3388" y="14654"/>
                  <a:pt x="3929" y="14609"/>
                  <a:pt x="4504" y="14459"/>
                </a:cubicBezTo>
                <a:cubicBezTo>
                  <a:pt x="5735" y="14139"/>
                  <a:pt x="5922" y="13372"/>
                  <a:pt x="5681" y="12942"/>
                </a:cubicBezTo>
                <a:cubicBezTo>
                  <a:pt x="5588" y="12778"/>
                  <a:pt x="5264" y="12418"/>
                  <a:pt x="4734" y="12418"/>
                </a:cubicBezTo>
                <a:cubicBezTo>
                  <a:pt x="4441" y="12418"/>
                  <a:pt x="4086" y="12528"/>
                  <a:pt x="3673" y="12842"/>
                </a:cubicBezTo>
                <a:cubicBezTo>
                  <a:pt x="3208" y="13194"/>
                  <a:pt x="2719" y="13627"/>
                  <a:pt x="2350" y="13969"/>
                </a:cubicBezTo>
                <a:cubicBezTo>
                  <a:pt x="2887" y="13193"/>
                  <a:pt x="3453" y="12436"/>
                  <a:pt x="4047" y="11700"/>
                </a:cubicBezTo>
                <a:cubicBezTo>
                  <a:pt x="4354" y="11797"/>
                  <a:pt x="5007" y="11970"/>
                  <a:pt x="5818" y="11970"/>
                </a:cubicBezTo>
                <a:cubicBezTo>
                  <a:pt x="6006" y="11970"/>
                  <a:pt x="6201" y="11961"/>
                  <a:pt x="6403" y="11939"/>
                </a:cubicBezTo>
                <a:cubicBezTo>
                  <a:pt x="7578" y="11814"/>
                  <a:pt x="7857" y="11135"/>
                  <a:pt x="7694" y="10705"/>
                </a:cubicBezTo>
                <a:cubicBezTo>
                  <a:pt x="7625" y="10524"/>
                  <a:pt x="7327" y="10081"/>
                  <a:pt x="6728" y="10081"/>
                </a:cubicBezTo>
                <a:cubicBezTo>
                  <a:pt x="6489" y="10081"/>
                  <a:pt x="6202" y="10151"/>
                  <a:pt x="5863" y="10337"/>
                </a:cubicBezTo>
                <a:cubicBezTo>
                  <a:pt x="5361" y="10611"/>
                  <a:pt x="4821" y="10966"/>
                  <a:pt x="4427" y="11236"/>
                </a:cubicBezTo>
                <a:cubicBezTo>
                  <a:pt x="5005" y="10542"/>
                  <a:pt x="5605" y="9868"/>
                  <a:pt x="6231" y="9215"/>
                </a:cubicBezTo>
                <a:cubicBezTo>
                  <a:pt x="6515" y="9306"/>
                  <a:pt x="7166" y="9487"/>
                  <a:pt x="7983" y="9487"/>
                </a:cubicBezTo>
                <a:cubicBezTo>
                  <a:pt x="8165" y="9487"/>
                  <a:pt x="8355" y="9478"/>
                  <a:pt x="8551" y="9457"/>
                </a:cubicBezTo>
                <a:cubicBezTo>
                  <a:pt x="9693" y="9335"/>
                  <a:pt x="9964" y="8674"/>
                  <a:pt x="9807" y="8258"/>
                </a:cubicBezTo>
                <a:cubicBezTo>
                  <a:pt x="9740" y="8081"/>
                  <a:pt x="9449" y="7650"/>
                  <a:pt x="8867" y="7650"/>
                </a:cubicBezTo>
                <a:cubicBezTo>
                  <a:pt x="8635" y="7650"/>
                  <a:pt x="8356" y="7719"/>
                  <a:pt x="8027" y="7899"/>
                </a:cubicBezTo>
                <a:cubicBezTo>
                  <a:pt x="7576" y="8146"/>
                  <a:pt x="7094" y="8459"/>
                  <a:pt x="6721" y="8712"/>
                </a:cubicBezTo>
                <a:cubicBezTo>
                  <a:pt x="7260" y="8169"/>
                  <a:pt x="7814" y="7642"/>
                  <a:pt x="8384" y="7133"/>
                </a:cubicBezTo>
                <a:cubicBezTo>
                  <a:pt x="9221" y="7286"/>
                  <a:pt x="9997" y="7451"/>
                  <a:pt x="10631" y="7451"/>
                </a:cubicBezTo>
                <a:cubicBezTo>
                  <a:pt x="10946" y="7451"/>
                  <a:pt x="11225" y="7411"/>
                  <a:pt x="11459" y="7307"/>
                </a:cubicBezTo>
                <a:cubicBezTo>
                  <a:pt x="11765" y="7171"/>
                  <a:pt x="12008" y="6833"/>
                  <a:pt x="11924" y="6511"/>
                </a:cubicBezTo>
                <a:cubicBezTo>
                  <a:pt x="11865" y="6282"/>
                  <a:pt x="11658" y="6115"/>
                  <a:pt x="11432" y="6044"/>
                </a:cubicBezTo>
                <a:cubicBezTo>
                  <a:pt x="11301" y="6003"/>
                  <a:pt x="11158" y="5985"/>
                  <a:pt x="11008" y="5985"/>
                </a:cubicBezTo>
                <a:cubicBezTo>
                  <a:pt x="10309" y="5985"/>
                  <a:pt x="9452" y="6381"/>
                  <a:pt x="8872" y="6701"/>
                </a:cubicBezTo>
                <a:cubicBezTo>
                  <a:pt x="9429" y="6220"/>
                  <a:pt x="10000" y="5754"/>
                  <a:pt x="10582" y="5304"/>
                </a:cubicBezTo>
                <a:cubicBezTo>
                  <a:pt x="11428" y="5365"/>
                  <a:pt x="12266" y="5512"/>
                  <a:pt x="12945" y="5512"/>
                </a:cubicBezTo>
                <a:cubicBezTo>
                  <a:pt x="13348" y="5512"/>
                  <a:pt x="13695" y="5460"/>
                  <a:pt x="13954" y="5307"/>
                </a:cubicBezTo>
                <a:cubicBezTo>
                  <a:pt x="14254" y="5129"/>
                  <a:pt x="14463" y="4749"/>
                  <a:pt x="14336" y="4427"/>
                </a:cubicBezTo>
                <a:cubicBezTo>
                  <a:pt x="14247" y="4198"/>
                  <a:pt x="14012" y="4050"/>
                  <a:pt x="13769" y="4005"/>
                </a:cubicBezTo>
                <a:cubicBezTo>
                  <a:pt x="13681" y="3988"/>
                  <a:pt x="13588" y="3980"/>
                  <a:pt x="13492" y="3980"/>
                </a:cubicBezTo>
                <a:cubicBezTo>
                  <a:pt x="12842" y="3980"/>
                  <a:pt x="12042" y="4335"/>
                  <a:pt x="11423" y="4676"/>
                </a:cubicBezTo>
                <a:cubicBezTo>
                  <a:pt x="12294" y="4041"/>
                  <a:pt x="13191" y="3445"/>
                  <a:pt x="14114" y="2888"/>
                </a:cubicBezTo>
                <a:cubicBezTo>
                  <a:pt x="15793" y="2486"/>
                  <a:pt x="17507" y="2326"/>
                  <a:pt x="18186" y="1552"/>
                </a:cubicBezTo>
                <a:cubicBezTo>
                  <a:pt x="18488" y="1207"/>
                  <a:pt x="18593" y="649"/>
                  <a:pt x="18302" y="298"/>
                </a:cubicBezTo>
                <a:cubicBezTo>
                  <a:pt x="18076" y="89"/>
                  <a:pt x="17818" y="0"/>
                  <a:pt x="1754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4" name="Google Shape;338;p14"/>
          <p:cNvSpPr/>
          <p:nvPr/>
        </p:nvSpPr>
        <p:spPr>
          <a:xfrm>
            <a:off x="3960360" y="1405080"/>
            <a:ext cx="5025600" cy="2410560"/>
          </a:xfrm>
          <a:custGeom>
            <a:avLst/>
            <a:gdLst>
              <a:gd name="textAreaLeft" fmla="*/ 0 w 5025600"/>
              <a:gd name="textAreaRight" fmla="*/ 5025960 w 5025600"/>
              <a:gd name="textAreaTop" fmla="*/ 0 h 2410560"/>
              <a:gd name="textAreaBottom" fmla="*/ 2410920 h 2410560"/>
            </a:gdLst>
            <a:ahLst/>
            <a:rect l="textAreaLeft" t="textAreaTop" r="textAreaRight" b="textAreaBottom"/>
            <a:pathLst>
              <a:path w="70020" h="33587">
                <a:moveTo>
                  <a:pt x="41307" y="1"/>
                </a:moveTo>
                <a:cubicBezTo>
                  <a:pt x="29862" y="1"/>
                  <a:pt x="12062" y="4875"/>
                  <a:pt x="4727" y="18135"/>
                </a:cubicBezTo>
                <a:cubicBezTo>
                  <a:pt x="0" y="26681"/>
                  <a:pt x="4077" y="33586"/>
                  <a:pt x="12381" y="33586"/>
                </a:cubicBezTo>
                <a:cubicBezTo>
                  <a:pt x="12845" y="33586"/>
                  <a:pt x="13323" y="33565"/>
                  <a:pt x="13813" y="33521"/>
                </a:cubicBezTo>
                <a:cubicBezTo>
                  <a:pt x="20870" y="32884"/>
                  <a:pt x="27792" y="31325"/>
                  <a:pt x="34683" y="31325"/>
                </a:cubicBezTo>
                <a:cubicBezTo>
                  <a:pt x="37243" y="31325"/>
                  <a:pt x="39800" y="31541"/>
                  <a:pt x="42357" y="32098"/>
                </a:cubicBezTo>
                <a:cubicBezTo>
                  <a:pt x="46075" y="32909"/>
                  <a:pt x="49700" y="33543"/>
                  <a:pt x="52974" y="33543"/>
                </a:cubicBezTo>
                <a:cubicBezTo>
                  <a:pt x="57826" y="33543"/>
                  <a:pt x="61905" y="32150"/>
                  <a:pt x="64372" y="27878"/>
                </a:cubicBezTo>
                <a:cubicBezTo>
                  <a:pt x="70020" y="18094"/>
                  <a:pt x="59868" y="967"/>
                  <a:pt x="43335" y="55"/>
                </a:cubicBezTo>
                <a:cubicBezTo>
                  <a:pt x="42686" y="19"/>
                  <a:pt x="42008" y="1"/>
                  <a:pt x="41307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978280" y="3421440"/>
            <a:ext cx="5452200" cy="55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cs-CZ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cs-CZ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Google Shape;341;p14"/>
          <p:cNvSpPr/>
          <p:nvPr/>
        </p:nvSpPr>
        <p:spPr>
          <a:xfrm>
            <a:off x="-40680" y="3322800"/>
            <a:ext cx="1457280" cy="1513080"/>
          </a:xfrm>
          <a:custGeom>
            <a:avLst/>
            <a:gdLst>
              <a:gd name="textAreaLeft" fmla="*/ 0 w 1457280"/>
              <a:gd name="textAreaRight" fmla="*/ 1457640 w 1457280"/>
              <a:gd name="textAreaTop" fmla="*/ 0 h 1513080"/>
              <a:gd name="textAreaBottom" fmla="*/ 1513440 h 1513080"/>
            </a:gdLst>
            <a:ahLst/>
            <a:rect l="textAreaLeft" t="textAreaTop" r="textAreaRight" b="textAreaBottom"/>
            <a:pathLst>
              <a:path w="23597" h="24498">
                <a:moveTo>
                  <a:pt x="617" y="2"/>
                </a:moveTo>
                <a:cubicBezTo>
                  <a:pt x="468" y="2"/>
                  <a:pt x="323" y="60"/>
                  <a:pt x="213" y="169"/>
                </a:cubicBezTo>
                <a:cubicBezTo>
                  <a:pt x="50" y="332"/>
                  <a:pt x="1" y="578"/>
                  <a:pt x="89" y="791"/>
                </a:cubicBezTo>
                <a:cubicBezTo>
                  <a:pt x="178" y="1004"/>
                  <a:pt x="386" y="1144"/>
                  <a:pt x="617" y="1144"/>
                </a:cubicBezTo>
                <a:cubicBezTo>
                  <a:pt x="931" y="1144"/>
                  <a:pt x="1187" y="888"/>
                  <a:pt x="1187" y="574"/>
                </a:cubicBezTo>
                <a:cubicBezTo>
                  <a:pt x="1187" y="342"/>
                  <a:pt x="1048" y="134"/>
                  <a:pt x="835" y="46"/>
                </a:cubicBezTo>
                <a:cubicBezTo>
                  <a:pt x="765" y="17"/>
                  <a:pt x="690" y="2"/>
                  <a:pt x="617" y="2"/>
                </a:cubicBezTo>
                <a:close/>
                <a:moveTo>
                  <a:pt x="3819" y="1"/>
                </a:moveTo>
                <a:cubicBezTo>
                  <a:pt x="3670" y="1"/>
                  <a:pt x="3524" y="59"/>
                  <a:pt x="3415" y="169"/>
                </a:cubicBezTo>
                <a:cubicBezTo>
                  <a:pt x="3251" y="332"/>
                  <a:pt x="3202" y="578"/>
                  <a:pt x="3291" y="791"/>
                </a:cubicBezTo>
                <a:cubicBezTo>
                  <a:pt x="3379" y="1004"/>
                  <a:pt x="3588" y="1144"/>
                  <a:pt x="3818" y="1144"/>
                </a:cubicBezTo>
                <a:cubicBezTo>
                  <a:pt x="4133" y="1143"/>
                  <a:pt x="4389" y="888"/>
                  <a:pt x="4389" y="574"/>
                </a:cubicBezTo>
                <a:cubicBezTo>
                  <a:pt x="4389" y="342"/>
                  <a:pt x="4250" y="134"/>
                  <a:pt x="4037" y="45"/>
                </a:cubicBezTo>
                <a:cubicBezTo>
                  <a:pt x="3966" y="16"/>
                  <a:pt x="3892" y="1"/>
                  <a:pt x="3819" y="1"/>
                </a:cubicBezTo>
                <a:close/>
                <a:moveTo>
                  <a:pt x="7018" y="1"/>
                </a:moveTo>
                <a:cubicBezTo>
                  <a:pt x="6870" y="1"/>
                  <a:pt x="6725" y="59"/>
                  <a:pt x="6615" y="168"/>
                </a:cubicBezTo>
                <a:cubicBezTo>
                  <a:pt x="6452" y="331"/>
                  <a:pt x="6402" y="577"/>
                  <a:pt x="6491" y="791"/>
                </a:cubicBezTo>
                <a:cubicBezTo>
                  <a:pt x="6579" y="1004"/>
                  <a:pt x="6787" y="1143"/>
                  <a:pt x="7019" y="1144"/>
                </a:cubicBezTo>
                <a:cubicBezTo>
                  <a:pt x="7334" y="1143"/>
                  <a:pt x="7589" y="888"/>
                  <a:pt x="7590" y="574"/>
                </a:cubicBezTo>
                <a:cubicBezTo>
                  <a:pt x="7590" y="342"/>
                  <a:pt x="7452" y="134"/>
                  <a:pt x="7238" y="45"/>
                </a:cubicBezTo>
                <a:cubicBezTo>
                  <a:pt x="7167" y="15"/>
                  <a:pt x="7092" y="1"/>
                  <a:pt x="7018" y="1"/>
                </a:cubicBezTo>
                <a:close/>
                <a:moveTo>
                  <a:pt x="10221" y="2"/>
                </a:moveTo>
                <a:cubicBezTo>
                  <a:pt x="10072" y="2"/>
                  <a:pt x="9926" y="60"/>
                  <a:pt x="9817" y="169"/>
                </a:cubicBezTo>
                <a:cubicBezTo>
                  <a:pt x="9654" y="332"/>
                  <a:pt x="9605" y="578"/>
                  <a:pt x="9693" y="791"/>
                </a:cubicBezTo>
                <a:cubicBezTo>
                  <a:pt x="9782" y="1005"/>
                  <a:pt x="9990" y="1144"/>
                  <a:pt x="10221" y="1144"/>
                </a:cubicBezTo>
                <a:cubicBezTo>
                  <a:pt x="10535" y="1143"/>
                  <a:pt x="10791" y="887"/>
                  <a:pt x="10791" y="574"/>
                </a:cubicBezTo>
                <a:cubicBezTo>
                  <a:pt x="10791" y="342"/>
                  <a:pt x="10652" y="134"/>
                  <a:pt x="10439" y="46"/>
                </a:cubicBezTo>
                <a:cubicBezTo>
                  <a:pt x="10369" y="16"/>
                  <a:pt x="10294" y="2"/>
                  <a:pt x="10221" y="2"/>
                </a:cubicBezTo>
                <a:close/>
                <a:moveTo>
                  <a:pt x="13423" y="2"/>
                </a:moveTo>
                <a:cubicBezTo>
                  <a:pt x="13274" y="2"/>
                  <a:pt x="13128" y="60"/>
                  <a:pt x="13019" y="169"/>
                </a:cubicBezTo>
                <a:cubicBezTo>
                  <a:pt x="12855" y="332"/>
                  <a:pt x="12807" y="578"/>
                  <a:pt x="12894" y="791"/>
                </a:cubicBezTo>
                <a:cubicBezTo>
                  <a:pt x="12982" y="1004"/>
                  <a:pt x="13191" y="1143"/>
                  <a:pt x="13421" y="1144"/>
                </a:cubicBezTo>
                <a:cubicBezTo>
                  <a:pt x="13736" y="1143"/>
                  <a:pt x="13992" y="888"/>
                  <a:pt x="13993" y="574"/>
                </a:cubicBezTo>
                <a:cubicBezTo>
                  <a:pt x="13993" y="343"/>
                  <a:pt x="13854" y="134"/>
                  <a:pt x="13641" y="46"/>
                </a:cubicBezTo>
                <a:cubicBezTo>
                  <a:pt x="13570" y="17"/>
                  <a:pt x="13496" y="2"/>
                  <a:pt x="13423" y="2"/>
                </a:cubicBezTo>
                <a:close/>
                <a:moveTo>
                  <a:pt x="16623" y="1"/>
                </a:moveTo>
                <a:cubicBezTo>
                  <a:pt x="16475" y="1"/>
                  <a:pt x="16329" y="59"/>
                  <a:pt x="16219" y="168"/>
                </a:cubicBezTo>
                <a:cubicBezTo>
                  <a:pt x="16056" y="331"/>
                  <a:pt x="16007" y="577"/>
                  <a:pt x="16095" y="791"/>
                </a:cubicBezTo>
                <a:cubicBezTo>
                  <a:pt x="16184" y="1004"/>
                  <a:pt x="16392" y="1143"/>
                  <a:pt x="16623" y="1144"/>
                </a:cubicBezTo>
                <a:cubicBezTo>
                  <a:pt x="16939" y="1143"/>
                  <a:pt x="17193" y="888"/>
                  <a:pt x="17194" y="574"/>
                </a:cubicBezTo>
                <a:cubicBezTo>
                  <a:pt x="17194" y="342"/>
                  <a:pt x="17056" y="134"/>
                  <a:pt x="16842" y="45"/>
                </a:cubicBezTo>
                <a:cubicBezTo>
                  <a:pt x="16772" y="15"/>
                  <a:pt x="16697" y="1"/>
                  <a:pt x="16623" y="1"/>
                </a:cubicBezTo>
                <a:close/>
                <a:moveTo>
                  <a:pt x="19826" y="1"/>
                </a:moveTo>
                <a:cubicBezTo>
                  <a:pt x="19677" y="1"/>
                  <a:pt x="19530" y="59"/>
                  <a:pt x="19421" y="168"/>
                </a:cubicBezTo>
                <a:cubicBezTo>
                  <a:pt x="19257" y="331"/>
                  <a:pt x="19209" y="577"/>
                  <a:pt x="19297" y="791"/>
                </a:cubicBezTo>
                <a:cubicBezTo>
                  <a:pt x="19385" y="1004"/>
                  <a:pt x="19594" y="1143"/>
                  <a:pt x="19825" y="1144"/>
                </a:cubicBezTo>
                <a:cubicBezTo>
                  <a:pt x="20139" y="1143"/>
                  <a:pt x="20395" y="888"/>
                  <a:pt x="20396" y="574"/>
                </a:cubicBezTo>
                <a:cubicBezTo>
                  <a:pt x="20396" y="342"/>
                  <a:pt x="20257" y="134"/>
                  <a:pt x="20044" y="45"/>
                </a:cubicBezTo>
                <a:cubicBezTo>
                  <a:pt x="19974" y="16"/>
                  <a:pt x="19899" y="1"/>
                  <a:pt x="19826" y="1"/>
                </a:cubicBezTo>
                <a:close/>
                <a:moveTo>
                  <a:pt x="23026" y="2"/>
                </a:moveTo>
                <a:cubicBezTo>
                  <a:pt x="22878" y="2"/>
                  <a:pt x="22731" y="60"/>
                  <a:pt x="22623" y="169"/>
                </a:cubicBezTo>
                <a:cubicBezTo>
                  <a:pt x="22459" y="332"/>
                  <a:pt x="22410" y="578"/>
                  <a:pt x="22498" y="791"/>
                </a:cubicBezTo>
                <a:cubicBezTo>
                  <a:pt x="22587" y="1005"/>
                  <a:pt x="22796" y="1144"/>
                  <a:pt x="23026" y="1144"/>
                </a:cubicBezTo>
                <a:cubicBezTo>
                  <a:pt x="23341" y="1143"/>
                  <a:pt x="23596" y="887"/>
                  <a:pt x="23597" y="574"/>
                </a:cubicBezTo>
                <a:cubicBezTo>
                  <a:pt x="23597" y="342"/>
                  <a:pt x="23458" y="134"/>
                  <a:pt x="23245" y="46"/>
                </a:cubicBezTo>
                <a:cubicBezTo>
                  <a:pt x="23174" y="16"/>
                  <a:pt x="23100" y="2"/>
                  <a:pt x="23026" y="2"/>
                </a:cubicBezTo>
                <a:close/>
                <a:moveTo>
                  <a:pt x="617" y="2922"/>
                </a:moveTo>
                <a:cubicBezTo>
                  <a:pt x="469" y="2922"/>
                  <a:pt x="323" y="2980"/>
                  <a:pt x="213" y="3089"/>
                </a:cubicBezTo>
                <a:cubicBezTo>
                  <a:pt x="50" y="3252"/>
                  <a:pt x="1" y="3498"/>
                  <a:pt x="89" y="3711"/>
                </a:cubicBezTo>
                <a:cubicBezTo>
                  <a:pt x="178" y="3924"/>
                  <a:pt x="386" y="4063"/>
                  <a:pt x="617" y="4063"/>
                </a:cubicBezTo>
                <a:cubicBezTo>
                  <a:pt x="931" y="4063"/>
                  <a:pt x="1187" y="3807"/>
                  <a:pt x="1187" y="3493"/>
                </a:cubicBezTo>
                <a:cubicBezTo>
                  <a:pt x="1187" y="3262"/>
                  <a:pt x="1048" y="3054"/>
                  <a:pt x="835" y="2965"/>
                </a:cubicBezTo>
                <a:cubicBezTo>
                  <a:pt x="765" y="2936"/>
                  <a:pt x="691" y="2922"/>
                  <a:pt x="617" y="2922"/>
                </a:cubicBezTo>
                <a:close/>
                <a:moveTo>
                  <a:pt x="3817" y="2921"/>
                </a:moveTo>
                <a:cubicBezTo>
                  <a:pt x="3669" y="2921"/>
                  <a:pt x="3523" y="2979"/>
                  <a:pt x="3414" y="3088"/>
                </a:cubicBezTo>
                <a:cubicBezTo>
                  <a:pt x="3251" y="3252"/>
                  <a:pt x="3202" y="3498"/>
                  <a:pt x="3291" y="3711"/>
                </a:cubicBezTo>
                <a:cubicBezTo>
                  <a:pt x="3380" y="3924"/>
                  <a:pt x="3588" y="4063"/>
                  <a:pt x="3818" y="4063"/>
                </a:cubicBezTo>
                <a:cubicBezTo>
                  <a:pt x="4133" y="4062"/>
                  <a:pt x="4388" y="3807"/>
                  <a:pt x="4389" y="3493"/>
                </a:cubicBezTo>
                <a:cubicBezTo>
                  <a:pt x="4389" y="3261"/>
                  <a:pt x="4250" y="3053"/>
                  <a:pt x="4037" y="2965"/>
                </a:cubicBezTo>
                <a:cubicBezTo>
                  <a:pt x="3966" y="2935"/>
                  <a:pt x="3891" y="2921"/>
                  <a:pt x="3817" y="2921"/>
                </a:cubicBezTo>
                <a:close/>
                <a:moveTo>
                  <a:pt x="7020" y="2920"/>
                </a:moveTo>
                <a:cubicBezTo>
                  <a:pt x="6871" y="2920"/>
                  <a:pt x="6725" y="2978"/>
                  <a:pt x="6615" y="3088"/>
                </a:cubicBezTo>
                <a:cubicBezTo>
                  <a:pt x="6452" y="3250"/>
                  <a:pt x="6402" y="3497"/>
                  <a:pt x="6491" y="3710"/>
                </a:cubicBezTo>
                <a:cubicBezTo>
                  <a:pt x="6579" y="3923"/>
                  <a:pt x="6787" y="4063"/>
                  <a:pt x="7019" y="4063"/>
                </a:cubicBezTo>
                <a:cubicBezTo>
                  <a:pt x="7334" y="4063"/>
                  <a:pt x="7589" y="3807"/>
                  <a:pt x="7590" y="3493"/>
                </a:cubicBezTo>
                <a:cubicBezTo>
                  <a:pt x="7590" y="3261"/>
                  <a:pt x="7451" y="3053"/>
                  <a:pt x="7238" y="2964"/>
                </a:cubicBezTo>
                <a:cubicBezTo>
                  <a:pt x="7167" y="2935"/>
                  <a:pt x="7093" y="2920"/>
                  <a:pt x="7020" y="2920"/>
                </a:cubicBezTo>
                <a:close/>
                <a:moveTo>
                  <a:pt x="10221" y="2922"/>
                </a:moveTo>
                <a:cubicBezTo>
                  <a:pt x="10072" y="2922"/>
                  <a:pt x="9926" y="2980"/>
                  <a:pt x="9817" y="3089"/>
                </a:cubicBezTo>
                <a:cubicBezTo>
                  <a:pt x="9654" y="3253"/>
                  <a:pt x="9605" y="3498"/>
                  <a:pt x="9694" y="3711"/>
                </a:cubicBezTo>
                <a:cubicBezTo>
                  <a:pt x="9782" y="3924"/>
                  <a:pt x="9990" y="4063"/>
                  <a:pt x="10221" y="4063"/>
                </a:cubicBezTo>
                <a:cubicBezTo>
                  <a:pt x="10535" y="4062"/>
                  <a:pt x="10790" y="3807"/>
                  <a:pt x="10791" y="3493"/>
                </a:cubicBezTo>
                <a:cubicBezTo>
                  <a:pt x="10791" y="3261"/>
                  <a:pt x="10652" y="3053"/>
                  <a:pt x="10439" y="2965"/>
                </a:cubicBezTo>
                <a:cubicBezTo>
                  <a:pt x="10369" y="2936"/>
                  <a:pt x="10295" y="2922"/>
                  <a:pt x="10221" y="2922"/>
                </a:cubicBezTo>
                <a:close/>
                <a:moveTo>
                  <a:pt x="13422" y="2922"/>
                </a:moveTo>
                <a:cubicBezTo>
                  <a:pt x="13273" y="2922"/>
                  <a:pt x="13127" y="2980"/>
                  <a:pt x="13019" y="3089"/>
                </a:cubicBezTo>
                <a:cubicBezTo>
                  <a:pt x="12855" y="3252"/>
                  <a:pt x="12807" y="3497"/>
                  <a:pt x="12894" y="3710"/>
                </a:cubicBezTo>
                <a:cubicBezTo>
                  <a:pt x="12982" y="3923"/>
                  <a:pt x="13191" y="4063"/>
                  <a:pt x="13421" y="4063"/>
                </a:cubicBezTo>
                <a:cubicBezTo>
                  <a:pt x="13736" y="4062"/>
                  <a:pt x="13992" y="3807"/>
                  <a:pt x="13993" y="3493"/>
                </a:cubicBezTo>
                <a:cubicBezTo>
                  <a:pt x="13993" y="3262"/>
                  <a:pt x="13853" y="3054"/>
                  <a:pt x="13640" y="2965"/>
                </a:cubicBezTo>
                <a:cubicBezTo>
                  <a:pt x="13569" y="2936"/>
                  <a:pt x="13495" y="2922"/>
                  <a:pt x="13422" y="2922"/>
                </a:cubicBezTo>
                <a:close/>
                <a:moveTo>
                  <a:pt x="16624" y="2920"/>
                </a:moveTo>
                <a:cubicBezTo>
                  <a:pt x="16475" y="2920"/>
                  <a:pt x="16329" y="2978"/>
                  <a:pt x="16219" y="3088"/>
                </a:cubicBezTo>
                <a:cubicBezTo>
                  <a:pt x="16056" y="3250"/>
                  <a:pt x="16007" y="3497"/>
                  <a:pt x="16095" y="3710"/>
                </a:cubicBezTo>
                <a:cubicBezTo>
                  <a:pt x="16184" y="3923"/>
                  <a:pt x="16392" y="4063"/>
                  <a:pt x="16623" y="4063"/>
                </a:cubicBezTo>
                <a:cubicBezTo>
                  <a:pt x="16938" y="4063"/>
                  <a:pt x="17193" y="3807"/>
                  <a:pt x="17194" y="3493"/>
                </a:cubicBezTo>
                <a:cubicBezTo>
                  <a:pt x="17194" y="3261"/>
                  <a:pt x="17056" y="3053"/>
                  <a:pt x="16842" y="2964"/>
                </a:cubicBezTo>
                <a:cubicBezTo>
                  <a:pt x="16772" y="2935"/>
                  <a:pt x="16698" y="2920"/>
                  <a:pt x="16624" y="2920"/>
                </a:cubicBezTo>
                <a:close/>
                <a:moveTo>
                  <a:pt x="19825" y="2920"/>
                </a:moveTo>
                <a:cubicBezTo>
                  <a:pt x="19677" y="2920"/>
                  <a:pt x="19530" y="2978"/>
                  <a:pt x="19421" y="3088"/>
                </a:cubicBezTo>
                <a:cubicBezTo>
                  <a:pt x="19257" y="3252"/>
                  <a:pt x="19209" y="3497"/>
                  <a:pt x="19297" y="3710"/>
                </a:cubicBezTo>
                <a:cubicBezTo>
                  <a:pt x="19386" y="3923"/>
                  <a:pt x="19594" y="4063"/>
                  <a:pt x="19825" y="4063"/>
                </a:cubicBezTo>
                <a:cubicBezTo>
                  <a:pt x="20139" y="4063"/>
                  <a:pt x="20395" y="3807"/>
                  <a:pt x="20396" y="3493"/>
                </a:cubicBezTo>
                <a:cubicBezTo>
                  <a:pt x="20396" y="3261"/>
                  <a:pt x="20257" y="3053"/>
                  <a:pt x="20043" y="2964"/>
                </a:cubicBezTo>
                <a:cubicBezTo>
                  <a:pt x="19973" y="2935"/>
                  <a:pt x="19899" y="2920"/>
                  <a:pt x="19825" y="2920"/>
                </a:cubicBezTo>
                <a:close/>
                <a:moveTo>
                  <a:pt x="23026" y="2922"/>
                </a:moveTo>
                <a:cubicBezTo>
                  <a:pt x="22877" y="2922"/>
                  <a:pt x="22731" y="2980"/>
                  <a:pt x="22622" y="3089"/>
                </a:cubicBezTo>
                <a:cubicBezTo>
                  <a:pt x="22459" y="3253"/>
                  <a:pt x="22410" y="3498"/>
                  <a:pt x="22498" y="3711"/>
                </a:cubicBezTo>
                <a:cubicBezTo>
                  <a:pt x="22587" y="3924"/>
                  <a:pt x="22796" y="4063"/>
                  <a:pt x="23026" y="4063"/>
                </a:cubicBezTo>
                <a:cubicBezTo>
                  <a:pt x="23341" y="4062"/>
                  <a:pt x="23596" y="3807"/>
                  <a:pt x="23597" y="3493"/>
                </a:cubicBezTo>
                <a:cubicBezTo>
                  <a:pt x="23597" y="3261"/>
                  <a:pt x="23457" y="3053"/>
                  <a:pt x="23244" y="2965"/>
                </a:cubicBezTo>
                <a:cubicBezTo>
                  <a:pt x="23173" y="2936"/>
                  <a:pt x="23099" y="2922"/>
                  <a:pt x="23026" y="2922"/>
                </a:cubicBezTo>
                <a:close/>
                <a:moveTo>
                  <a:pt x="617" y="5841"/>
                </a:moveTo>
                <a:cubicBezTo>
                  <a:pt x="468" y="5841"/>
                  <a:pt x="323" y="5898"/>
                  <a:pt x="213" y="6007"/>
                </a:cubicBezTo>
                <a:cubicBezTo>
                  <a:pt x="50" y="6171"/>
                  <a:pt x="1" y="6416"/>
                  <a:pt x="89" y="6629"/>
                </a:cubicBezTo>
                <a:cubicBezTo>
                  <a:pt x="178" y="6842"/>
                  <a:pt x="386" y="6982"/>
                  <a:pt x="617" y="6982"/>
                </a:cubicBezTo>
                <a:cubicBezTo>
                  <a:pt x="931" y="6982"/>
                  <a:pt x="1187" y="6726"/>
                  <a:pt x="1187" y="6412"/>
                </a:cubicBezTo>
                <a:cubicBezTo>
                  <a:pt x="1187" y="6181"/>
                  <a:pt x="1048" y="5972"/>
                  <a:pt x="835" y="5884"/>
                </a:cubicBezTo>
                <a:cubicBezTo>
                  <a:pt x="765" y="5855"/>
                  <a:pt x="690" y="5841"/>
                  <a:pt x="617" y="5841"/>
                </a:cubicBezTo>
                <a:close/>
                <a:moveTo>
                  <a:pt x="3819" y="5840"/>
                </a:moveTo>
                <a:cubicBezTo>
                  <a:pt x="3670" y="5840"/>
                  <a:pt x="3523" y="5898"/>
                  <a:pt x="3414" y="6007"/>
                </a:cubicBezTo>
                <a:cubicBezTo>
                  <a:pt x="3251" y="6171"/>
                  <a:pt x="3202" y="6416"/>
                  <a:pt x="3291" y="6629"/>
                </a:cubicBezTo>
                <a:cubicBezTo>
                  <a:pt x="3379" y="6842"/>
                  <a:pt x="3588" y="6982"/>
                  <a:pt x="3818" y="6982"/>
                </a:cubicBezTo>
                <a:cubicBezTo>
                  <a:pt x="4133" y="6981"/>
                  <a:pt x="4389" y="6726"/>
                  <a:pt x="4389" y="6412"/>
                </a:cubicBezTo>
                <a:lnTo>
                  <a:pt x="4389" y="6411"/>
                </a:lnTo>
                <a:cubicBezTo>
                  <a:pt x="4389" y="6180"/>
                  <a:pt x="4250" y="5972"/>
                  <a:pt x="4037" y="5883"/>
                </a:cubicBezTo>
                <a:cubicBezTo>
                  <a:pt x="3966" y="5854"/>
                  <a:pt x="3892" y="5840"/>
                  <a:pt x="3819" y="5840"/>
                </a:cubicBezTo>
                <a:close/>
                <a:moveTo>
                  <a:pt x="7018" y="5839"/>
                </a:moveTo>
                <a:cubicBezTo>
                  <a:pt x="6870" y="5839"/>
                  <a:pt x="6725" y="5897"/>
                  <a:pt x="6615" y="6006"/>
                </a:cubicBezTo>
                <a:cubicBezTo>
                  <a:pt x="6452" y="6170"/>
                  <a:pt x="6402" y="6415"/>
                  <a:pt x="6491" y="6629"/>
                </a:cubicBezTo>
                <a:cubicBezTo>
                  <a:pt x="6579" y="6842"/>
                  <a:pt x="6787" y="6981"/>
                  <a:pt x="7019" y="6982"/>
                </a:cubicBezTo>
                <a:cubicBezTo>
                  <a:pt x="7334" y="6981"/>
                  <a:pt x="7589" y="6726"/>
                  <a:pt x="7590" y="6412"/>
                </a:cubicBezTo>
                <a:lnTo>
                  <a:pt x="7590" y="6411"/>
                </a:lnTo>
                <a:cubicBezTo>
                  <a:pt x="7590" y="6180"/>
                  <a:pt x="7451" y="5972"/>
                  <a:pt x="7238" y="5883"/>
                </a:cubicBezTo>
                <a:cubicBezTo>
                  <a:pt x="7167" y="5853"/>
                  <a:pt x="7092" y="5839"/>
                  <a:pt x="7018" y="5839"/>
                </a:cubicBezTo>
                <a:close/>
                <a:moveTo>
                  <a:pt x="10221" y="5840"/>
                </a:moveTo>
                <a:cubicBezTo>
                  <a:pt x="10072" y="5840"/>
                  <a:pt x="9926" y="5898"/>
                  <a:pt x="9817" y="6007"/>
                </a:cubicBezTo>
                <a:cubicBezTo>
                  <a:pt x="9654" y="6171"/>
                  <a:pt x="9605" y="6417"/>
                  <a:pt x="9694" y="6630"/>
                </a:cubicBezTo>
                <a:cubicBezTo>
                  <a:pt x="9782" y="6843"/>
                  <a:pt x="9990" y="6982"/>
                  <a:pt x="10221" y="6982"/>
                </a:cubicBezTo>
                <a:cubicBezTo>
                  <a:pt x="10535" y="6981"/>
                  <a:pt x="10791" y="6726"/>
                  <a:pt x="10791" y="6412"/>
                </a:cubicBezTo>
                <a:lnTo>
                  <a:pt x="10791" y="6411"/>
                </a:lnTo>
                <a:cubicBezTo>
                  <a:pt x="10791" y="6180"/>
                  <a:pt x="10652" y="5972"/>
                  <a:pt x="10439" y="5884"/>
                </a:cubicBezTo>
                <a:cubicBezTo>
                  <a:pt x="10369" y="5854"/>
                  <a:pt x="10294" y="5840"/>
                  <a:pt x="10221" y="5840"/>
                </a:cubicBezTo>
                <a:close/>
                <a:moveTo>
                  <a:pt x="13422" y="5841"/>
                </a:moveTo>
                <a:cubicBezTo>
                  <a:pt x="13273" y="5841"/>
                  <a:pt x="13127" y="5898"/>
                  <a:pt x="13019" y="6007"/>
                </a:cubicBezTo>
                <a:cubicBezTo>
                  <a:pt x="12855" y="6171"/>
                  <a:pt x="12807" y="6416"/>
                  <a:pt x="12894" y="6629"/>
                </a:cubicBezTo>
                <a:cubicBezTo>
                  <a:pt x="12982" y="6842"/>
                  <a:pt x="13191" y="6981"/>
                  <a:pt x="13421" y="6982"/>
                </a:cubicBezTo>
                <a:cubicBezTo>
                  <a:pt x="13736" y="6981"/>
                  <a:pt x="13992" y="6726"/>
                  <a:pt x="13993" y="6412"/>
                </a:cubicBezTo>
                <a:lnTo>
                  <a:pt x="13993" y="6411"/>
                </a:lnTo>
                <a:cubicBezTo>
                  <a:pt x="13993" y="6180"/>
                  <a:pt x="13853" y="5972"/>
                  <a:pt x="13640" y="5884"/>
                </a:cubicBezTo>
                <a:cubicBezTo>
                  <a:pt x="13569" y="5855"/>
                  <a:pt x="13495" y="5841"/>
                  <a:pt x="13422" y="5841"/>
                </a:cubicBezTo>
                <a:close/>
                <a:moveTo>
                  <a:pt x="16623" y="5839"/>
                </a:moveTo>
                <a:cubicBezTo>
                  <a:pt x="16475" y="5839"/>
                  <a:pt x="16329" y="5897"/>
                  <a:pt x="16219" y="6006"/>
                </a:cubicBezTo>
                <a:cubicBezTo>
                  <a:pt x="16056" y="6170"/>
                  <a:pt x="16007" y="6415"/>
                  <a:pt x="16095" y="6629"/>
                </a:cubicBezTo>
                <a:cubicBezTo>
                  <a:pt x="16184" y="6842"/>
                  <a:pt x="16392" y="6981"/>
                  <a:pt x="16623" y="6982"/>
                </a:cubicBezTo>
                <a:cubicBezTo>
                  <a:pt x="16938" y="6981"/>
                  <a:pt x="17193" y="6726"/>
                  <a:pt x="17194" y="6412"/>
                </a:cubicBezTo>
                <a:lnTo>
                  <a:pt x="17194" y="6411"/>
                </a:lnTo>
                <a:cubicBezTo>
                  <a:pt x="17194" y="6180"/>
                  <a:pt x="17056" y="5972"/>
                  <a:pt x="16842" y="5883"/>
                </a:cubicBezTo>
                <a:cubicBezTo>
                  <a:pt x="16772" y="5853"/>
                  <a:pt x="16697" y="5839"/>
                  <a:pt x="16623" y="5839"/>
                </a:cubicBezTo>
                <a:close/>
                <a:moveTo>
                  <a:pt x="19825" y="5840"/>
                </a:moveTo>
                <a:cubicBezTo>
                  <a:pt x="19676" y="5840"/>
                  <a:pt x="19530" y="5897"/>
                  <a:pt x="19421" y="6006"/>
                </a:cubicBezTo>
                <a:cubicBezTo>
                  <a:pt x="19257" y="6170"/>
                  <a:pt x="19209" y="6415"/>
                  <a:pt x="19297" y="6629"/>
                </a:cubicBezTo>
                <a:cubicBezTo>
                  <a:pt x="19385" y="6842"/>
                  <a:pt x="19594" y="6981"/>
                  <a:pt x="19825" y="6982"/>
                </a:cubicBezTo>
                <a:cubicBezTo>
                  <a:pt x="20139" y="6981"/>
                  <a:pt x="20395" y="6726"/>
                  <a:pt x="20396" y="6412"/>
                </a:cubicBezTo>
                <a:lnTo>
                  <a:pt x="20396" y="6411"/>
                </a:lnTo>
                <a:cubicBezTo>
                  <a:pt x="20396" y="6180"/>
                  <a:pt x="20257" y="5972"/>
                  <a:pt x="20044" y="5883"/>
                </a:cubicBezTo>
                <a:cubicBezTo>
                  <a:pt x="19973" y="5854"/>
                  <a:pt x="19899" y="5840"/>
                  <a:pt x="19825" y="5840"/>
                </a:cubicBezTo>
                <a:close/>
                <a:moveTo>
                  <a:pt x="23025" y="5840"/>
                </a:moveTo>
                <a:cubicBezTo>
                  <a:pt x="22877" y="5840"/>
                  <a:pt x="22731" y="5898"/>
                  <a:pt x="22622" y="6007"/>
                </a:cubicBezTo>
                <a:cubicBezTo>
                  <a:pt x="22459" y="6171"/>
                  <a:pt x="22410" y="6417"/>
                  <a:pt x="22498" y="6630"/>
                </a:cubicBezTo>
                <a:cubicBezTo>
                  <a:pt x="22587" y="6843"/>
                  <a:pt x="22796" y="6982"/>
                  <a:pt x="23026" y="6982"/>
                </a:cubicBezTo>
                <a:cubicBezTo>
                  <a:pt x="23341" y="6981"/>
                  <a:pt x="23596" y="6726"/>
                  <a:pt x="23597" y="6412"/>
                </a:cubicBezTo>
                <a:lnTo>
                  <a:pt x="23597" y="6411"/>
                </a:lnTo>
                <a:cubicBezTo>
                  <a:pt x="23597" y="6180"/>
                  <a:pt x="23458" y="5972"/>
                  <a:pt x="23244" y="5884"/>
                </a:cubicBezTo>
                <a:cubicBezTo>
                  <a:pt x="23173" y="5854"/>
                  <a:pt x="23099" y="5840"/>
                  <a:pt x="23025" y="5840"/>
                </a:cubicBezTo>
                <a:close/>
                <a:moveTo>
                  <a:pt x="617" y="8760"/>
                </a:moveTo>
                <a:cubicBezTo>
                  <a:pt x="468" y="8760"/>
                  <a:pt x="322" y="8818"/>
                  <a:pt x="213" y="8927"/>
                </a:cubicBezTo>
                <a:cubicBezTo>
                  <a:pt x="50" y="9091"/>
                  <a:pt x="1" y="9336"/>
                  <a:pt x="89" y="9549"/>
                </a:cubicBezTo>
                <a:cubicBezTo>
                  <a:pt x="178" y="9762"/>
                  <a:pt x="386" y="9901"/>
                  <a:pt x="617" y="9901"/>
                </a:cubicBezTo>
                <a:cubicBezTo>
                  <a:pt x="931" y="9901"/>
                  <a:pt x="1187" y="9646"/>
                  <a:pt x="1187" y="9330"/>
                </a:cubicBezTo>
                <a:cubicBezTo>
                  <a:pt x="1187" y="9099"/>
                  <a:pt x="1048" y="8891"/>
                  <a:pt x="835" y="8803"/>
                </a:cubicBezTo>
                <a:cubicBezTo>
                  <a:pt x="765" y="8774"/>
                  <a:pt x="691" y="8760"/>
                  <a:pt x="617" y="8760"/>
                </a:cubicBezTo>
                <a:close/>
                <a:moveTo>
                  <a:pt x="3819" y="8759"/>
                </a:moveTo>
                <a:cubicBezTo>
                  <a:pt x="3670" y="8759"/>
                  <a:pt x="3523" y="8817"/>
                  <a:pt x="3414" y="8927"/>
                </a:cubicBezTo>
                <a:cubicBezTo>
                  <a:pt x="3251" y="9090"/>
                  <a:pt x="3202" y="9336"/>
                  <a:pt x="3291" y="9549"/>
                </a:cubicBezTo>
                <a:cubicBezTo>
                  <a:pt x="3380" y="9762"/>
                  <a:pt x="3588" y="9901"/>
                  <a:pt x="3818" y="9901"/>
                </a:cubicBezTo>
                <a:cubicBezTo>
                  <a:pt x="4133" y="9901"/>
                  <a:pt x="4389" y="9646"/>
                  <a:pt x="4389" y="9330"/>
                </a:cubicBezTo>
                <a:cubicBezTo>
                  <a:pt x="4389" y="9099"/>
                  <a:pt x="4249" y="8891"/>
                  <a:pt x="4036" y="8802"/>
                </a:cubicBezTo>
                <a:cubicBezTo>
                  <a:pt x="3966" y="8773"/>
                  <a:pt x="3892" y="8759"/>
                  <a:pt x="3819" y="8759"/>
                </a:cubicBezTo>
                <a:close/>
                <a:moveTo>
                  <a:pt x="7019" y="8759"/>
                </a:moveTo>
                <a:cubicBezTo>
                  <a:pt x="6870" y="8759"/>
                  <a:pt x="6724" y="8817"/>
                  <a:pt x="6614" y="8926"/>
                </a:cubicBezTo>
                <a:cubicBezTo>
                  <a:pt x="6452" y="9090"/>
                  <a:pt x="6402" y="9335"/>
                  <a:pt x="6491" y="9548"/>
                </a:cubicBezTo>
                <a:cubicBezTo>
                  <a:pt x="6579" y="9761"/>
                  <a:pt x="6787" y="9901"/>
                  <a:pt x="7019" y="9901"/>
                </a:cubicBezTo>
                <a:cubicBezTo>
                  <a:pt x="7334" y="9901"/>
                  <a:pt x="7589" y="9646"/>
                  <a:pt x="7590" y="9330"/>
                </a:cubicBezTo>
                <a:cubicBezTo>
                  <a:pt x="7589" y="9099"/>
                  <a:pt x="7451" y="8890"/>
                  <a:pt x="7238" y="8802"/>
                </a:cubicBezTo>
                <a:cubicBezTo>
                  <a:pt x="7167" y="8773"/>
                  <a:pt x="7093" y="8759"/>
                  <a:pt x="7019" y="8759"/>
                </a:cubicBezTo>
                <a:close/>
                <a:moveTo>
                  <a:pt x="10220" y="8760"/>
                </a:moveTo>
                <a:cubicBezTo>
                  <a:pt x="10072" y="8760"/>
                  <a:pt x="9925" y="8818"/>
                  <a:pt x="9816" y="8927"/>
                </a:cubicBezTo>
                <a:cubicBezTo>
                  <a:pt x="9654" y="9091"/>
                  <a:pt x="9605" y="9336"/>
                  <a:pt x="9694" y="9549"/>
                </a:cubicBezTo>
                <a:cubicBezTo>
                  <a:pt x="9782" y="9762"/>
                  <a:pt x="9990" y="9901"/>
                  <a:pt x="10221" y="9901"/>
                </a:cubicBezTo>
                <a:cubicBezTo>
                  <a:pt x="10536" y="9900"/>
                  <a:pt x="10791" y="9646"/>
                  <a:pt x="10791" y="9330"/>
                </a:cubicBezTo>
                <a:cubicBezTo>
                  <a:pt x="10791" y="9099"/>
                  <a:pt x="10651" y="8891"/>
                  <a:pt x="10438" y="8803"/>
                </a:cubicBezTo>
                <a:cubicBezTo>
                  <a:pt x="10368" y="8774"/>
                  <a:pt x="10294" y="8760"/>
                  <a:pt x="10220" y="8760"/>
                </a:cubicBezTo>
                <a:close/>
                <a:moveTo>
                  <a:pt x="13422" y="8760"/>
                </a:moveTo>
                <a:cubicBezTo>
                  <a:pt x="13273" y="8760"/>
                  <a:pt x="13127" y="8818"/>
                  <a:pt x="13018" y="8927"/>
                </a:cubicBezTo>
                <a:cubicBezTo>
                  <a:pt x="12855" y="9091"/>
                  <a:pt x="12807" y="9336"/>
                  <a:pt x="12894" y="9548"/>
                </a:cubicBezTo>
                <a:cubicBezTo>
                  <a:pt x="12982" y="9761"/>
                  <a:pt x="13191" y="9901"/>
                  <a:pt x="13421" y="9901"/>
                </a:cubicBezTo>
                <a:cubicBezTo>
                  <a:pt x="13737" y="9901"/>
                  <a:pt x="13993" y="9646"/>
                  <a:pt x="13993" y="9330"/>
                </a:cubicBezTo>
                <a:cubicBezTo>
                  <a:pt x="13992" y="9099"/>
                  <a:pt x="13853" y="8891"/>
                  <a:pt x="13640" y="8803"/>
                </a:cubicBezTo>
                <a:cubicBezTo>
                  <a:pt x="13569" y="8774"/>
                  <a:pt x="13495" y="8760"/>
                  <a:pt x="13422" y="8760"/>
                </a:cubicBezTo>
                <a:close/>
                <a:moveTo>
                  <a:pt x="16624" y="8759"/>
                </a:moveTo>
                <a:cubicBezTo>
                  <a:pt x="16475" y="8759"/>
                  <a:pt x="16329" y="8817"/>
                  <a:pt x="16219" y="8926"/>
                </a:cubicBezTo>
                <a:cubicBezTo>
                  <a:pt x="16056" y="9090"/>
                  <a:pt x="16007" y="9335"/>
                  <a:pt x="16095" y="9548"/>
                </a:cubicBezTo>
                <a:cubicBezTo>
                  <a:pt x="16184" y="9761"/>
                  <a:pt x="16392" y="9901"/>
                  <a:pt x="16623" y="9901"/>
                </a:cubicBezTo>
                <a:cubicBezTo>
                  <a:pt x="16939" y="9901"/>
                  <a:pt x="17194" y="9646"/>
                  <a:pt x="17194" y="9330"/>
                </a:cubicBezTo>
                <a:cubicBezTo>
                  <a:pt x="17194" y="9099"/>
                  <a:pt x="17056" y="8890"/>
                  <a:pt x="16841" y="8802"/>
                </a:cubicBezTo>
                <a:cubicBezTo>
                  <a:pt x="16771" y="8773"/>
                  <a:pt x="16697" y="8759"/>
                  <a:pt x="16624" y="8759"/>
                </a:cubicBezTo>
                <a:close/>
                <a:moveTo>
                  <a:pt x="19825" y="8759"/>
                </a:moveTo>
                <a:cubicBezTo>
                  <a:pt x="19677" y="8759"/>
                  <a:pt x="19530" y="8817"/>
                  <a:pt x="19421" y="8926"/>
                </a:cubicBezTo>
                <a:cubicBezTo>
                  <a:pt x="19257" y="9090"/>
                  <a:pt x="19209" y="9335"/>
                  <a:pt x="19297" y="9548"/>
                </a:cubicBezTo>
                <a:cubicBezTo>
                  <a:pt x="19386" y="9761"/>
                  <a:pt x="19594" y="9901"/>
                  <a:pt x="19825" y="9901"/>
                </a:cubicBezTo>
                <a:cubicBezTo>
                  <a:pt x="20140" y="9901"/>
                  <a:pt x="20396" y="9646"/>
                  <a:pt x="20396" y="9330"/>
                </a:cubicBezTo>
                <a:cubicBezTo>
                  <a:pt x="20396" y="9099"/>
                  <a:pt x="20256" y="8891"/>
                  <a:pt x="20043" y="8802"/>
                </a:cubicBezTo>
                <a:cubicBezTo>
                  <a:pt x="19973" y="8773"/>
                  <a:pt x="19899" y="8759"/>
                  <a:pt x="19825" y="8759"/>
                </a:cubicBezTo>
                <a:close/>
                <a:moveTo>
                  <a:pt x="23026" y="8760"/>
                </a:moveTo>
                <a:cubicBezTo>
                  <a:pt x="22877" y="8760"/>
                  <a:pt x="22731" y="8818"/>
                  <a:pt x="22622" y="8927"/>
                </a:cubicBezTo>
                <a:cubicBezTo>
                  <a:pt x="22459" y="9091"/>
                  <a:pt x="22410" y="9336"/>
                  <a:pt x="22498" y="9549"/>
                </a:cubicBezTo>
                <a:cubicBezTo>
                  <a:pt x="22587" y="9762"/>
                  <a:pt x="22796" y="9901"/>
                  <a:pt x="23026" y="9901"/>
                </a:cubicBezTo>
                <a:cubicBezTo>
                  <a:pt x="23341" y="9900"/>
                  <a:pt x="23597" y="9646"/>
                  <a:pt x="23597" y="9330"/>
                </a:cubicBezTo>
                <a:cubicBezTo>
                  <a:pt x="23597" y="9099"/>
                  <a:pt x="23457" y="8891"/>
                  <a:pt x="23244" y="8803"/>
                </a:cubicBezTo>
                <a:cubicBezTo>
                  <a:pt x="23173" y="8774"/>
                  <a:pt x="23099" y="8760"/>
                  <a:pt x="23026" y="8760"/>
                </a:cubicBezTo>
                <a:close/>
                <a:moveTo>
                  <a:pt x="617" y="11679"/>
                </a:moveTo>
                <a:cubicBezTo>
                  <a:pt x="468" y="11679"/>
                  <a:pt x="322" y="11737"/>
                  <a:pt x="213" y="11846"/>
                </a:cubicBezTo>
                <a:cubicBezTo>
                  <a:pt x="50" y="12010"/>
                  <a:pt x="1" y="12255"/>
                  <a:pt x="89" y="12468"/>
                </a:cubicBezTo>
                <a:cubicBezTo>
                  <a:pt x="178" y="12682"/>
                  <a:pt x="386" y="12820"/>
                  <a:pt x="617" y="12820"/>
                </a:cubicBezTo>
                <a:cubicBezTo>
                  <a:pt x="931" y="12820"/>
                  <a:pt x="1187" y="12565"/>
                  <a:pt x="1187" y="12249"/>
                </a:cubicBezTo>
                <a:cubicBezTo>
                  <a:pt x="1187" y="12018"/>
                  <a:pt x="1048" y="11810"/>
                  <a:pt x="835" y="11722"/>
                </a:cubicBezTo>
                <a:cubicBezTo>
                  <a:pt x="765" y="11693"/>
                  <a:pt x="691" y="11679"/>
                  <a:pt x="617" y="11679"/>
                </a:cubicBezTo>
                <a:close/>
                <a:moveTo>
                  <a:pt x="3819" y="11678"/>
                </a:moveTo>
                <a:cubicBezTo>
                  <a:pt x="3670" y="11678"/>
                  <a:pt x="3523" y="11736"/>
                  <a:pt x="3414" y="11846"/>
                </a:cubicBezTo>
                <a:cubicBezTo>
                  <a:pt x="3251" y="12009"/>
                  <a:pt x="3202" y="12255"/>
                  <a:pt x="3291" y="12468"/>
                </a:cubicBezTo>
                <a:cubicBezTo>
                  <a:pt x="3380" y="12682"/>
                  <a:pt x="3588" y="12820"/>
                  <a:pt x="3818" y="12820"/>
                </a:cubicBezTo>
                <a:cubicBezTo>
                  <a:pt x="4134" y="12820"/>
                  <a:pt x="4389" y="12565"/>
                  <a:pt x="4389" y="12249"/>
                </a:cubicBezTo>
                <a:cubicBezTo>
                  <a:pt x="4389" y="12018"/>
                  <a:pt x="4249" y="11810"/>
                  <a:pt x="4036" y="11721"/>
                </a:cubicBezTo>
                <a:cubicBezTo>
                  <a:pt x="3966" y="11692"/>
                  <a:pt x="3892" y="11678"/>
                  <a:pt x="3819" y="11678"/>
                </a:cubicBezTo>
                <a:close/>
                <a:moveTo>
                  <a:pt x="7019" y="11678"/>
                </a:moveTo>
                <a:cubicBezTo>
                  <a:pt x="6870" y="11678"/>
                  <a:pt x="6724" y="11736"/>
                  <a:pt x="6614" y="11845"/>
                </a:cubicBezTo>
                <a:cubicBezTo>
                  <a:pt x="6452" y="12009"/>
                  <a:pt x="6402" y="12254"/>
                  <a:pt x="6491" y="12467"/>
                </a:cubicBezTo>
                <a:cubicBezTo>
                  <a:pt x="6579" y="12681"/>
                  <a:pt x="6787" y="12820"/>
                  <a:pt x="7019" y="12820"/>
                </a:cubicBezTo>
                <a:cubicBezTo>
                  <a:pt x="7334" y="12820"/>
                  <a:pt x="7589" y="12565"/>
                  <a:pt x="7590" y="12249"/>
                </a:cubicBezTo>
                <a:cubicBezTo>
                  <a:pt x="7589" y="12018"/>
                  <a:pt x="7451" y="11809"/>
                  <a:pt x="7238" y="11721"/>
                </a:cubicBezTo>
                <a:cubicBezTo>
                  <a:pt x="7167" y="11692"/>
                  <a:pt x="7093" y="11678"/>
                  <a:pt x="7019" y="11678"/>
                </a:cubicBezTo>
                <a:close/>
                <a:moveTo>
                  <a:pt x="10220" y="11679"/>
                </a:moveTo>
                <a:cubicBezTo>
                  <a:pt x="10072" y="11679"/>
                  <a:pt x="9925" y="11737"/>
                  <a:pt x="9816" y="11846"/>
                </a:cubicBezTo>
                <a:cubicBezTo>
                  <a:pt x="9654" y="12010"/>
                  <a:pt x="9605" y="12255"/>
                  <a:pt x="9694" y="12468"/>
                </a:cubicBezTo>
                <a:cubicBezTo>
                  <a:pt x="9782" y="12682"/>
                  <a:pt x="9990" y="12820"/>
                  <a:pt x="10221" y="12820"/>
                </a:cubicBezTo>
                <a:cubicBezTo>
                  <a:pt x="10536" y="12819"/>
                  <a:pt x="10791" y="12565"/>
                  <a:pt x="10791" y="12249"/>
                </a:cubicBezTo>
                <a:cubicBezTo>
                  <a:pt x="10791" y="12018"/>
                  <a:pt x="10651" y="11810"/>
                  <a:pt x="10438" y="11722"/>
                </a:cubicBezTo>
                <a:cubicBezTo>
                  <a:pt x="10368" y="11693"/>
                  <a:pt x="10294" y="11679"/>
                  <a:pt x="10220" y="11679"/>
                </a:cubicBezTo>
                <a:close/>
                <a:moveTo>
                  <a:pt x="13422" y="11679"/>
                </a:moveTo>
                <a:cubicBezTo>
                  <a:pt x="13273" y="11679"/>
                  <a:pt x="13127" y="11737"/>
                  <a:pt x="13018" y="11846"/>
                </a:cubicBezTo>
                <a:cubicBezTo>
                  <a:pt x="12855" y="12010"/>
                  <a:pt x="12807" y="12255"/>
                  <a:pt x="12894" y="12467"/>
                </a:cubicBezTo>
                <a:cubicBezTo>
                  <a:pt x="12982" y="12681"/>
                  <a:pt x="13191" y="12820"/>
                  <a:pt x="13421" y="12820"/>
                </a:cubicBezTo>
                <a:cubicBezTo>
                  <a:pt x="13737" y="12820"/>
                  <a:pt x="13993" y="12565"/>
                  <a:pt x="13993" y="12249"/>
                </a:cubicBezTo>
                <a:cubicBezTo>
                  <a:pt x="13992" y="12018"/>
                  <a:pt x="13853" y="11810"/>
                  <a:pt x="13640" y="11722"/>
                </a:cubicBezTo>
                <a:cubicBezTo>
                  <a:pt x="13569" y="11693"/>
                  <a:pt x="13495" y="11679"/>
                  <a:pt x="13422" y="11679"/>
                </a:cubicBezTo>
                <a:close/>
                <a:moveTo>
                  <a:pt x="16624" y="11678"/>
                </a:moveTo>
                <a:cubicBezTo>
                  <a:pt x="16475" y="11678"/>
                  <a:pt x="16329" y="11736"/>
                  <a:pt x="16219" y="11845"/>
                </a:cubicBezTo>
                <a:cubicBezTo>
                  <a:pt x="16056" y="12009"/>
                  <a:pt x="16007" y="12254"/>
                  <a:pt x="16095" y="12467"/>
                </a:cubicBezTo>
                <a:cubicBezTo>
                  <a:pt x="16184" y="12681"/>
                  <a:pt x="16392" y="12820"/>
                  <a:pt x="16623" y="12820"/>
                </a:cubicBezTo>
                <a:cubicBezTo>
                  <a:pt x="16939" y="12820"/>
                  <a:pt x="17194" y="12565"/>
                  <a:pt x="17194" y="12249"/>
                </a:cubicBezTo>
                <a:cubicBezTo>
                  <a:pt x="17194" y="12018"/>
                  <a:pt x="17056" y="11809"/>
                  <a:pt x="16841" y="11721"/>
                </a:cubicBezTo>
                <a:cubicBezTo>
                  <a:pt x="16771" y="11692"/>
                  <a:pt x="16697" y="11678"/>
                  <a:pt x="16624" y="11678"/>
                </a:cubicBezTo>
                <a:close/>
                <a:moveTo>
                  <a:pt x="19825" y="11678"/>
                </a:moveTo>
                <a:cubicBezTo>
                  <a:pt x="19677" y="11678"/>
                  <a:pt x="19530" y="11736"/>
                  <a:pt x="19421" y="11845"/>
                </a:cubicBezTo>
                <a:cubicBezTo>
                  <a:pt x="19257" y="12009"/>
                  <a:pt x="19209" y="12254"/>
                  <a:pt x="19297" y="12467"/>
                </a:cubicBezTo>
                <a:cubicBezTo>
                  <a:pt x="19386" y="12681"/>
                  <a:pt x="19594" y="12820"/>
                  <a:pt x="19825" y="12820"/>
                </a:cubicBezTo>
                <a:cubicBezTo>
                  <a:pt x="20140" y="12820"/>
                  <a:pt x="20396" y="12565"/>
                  <a:pt x="20396" y="12249"/>
                </a:cubicBezTo>
                <a:cubicBezTo>
                  <a:pt x="20396" y="12018"/>
                  <a:pt x="20256" y="11810"/>
                  <a:pt x="20043" y="11721"/>
                </a:cubicBezTo>
                <a:cubicBezTo>
                  <a:pt x="19973" y="11692"/>
                  <a:pt x="19899" y="11678"/>
                  <a:pt x="19825" y="11678"/>
                </a:cubicBezTo>
                <a:close/>
                <a:moveTo>
                  <a:pt x="23026" y="11679"/>
                </a:moveTo>
                <a:cubicBezTo>
                  <a:pt x="22877" y="11679"/>
                  <a:pt x="22731" y="11737"/>
                  <a:pt x="22622" y="11846"/>
                </a:cubicBezTo>
                <a:cubicBezTo>
                  <a:pt x="22459" y="12010"/>
                  <a:pt x="22410" y="12255"/>
                  <a:pt x="22498" y="12468"/>
                </a:cubicBezTo>
                <a:cubicBezTo>
                  <a:pt x="22587" y="12682"/>
                  <a:pt x="22796" y="12820"/>
                  <a:pt x="23026" y="12820"/>
                </a:cubicBezTo>
                <a:cubicBezTo>
                  <a:pt x="23341" y="12819"/>
                  <a:pt x="23597" y="12565"/>
                  <a:pt x="23597" y="12249"/>
                </a:cubicBezTo>
                <a:cubicBezTo>
                  <a:pt x="23597" y="12018"/>
                  <a:pt x="23457" y="11810"/>
                  <a:pt x="23244" y="11722"/>
                </a:cubicBezTo>
                <a:cubicBezTo>
                  <a:pt x="23173" y="11693"/>
                  <a:pt x="23099" y="11679"/>
                  <a:pt x="23026" y="11679"/>
                </a:cubicBezTo>
                <a:close/>
                <a:moveTo>
                  <a:pt x="617" y="14598"/>
                </a:moveTo>
                <a:cubicBezTo>
                  <a:pt x="469" y="14598"/>
                  <a:pt x="323" y="14656"/>
                  <a:pt x="213" y="14765"/>
                </a:cubicBezTo>
                <a:cubicBezTo>
                  <a:pt x="50" y="14928"/>
                  <a:pt x="1" y="15174"/>
                  <a:pt x="89" y="15387"/>
                </a:cubicBezTo>
                <a:cubicBezTo>
                  <a:pt x="178" y="15601"/>
                  <a:pt x="386" y="15739"/>
                  <a:pt x="617" y="15739"/>
                </a:cubicBezTo>
                <a:cubicBezTo>
                  <a:pt x="931" y="15739"/>
                  <a:pt x="1187" y="15484"/>
                  <a:pt x="1187" y="15169"/>
                </a:cubicBezTo>
                <a:cubicBezTo>
                  <a:pt x="1187" y="14938"/>
                  <a:pt x="1048" y="14730"/>
                  <a:pt x="835" y="14641"/>
                </a:cubicBezTo>
                <a:cubicBezTo>
                  <a:pt x="765" y="14612"/>
                  <a:pt x="691" y="14598"/>
                  <a:pt x="617" y="14598"/>
                </a:cubicBezTo>
                <a:close/>
                <a:moveTo>
                  <a:pt x="3817" y="14597"/>
                </a:moveTo>
                <a:cubicBezTo>
                  <a:pt x="3669" y="14597"/>
                  <a:pt x="3523" y="14655"/>
                  <a:pt x="3414" y="14764"/>
                </a:cubicBezTo>
                <a:cubicBezTo>
                  <a:pt x="3251" y="14928"/>
                  <a:pt x="3202" y="15174"/>
                  <a:pt x="3291" y="15387"/>
                </a:cubicBezTo>
                <a:cubicBezTo>
                  <a:pt x="3380" y="15601"/>
                  <a:pt x="3588" y="15739"/>
                  <a:pt x="3818" y="15739"/>
                </a:cubicBezTo>
                <a:cubicBezTo>
                  <a:pt x="4133" y="15738"/>
                  <a:pt x="4389" y="15484"/>
                  <a:pt x="4389" y="15169"/>
                </a:cubicBezTo>
                <a:cubicBezTo>
                  <a:pt x="4389" y="14937"/>
                  <a:pt x="4250" y="14729"/>
                  <a:pt x="4037" y="14641"/>
                </a:cubicBezTo>
                <a:cubicBezTo>
                  <a:pt x="3966" y="14611"/>
                  <a:pt x="3891" y="14597"/>
                  <a:pt x="3817" y="14597"/>
                </a:cubicBezTo>
                <a:close/>
                <a:moveTo>
                  <a:pt x="7020" y="14597"/>
                </a:moveTo>
                <a:cubicBezTo>
                  <a:pt x="6871" y="14597"/>
                  <a:pt x="6725" y="14655"/>
                  <a:pt x="6615" y="14764"/>
                </a:cubicBezTo>
                <a:cubicBezTo>
                  <a:pt x="6452" y="14927"/>
                  <a:pt x="6402" y="15173"/>
                  <a:pt x="6491" y="15386"/>
                </a:cubicBezTo>
                <a:cubicBezTo>
                  <a:pt x="6579" y="15600"/>
                  <a:pt x="6787" y="15739"/>
                  <a:pt x="7019" y="15739"/>
                </a:cubicBezTo>
                <a:cubicBezTo>
                  <a:pt x="7334" y="15739"/>
                  <a:pt x="7589" y="15484"/>
                  <a:pt x="7590" y="15169"/>
                </a:cubicBezTo>
                <a:cubicBezTo>
                  <a:pt x="7590" y="14937"/>
                  <a:pt x="7451" y="14729"/>
                  <a:pt x="7238" y="14640"/>
                </a:cubicBezTo>
                <a:cubicBezTo>
                  <a:pt x="7167" y="14611"/>
                  <a:pt x="7093" y="14597"/>
                  <a:pt x="7020" y="14597"/>
                </a:cubicBezTo>
                <a:close/>
                <a:moveTo>
                  <a:pt x="10221" y="14598"/>
                </a:moveTo>
                <a:cubicBezTo>
                  <a:pt x="10072" y="14598"/>
                  <a:pt x="9926" y="14656"/>
                  <a:pt x="9817" y="14765"/>
                </a:cubicBezTo>
                <a:cubicBezTo>
                  <a:pt x="9654" y="14929"/>
                  <a:pt x="9605" y="15174"/>
                  <a:pt x="9694" y="15387"/>
                </a:cubicBezTo>
                <a:cubicBezTo>
                  <a:pt x="9782" y="15601"/>
                  <a:pt x="9990" y="15739"/>
                  <a:pt x="10221" y="15739"/>
                </a:cubicBezTo>
                <a:cubicBezTo>
                  <a:pt x="10536" y="15738"/>
                  <a:pt x="10791" y="15484"/>
                  <a:pt x="10791" y="15169"/>
                </a:cubicBezTo>
                <a:cubicBezTo>
                  <a:pt x="10791" y="14937"/>
                  <a:pt x="10652" y="14729"/>
                  <a:pt x="10439" y="14641"/>
                </a:cubicBezTo>
                <a:cubicBezTo>
                  <a:pt x="10369" y="14612"/>
                  <a:pt x="10295" y="14598"/>
                  <a:pt x="10221" y="14598"/>
                </a:cubicBezTo>
                <a:close/>
                <a:moveTo>
                  <a:pt x="13422" y="14598"/>
                </a:moveTo>
                <a:cubicBezTo>
                  <a:pt x="13273" y="14598"/>
                  <a:pt x="13127" y="14656"/>
                  <a:pt x="13019" y="14765"/>
                </a:cubicBezTo>
                <a:cubicBezTo>
                  <a:pt x="12855" y="14928"/>
                  <a:pt x="12807" y="15173"/>
                  <a:pt x="12894" y="15386"/>
                </a:cubicBezTo>
                <a:cubicBezTo>
                  <a:pt x="12982" y="15600"/>
                  <a:pt x="13191" y="15739"/>
                  <a:pt x="13421" y="15739"/>
                </a:cubicBezTo>
                <a:cubicBezTo>
                  <a:pt x="13736" y="15739"/>
                  <a:pt x="13992" y="15484"/>
                  <a:pt x="13993" y="15169"/>
                </a:cubicBezTo>
                <a:cubicBezTo>
                  <a:pt x="13993" y="14938"/>
                  <a:pt x="13853" y="14730"/>
                  <a:pt x="13640" y="14641"/>
                </a:cubicBezTo>
                <a:cubicBezTo>
                  <a:pt x="13569" y="14612"/>
                  <a:pt x="13495" y="14598"/>
                  <a:pt x="13422" y="14598"/>
                </a:cubicBezTo>
                <a:close/>
                <a:moveTo>
                  <a:pt x="16624" y="14597"/>
                </a:moveTo>
                <a:cubicBezTo>
                  <a:pt x="16475" y="14597"/>
                  <a:pt x="16329" y="14655"/>
                  <a:pt x="16219" y="14764"/>
                </a:cubicBezTo>
                <a:cubicBezTo>
                  <a:pt x="16056" y="14927"/>
                  <a:pt x="16007" y="15173"/>
                  <a:pt x="16095" y="15386"/>
                </a:cubicBezTo>
                <a:cubicBezTo>
                  <a:pt x="16184" y="15600"/>
                  <a:pt x="16392" y="15739"/>
                  <a:pt x="16623" y="15739"/>
                </a:cubicBezTo>
                <a:cubicBezTo>
                  <a:pt x="16939" y="15739"/>
                  <a:pt x="17194" y="15484"/>
                  <a:pt x="17194" y="15169"/>
                </a:cubicBezTo>
                <a:cubicBezTo>
                  <a:pt x="17194" y="14937"/>
                  <a:pt x="17056" y="14729"/>
                  <a:pt x="16842" y="14640"/>
                </a:cubicBezTo>
                <a:cubicBezTo>
                  <a:pt x="16772" y="14611"/>
                  <a:pt x="16698" y="14597"/>
                  <a:pt x="16624" y="14597"/>
                </a:cubicBezTo>
                <a:close/>
                <a:moveTo>
                  <a:pt x="19825" y="14597"/>
                </a:moveTo>
                <a:cubicBezTo>
                  <a:pt x="19677" y="14597"/>
                  <a:pt x="19530" y="14655"/>
                  <a:pt x="19421" y="14764"/>
                </a:cubicBezTo>
                <a:cubicBezTo>
                  <a:pt x="19257" y="14928"/>
                  <a:pt x="19209" y="15173"/>
                  <a:pt x="19297" y="15386"/>
                </a:cubicBezTo>
                <a:cubicBezTo>
                  <a:pt x="19386" y="15600"/>
                  <a:pt x="19594" y="15739"/>
                  <a:pt x="19825" y="15739"/>
                </a:cubicBezTo>
                <a:cubicBezTo>
                  <a:pt x="20139" y="15739"/>
                  <a:pt x="20395" y="15484"/>
                  <a:pt x="20396" y="15169"/>
                </a:cubicBezTo>
                <a:cubicBezTo>
                  <a:pt x="20396" y="14937"/>
                  <a:pt x="20257" y="14729"/>
                  <a:pt x="20043" y="14640"/>
                </a:cubicBezTo>
                <a:cubicBezTo>
                  <a:pt x="19973" y="14611"/>
                  <a:pt x="19899" y="14597"/>
                  <a:pt x="19825" y="14597"/>
                </a:cubicBezTo>
                <a:close/>
                <a:moveTo>
                  <a:pt x="23026" y="14598"/>
                </a:moveTo>
                <a:cubicBezTo>
                  <a:pt x="22877" y="14598"/>
                  <a:pt x="22731" y="14656"/>
                  <a:pt x="22622" y="14765"/>
                </a:cubicBezTo>
                <a:cubicBezTo>
                  <a:pt x="22459" y="14929"/>
                  <a:pt x="22410" y="15174"/>
                  <a:pt x="22498" y="15387"/>
                </a:cubicBezTo>
                <a:cubicBezTo>
                  <a:pt x="22587" y="15601"/>
                  <a:pt x="22796" y="15739"/>
                  <a:pt x="23026" y="15739"/>
                </a:cubicBezTo>
                <a:cubicBezTo>
                  <a:pt x="23341" y="15738"/>
                  <a:pt x="23597" y="15484"/>
                  <a:pt x="23597" y="15169"/>
                </a:cubicBezTo>
                <a:cubicBezTo>
                  <a:pt x="23597" y="14937"/>
                  <a:pt x="23457" y="14729"/>
                  <a:pt x="23244" y="14641"/>
                </a:cubicBezTo>
                <a:cubicBezTo>
                  <a:pt x="23173" y="14612"/>
                  <a:pt x="23099" y="14598"/>
                  <a:pt x="23026" y="14598"/>
                </a:cubicBezTo>
                <a:close/>
                <a:moveTo>
                  <a:pt x="617" y="17517"/>
                </a:moveTo>
                <a:cubicBezTo>
                  <a:pt x="469" y="17517"/>
                  <a:pt x="323" y="17575"/>
                  <a:pt x="213" y="17684"/>
                </a:cubicBezTo>
                <a:cubicBezTo>
                  <a:pt x="50" y="17847"/>
                  <a:pt x="1" y="18093"/>
                  <a:pt x="89" y="18306"/>
                </a:cubicBezTo>
                <a:cubicBezTo>
                  <a:pt x="178" y="18520"/>
                  <a:pt x="386" y="18658"/>
                  <a:pt x="617" y="18658"/>
                </a:cubicBezTo>
                <a:cubicBezTo>
                  <a:pt x="931" y="18658"/>
                  <a:pt x="1187" y="18403"/>
                  <a:pt x="1187" y="18088"/>
                </a:cubicBezTo>
                <a:cubicBezTo>
                  <a:pt x="1187" y="17857"/>
                  <a:pt x="1048" y="17649"/>
                  <a:pt x="835" y="17560"/>
                </a:cubicBezTo>
                <a:cubicBezTo>
                  <a:pt x="765" y="17531"/>
                  <a:pt x="691" y="17517"/>
                  <a:pt x="617" y="17517"/>
                </a:cubicBezTo>
                <a:close/>
                <a:moveTo>
                  <a:pt x="3817" y="17516"/>
                </a:moveTo>
                <a:cubicBezTo>
                  <a:pt x="3669" y="17516"/>
                  <a:pt x="3523" y="17574"/>
                  <a:pt x="3414" y="17683"/>
                </a:cubicBezTo>
                <a:cubicBezTo>
                  <a:pt x="3251" y="17847"/>
                  <a:pt x="3202" y="18092"/>
                  <a:pt x="3291" y="18306"/>
                </a:cubicBezTo>
                <a:cubicBezTo>
                  <a:pt x="3379" y="18520"/>
                  <a:pt x="3588" y="18658"/>
                  <a:pt x="3818" y="18658"/>
                </a:cubicBezTo>
                <a:cubicBezTo>
                  <a:pt x="4133" y="18657"/>
                  <a:pt x="4389" y="18403"/>
                  <a:pt x="4389" y="18088"/>
                </a:cubicBezTo>
                <a:cubicBezTo>
                  <a:pt x="4389" y="17856"/>
                  <a:pt x="4250" y="17648"/>
                  <a:pt x="4037" y="17560"/>
                </a:cubicBezTo>
                <a:cubicBezTo>
                  <a:pt x="3966" y="17531"/>
                  <a:pt x="3891" y="17516"/>
                  <a:pt x="3817" y="17516"/>
                </a:cubicBezTo>
                <a:close/>
                <a:moveTo>
                  <a:pt x="7020" y="17516"/>
                </a:moveTo>
                <a:cubicBezTo>
                  <a:pt x="6871" y="17516"/>
                  <a:pt x="6725" y="17574"/>
                  <a:pt x="6615" y="17683"/>
                </a:cubicBezTo>
                <a:cubicBezTo>
                  <a:pt x="6452" y="17846"/>
                  <a:pt x="6402" y="18092"/>
                  <a:pt x="6491" y="18305"/>
                </a:cubicBezTo>
                <a:cubicBezTo>
                  <a:pt x="6579" y="18519"/>
                  <a:pt x="6787" y="18658"/>
                  <a:pt x="7019" y="18658"/>
                </a:cubicBezTo>
                <a:cubicBezTo>
                  <a:pt x="7334" y="18658"/>
                  <a:pt x="7589" y="18403"/>
                  <a:pt x="7590" y="18088"/>
                </a:cubicBezTo>
                <a:cubicBezTo>
                  <a:pt x="7590" y="17856"/>
                  <a:pt x="7451" y="17648"/>
                  <a:pt x="7238" y="17559"/>
                </a:cubicBezTo>
                <a:cubicBezTo>
                  <a:pt x="7167" y="17530"/>
                  <a:pt x="7093" y="17516"/>
                  <a:pt x="7020" y="17516"/>
                </a:cubicBezTo>
                <a:close/>
                <a:moveTo>
                  <a:pt x="10221" y="17517"/>
                </a:moveTo>
                <a:cubicBezTo>
                  <a:pt x="10072" y="17517"/>
                  <a:pt x="9926" y="17575"/>
                  <a:pt x="9817" y="17684"/>
                </a:cubicBezTo>
                <a:cubicBezTo>
                  <a:pt x="9654" y="17848"/>
                  <a:pt x="9605" y="18093"/>
                  <a:pt x="9694" y="18306"/>
                </a:cubicBezTo>
                <a:cubicBezTo>
                  <a:pt x="9782" y="18520"/>
                  <a:pt x="9990" y="18658"/>
                  <a:pt x="10221" y="18658"/>
                </a:cubicBezTo>
                <a:cubicBezTo>
                  <a:pt x="10535" y="18657"/>
                  <a:pt x="10791" y="18403"/>
                  <a:pt x="10791" y="18088"/>
                </a:cubicBezTo>
                <a:cubicBezTo>
                  <a:pt x="10791" y="17857"/>
                  <a:pt x="10652" y="17648"/>
                  <a:pt x="10439" y="17560"/>
                </a:cubicBezTo>
                <a:cubicBezTo>
                  <a:pt x="10369" y="17531"/>
                  <a:pt x="10295" y="17517"/>
                  <a:pt x="10221" y="17517"/>
                </a:cubicBezTo>
                <a:close/>
                <a:moveTo>
                  <a:pt x="13422" y="17517"/>
                </a:moveTo>
                <a:cubicBezTo>
                  <a:pt x="13273" y="17517"/>
                  <a:pt x="13127" y="17575"/>
                  <a:pt x="13019" y="17684"/>
                </a:cubicBezTo>
                <a:cubicBezTo>
                  <a:pt x="12855" y="17847"/>
                  <a:pt x="12807" y="18092"/>
                  <a:pt x="12894" y="18305"/>
                </a:cubicBezTo>
                <a:cubicBezTo>
                  <a:pt x="12982" y="18519"/>
                  <a:pt x="13191" y="18658"/>
                  <a:pt x="13421" y="18658"/>
                </a:cubicBezTo>
                <a:cubicBezTo>
                  <a:pt x="13736" y="18658"/>
                  <a:pt x="13992" y="18403"/>
                  <a:pt x="13993" y="18088"/>
                </a:cubicBezTo>
                <a:cubicBezTo>
                  <a:pt x="13993" y="17857"/>
                  <a:pt x="13853" y="17649"/>
                  <a:pt x="13640" y="17560"/>
                </a:cubicBezTo>
                <a:cubicBezTo>
                  <a:pt x="13569" y="17531"/>
                  <a:pt x="13495" y="17517"/>
                  <a:pt x="13422" y="17517"/>
                </a:cubicBezTo>
                <a:close/>
                <a:moveTo>
                  <a:pt x="16624" y="17516"/>
                </a:moveTo>
                <a:cubicBezTo>
                  <a:pt x="16475" y="17516"/>
                  <a:pt x="16329" y="17574"/>
                  <a:pt x="16219" y="17683"/>
                </a:cubicBezTo>
                <a:cubicBezTo>
                  <a:pt x="16056" y="17846"/>
                  <a:pt x="16007" y="18092"/>
                  <a:pt x="16095" y="18305"/>
                </a:cubicBezTo>
                <a:cubicBezTo>
                  <a:pt x="16184" y="18519"/>
                  <a:pt x="16392" y="18658"/>
                  <a:pt x="16623" y="18658"/>
                </a:cubicBezTo>
                <a:cubicBezTo>
                  <a:pt x="16938" y="18658"/>
                  <a:pt x="17193" y="18403"/>
                  <a:pt x="17194" y="18088"/>
                </a:cubicBezTo>
                <a:cubicBezTo>
                  <a:pt x="17194" y="17856"/>
                  <a:pt x="17056" y="17648"/>
                  <a:pt x="16842" y="17559"/>
                </a:cubicBezTo>
                <a:cubicBezTo>
                  <a:pt x="16772" y="17530"/>
                  <a:pt x="16698" y="17516"/>
                  <a:pt x="16624" y="17516"/>
                </a:cubicBezTo>
                <a:close/>
                <a:moveTo>
                  <a:pt x="19824" y="17516"/>
                </a:moveTo>
                <a:cubicBezTo>
                  <a:pt x="19676" y="17516"/>
                  <a:pt x="19530" y="17574"/>
                  <a:pt x="19421" y="17683"/>
                </a:cubicBezTo>
                <a:cubicBezTo>
                  <a:pt x="19257" y="17847"/>
                  <a:pt x="19209" y="18092"/>
                  <a:pt x="19297" y="18305"/>
                </a:cubicBezTo>
                <a:cubicBezTo>
                  <a:pt x="19385" y="18519"/>
                  <a:pt x="19594" y="18658"/>
                  <a:pt x="19825" y="18658"/>
                </a:cubicBezTo>
                <a:cubicBezTo>
                  <a:pt x="20139" y="18658"/>
                  <a:pt x="20395" y="18403"/>
                  <a:pt x="20396" y="18088"/>
                </a:cubicBezTo>
                <a:cubicBezTo>
                  <a:pt x="20396" y="17856"/>
                  <a:pt x="20257" y="17648"/>
                  <a:pt x="20044" y="17560"/>
                </a:cubicBezTo>
                <a:cubicBezTo>
                  <a:pt x="19973" y="17531"/>
                  <a:pt x="19898" y="17516"/>
                  <a:pt x="19824" y="17516"/>
                </a:cubicBezTo>
                <a:close/>
                <a:moveTo>
                  <a:pt x="23026" y="17517"/>
                </a:moveTo>
                <a:cubicBezTo>
                  <a:pt x="22877" y="17517"/>
                  <a:pt x="22731" y="17575"/>
                  <a:pt x="22622" y="17684"/>
                </a:cubicBezTo>
                <a:cubicBezTo>
                  <a:pt x="22459" y="17848"/>
                  <a:pt x="22410" y="18093"/>
                  <a:pt x="22498" y="18306"/>
                </a:cubicBezTo>
                <a:cubicBezTo>
                  <a:pt x="22587" y="18520"/>
                  <a:pt x="22796" y="18658"/>
                  <a:pt x="23026" y="18658"/>
                </a:cubicBezTo>
                <a:cubicBezTo>
                  <a:pt x="23341" y="18657"/>
                  <a:pt x="23596" y="18403"/>
                  <a:pt x="23597" y="18088"/>
                </a:cubicBezTo>
                <a:cubicBezTo>
                  <a:pt x="23597" y="17857"/>
                  <a:pt x="23458" y="17648"/>
                  <a:pt x="23244" y="17560"/>
                </a:cubicBezTo>
                <a:cubicBezTo>
                  <a:pt x="23173" y="17531"/>
                  <a:pt x="23099" y="17517"/>
                  <a:pt x="23026" y="17517"/>
                </a:cubicBezTo>
                <a:close/>
                <a:moveTo>
                  <a:pt x="617" y="20436"/>
                </a:moveTo>
                <a:cubicBezTo>
                  <a:pt x="469" y="20436"/>
                  <a:pt x="323" y="20494"/>
                  <a:pt x="213" y="20603"/>
                </a:cubicBezTo>
                <a:cubicBezTo>
                  <a:pt x="50" y="20767"/>
                  <a:pt x="1" y="21012"/>
                  <a:pt x="89" y="21226"/>
                </a:cubicBezTo>
                <a:cubicBezTo>
                  <a:pt x="178" y="21439"/>
                  <a:pt x="386" y="21577"/>
                  <a:pt x="617" y="21577"/>
                </a:cubicBezTo>
                <a:cubicBezTo>
                  <a:pt x="931" y="21577"/>
                  <a:pt x="1187" y="21322"/>
                  <a:pt x="1187" y="21007"/>
                </a:cubicBezTo>
                <a:cubicBezTo>
                  <a:pt x="1187" y="20776"/>
                  <a:pt x="1048" y="20568"/>
                  <a:pt x="835" y="20479"/>
                </a:cubicBezTo>
                <a:cubicBezTo>
                  <a:pt x="765" y="20450"/>
                  <a:pt x="691" y="20436"/>
                  <a:pt x="617" y="20436"/>
                </a:cubicBezTo>
                <a:close/>
                <a:moveTo>
                  <a:pt x="3818" y="20435"/>
                </a:moveTo>
                <a:cubicBezTo>
                  <a:pt x="3669" y="20435"/>
                  <a:pt x="3523" y="20494"/>
                  <a:pt x="3414" y="20602"/>
                </a:cubicBezTo>
                <a:cubicBezTo>
                  <a:pt x="3251" y="20766"/>
                  <a:pt x="3202" y="21012"/>
                  <a:pt x="3291" y="21226"/>
                </a:cubicBezTo>
                <a:cubicBezTo>
                  <a:pt x="3380" y="21439"/>
                  <a:pt x="3588" y="21577"/>
                  <a:pt x="3818" y="21577"/>
                </a:cubicBezTo>
                <a:cubicBezTo>
                  <a:pt x="4133" y="21577"/>
                  <a:pt x="4389" y="21322"/>
                  <a:pt x="4389" y="21007"/>
                </a:cubicBezTo>
                <a:cubicBezTo>
                  <a:pt x="4389" y="20775"/>
                  <a:pt x="4250" y="20567"/>
                  <a:pt x="4037" y="20479"/>
                </a:cubicBezTo>
                <a:cubicBezTo>
                  <a:pt x="3966" y="20450"/>
                  <a:pt x="3892" y="20435"/>
                  <a:pt x="3818" y="20435"/>
                </a:cubicBezTo>
                <a:close/>
                <a:moveTo>
                  <a:pt x="7020" y="20435"/>
                </a:moveTo>
                <a:cubicBezTo>
                  <a:pt x="6871" y="20435"/>
                  <a:pt x="6725" y="20493"/>
                  <a:pt x="6615" y="20602"/>
                </a:cubicBezTo>
                <a:cubicBezTo>
                  <a:pt x="6452" y="20766"/>
                  <a:pt x="6402" y="21011"/>
                  <a:pt x="6491" y="21224"/>
                </a:cubicBezTo>
                <a:cubicBezTo>
                  <a:pt x="6579" y="21438"/>
                  <a:pt x="6787" y="21577"/>
                  <a:pt x="7019" y="21577"/>
                </a:cubicBezTo>
                <a:cubicBezTo>
                  <a:pt x="7334" y="21577"/>
                  <a:pt x="7589" y="21322"/>
                  <a:pt x="7590" y="21007"/>
                </a:cubicBezTo>
                <a:cubicBezTo>
                  <a:pt x="7590" y="20775"/>
                  <a:pt x="7451" y="20567"/>
                  <a:pt x="7238" y="20478"/>
                </a:cubicBezTo>
                <a:cubicBezTo>
                  <a:pt x="7167" y="20449"/>
                  <a:pt x="7093" y="20435"/>
                  <a:pt x="7020" y="20435"/>
                </a:cubicBezTo>
                <a:close/>
                <a:moveTo>
                  <a:pt x="10221" y="20436"/>
                </a:moveTo>
                <a:cubicBezTo>
                  <a:pt x="10072" y="20436"/>
                  <a:pt x="9926" y="20494"/>
                  <a:pt x="9817" y="20603"/>
                </a:cubicBezTo>
                <a:cubicBezTo>
                  <a:pt x="9654" y="20767"/>
                  <a:pt x="9605" y="21012"/>
                  <a:pt x="9694" y="21226"/>
                </a:cubicBezTo>
                <a:cubicBezTo>
                  <a:pt x="9782" y="21439"/>
                  <a:pt x="9990" y="21577"/>
                  <a:pt x="10221" y="21577"/>
                </a:cubicBezTo>
                <a:cubicBezTo>
                  <a:pt x="10535" y="21576"/>
                  <a:pt x="10791" y="21322"/>
                  <a:pt x="10791" y="21007"/>
                </a:cubicBezTo>
                <a:cubicBezTo>
                  <a:pt x="10791" y="20776"/>
                  <a:pt x="10652" y="20567"/>
                  <a:pt x="10439" y="20479"/>
                </a:cubicBezTo>
                <a:cubicBezTo>
                  <a:pt x="10369" y="20450"/>
                  <a:pt x="10295" y="20436"/>
                  <a:pt x="10221" y="20436"/>
                </a:cubicBezTo>
                <a:close/>
                <a:moveTo>
                  <a:pt x="13422" y="20436"/>
                </a:moveTo>
                <a:cubicBezTo>
                  <a:pt x="13273" y="20436"/>
                  <a:pt x="13127" y="20494"/>
                  <a:pt x="13019" y="20603"/>
                </a:cubicBezTo>
                <a:cubicBezTo>
                  <a:pt x="12855" y="20766"/>
                  <a:pt x="12807" y="21011"/>
                  <a:pt x="12894" y="21224"/>
                </a:cubicBezTo>
                <a:cubicBezTo>
                  <a:pt x="12982" y="21438"/>
                  <a:pt x="13191" y="21577"/>
                  <a:pt x="13421" y="21577"/>
                </a:cubicBezTo>
                <a:cubicBezTo>
                  <a:pt x="13736" y="21577"/>
                  <a:pt x="13992" y="21322"/>
                  <a:pt x="13993" y="21007"/>
                </a:cubicBezTo>
                <a:cubicBezTo>
                  <a:pt x="13993" y="20776"/>
                  <a:pt x="13853" y="20568"/>
                  <a:pt x="13640" y="20479"/>
                </a:cubicBezTo>
                <a:cubicBezTo>
                  <a:pt x="13569" y="20450"/>
                  <a:pt x="13495" y="20436"/>
                  <a:pt x="13422" y="20436"/>
                </a:cubicBezTo>
                <a:close/>
                <a:moveTo>
                  <a:pt x="16624" y="20435"/>
                </a:moveTo>
                <a:cubicBezTo>
                  <a:pt x="16475" y="20435"/>
                  <a:pt x="16329" y="20493"/>
                  <a:pt x="16219" y="20602"/>
                </a:cubicBezTo>
                <a:cubicBezTo>
                  <a:pt x="16056" y="20765"/>
                  <a:pt x="16007" y="21011"/>
                  <a:pt x="16095" y="21224"/>
                </a:cubicBezTo>
                <a:cubicBezTo>
                  <a:pt x="16184" y="21438"/>
                  <a:pt x="16392" y="21577"/>
                  <a:pt x="16623" y="21577"/>
                </a:cubicBezTo>
                <a:cubicBezTo>
                  <a:pt x="16939" y="21577"/>
                  <a:pt x="17193" y="21322"/>
                  <a:pt x="17194" y="21007"/>
                </a:cubicBezTo>
                <a:cubicBezTo>
                  <a:pt x="17194" y="20775"/>
                  <a:pt x="17056" y="20567"/>
                  <a:pt x="16842" y="20478"/>
                </a:cubicBezTo>
                <a:cubicBezTo>
                  <a:pt x="16772" y="20449"/>
                  <a:pt x="16698" y="20435"/>
                  <a:pt x="16624" y="20435"/>
                </a:cubicBezTo>
                <a:close/>
                <a:moveTo>
                  <a:pt x="19824" y="20435"/>
                </a:moveTo>
                <a:cubicBezTo>
                  <a:pt x="19676" y="20435"/>
                  <a:pt x="19530" y="20493"/>
                  <a:pt x="19421" y="20602"/>
                </a:cubicBezTo>
                <a:cubicBezTo>
                  <a:pt x="19257" y="20766"/>
                  <a:pt x="19209" y="21011"/>
                  <a:pt x="19297" y="21224"/>
                </a:cubicBezTo>
                <a:cubicBezTo>
                  <a:pt x="19386" y="21438"/>
                  <a:pt x="19594" y="21577"/>
                  <a:pt x="19825" y="21577"/>
                </a:cubicBezTo>
                <a:cubicBezTo>
                  <a:pt x="20139" y="21577"/>
                  <a:pt x="20395" y="21322"/>
                  <a:pt x="20396" y="21007"/>
                </a:cubicBezTo>
                <a:cubicBezTo>
                  <a:pt x="20396" y="20775"/>
                  <a:pt x="20257" y="20567"/>
                  <a:pt x="20043" y="20479"/>
                </a:cubicBezTo>
                <a:cubicBezTo>
                  <a:pt x="19972" y="20450"/>
                  <a:pt x="19898" y="20435"/>
                  <a:pt x="19824" y="20435"/>
                </a:cubicBezTo>
                <a:close/>
                <a:moveTo>
                  <a:pt x="23026" y="20436"/>
                </a:moveTo>
                <a:cubicBezTo>
                  <a:pt x="22877" y="20436"/>
                  <a:pt x="22731" y="20494"/>
                  <a:pt x="22622" y="20603"/>
                </a:cubicBezTo>
                <a:cubicBezTo>
                  <a:pt x="22459" y="20767"/>
                  <a:pt x="22410" y="21012"/>
                  <a:pt x="22498" y="21226"/>
                </a:cubicBezTo>
                <a:cubicBezTo>
                  <a:pt x="22587" y="21439"/>
                  <a:pt x="22796" y="21577"/>
                  <a:pt x="23026" y="21577"/>
                </a:cubicBezTo>
                <a:cubicBezTo>
                  <a:pt x="23341" y="21576"/>
                  <a:pt x="23596" y="21322"/>
                  <a:pt x="23597" y="21007"/>
                </a:cubicBezTo>
                <a:cubicBezTo>
                  <a:pt x="23597" y="20776"/>
                  <a:pt x="23457" y="20567"/>
                  <a:pt x="23244" y="20479"/>
                </a:cubicBezTo>
                <a:cubicBezTo>
                  <a:pt x="23173" y="20450"/>
                  <a:pt x="23099" y="20436"/>
                  <a:pt x="23026" y="20436"/>
                </a:cubicBezTo>
                <a:close/>
                <a:moveTo>
                  <a:pt x="13422" y="23356"/>
                </a:moveTo>
                <a:cubicBezTo>
                  <a:pt x="13273" y="23356"/>
                  <a:pt x="13127" y="23414"/>
                  <a:pt x="13018" y="23522"/>
                </a:cubicBezTo>
                <a:cubicBezTo>
                  <a:pt x="12855" y="23686"/>
                  <a:pt x="12807" y="23931"/>
                  <a:pt x="12894" y="24145"/>
                </a:cubicBezTo>
                <a:cubicBezTo>
                  <a:pt x="12982" y="24358"/>
                  <a:pt x="13191" y="24497"/>
                  <a:pt x="13421" y="24497"/>
                </a:cubicBezTo>
                <a:cubicBezTo>
                  <a:pt x="13737" y="24497"/>
                  <a:pt x="13993" y="24241"/>
                  <a:pt x="13993" y="23926"/>
                </a:cubicBezTo>
                <a:lnTo>
                  <a:pt x="13993" y="23925"/>
                </a:lnTo>
                <a:cubicBezTo>
                  <a:pt x="13992" y="23694"/>
                  <a:pt x="13853" y="23487"/>
                  <a:pt x="13640" y="23399"/>
                </a:cubicBezTo>
                <a:cubicBezTo>
                  <a:pt x="13569" y="23370"/>
                  <a:pt x="13495" y="23356"/>
                  <a:pt x="13422" y="23356"/>
                </a:cubicBezTo>
                <a:close/>
                <a:moveTo>
                  <a:pt x="16624" y="23354"/>
                </a:moveTo>
                <a:cubicBezTo>
                  <a:pt x="16475" y="23354"/>
                  <a:pt x="16329" y="23412"/>
                  <a:pt x="16219" y="23521"/>
                </a:cubicBezTo>
                <a:cubicBezTo>
                  <a:pt x="16056" y="23685"/>
                  <a:pt x="16007" y="23930"/>
                  <a:pt x="16095" y="24145"/>
                </a:cubicBezTo>
                <a:cubicBezTo>
                  <a:pt x="16184" y="24358"/>
                  <a:pt x="16392" y="24497"/>
                  <a:pt x="16623" y="24497"/>
                </a:cubicBezTo>
                <a:cubicBezTo>
                  <a:pt x="16939" y="24497"/>
                  <a:pt x="17194" y="24241"/>
                  <a:pt x="17194" y="23926"/>
                </a:cubicBezTo>
                <a:lnTo>
                  <a:pt x="17194" y="23925"/>
                </a:lnTo>
                <a:cubicBezTo>
                  <a:pt x="17194" y="23694"/>
                  <a:pt x="17056" y="23486"/>
                  <a:pt x="16841" y="23397"/>
                </a:cubicBezTo>
                <a:cubicBezTo>
                  <a:pt x="16771" y="23368"/>
                  <a:pt x="16697" y="23354"/>
                  <a:pt x="16624" y="23354"/>
                </a:cubicBezTo>
                <a:close/>
                <a:moveTo>
                  <a:pt x="19825" y="23355"/>
                </a:moveTo>
                <a:cubicBezTo>
                  <a:pt x="19676" y="23355"/>
                  <a:pt x="19530" y="23413"/>
                  <a:pt x="19421" y="23521"/>
                </a:cubicBezTo>
                <a:cubicBezTo>
                  <a:pt x="19257" y="23685"/>
                  <a:pt x="19209" y="23930"/>
                  <a:pt x="19297" y="24145"/>
                </a:cubicBezTo>
                <a:cubicBezTo>
                  <a:pt x="19386" y="24358"/>
                  <a:pt x="19594" y="24497"/>
                  <a:pt x="19825" y="24497"/>
                </a:cubicBezTo>
                <a:cubicBezTo>
                  <a:pt x="20140" y="24497"/>
                  <a:pt x="20396" y="24241"/>
                  <a:pt x="20396" y="23926"/>
                </a:cubicBezTo>
                <a:lnTo>
                  <a:pt x="20396" y="23925"/>
                </a:lnTo>
                <a:cubicBezTo>
                  <a:pt x="20396" y="23694"/>
                  <a:pt x="20256" y="23486"/>
                  <a:pt x="20043" y="23398"/>
                </a:cubicBezTo>
                <a:cubicBezTo>
                  <a:pt x="19973" y="23369"/>
                  <a:pt x="19898" y="23355"/>
                  <a:pt x="19825" y="23355"/>
                </a:cubicBezTo>
                <a:close/>
                <a:moveTo>
                  <a:pt x="10221" y="23355"/>
                </a:moveTo>
                <a:cubicBezTo>
                  <a:pt x="10072" y="23355"/>
                  <a:pt x="9926" y="23413"/>
                  <a:pt x="9816" y="23522"/>
                </a:cubicBezTo>
                <a:cubicBezTo>
                  <a:pt x="9654" y="23686"/>
                  <a:pt x="9605" y="23932"/>
                  <a:pt x="9694" y="24145"/>
                </a:cubicBezTo>
                <a:cubicBezTo>
                  <a:pt x="9782" y="24357"/>
                  <a:pt x="9988" y="24497"/>
                  <a:pt x="10218" y="24497"/>
                </a:cubicBezTo>
                <a:cubicBezTo>
                  <a:pt x="10219" y="24497"/>
                  <a:pt x="10220" y="24497"/>
                  <a:pt x="10221" y="24497"/>
                </a:cubicBezTo>
                <a:cubicBezTo>
                  <a:pt x="10536" y="24497"/>
                  <a:pt x="10791" y="24241"/>
                  <a:pt x="10791" y="23926"/>
                </a:cubicBezTo>
                <a:lnTo>
                  <a:pt x="10791" y="23925"/>
                </a:lnTo>
                <a:cubicBezTo>
                  <a:pt x="10791" y="23694"/>
                  <a:pt x="10651" y="23486"/>
                  <a:pt x="10438" y="23398"/>
                </a:cubicBezTo>
                <a:cubicBezTo>
                  <a:pt x="10368" y="23369"/>
                  <a:pt x="10294" y="23355"/>
                  <a:pt x="10221" y="23355"/>
                </a:cubicBezTo>
                <a:close/>
                <a:moveTo>
                  <a:pt x="616" y="23356"/>
                </a:moveTo>
                <a:cubicBezTo>
                  <a:pt x="468" y="23356"/>
                  <a:pt x="322" y="23414"/>
                  <a:pt x="213" y="23524"/>
                </a:cubicBezTo>
                <a:cubicBezTo>
                  <a:pt x="50" y="23687"/>
                  <a:pt x="1" y="23932"/>
                  <a:pt x="89" y="24146"/>
                </a:cubicBezTo>
                <a:cubicBezTo>
                  <a:pt x="178" y="24359"/>
                  <a:pt x="386" y="24498"/>
                  <a:pt x="617" y="24498"/>
                </a:cubicBezTo>
                <a:cubicBezTo>
                  <a:pt x="933" y="24498"/>
                  <a:pt x="1188" y="24242"/>
                  <a:pt x="1187" y="23926"/>
                </a:cubicBezTo>
                <a:cubicBezTo>
                  <a:pt x="1187" y="23695"/>
                  <a:pt x="1047" y="23487"/>
                  <a:pt x="834" y="23399"/>
                </a:cubicBezTo>
                <a:cubicBezTo>
                  <a:pt x="764" y="23370"/>
                  <a:pt x="690" y="23356"/>
                  <a:pt x="616" y="23356"/>
                </a:cubicBezTo>
                <a:close/>
                <a:moveTo>
                  <a:pt x="3818" y="23355"/>
                </a:moveTo>
                <a:cubicBezTo>
                  <a:pt x="3669" y="23355"/>
                  <a:pt x="3523" y="23414"/>
                  <a:pt x="3414" y="23524"/>
                </a:cubicBezTo>
                <a:cubicBezTo>
                  <a:pt x="3250" y="23687"/>
                  <a:pt x="3203" y="23932"/>
                  <a:pt x="3291" y="24146"/>
                </a:cubicBezTo>
                <a:cubicBezTo>
                  <a:pt x="3380" y="24359"/>
                  <a:pt x="3588" y="24498"/>
                  <a:pt x="3818" y="24498"/>
                </a:cubicBezTo>
                <a:cubicBezTo>
                  <a:pt x="4134" y="24498"/>
                  <a:pt x="4390" y="24241"/>
                  <a:pt x="4389" y="23926"/>
                </a:cubicBezTo>
                <a:lnTo>
                  <a:pt x="4389" y="23925"/>
                </a:lnTo>
                <a:cubicBezTo>
                  <a:pt x="4389" y="23694"/>
                  <a:pt x="4249" y="23486"/>
                  <a:pt x="4036" y="23398"/>
                </a:cubicBezTo>
                <a:cubicBezTo>
                  <a:pt x="3965" y="23369"/>
                  <a:pt x="3892" y="23355"/>
                  <a:pt x="3818" y="23355"/>
                </a:cubicBezTo>
                <a:close/>
                <a:moveTo>
                  <a:pt x="7019" y="23355"/>
                </a:moveTo>
                <a:cubicBezTo>
                  <a:pt x="6870" y="23355"/>
                  <a:pt x="6724" y="23413"/>
                  <a:pt x="6614" y="23522"/>
                </a:cubicBezTo>
                <a:cubicBezTo>
                  <a:pt x="6451" y="23686"/>
                  <a:pt x="6402" y="23932"/>
                  <a:pt x="6491" y="24146"/>
                </a:cubicBezTo>
                <a:cubicBezTo>
                  <a:pt x="6580" y="24359"/>
                  <a:pt x="6788" y="24498"/>
                  <a:pt x="7019" y="24498"/>
                </a:cubicBezTo>
                <a:cubicBezTo>
                  <a:pt x="7335" y="24498"/>
                  <a:pt x="7590" y="24241"/>
                  <a:pt x="7590" y="23926"/>
                </a:cubicBezTo>
                <a:lnTo>
                  <a:pt x="7590" y="23925"/>
                </a:lnTo>
                <a:cubicBezTo>
                  <a:pt x="7589" y="23694"/>
                  <a:pt x="7450" y="23486"/>
                  <a:pt x="7236" y="23398"/>
                </a:cubicBezTo>
                <a:cubicBezTo>
                  <a:pt x="7166" y="23369"/>
                  <a:pt x="7092" y="23355"/>
                  <a:pt x="7019" y="23355"/>
                </a:cubicBezTo>
                <a:close/>
                <a:moveTo>
                  <a:pt x="23026" y="23356"/>
                </a:moveTo>
                <a:cubicBezTo>
                  <a:pt x="22877" y="23356"/>
                  <a:pt x="22731" y="23415"/>
                  <a:pt x="22622" y="23524"/>
                </a:cubicBezTo>
                <a:cubicBezTo>
                  <a:pt x="22459" y="23687"/>
                  <a:pt x="22410" y="23932"/>
                  <a:pt x="22498" y="24146"/>
                </a:cubicBezTo>
                <a:cubicBezTo>
                  <a:pt x="22587" y="24359"/>
                  <a:pt x="22796" y="24498"/>
                  <a:pt x="23026" y="24498"/>
                </a:cubicBezTo>
                <a:cubicBezTo>
                  <a:pt x="23342" y="24498"/>
                  <a:pt x="23597" y="24241"/>
                  <a:pt x="23597" y="23926"/>
                </a:cubicBezTo>
                <a:lnTo>
                  <a:pt x="23597" y="23925"/>
                </a:lnTo>
                <a:cubicBezTo>
                  <a:pt x="23596" y="23694"/>
                  <a:pt x="23457" y="23487"/>
                  <a:pt x="23243" y="23399"/>
                </a:cubicBezTo>
                <a:cubicBezTo>
                  <a:pt x="23172" y="23370"/>
                  <a:pt x="23099" y="23356"/>
                  <a:pt x="23026" y="23356"/>
                </a:cubicBezTo>
                <a:close/>
              </a:path>
            </a:pathLst>
          </a:custGeom>
          <a:solidFill>
            <a:schemeClr val="lt1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87" name="Google Shape;342;p14"/>
          <p:cNvGrpSpPr/>
          <p:nvPr/>
        </p:nvGrpSpPr>
        <p:grpSpPr>
          <a:xfrm>
            <a:off x="7407720" y="220680"/>
            <a:ext cx="1790640" cy="611280"/>
            <a:chOff x="7407720" y="220680"/>
            <a:chExt cx="1790640" cy="611280"/>
          </a:xfrm>
        </p:grpSpPr>
        <p:sp>
          <p:nvSpPr>
            <p:cNvPr id="88" name="Google Shape;343;p14"/>
            <p:cNvSpPr/>
            <p:nvPr/>
          </p:nvSpPr>
          <p:spPr>
            <a:xfrm>
              <a:off x="7407720" y="220680"/>
              <a:ext cx="1790640" cy="88200"/>
            </a:xfrm>
            <a:custGeom>
              <a:avLst/>
              <a:gdLst>
                <a:gd name="textAreaLeft" fmla="*/ 0 w 1790640"/>
                <a:gd name="textAreaRight" fmla="*/ 1791000 w 1790640"/>
                <a:gd name="textAreaTop" fmla="*/ 0 h 88200"/>
                <a:gd name="textAreaBottom" fmla="*/ 88560 h 8820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9"/>
                    <a:pt x="198" y="1006"/>
                    <a:pt x="280" y="1006"/>
                  </a:cubicBezTo>
                  <a:cubicBezTo>
                    <a:pt x="324" y="1006"/>
                    <a:pt x="368" y="992"/>
                    <a:pt x="408" y="964"/>
                  </a:cubicBezTo>
                  <a:cubicBezTo>
                    <a:pt x="797" y="692"/>
                    <a:pt x="1233" y="556"/>
                    <a:pt x="1669" y="556"/>
                  </a:cubicBezTo>
                  <a:cubicBezTo>
                    <a:pt x="2105" y="556"/>
                    <a:pt x="2541" y="692"/>
                    <a:pt x="2930" y="964"/>
                  </a:cubicBezTo>
                  <a:lnTo>
                    <a:pt x="4179" y="1840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8"/>
                    <a:pt x="7216" y="1840"/>
                  </a:cubicBezTo>
                  <a:lnTo>
                    <a:pt x="8467" y="964"/>
                  </a:lnTo>
                  <a:cubicBezTo>
                    <a:pt x="8856" y="692"/>
                    <a:pt x="9291" y="556"/>
                    <a:pt x="9727" y="556"/>
                  </a:cubicBezTo>
                  <a:cubicBezTo>
                    <a:pt x="10163" y="556"/>
                    <a:pt x="10599" y="692"/>
                    <a:pt x="10987" y="964"/>
                  </a:cubicBezTo>
                  <a:lnTo>
                    <a:pt x="12237" y="1840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40"/>
                  </a:cubicBezTo>
                  <a:lnTo>
                    <a:pt x="16524" y="964"/>
                  </a:lnTo>
                  <a:cubicBezTo>
                    <a:pt x="16913" y="692"/>
                    <a:pt x="17349" y="556"/>
                    <a:pt x="17785" y="556"/>
                  </a:cubicBezTo>
                  <a:cubicBezTo>
                    <a:pt x="18220" y="556"/>
                    <a:pt x="18656" y="692"/>
                    <a:pt x="19045" y="964"/>
                  </a:cubicBezTo>
                  <a:lnTo>
                    <a:pt x="20295" y="1840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40"/>
                  </a:cubicBezTo>
                  <a:lnTo>
                    <a:pt x="24582" y="964"/>
                  </a:lnTo>
                  <a:cubicBezTo>
                    <a:pt x="24970" y="692"/>
                    <a:pt x="25406" y="556"/>
                    <a:pt x="25842" y="556"/>
                  </a:cubicBezTo>
                  <a:cubicBezTo>
                    <a:pt x="26278" y="556"/>
                    <a:pt x="26714" y="692"/>
                    <a:pt x="27102" y="964"/>
                  </a:cubicBezTo>
                  <a:cubicBezTo>
                    <a:pt x="27142" y="992"/>
                    <a:pt x="27187" y="1006"/>
                    <a:pt x="27231" y="1006"/>
                  </a:cubicBezTo>
                  <a:cubicBezTo>
                    <a:pt x="27313" y="1006"/>
                    <a:pt x="27393" y="959"/>
                    <a:pt x="27440" y="874"/>
                  </a:cubicBezTo>
                  <a:cubicBezTo>
                    <a:pt x="27511" y="744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280" bIns="44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9" name="Google Shape;344;p14"/>
            <p:cNvSpPr/>
            <p:nvPr/>
          </p:nvSpPr>
          <p:spPr>
            <a:xfrm>
              <a:off x="7407720" y="394560"/>
              <a:ext cx="1790640" cy="88200"/>
            </a:xfrm>
            <a:custGeom>
              <a:avLst/>
              <a:gdLst>
                <a:gd name="textAreaLeft" fmla="*/ 0 w 1790640"/>
                <a:gd name="textAreaRight" fmla="*/ 1791000 w 1790640"/>
                <a:gd name="textAreaTop" fmla="*/ 0 h 88200"/>
                <a:gd name="textAreaBottom" fmla="*/ 88560 h 8820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280" bIns="44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0" name="Google Shape;345;p14"/>
            <p:cNvSpPr/>
            <p:nvPr/>
          </p:nvSpPr>
          <p:spPr>
            <a:xfrm>
              <a:off x="7407720" y="568440"/>
              <a:ext cx="1790640" cy="88200"/>
            </a:xfrm>
            <a:custGeom>
              <a:avLst/>
              <a:gdLst>
                <a:gd name="textAreaLeft" fmla="*/ 0 w 1790640"/>
                <a:gd name="textAreaRight" fmla="*/ 1791000 w 1790640"/>
                <a:gd name="textAreaTop" fmla="*/ 0 h 88200"/>
                <a:gd name="textAreaBottom" fmla="*/ 88560 h 8820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5"/>
                    <a:pt x="151" y="493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8"/>
                  </a:cubicBezTo>
                  <a:lnTo>
                    <a:pt x="16524" y="963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3"/>
                  </a:cubicBezTo>
                  <a:lnTo>
                    <a:pt x="20295" y="1838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8"/>
                  </a:cubicBezTo>
                  <a:lnTo>
                    <a:pt x="24582" y="963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4" y="1367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7" y="1776"/>
                    <a:pt x="20942" y="1640"/>
                    <a:pt x="20553" y="1367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7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7"/>
                  </a:cubicBezTo>
                  <a:lnTo>
                    <a:pt x="11245" y="493"/>
                  </a:lnTo>
                  <a:cubicBezTo>
                    <a:pt x="10777" y="165"/>
                    <a:pt x="10252" y="0"/>
                    <a:pt x="9727" y="0"/>
                  </a:cubicBezTo>
                  <a:cubicBezTo>
                    <a:pt x="9202" y="0"/>
                    <a:pt x="8676" y="165"/>
                    <a:pt x="8208" y="493"/>
                  </a:cubicBezTo>
                  <a:lnTo>
                    <a:pt x="6959" y="1367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7"/>
                  </a:cubicBezTo>
                  <a:lnTo>
                    <a:pt x="3188" y="493"/>
                  </a:lnTo>
                  <a:cubicBezTo>
                    <a:pt x="2719" y="165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280" bIns="44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1" name="Google Shape;346;p14"/>
            <p:cNvSpPr/>
            <p:nvPr/>
          </p:nvSpPr>
          <p:spPr>
            <a:xfrm>
              <a:off x="7407720" y="743760"/>
              <a:ext cx="1790640" cy="88200"/>
            </a:xfrm>
            <a:custGeom>
              <a:avLst/>
              <a:gdLst>
                <a:gd name="textAreaLeft" fmla="*/ 0 w 1790640"/>
                <a:gd name="textAreaRight" fmla="*/ 1791000 w 1790640"/>
                <a:gd name="textAreaTop" fmla="*/ 0 h 88200"/>
                <a:gd name="textAreaBottom" fmla="*/ 88560 h 8820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7"/>
                    <a:pt x="21813" y="1777"/>
                  </a:cubicBezTo>
                  <a:cubicBezTo>
                    <a:pt x="21378" y="1777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280" bIns="44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348;p15"/>
          <p:cNvGrpSpPr/>
          <p:nvPr/>
        </p:nvGrpSpPr>
        <p:grpSpPr>
          <a:xfrm>
            <a:off x="8022960" y="4348440"/>
            <a:ext cx="1154160" cy="1179360"/>
            <a:chOff x="8022960" y="4348440"/>
            <a:chExt cx="1154160" cy="1179360"/>
          </a:xfrm>
        </p:grpSpPr>
        <p:sp>
          <p:nvSpPr>
            <p:cNvPr id="94" name="Google Shape;349;p15"/>
            <p:cNvSpPr/>
            <p:nvPr/>
          </p:nvSpPr>
          <p:spPr>
            <a:xfrm rot="14597400">
              <a:off x="8381880" y="4622760"/>
              <a:ext cx="828000" cy="435960"/>
            </a:xfrm>
            <a:custGeom>
              <a:avLst/>
              <a:gdLst>
                <a:gd name="textAreaLeft" fmla="*/ 0 w 828000"/>
                <a:gd name="textAreaRight" fmla="*/ 828360 w 828000"/>
                <a:gd name="textAreaTop" fmla="*/ 0 h 435960"/>
                <a:gd name="textAreaBottom" fmla="*/ 436320 h 435960"/>
              </a:gdLst>
              <a:ahLst/>
              <a:rect l="textAreaLeft" t="textAreaTop" r="textAreaRight" b="textAreaBottom"/>
              <a:pathLst>
                <a:path w="17162" h="9040">
                  <a:moveTo>
                    <a:pt x="16106" y="1"/>
                  </a:moveTo>
                  <a:cubicBezTo>
                    <a:pt x="16013" y="1"/>
                    <a:pt x="15919" y="15"/>
                    <a:pt x="15833" y="44"/>
                  </a:cubicBezTo>
                  <a:cubicBezTo>
                    <a:pt x="15118" y="286"/>
                    <a:pt x="14527" y="1398"/>
                    <a:pt x="13783" y="2420"/>
                  </a:cubicBezTo>
                  <a:cubicBezTo>
                    <a:pt x="13146" y="2887"/>
                    <a:pt x="12490" y="3325"/>
                    <a:pt x="11816" y="3736"/>
                  </a:cubicBezTo>
                  <a:cubicBezTo>
                    <a:pt x="12281" y="3366"/>
                    <a:pt x="12824" y="2840"/>
                    <a:pt x="12930" y="2339"/>
                  </a:cubicBezTo>
                  <a:cubicBezTo>
                    <a:pt x="12967" y="2162"/>
                    <a:pt x="12934" y="1962"/>
                    <a:pt x="12805" y="1837"/>
                  </a:cubicBezTo>
                  <a:cubicBezTo>
                    <a:pt x="12720" y="1755"/>
                    <a:pt x="12605" y="1718"/>
                    <a:pt x="12487" y="1718"/>
                  </a:cubicBezTo>
                  <a:cubicBezTo>
                    <a:pt x="12352" y="1718"/>
                    <a:pt x="12211" y="1766"/>
                    <a:pt x="12102" y="1847"/>
                  </a:cubicBezTo>
                  <a:cubicBezTo>
                    <a:pt x="11628" y="2201"/>
                    <a:pt x="11467" y="3188"/>
                    <a:pt x="11154" y="4126"/>
                  </a:cubicBezTo>
                  <a:cubicBezTo>
                    <a:pt x="10686" y="4394"/>
                    <a:pt x="10211" y="4648"/>
                    <a:pt x="9728" y="4888"/>
                  </a:cubicBezTo>
                  <a:cubicBezTo>
                    <a:pt x="10190" y="4522"/>
                    <a:pt x="10842" y="3911"/>
                    <a:pt x="10894" y="3343"/>
                  </a:cubicBezTo>
                  <a:cubicBezTo>
                    <a:pt x="10909" y="3172"/>
                    <a:pt x="10855" y="2984"/>
                    <a:pt x="10717" y="2880"/>
                  </a:cubicBezTo>
                  <a:cubicBezTo>
                    <a:pt x="10643" y="2824"/>
                    <a:pt x="10554" y="2799"/>
                    <a:pt x="10463" y="2799"/>
                  </a:cubicBezTo>
                  <a:cubicBezTo>
                    <a:pt x="10314" y="2799"/>
                    <a:pt x="10159" y="2865"/>
                    <a:pt x="10048" y="2970"/>
                  </a:cubicBezTo>
                  <a:cubicBezTo>
                    <a:pt x="9639" y="3357"/>
                    <a:pt x="9497" y="4185"/>
                    <a:pt x="9299" y="5097"/>
                  </a:cubicBezTo>
                  <a:cubicBezTo>
                    <a:pt x="8794" y="5338"/>
                    <a:pt x="8282" y="5565"/>
                    <a:pt x="7764" y="5775"/>
                  </a:cubicBezTo>
                  <a:cubicBezTo>
                    <a:pt x="8039" y="5595"/>
                    <a:pt x="8387" y="5357"/>
                    <a:pt x="8680" y="5122"/>
                  </a:cubicBezTo>
                  <a:cubicBezTo>
                    <a:pt x="9433" y="4519"/>
                    <a:pt x="9079" y="3951"/>
                    <a:pt x="8939" y="3819"/>
                  </a:cubicBezTo>
                  <a:cubicBezTo>
                    <a:pt x="8854" y="3738"/>
                    <a:pt x="8733" y="3686"/>
                    <a:pt x="8594" y="3686"/>
                  </a:cubicBezTo>
                  <a:cubicBezTo>
                    <a:pt x="8344" y="3686"/>
                    <a:pt x="8035" y="3855"/>
                    <a:pt x="7775" y="4329"/>
                  </a:cubicBezTo>
                  <a:cubicBezTo>
                    <a:pt x="7394" y="5023"/>
                    <a:pt x="7307" y="5698"/>
                    <a:pt x="7284" y="5965"/>
                  </a:cubicBezTo>
                  <a:cubicBezTo>
                    <a:pt x="6668" y="6203"/>
                    <a:pt x="6043" y="6420"/>
                    <a:pt x="5411" y="6614"/>
                  </a:cubicBezTo>
                  <a:cubicBezTo>
                    <a:pt x="5704" y="6425"/>
                    <a:pt x="6096" y="6160"/>
                    <a:pt x="6423" y="5897"/>
                  </a:cubicBezTo>
                  <a:cubicBezTo>
                    <a:pt x="7198" y="5277"/>
                    <a:pt x="6834" y="4693"/>
                    <a:pt x="6690" y="4557"/>
                  </a:cubicBezTo>
                  <a:cubicBezTo>
                    <a:pt x="6603" y="4474"/>
                    <a:pt x="6478" y="4421"/>
                    <a:pt x="6335" y="4421"/>
                  </a:cubicBezTo>
                  <a:cubicBezTo>
                    <a:pt x="6078" y="4421"/>
                    <a:pt x="5760" y="4594"/>
                    <a:pt x="5493" y="5081"/>
                  </a:cubicBezTo>
                  <a:cubicBezTo>
                    <a:pt x="5112" y="5776"/>
                    <a:pt x="5015" y="6452"/>
                    <a:pt x="4990" y="6741"/>
                  </a:cubicBezTo>
                  <a:cubicBezTo>
                    <a:pt x="4325" y="6934"/>
                    <a:pt x="3655" y="7104"/>
                    <a:pt x="2978" y="7249"/>
                  </a:cubicBezTo>
                  <a:cubicBezTo>
                    <a:pt x="3314" y="7096"/>
                    <a:pt x="3744" y="6887"/>
                    <a:pt x="4113" y="6672"/>
                  </a:cubicBezTo>
                  <a:cubicBezTo>
                    <a:pt x="5036" y="6135"/>
                    <a:pt x="4743" y="5455"/>
                    <a:pt x="4611" y="5286"/>
                  </a:cubicBezTo>
                  <a:cubicBezTo>
                    <a:pt x="4515" y="5165"/>
                    <a:pt x="4356" y="5079"/>
                    <a:pt x="4161" y="5079"/>
                  </a:cubicBezTo>
                  <a:cubicBezTo>
                    <a:pt x="3901" y="5079"/>
                    <a:pt x="3576" y="5231"/>
                    <a:pt x="3255" y="5655"/>
                  </a:cubicBezTo>
                  <a:cubicBezTo>
                    <a:pt x="2730" y="6345"/>
                    <a:pt x="2523" y="7062"/>
                    <a:pt x="2451" y="7357"/>
                  </a:cubicBezTo>
                  <a:cubicBezTo>
                    <a:pt x="1653" y="7511"/>
                    <a:pt x="851" y="7631"/>
                    <a:pt x="45" y="7716"/>
                  </a:cubicBezTo>
                  <a:cubicBezTo>
                    <a:pt x="34" y="7768"/>
                    <a:pt x="20" y="7818"/>
                    <a:pt x="1" y="7868"/>
                  </a:cubicBezTo>
                  <a:lnTo>
                    <a:pt x="0" y="7871"/>
                  </a:lnTo>
                  <a:cubicBezTo>
                    <a:pt x="520" y="7818"/>
                    <a:pt x="1037" y="7751"/>
                    <a:pt x="1553" y="7668"/>
                  </a:cubicBezTo>
                  <a:cubicBezTo>
                    <a:pt x="1872" y="7617"/>
                    <a:pt x="2192" y="7562"/>
                    <a:pt x="2510" y="7499"/>
                  </a:cubicBezTo>
                  <a:cubicBezTo>
                    <a:pt x="2845" y="7855"/>
                    <a:pt x="4038" y="9039"/>
                    <a:pt x="5092" y="9039"/>
                  </a:cubicBezTo>
                  <a:cubicBezTo>
                    <a:pt x="5149" y="9039"/>
                    <a:pt x="5207" y="9036"/>
                    <a:pt x="5264" y="9028"/>
                  </a:cubicBezTo>
                  <a:cubicBezTo>
                    <a:pt x="5512" y="8995"/>
                    <a:pt x="5761" y="8859"/>
                    <a:pt x="5867" y="8631"/>
                  </a:cubicBezTo>
                  <a:cubicBezTo>
                    <a:pt x="6017" y="8309"/>
                    <a:pt x="5831" y="7911"/>
                    <a:pt x="5538" y="7714"/>
                  </a:cubicBezTo>
                  <a:cubicBezTo>
                    <a:pt x="5120" y="7430"/>
                    <a:pt x="4091" y="7373"/>
                    <a:pt x="3329" y="7373"/>
                  </a:cubicBezTo>
                  <a:cubicBezTo>
                    <a:pt x="3255" y="7373"/>
                    <a:pt x="3184" y="7373"/>
                    <a:pt x="3116" y="7374"/>
                  </a:cubicBezTo>
                  <a:cubicBezTo>
                    <a:pt x="3790" y="7227"/>
                    <a:pt x="4458" y="7056"/>
                    <a:pt x="5119" y="6862"/>
                  </a:cubicBezTo>
                  <a:cubicBezTo>
                    <a:pt x="5408" y="7104"/>
                    <a:pt x="6404" y="7886"/>
                    <a:pt x="7245" y="7886"/>
                  </a:cubicBezTo>
                  <a:cubicBezTo>
                    <a:pt x="7343" y="7886"/>
                    <a:pt x="7439" y="7875"/>
                    <a:pt x="7532" y="7851"/>
                  </a:cubicBezTo>
                  <a:cubicBezTo>
                    <a:pt x="7734" y="7800"/>
                    <a:pt x="7924" y="7663"/>
                    <a:pt x="7989" y="7466"/>
                  </a:cubicBezTo>
                  <a:cubicBezTo>
                    <a:pt x="8080" y="7188"/>
                    <a:pt x="7889" y="6880"/>
                    <a:pt x="7630" y="6746"/>
                  </a:cubicBezTo>
                  <a:cubicBezTo>
                    <a:pt x="7440" y="6648"/>
                    <a:pt x="7125" y="6613"/>
                    <a:pt x="6779" y="6613"/>
                  </a:cubicBezTo>
                  <a:cubicBezTo>
                    <a:pt x="6403" y="6613"/>
                    <a:pt x="5990" y="6654"/>
                    <a:pt x="5661" y="6696"/>
                  </a:cubicBezTo>
                  <a:cubicBezTo>
                    <a:pt x="5942" y="6607"/>
                    <a:pt x="6221" y="6514"/>
                    <a:pt x="6500" y="6417"/>
                  </a:cubicBezTo>
                  <a:cubicBezTo>
                    <a:pt x="6820" y="6304"/>
                    <a:pt x="7136" y="6186"/>
                    <a:pt x="7452" y="6063"/>
                  </a:cubicBezTo>
                  <a:cubicBezTo>
                    <a:pt x="7785" y="6285"/>
                    <a:pt x="8887" y="6975"/>
                    <a:pt x="9733" y="6975"/>
                  </a:cubicBezTo>
                  <a:cubicBezTo>
                    <a:pt x="9841" y="6975"/>
                    <a:pt x="9945" y="6964"/>
                    <a:pt x="10042" y="6939"/>
                  </a:cubicBezTo>
                  <a:cubicBezTo>
                    <a:pt x="10239" y="6890"/>
                    <a:pt x="10425" y="6756"/>
                    <a:pt x="10489" y="6564"/>
                  </a:cubicBezTo>
                  <a:cubicBezTo>
                    <a:pt x="10579" y="6290"/>
                    <a:pt x="10391" y="5989"/>
                    <a:pt x="10137" y="5858"/>
                  </a:cubicBezTo>
                  <a:cubicBezTo>
                    <a:pt x="9912" y="5742"/>
                    <a:pt x="9631" y="5695"/>
                    <a:pt x="9308" y="5695"/>
                  </a:cubicBezTo>
                  <a:cubicBezTo>
                    <a:pt x="8905" y="5695"/>
                    <a:pt x="8438" y="5767"/>
                    <a:pt x="7933" y="5870"/>
                  </a:cubicBezTo>
                  <a:cubicBezTo>
                    <a:pt x="8581" y="5602"/>
                    <a:pt x="9218" y="5312"/>
                    <a:pt x="9843" y="5000"/>
                  </a:cubicBezTo>
                  <a:cubicBezTo>
                    <a:pt x="9985" y="5101"/>
                    <a:pt x="10372" y="5337"/>
                    <a:pt x="11299" y="5729"/>
                  </a:cubicBezTo>
                  <a:cubicBezTo>
                    <a:pt x="11509" y="5818"/>
                    <a:pt x="11688" y="5854"/>
                    <a:pt x="11841" y="5854"/>
                  </a:cubicBezTo>
                  <a:cubicBezTo>
                    <a:pt x="12340" y="5854"/>
                    <a:pt x="12549" y="5472"/>
                    <a:pt x="12588" y="5326"/>
                  </a:cubicBezTo>
                  <a:cubicBezTo>
                    <a:pt x="12676" y="5005"/>
                    <a:pt x="12430" y="4536"/>
                    <a:pt x="11577" y="4534"/>
                  </a:cubicBezTo>
                  <a:cubicBezTo>
                    <a:pt x="11191" y="4535"/>
                    <a:pt x="10807" y="4589"/>
                    <a:pt x="10435" y="4694"/>
                  </a:cubicBezTo>
                  <a:cubicBezTo>
                    <a:pt x="10676" y="4567"/>
                    <a:pt x="10914" y="4437"/>
                    <a:pt x="11150" y="4302"/>
                  </a:cubicBezTo>
                  <a:cubicBezTo>
                    <a:pt x="11270" y="4234"/>
                    <a:pt x="11390" y="4164"/>
                    <a:pt x="11509" y="4094"/>
                  </a:cubicBezTo>
                  <a:cubicBezTo>
                    <a:pt x="11795" y="4171"/>
                    <a:pt x="12565" y="4358"/>
                    <a:pt x="13278" y="4358"/>
                  </a:cubicBezTo>
                  <a:cubicBezTo>
                    <a:pt x="13662" y="4358"/>
                    <a:pt x="14031" y="4303"/>
                    <a:pt x="14299" y="4148"/>
                  </a:cubicBezTo>
                  <a:cubicBezTo>
                    <a:pt x="14472" y="4047"/>
                    <a:pt x="14614" y="3869"/>
                    <a:pt x="14621" y="3668"/>
                  </a:cubicBezTo>
                  <a:cubicBezTo>
                    <a:pt x="14633" y="3386"/>
                    <a:pt x="14372" y="3150"/>
                    <a:pt x="14095" y="3095"/>
                  </a:cubicBezTo>
                  <a:cubicBezTo>
                    <a:pt x="14035" y="3083"/>
                    <a:pt x="13973" y="3077"/>
                    <a:pt x="13908" y="3077"/>
                  </a:cubicBezTo>
                  <a:cubicBezTo>
                    <a:pt x="13418" y="3077"/>
                    <a:pt x="12792" y="3401"/>
                    <a:pt x="12108" y="3733"/>
                  </a:cubicBezTo>
                  <a:cubicBezTo>
                    <a:pt x="12698" y="3365"/>
                    <a:pt x="13273" y="2978"/>
                    <a:pt x="13831" y="2570"/>
                  </a:cubicBezTo>
                  <a:cubicBezTo>
                    <a:pt x="14579" y="2362"/>
                    <a:pt x="17162" y="1549"/>
                    <a:pt x="16711" y="319"/>
                  </a:cubicBezTo>
                  <a:cubicBezTo>
                    <a:pt x="16599" y="104"/>
                    <a:pt x="16353" y="1"/>
                    <a:pt x="16106" y="1"/>
                  </a:cubicBezTo>
                  <a:close/>
                </a:path>
              </a:pathLst>
            </a:custGeom>
            <a:solidFill>
              <a:srgbClr val="ec5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5" name="Google Shape;350;p15"/>
            <p:cNvSpPr/>
            <p:nvPr/>
          </p:nvSpPr>
          <p:spPr>
            <a:xfrm rot="14597400">
              <a:off x="8151120" y="4517640"/>
              <a:ext cx="897120" cy="840600"/>
            </a:xfrm>
            <a:custGeom>
              <a:avLst/>
              <a:gdLst>
                <a:gd name="textAreaLeft" fmla="*/ 0 w 897120"/>
                <a:gd name="textAreaRight" fmla="*/ 897480 w 897120"/>
                <a:gd name="textAreaTop" fmla="*/ 0 h 840600"/>
                <a:gd name="textAreaBottom" fmla="*/ 840960 h 840600"/>
              </a:gdLst>
              <a:ahLst/>
              <a:rect l="textAreaLeft" t="textAreaTop" r="textAreaRight" b="textAreaBottom"/>
              <a:pathLst>
                <a:path w="18594" h="17423">
                  <a:moveTo>
                    <a:pt x="17543" y="0"/>
                  </a:moveTo>
                  <a:cubicBezTo>
                    <a:pt x="16219" y="0"/>
                    <a:pt x="14492" y="2057"/>
                    <a:pt x="13951" y="2747"/>
                  </a:cubicBezTo>
                  <a:cubicBezTo>
                    <a:pt x="13143" y="3236"/>
                    <a:pt x="12353" y="3756"/>
                    <a:pt x="11579" y="4308"/>
                  </a:cubicBezTo>
                  <a:cubicBezTo>
                    <a:pt x="12460" y="3529"/>
                    <a:pt x="13287" y="2838"/>
                    <a:pt x="13428" y="2139"/>
                  </a:cubicBezTo>
                  <a:cubicBezTo>
                    <a:pt x="13504" y="1759"/>
                    <a:pt x="13344" y="1306"/>
                    <a:pt x="12982" y="1172"/>
                  </a:cubicBezTo>
                  <a:cubicBezTo>
                    <a:pt x="12908" y="1144"/>
                    <a:pt x="12830" y="1132"/>
                    <a:pt x="12753" y="1132"/>
                  </a:cubicBezTo>
                  <a:cubicBezTo>
                    <a:pt x="12559" y="1132"/>
                    <a:pt x="12363" y="1209"/>
                    <a:pt x="12206" y="1327"/>
                  </a:cubicBezTo>
                  <a:cubicBezTo>
                    <a:pt x="11247" y="2056"/>
                    <a:pt x="10891" y="4253"/>
                    <a:pt x="10808" y="4872"/>
                  </a:cubicBezTo>
                  <a:cubicBezTo>
                    <a:pt x="10657" y="4986"/>
                    <a:pt x="10507" y="5101"/>
                    <a:pt x="10357" y="5217"/>
                  </a:cubicBezTo>
                  <a:cubicBezTo>
                    <a:pt x="10065" y="5444"/>
                    <a:pt x="9775" y="5675"/>
                    <a:pt x="9488" y="5911"/>
                  </a:cubicBezTo>
                  <a:cubicBezTo>
                    <a:pt x="9757" y="5569"/>
                    <a:pt x="10060" y="5112"/>
                    <a:pt x="10290" y="4555"/>
                  </a:cubicBezTo>
                  <a:cubicBezTo>
                    <a:pt x="10736" y="3479"/>
                    <a:pt x="10274" y="2922"/>
                    <a:pt x="9823" y="2863"/>
                  </a:cubicBezTo>
                  <a:cubicBezTo>
                    <a:pt x="9799" y="2860"/>
                    <a:pt x="9771" y="2858"/>
                    <a:pt x="9739" y="2858"/>
                  </a:cubicBezTo>
                  <a:cubicBezTo>
                    <a:pt x="9402" y="2858"/>
                    <a:pt x="8630" y="3061"/>
                    <a:pt x="8636" y="4278"/>
                  </a:cubicBezTo>
                  <a:cubicBezTo>
                    <a:pt x="8644" y="5653"/>
                    <a:pt x="8739" y="6264"/>
                    <a:pt x="8792" y="6497"/>
                  </a:cubicBezTo>
                  <a:cubicBezTo>
                    <a:pt x="8069" y="7121"/>
                    <a:pt x="7369" y="7770"/>
                    <a:pt x="6691" y="8447"/>
                  </a:cubicBezTo>
                  <a:cubicBezTo>
                    <a:pt x="7402" y="7397"/>
                    <a:pt x="7928" y="6448"/>
                    <a:pt x="7865" y="5675"/>
                  </a:cubicBezTo>
                  <a:cubicBezTo>
                    <a:pt x="7833" y="5285"/>
                    <a:pt x="7551" y="4891"/>
                    <a:pt x="7160" y="4861"/>
                  </a:cubicBezTo>
                  <a:cubicBezTo>
                    <a:pt x="7144" y="4860"/>
                    <a:pt x="7127" y="4859"/>
                    <a:pt x="7111" y="4859"/>
                  </a:cubicBezTo>
                  <a:cubicBezTo>
                    <a:pt x="6853" y="4859"/>
                    <a:pt x="6607" y="5018"/>
                    <a:pt x="6450" y="5226"/>
                  </a:cubicBezTo>
                  <a:cubicBezTo>
                    <a:pt x="5720" y="6198"/>
                    <a:pt x="6076" y="8347"/>
                    <a:pt x="6194" y="8952"/>
                  </a:cubicBezTo>
                  <a:cubicBezTo>
                    <a:pt x="5874" y="9285"/>
                    <a:pt x="5558" y="9623"/>
                    <a:pt x="5249" y="9967"/>
                  </a:cubicBezTo>
                  <a:cubicBezTo>
                    <a:pt x="4980" y="10266"/>
                    <a:pt x="4715" y="10570"/>
                    <a:pt x="4455" y="10877"/>
                  </a:cubicBezTo>
                  <a:cubicBezTo>
                    <a:pt x="4890" y="10122"/>
                    <a:pt x="5478" y="8976"/>
                    <a:pt x="5427" y="8369"/>
                  </a:cubicBezTo>
                  <a:cubicBezTo>
                    <a:pt x="5394" y="7971"/>
                    <a:pt x="5106" y="7568"/>
                    <a:pt x="4708" y="7538"/>
                  </a:cubicBezTo>
                  <a:cubicBezTo>
                    <a:pt x="4691" y="7537"/>
                    <a:pt x="4675" y="7536"/>
                    <a:pt x="4659" y="7536"/>
                  </a:cubicBezTo>
                  <a:cubicBezTo>
                    <a:pt x="4394" y="7536"/>
                    <a:pt x="4143" y="7698"/>
                    <a:pt x="3983" y="7911"/>
                  </a:cubicBezTo>
                  <a:cubicBezTo>
                    <a:pt x="3234" y="8909"/>
                    <a:pt x="3791" y="10925"/>
                    <a:pt x="3963" y="11473"/>
                  </a:cubicBezTo>
                  <a:cubicBezTo>
                    <a:pt x="3368" y="12205"/>
                    <a:pt x="2802" y="12958"/>
                    <a:pt x="2263" y="13730"/>
                  </a:cubicBezTo>
                  <a:cubicBezTo>
                    <a:pt x="2681" y="12763"/>
                    <a:pt x="3260" y="11239"/>
                    <a:pt x="3109" y="10497"/>
                  </a:cubicBezTo>
                  <a:cubicBezTo>
                    <a:pt x="3014" y="10035"/>
                    <a:pt x="2626" y="9600"/>
                    <a:pt x="2156" y="9600"/>
                  </a:cubicBezTo>
                  <a:cubicBezTo>
                    <a:pt x="2146" y="9600"/>
                    <a:pt x="2136" y="9600"/>
                    <a:pt x="2125" y="9601"/>
                  </a:cubicBezTo>
                  <a:cubicBezTo>
                    <a:pt x="1783" y="9615"/>
                    <a:pt x="1479" y="9856"/>
                    <a:pt x="1308" y="10153"/>
                  </a:cubicBezTo>
                  <a:cubicBezTo>
                    <a:pt x="552" y="11454"/>
                    <a:pt x="1500" y="13785"/>
                    <a:pt x="1789" y="14427"/>
                  </a:cubicBezTo>
                  <a:cubicBezTo>
                    <a:pt x="1543" y="14796"/>
                    <a:pt x="1303" y="15169"/>
                    <a:pt x="1072" y="15546"/>
                  </a:cubicBezTo>
                  <a:cubicBezTo>
                    <a:pt x="697" y="16153"/>
                    <a:pt x="340" y="16770"/>
                    <a:pt x="0" y="17396"/>
                  </a:cubicBezTo>
                  <a:lnTo>
                    <a:pt x="4" y="17396"/>
                  </a:lnTo>
                  <a:cubicBezTo>
                    <a:pt x="77" y="17399"/>
                    <a:pt x="149" y="17408"/>
                    <a:pt x="220" y="17422"/>
                  </a:cubicBezTo>
                  <a:cubicBezTo>
                    <a:pt x="750" y="16450"/>
                    <a:pt x="1322" y="15502"/>
                    <a:pt x="1937" y="14577"/>
                  </a:cubicBezTo>
                  <a:cubicBezTo>
                    <a:pt x="2141" y="14609"/>
                    <a:pt x="2495" y="14654"/>
                    <a:pt x="2940" y="14654"/>
                  </a:cubicBezTo>
                  <a:cubicBezTo>
                    <a:pt x="3388" y="14654"/>
                    <a:pt x="3929" y="14609"/>
                    <a:pt x="4504" y="14459"/>
                  </a:cubicBezTo>
                  <a:cubicBezTo>
                    <a:pt x="5735" y="14139"/>
                    <a:pt x="5922" y="13372"/>
                    <a:pt x="5681" y="12942"/>
                  </a:cubicBezTo>
                  <a:cubicBezTo>
                    <a:pt x="5588" y="12778"/>
                    <a:pt x="5264" y="12418"/>
                    <a:pt x="4734" y="12418"/>
                  </a:cubicBezTo>
                  <a:cubicBezTo>
                    <a:pt x="4441" y="12418"/>
                    <a:pt x="4086" y="12528"/>
                    <a:pt x="3673" y="12842"/>
                  </a:cubicBezTo>
                  <a:cubicBezTo>
                    <a:pt x="3208" y="13194"/>
                    <a:pt x="2719" y="13627"/>
                    <a:pt x="2350" y="13969"/>
                  </a:cubicBezTo>
                  <a:cubicBezTo>
                    <a:pt x="2887" y="13193"/>
                    <a:pt x="3453" y="12436"/>
                    <a:pt x="4047" y="11700"/>
                  </a:cubicBezTo>
                  <a:cubicBezTo>
                    <a:pt x="4354" y="11797"/>
                    <a:pt x="5007" y="11970"/>
                    <a:pt x="5818" y="11970"/>
                  </a:cubicBezTo>
                  <a:cubicBezTo>
                    <a:pt x="6006" y="11970"/>
                    <a:pt x="6201" y="11961"/>
                    <a:pt x="6403" y="11939"/>
                  </a:cubicBezTo>
                  <a:cubicBezTo>
                    <a:pt x="7578" y="11814"/>
                    <a:pt x="7857" y="11135"/>
                    <a:pt x="7694" y="10705"/>
                  </a:cubicBezTo>
                  <a:cubicBezTo>
                    <a:pt x="7625" y="10524"/>
                    <a:pt x="7327" y="10081"/>
                    <a:pt x="6728" y="10081"/>
                  </a:cubicBezTo>
                  <a:cubicBezTo>
                    <a:pt x="6489" y="10081"/>
                    <a:pt x="6202" y="10151"/>
                    <a:pt x="5863" y="10337"/>
                  </a:cubicBezTo>
                  <a:cubicBezTo>
                    <a:pt x="5361" y="10611"/>
                    <a:pt x="4821" y="10966"/>
                    <a:pt x="4427" y="11236"/>
                  </a:cubicBezTo>
                  <a:cubicBezTo>
                    <a:pt x="5005" y="10542"/>
                    <a:pt x="5605" y="9868"/>
                    <a:pt x="6231" y="9215"/>
                  </a:cubicBezTo>
                  <a:cubicBezTo>
                    <a:pt x="6515" y="9306"/>
                    <a:pt x="7166" y="9487"/>
                    <a:pt x="7983" y="9487"/>
                  </a:cubicBezTo>
                  <a:cubicBezTo>
                    <a:pt x="8165" y="9487"/>
                    <a:pt x="8355" y="9478"/>
                    <a:pt x="8551" y="9457"/>
                  </a:cubicBezTo>
                  <a:cubicBezTo>
                    <a:pt x="9693" y="9335"/>
                    <a:pt x="9964" y="8674"/>
                    <a:pt x="9807" y="8258"/>
                  </a:cubicBezTo>
                  <a:cubicBezTo>
                    <a:pt x="9740" y="8081"/>
                    <a:pt x="9449" y="7650"/>
                    <a:pt x="8867" y="7650"/>
                  </a:cubicBezTo>
                  <a:cubicBezTo>
                    <a:pt x="8635" y="7650"/>
                    <a:pt x="8356" y="7719"/>
                    <a:pt x="8027" y="7899"/>
                  </a:cubicBezTo>
                  <a:cubicBezTo>
                    <a:pt x="7576" y="8146"/>
                    <a:pt x="7094" y="8459"/>
                    <a:pt x="6721" y="8712"/>
                  </a:cubicBezTo>
                  <a:cubicBezTo>
                    <a:pt x="7260" y="8169"/>
                    <a:pt x="7814" y="7642"/>
                    <a:pt x="8384" y="7133"/>
                  </a:cubicBezTo>
                  <a:cubicBezTo>
                    <a:pt x="9221" y="7286"/>
                    <a:pt x="9997" y="7451"/>
                    <a:pt x="10631" y="7451"/>
                  </a:cubicBezTo>
                  <a:cubicBezTo>
                    <a:pt x="10946" y="7451"/>
                    <a:pt x="11225" y="7411"/>
                    <a:pt x="11459" y="7307"/>
                  </a:cubicBezTo>
                  <a:cubicBezTo>
                    <a:pt x="11765" y="7171"/>
                    <a:pt x="12008" y="6833"/>
                    <a:pt x="11924" y="6511"/>
                  </a:cubicBezTo>
                  <a:cubicBezTo>
                    <a:pt x="11865" y="6282"/>
                    <a:pt x="11658" y="6115"/>
                    <a:pt x="11432" y="6044"/>
                  </a:cubicBezTo>
                  <a:cubicBezTo>
                    <a:pt x="11301" y="6003"/>
                    <a:pt x="11158" y="5985"/>
                    <a:pt x="11008" y="5985"/>
                  </a:cubicBezTo>
                  <a:cubicBezTo>
                    <a:pt x="10309" y="5985"/>
                    <a:pt x="9452" y="6381"/>
                    <a:pt x="8872" y="6701"/>
                  </a:cubicBezTo>
                  <a:cubicBezTo>
                    <a:pt x="9429" y="6220"/>
                    <a:pt x="10000" y="5754"/>
                    <a:pt x="10582" y="5304"/>
                  </a:cubicBezTo>
                  <a:cubicBezTo>
                    <a:pt x="11428" y="5365"/>
                    <a:pt x="12266" y="5512"/>
                    <a:pt x="12945" y="5512"/>
                  </a:cubicBezTo>
                  <a:cubicBezTo>
                    <a:pt x="13348" y="5512"/>
                    <a:pt x="13695" y="5460"/>
                    <a:pt x="13954" y="5307"/>
                  </a:cubicBezTo>
                  <a:cubicBezTo>
                    <a:pt x="14254" y="5129"/>
                    <a:pt x="14463" y="4749"/>
                    <a:pt x="14336" y="4427"/>
                  </a:cubicBezTo>
                  <a:cubicBezTo>
                    <a:pt x="14247" y="4198"/>
                    <a:pt x="14012" y="4050"/>
                    <a:pt x="13769" y="4005"/>
                  </a:cubicBezTo>
                  <a:cubicBezTo>
                    <a:pt x="13681" y="3988"/>
                    <a:pt x="13588" y="3980"/>
                    <a:pt x="13492" y="3980"/>
                  </a:cubicBezTo>
                  <a:cubicBezTo>
                    <a:pt x="12842" y="3980"/>
                    <a:pt x="12042" y="4335"/>
                    <a:pt x="11423" y="4676"/>
                  </a:cubicBezTo>
                  <a:cubicBezTo>
                    <a:pt x="12294" y="4041"/>
                    <a:pt x="13191" y="3445"/>
                    <a:pt x="14114" y="2888"/>
                  </a:cubicBezTo>
                  <a:cubicBezTo>
                    <a:pt x="15793" y="2486"/>
                    <a:pt x="17507" y="2326"/>
                    <a:pt x="18186" y="1552"/>
                  </a:cubicBezTo>
                  <a:cubicBezTo>
                    <a:pt x="18488" y="1207"/>
                    <a:pt x="18593" y="649"/>
                    <a:pt x="18302" y="298"/>
                  </a:cubicBezTo>
                  <a:cubicBezTo>
                    <a:pt x="18076" y="89"/>
                    <a:pt x="17818" y="0"/>
                    <a:pt x="1754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96" name="Google Shape;351;p15"/>
          <p:cNvGrpSpPr/>
          <p:nvPr/>
        </p:nvGrpSpPr>
        <p:grpSpPr>
          <a:xfrm>
            <a:off x="7857720" y="-113760"/>
            <a:ext cx="1053360" cy="988560"/>
            <a:chOff x="7857720" y="-113760"/>
            <a:chExt cx="1053360" cy="988560"/>
          </a:xfrm>
        </p:grpSpPr>
        <p:sp>
          <p:nvSpPr>
            <p:cNvPr id="97" name="Google Shape;352;p15"/>
            <p:cNvSpPr/>
            <p:nvPr/>
          </p:nvSpPr>
          <p:spPr>
            <a:xfrm flipH="1" rot="16600200">
              <a:off x="8232480" y="162720"/>
              <a:ext cx="828000" cy="435960"/>
            </a:xfrm>
            <a:custGeom>
              <a:avLst/>
              <a:gdLst>
                <a:gd name="textAreaLeft" fmla="*/ 360 w 828000"/>
                <a:gd name="textAreaRight" fmla="*/ 828720 w 828000"/>
                <a:gd name="textAreaTop" fmla="*/ 0 h 435960"/>
                <a:gd name="textAreaBottom" fmla="*/ 436320 h 435960"/>
              </a:gdLst>
              <a:ahLst/>
              <a:rect l="textAreaLeft" t="textAreaTop" r="textAreaRight" b="textAreaBottom"/>
              <a:pathLst>
                <a:path w="17162" h="9040">
                  <a:moveTo>
                    <a:pt x="16106" y="1"/>
                  </a:moveTo>
                  <a:cubicBezTo>
                    <a:pt x="16013" y="1"/>
                    <a:pt x="15919" y="15"/>
                    <a:pt x="15833" y="44"/>
                  </a:cubicBezTo>
                  <a:cubicBezTo>
                    <a:pt x="15118" y="286"/>
                    <a:pt x="14527" y="1398"/>
                    <a:pt x="13783" y="2420"/>
                  </a:cubicBezTo>
                  <a:cubicBezTo>
                    <a:pt x="13146" y="2887"/>
                    <a:pt x="12490" y="3325"/>
                    <a:pt x="11816" y="3736"/>
                  </a:cubicBezTo>
                  <a:cubicBezTo>
                    <a:pt x="12281" y="3366"/>
                    <a:pt x="12824" y="2840"/>
                    <a:pt x="12930" y="2339"/>
                  </a:cubicBezTo>
                  <a:cubicBezTo>
                    <a:pt x="12967" y="2162"/>
                    <a:pt x="12934" y="1962"/>
                    <a:pt x="12805" y="1837"/>
                  </a:cubicBezTo>
                  <a:cubicBezTo>
                    <a:pt x="12720" y="1755"/>
                    <a:pt x="12605" y="1718"/>
                    <a:pt x="12487" y="1718"/>
                  </a:cubicBezTo>
                  <a:cubicBezTo>
                    <a:pt x="12352" y="1718"/>
                    <a:pt x="12211" y="1766"/>
                    <a:pt x="12102" y="1847"/>
                  </a:cubicBezTo>
                  <a:cubicBezTo>
                    <a:pt x="11628" y="2201"/>
                    <a:pt x="11467" y="3188"/>
                    <a:pt x="11154" y="4126"/>
                  </a:cubicBezTo>
                  <a:cubicBezTo>
                    <a:pt x="10686" y="4394"/>
                    <a:pt x="10211" y="4648"/>
                    <a:pt x="9728" y="4888"/>
                  </a:cubicBezTo>
                  <a:cubicBezTo>
                    <a:pt x="10190" y="4522"/>
                    <a:pt x="10842" y="3911"/>
                    <a:pt x="10894" y="3343"/>
                  </a:cubicBezTo>
                  <a:cubicBezTo>
                    <a:pt x="10909" y="3172"/>
                    <a:pt x="10855" y="2984"/>
                    <a:pt x="10717" y="2880"/>
                  </a:cubicBezTo>
                  <a:cubicBezTo>
                    <a:pt x="10643" y="2824"/>
                    <a:pt x="10554" y="2799"/>
                    <a:pt x="10463" y="2799"/>
                  </a:cubicBezTo>
                  <a:cubicBezTo>
                    <a:pt x="10314" y="2799"/>
                    <a:pt x="10159" y="2865"/>
                    <a:pt x="10048" y="2970"/>
                  </a:cubicBezTo>
                  <a:cubicBezTo>
                    <a:pt x="9639" y="3357"/>
                    <a:pt x="9497" y="4185"/>
                    <a:pt x="9299" y="5097"/>
                  </a:cubicBezTo>
                  <a:cubicBezTo>
                    <a:pt x="8794" y="5338"/>
                    <a:pt x="8282" y="5565"/>
                    <a:pt x="7764" y="5775"/>
                  </a:cubicBezTo>
                  <a:cubicBezTo>
                    <a:pt x="8039" y="5595"/>
                    <a:pt x="8387" y="5357"/>
                    <a:pt x="8680" y="5122"/>
                  </a:cubicBezTo>
                  <a:cubicBezTo>
                    <a:pt x="9433" y="4519"/>
                    <a:pt x="9079" y="3951"/>
                    <a:pt x="8939" y="3819"/>
                  </a:cubicBezTo>
                  <a:cubicBezTo>
                    <a:pt x="8854" y="3738"/>
                    <a:pt x="8733" y="3686"/>
                    <a:pt x="8594" y="3686"/>
                  </a:cubicBezTo>
                  <a:cubicBezTo>
                    <a:pt x="8344" y="3686"/>
                    <a:pt x="8035" y="3855"/>
                    <a:pt x="7775" y="4329"/>
                  </a:cubicBezTo>
                  <a:cubicBezTo>
                    <a:pt x="7394" y="5023"/>
                    <a:pt x="7307" y="5698"/>
                    <a:pt x="7284" y="5965"/>
                  </a:cubicBezTo>
                  <a:cubicBezTo>
                    <a:pt x="6668" y="6203"/>
                    <a:pt x="6043" y="6420"/>
                    <a:pt x="5411" y="6614"/>
                  </a:cubicBezTo>
                  <a:cubicBezTo>
                    <a:pt x="5704" y="6425"/>
                    <a:pt x="6096" y="6160"/>
                    <a:pt x="6423" y="5897"/>
                  </a:cubicBezTo>
                  <a:cubicBezTo>
                    <a:pt x="7198" y="5277"/>
                    <a:pt x="6834" y="4693"/>
                    <a:pt x="6690" y="4557"/>
                  </a:cubicBezTo>
                  <a:cubicBezTo>
                    <a:pt x="6603" y="4474"/>
                    <a:pt x="6478" y="4421"/>
                    <a:pt x="6335" y="4421"/>
                  </a:cubicBezTo>
                  <a:cubicBezTo>
                    <a:pt x="6078" y="4421"/>
                    <a:pt x="5760" y="4594"/>
                    <a:pt x="5493" y="5081"/>
                  </a:cubicBezTo>
                  <a:cubicBezTo>
                    <a:pt x="5112" y="5776"/>
                    <a:pt x="5015" y="6452"/>
                    <a:pt x="4990" y="6741"/>
                  </a:cubicBezTo>
                  <a:cubicBezTo>
                    <a:pt x="4325" y="6934"/>
                    <a:pt x="3655" y="7104"/>
                    <a:pt x="2978" y="7249"/>
                  </a:cubicBezTo>
                  <a:cubicBezTo>
                    <a:pt x="3314" y="7096"/>
                    <a:pt x="3744" y="6887"/>
                    <a:pt x="4113" y="6672"/>
                  </a:cubicBezTo>
                  <a:cubicBezTo>
                    <a:pt x="5036" y="6135"/>
                    <a:pt x="4743" y="5455"/>
                    <a:pt x="4611" y="5286"/>
                  </a:cubicBezTo>
                  <a:cubicBezTo>
                    <a:pt x="4515" y="5165"/>
                    <a:pt x="4356" y="5079"/>
                    <a:pt x="4161" y="5079"/>
                  </a:cubicBezTo>
                  <a:cubicBezTo>
                    <a:pt x="3901" y="5079"/>
                    <a:pt x="3576" y="5231"/>
                    <a:pt x="3255" y="5655"/>
                  </a:cubicBezTo>
                  <a:cubicBezTo>
                    <a:pt x="2730" y="6345"/>
                    <a:pt x="2523" y="7062"/>
                    <a:pt x="2451" y="7357"/>
                  </a:cubicBezTo>
                  <a:cubicBezTo>
                    <a:pt x="1653" y="7511"/>
                    <a:pt x="851" y="7631"/>
                    <a:pt x="45" y="7716"/>
                  </a:cubicBezTo>
                  <a:cubicBezTo>
                    <a:pt x="34" y="7768"/>
                    <a:pt x="20" y="7818"/>
                    <a:pt x="1" y="7868"/>
                  </a:cubicBezTo>
                  <a:lnTo>
                    <a:pt x="0" y="7871"/>
                  </a:lnTo>
                  <a:cubicBezTo>
                    <a:pt x="520" y="7818"/>
                    <a:pt x="1037" y="7751"/>
                    <a:pt x="1553" y="7668"/>
                  </a:cubicBezTo>
                  <a:cubicBezTo>
                    <a:pt x="1872" y="7617"/>
                    <a:pt x="2192" y="7562"/>
                    <a:pt x="2510" y="7499"/>
                  </a:cubicBezTo>
                  <a:cubicBezTo>
                    <a:pt x="2845" y="7855"/>
                    <a:pt x="4038" y="9039"/>
                    <a:pt x="5092" y="9039"/>
                  </a:cubicBezTo>
                  <a:cubicBezTo>
                    <a:pt x="5149" y="9039"/>
                    <a:pt x="5207" y="9036"/>
                    <a:pt x="5264" y="9028"/>
                  </a:cubicBezTo>
                  <a:cubicBezTo>
                    <a:pt x="5512" y="8995"/>
                    <a:pt x="5761" y="8859"/>
                    <a:pt x="5867" y="8631"/>
                  </a:cubicBezTo>
                  <a:cubicBezTo>
                    <a:pt x="6017" y="8309"/>
                    <a:pt x="5831" y="7911"/>
                    <a:pt x="5538" y="7714"/>
                  </a:cubicBezTo>
                  <a:cubicBezTo>
                    <a:pt x="5120" y="7430"/>
                    <a:pt x="4091" y="7373"/>
                    <a:pt x="3329" y="7373"/>
                  </a:cubicBezTo>
                  <a:cubicBezTo>
                    <a:pt x="3255" y="7373"/>
                    <a:pt x="3184" y="7373"/>
                    <a:pt x="3116" y="7374"/>
                  </a:cubicBezTo>
                  <a:cubicBezTo>
                    <a:pt x="3790" y="7227"/>
                    <a:pt x="4458" y="7056"/>
                    <a:pt x="5119" y="6862"/>
                  </a:cubicBezTo>
                  <a:cubicBezTo>
                    <a:pt x="5408" y="7104"/>
                    <a:pt x="6404" y="7886"/>
                    <a:pt x="7245" y="7886"/>
                  </a:cubicBezTo>
                  <a:cubicBezTo>
                    <a:pt x="7343" y="7886"/>
                    <a:pt x="7439" y="7875"/>
                    <a:pt x="7532" y="7851"/>
                  </a:cubicBezTo>
                  <a:cubicBezTo>
                    <a:pt x="7734" y="7800"/>
                    <a:pt x="7924" y="7663"/>
                    <a:pt x="7989" y="7466"/>
                  </a:cubicBezTo>
                  <a:cubicBezTo>
                    <a:pt x="8080" y="7188"/>
                    <a:pt x="7889" y="6880"/>
                    <a:pt x="7630" y="6746"/>
                  </a:cubicBezTo>
                  <a:cubicBezTo>
                    <a:pt x="7440" y="6648"/>
                    <a:pt x="7125" y="6613"/>
                    <a:pt x="6779" y="6613"/>
                  </a:cubicBezTo>
                  <a:cubicBezTo>
                    <a:pt x="6403" y="6613"/>
                    <a:pt x="5990" y="6654"/>
                    <a:pt x="5661" y="6696"/>
                  </a:cubicBezTo>
                  <a:cubicBezTo>
                    <a:pt x="5942" y="6607"/>
                    <a:pt x="6221" y="6514"/>
                    <a:pt x="6500" y="6417"/>
                  </a:cubicBezTo>
                  <a:cubicBezTo>
                    <a:pt x="6820" y="6304"/>
                    <a:pt x="7136" y="6186"/>
                    <a:pt x="7452" y="6063"/>
                  </a:cubicBezTo>
                  <a:cubicBezTo>
                    <a:pt x="7785" y="6285"/>
                    <a:pt x="8887" y="6975"/>
                    <a:pt x="9733" y="6975"/>
                  </a:cubicBezTo>
                  <a:cubicBezTo>
                    <a:pt x="9841" y="6975"/>
                    <a:pt x="9945" y="6964"/>
                    <a:pt x="10042" y="6939"/>
                  </a:cubicBezTo>
                  <a:cubicBezTo>
                    <a:pt x="10239" y="6890"/>
                    <a:pt x="10425" y="6756"/>
                    <a:pt x="10489" y="6564"/>
                  </a:cubicBezTo>
                  <a:cubicBezTo>
                    <a:pt x="10579" y="6290"/>
                    <a:pt x="10391" y="5989"/>
                    <a:pt x="10137" y="5858"/>
                  </a:cubicBezTo>
                  <a:cubicBezTo>
                    <a:pt x="9912" y="5742"/>
                    <a:pt x="9631" y="5695"/>
                    <a:pt x="9308" y="5695"/>
                  </a:cubicBezTo>
                  <a:cubicBezTo>
                    <a:pt x="8905" y="5695"/>
                    <a:pt x="8438" y="5767"/>
                    <a:pt x="7933" y="5870"/>
                  </a:cubicBezTo>
                  <a:cubicBezTo>
                    <a:pt x="8581" y="5602"/>
                    <a:pt x="9218" y="5312"/>
                    <a:pt x="9843" y="5000"/>
                  </a:cubicBezTo>
                  <a:cubicBezTo>
                    <a:pt x="9985" y="5101"/>
                    <a:pt x="10372" y="5337"/>
                    <a:pt x="11299" y="5729"/>
                  </a:cubicBezTo>
                  <a:cubicBezTo>
                    <a:pt x="11509" y="5818"/>
                    <a:pt x="11688" y="5854"/>
                    <a:pt x="11841" y="5854"/>
                  </a:cubicBezTo>
                  <a:cubicBezTo>
                    <a:pt x="12340" y="5854"/>
                    <a:pt x="12549" y="5472"/>
                    <a:pt x="12588" y="5326"/>
                  </a:cubicBezTo>
                  <a:cubicBezTo>
                    <a:pt x="12676" y="5005"/>
                    <a:pt x="12430" y="4536"/>
                    <a:pt x="11577" y="4534"/>
                  </a:cubicBezTo>
                  <a:cubicBezTo>
                    <a:pt x="11191" y="4535"/>
                    <a:pt x="10807" y="4589"/>
                    <a:pt x="10435" y="4694"/>
                  </a:cubicBezTo>
                  <a:cubicBezTo>
                    <a:pt x="10676" y="4567"/>
                    <a:pt x="10914" y="4437"/>
                    <a:pt x="11150" y="4302"/>
                  </a:cubicBezTo>
                  <a:cubicBezTo>
                    <a:pt x="11270" y="4234"/>
                    <a:pt x="11390" y="4164"/>
                    <a:pt x="11509" y="4094"/>
                  </a:cubicBezTo>
                  <a:cubicBezTo>
                    <a:pt x="11795" y="4171"/>
                    <a:pt x="12565" y="4358"/>
                    <a:pt x="13278" y="4358"/>
                  </a:cubicBezTo>
                  <a:cubicBezTo>
                    <a:pt x="13662" y="4358"/>
                    <a:pt x="14031" y="4303"/>
                    <a:pt x="14299" y="4148"/>
                  </a:cubicBezTo>
                  <a:cubicBezTo>
                    <a:pt x="14472" y="4047"/>
                    <a:pt x="14614" y="3869"/>
                    <a:pt x="14621" y="3668"/>
                  </a:cubicBezTo>
                  <a:cubicBezTo>
                    <a:pt x="14633" y="3386"/>
                    <a:pt x="14372" y="3150"/>
                    <a:pt x="14095" y="3095"/>
                  </a:cubicBezTo>
                  <a:cubicBezTo>
                    <a:pt x="14035" y="3083"/>
                    <a:pt x="13973" y="3077"/>
                    <a:pt x="13908" y="3077"/>
                  </a:cubicBezTo>
                  <a:cubicBezTo>
                    <a:pt x="13418" y="3077"/>
                    <a:pt x="12792" y="3401"/>
                    <a:pt x="12108" y="3733"/>
                  </a:cubicBezTo>
                  <a:cubicBezTo>
                    <a:pt x="12698" y="3365"/>
                    <a:pt x="13273" y="2978"/>
                    <a:pt x="13831" y="2570"/>
                  </a:cubicBezTo>
                  <a:cubicBezTo>
                    <a:pt x="14579" y="2362"/>
                    <a:pt x="17162" y="1549"/>
                    <a:pt x="16711" y="319"/>
                  </a:cubicBezTo>
                  <a:cubicBezTo>
                    <a:pt x="16599" y="104"/>
                    <a:pt x="16353" y="1"/>
                    <a:pt x="16106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8" name="Google Shape;353;p15"/>
            <p:cNvSpPr/>
            <p:nvPr/>
          </p:nvSpPr>
          <p:spPr>
            <a:xfrm flipH="1" rot="16600200">
              <a:off x="7878240" y="-39600"/>
              <a:ext cx="897120" cy="840600"/>
            </a:xfrm>
            <a:custGeom>
              <a:avLst/>
              <a:gdLst>
                <a:gd name="textAreaLeft" fmla="*/ 360 w 897120"/>
                <a:gd name="textAreaRight" fmla="*/ 897840 w 897120"/>
                <a:gd name="textAreaTop" fmla="*/ 0 h 840600"/>
                <a:gd name="textAreaBottom" fmla="*/ 840960 h 840600"/>
              </a:gdLst>
              <a:ahLst/>
              <a:rect l="textAreaLeft" t="textAreaTop" r="textAreaRight" b="textAreaBottom"/>
              <a:pathLst>
                <a:path w="18594" h="17423">
                  <a:moveTo>
                    <a:pt x="17543" y="0"/>
                  </a:moveTo>
                  <a:cubicBezTo>
                    <a:pt x="16219" y="0"/>
                    <a:pt x="14492" y="2057"/>
                    <a:pt x="13951" y="2747"/>
                  </a:cubicBezTo>
                  <a:cubicBezTo>
                    <a:pt x="13143" y="3236"/>
                    <a:pt x="12353" y="3756"/>
                    <a:pt x="11579" y="4308"/>
                  </a:cubicBezTo>
                  <a:cubicBezTo>
                    <a:pt x="12460" y="3529"/>
                    <a:pt x="13287" y="2838"/>
                    <a:pt x="13428" y="2139"/>
                  </a:cubicBezTo>
                  <a:cubicBezTo>
                    <a:pt x="13504" y="1759"/>
                    <a:pt x="13344" y="1306"/>
                    <a:pt x="12982" y="1172"/>
                  </a:cubicBezTo>
                  <a:cubicBezTo>
                    <a:pt x="12908" y="1144"/>
                    <a:pt x="12830" y="1132"/>
                    <a:pt x="12753" y="1132"/>
                  </a:cubicBezTo>
                  <a:cubicBezTo>
                    <a:pt x="12559" y="1132"/>
                    <a:pt x="12363" y="1209"/>
                    <a:pt x="12206" y="1327"/>
                  </a:cubicBezTo>
                  <a:cubicBezTo>
                    <a:pt x="11247" y="2056"/>
                    <a:pt x="10891" y="4253"/>
                    <a:pt x="10808" y="4872"/>
                  </a:cubicBezTo>
                  <a:cubicBezTo>
                    <a:pt x="10657" y="4986"/>
                    <a:pt x="10507" y="5101"/>
                    <a:pt x="10357" y="5217"/>
                  </a:cubicBezTo>
                  <a:cubicBezTo>
                    <a:pt x="10065" y="5444"/>
                    <a:pt x="9775" y="5675"/>
                    <a:pt x="9488" y="5911"/>
                  </a:cubicBezTo>
                  <a:cubicBezTo>
                    <a:pt x="9757" y="5569"/>
                    <a:pt x="10060" y="5112"/>
                    <a:pt x="10290" y="4555"/>
                  </a:cubicBezTo>
                  <a:cubicBezTo>
                    <a:pt x="10736" y="3479"/>
                    <a:pt x="10274" y="2922"/>
                    <a:pt x="9823" y="2863"/>
                  </a:cubicBezTo>
                  <a:cubicBezTo>
                    <a:pt x="9799" y="2860"/>
                    <a:pt x="9771" y="2858"/>
                    <a:pt x="9739" y="2858"/>
                  </a:cubicBezTo>
                  <a:cubicBezTo>
                    <a:pt x="9402" y="2858"/>
                    <a:pt x="8630" y="3061"/>
                    <a:pt x="8636" y="4278"/>
                  </a:cubicBezTo>
                  <a:cubicBezTo>
                    <a:pt x="8644" y="5653"/>
                    <a:pt x="8739" y="6264"/>
                    <a:pt x="8792" y="6497"/>
                  </a:cubicBezTo>
                  <a:cubicBezTo>
                    <a:pt x="8069" y="7121"/>
                    <a:pt x="7369" y="7770"/>
                    <a:pt x="6691" y="8447"/>
                  </a:cubicBezTo>
                  <a:cubicBezTo>
                    <a:pt x="7402" y="7397"/>
                    <a:pt x="7928" y="6448"/>
                    <a:pt x="7865" y="5675"/>
                  </a:cubicBezTo>
                  <a:cubicBezTo>
                    <a:pt x="7833" y="5285"/>
                    <a:pt x="7551" y="4891"/>
                    <a:pt x="7160" y="4861"/>
                  </a:cubicBezTo>
                  <a:cubicBezTo>
                    <a:pt x="7144" y="4860"/>
                    <a:pt x="7127" y="4859"/>
                    <a:pt x="7111" y="4859"/>
                  </a:cubicBezTo>
                  <a:cubicBezTo>
                    <a:pt x="6853" y="4859"/>
                    <a:pt x="6607" y="5018"/>
                    <a:pt x="6450" y="5226"/>
                  </a:cubicBezTo>
                  <a:cubicBezTo>
                    <a:pt x="5720" y="6198"/>
                    <a:pt x="6076" y="8347"/>
                    <a:pt x="6194" y="8952"/>
                  </a:cubicBezTo>
                  <a:cubicBezTo>
                    <a:pt x="5874" y="9285"/>
                    <a:pt x="5558" y="9623"/>
                    <a:pt x="5249" y="9967"/>
                  </a:cubicBezTo>
                  <a:cubicBezTo>
                    <a:pt x="4980" y="10266"/>
                    <a:pt x="4715" y="10570"/>
                    <a:pt x="4455" y="10877"/>
                  </a:cubicBezTo>
                  <a:cubicBezTo>
                    <a:pt x="4890" y="10122"/>
                    <a:pt x="5478" y="8976"/>
                    <a:pt x="5427" y="8369"/>
                  </a:cubicBezTo>
                  <a:cubicBezTo>
                    <a:pt x="5394" y="7971"/>
                    <a:pt x="5106" y="7568"/>
                    <a:pt x="4708" y="7538"/>
                  </a:cubicBezTo>
                  <a:cubicBezTo>
                    <a:pt x="4691" y="7537"/>
                    <a:pt x="4675" y="7536"/>
                    <a:pt x="4659" y="7536"/>
                  </a:cubicBezTo>
                  <a:cubicBezTo>
                    <a:pt x="4394" y="7536"/>
                    <a:pt x="4143" y="7698"/>
                    <a:pt x="3983" y="7911"/>
                  </a:cubicBezTo>
                  <a:cubicBezTo>
                    <a:pt x="3234" y="8909"/>
                    <a:pt x="3791" y="10925"/>
                    <a:pt x="3963" y="11473"/>
                  </a:cubicBezTo>
                  <a:cubicBezTo>
                    <a:pt x="3368" y="12205"/>
                    <a:pt x="2802" y="12958"/>
                    <a:pt x="2263" y="13730"/>
                  </a:cubicBezTo>
                  <a:cubicBezTo>
                    <a:pt x="2681" y="12763"/>
                    <a:pt x="3260" y="11239"/>
                    <a:pt x="3109" y="10497"/>
                  </a:cubicBezTo>
                  <a:cubicBezTo>
                    <a:pt x="3014" y="10035"/>
                    <a:pt x="2626" y="9600"/>
                    <a:pt x="2156" y="9600"/>
                  </a:cubicBezTo>
                  <a:cubicBezTo>
                    <a:pt x="2146" y="9600"/>
                    <a:pt x="2136" y="9600"/>
                    <a:pt x="2125" y="9601"/>
                  </a:cubicBezTo>
                  <a:cubicBezTo>
                    <a:pt x="1783" y="9615"/>
                    <a:pt x="1479" y="9856"/>
                    <a:pt x="1308" y="10153"/>
                  </a:cubicBezTo>
                  <a:cubicBezTo>
                    <a:pt x="552" y="11454"/>
                    <a:pt x="1500" y="13785"/>
                    <a:pt x="1789" y="14427"/>
                  </a:cubicBezTo>
                  <a:cubicBezTo>
                    <a:pt x="1543" y="14796"/>
                    <a:pt x="1303" y="15169"/>
                    <a:pt x="1072" y="15546"/>
                  </a:cubicBezTo>
                  <a:cubicBezTo>
                    <a:pt x="697" y="16153"/>
                    <a:pt x="340" y="16770"/>
                    <a:pt x="0" y="17396"/>
                  </a:cubicBezTo>
                  <a:lnTo>
                    <a:pt x="4" y="17396"/>
                  </a:lnTo>
                  <a:cubicBezTo>
                    <a:pt x="77" y="17399"/>
                    <a:pt x="149" y="17408"/>
                    <a:pt x="220" y="17422"/>
                  </a:cubicBezTo>
                  <a:cubicBezTo>
                    <a:pt x="750" y="16450"/>
                    <a:pt x="1322" y="15502"/>
                    <a:pt x="1937" y="14577"/>
                  </a:cubicBezTo>
                  <a:cubicBezTo>
                    <a:pt x="2141" y="14609"/>
                    <a:pt x="2495" y="14654"/>
                    <a:pt x="2940" y="14654"/>
                  </a:cubicBezTo>
                  <a:cubicBezTo>
                    <a:pt x="3388" y="14654"/>
                    <a:pt x="3929" y="14609"/>
                    <a:pt x="4504" y="14459"/>
                  </a:cubicBezTo>
                  <a:cubicBezTo>
                    <a:pt x="5735" y="14139"/>
                    <a:pt x="5922" y="13372"/>
                    <a:pt x="5681" y="12942"/>
                  </a:cubicBezTo>
                  <a:cubicBezTo>
                    <a:pt x="5588" y="12778"/>
                    <a:pt x="5264" y="12418"/>
                    <a:pt x="4734" y="12418"/>
                  </a:cubicBezTo>
                  <a:cubicBezTo>
                    <a:pt x="4441" y="12418"/>
                    <a:pt x="4086" y="12528"/>
                    <a:pt x="3673" y="12842"/>
                  </a:cubicBezTo>
                  <a:cubicBezTo>
                    <a:pt x="3208" y="13194"/>
                    <a:pt x="2719" y="13627"/>
                    <a:pt x="2350" y="13969"/>
                  </a:cubicBezTo>
                  <a:cubicBezTo>
                    <a:pt x="2887" y="13193"/>
                    <a:pt x="3453" y="12436"/>
                    <a:pt x="4047" y="11700"/>
                  </a:cubicBezTo>
                  <a:cubicBezTo>
                    <a:pt x="4354" y="11797"/>
                    <a:pt x="5007" y="11970"/>
                    <a:pt x="5818" y="11970"/>
                  </a:cubicBezTo>
                  <a:cubicBezTo>
                    <a:pt x="6006" y="11970"/>
                    <a:pt x="6201" y="11961"/>
                    <a:pt x="6403" y="11939"/>
                  </a:cubicBezTo>
                  <a:cubicBezTo>
                    <a:pt x="7578" y="11814"/>
                    <a:pt x="7857" y="11135"/>
                    <a:pt x="7694" y="10705"/>
                  </a:cubicBezTo>
                  <a:cubicBezTo>
                    <a:pt x="7625" y="10524"/>
                    <a:pt x="7327" y="10081"/>
                    <a:pt x="6728" y="10081"/>
                  </a:cubicBezTo>
                  <a:cubicBezTo>
                    <a:pt x="6489" y="10081"/>
                    <a:pt x="6202" y="10151"/>
                    <a:pt x="5863" y="10337"/>
                  </a:cubicBezTo>
                  <a:cubicBezTo>
                    <a:pt x="5361" y="10611"/>
                    <a:pt x="4821" y="10966"/>
                    <a:pt x="4427" y="11236"/>
                  </a:cubicBezTo>
                  <a:cubicBezTo>
                    <a:pt x="5005" y="10542"/>
                    <a:pt x="5605" y="9868"/>
                    <a:pt x="6231" y="9215"/>
                  </a:cubicBezTo>
                  <a:cubicBezTo>
                    <a:pt x="6515" y="9306"/>
                    <a:pt x="7166" y="9487"/>
                    <a:pt x="7983" y="9487"/>
                  </a:cubicBezTo>
                  <a:cubicBezTo>
                    <a:pt x="8165" y="9487"/>
                    <a:pt x="8355" y="9478"/>
                    <a:pt x="8551" y="9457"/>
                  </a:cubicBezTo>
                  <a:cubicBezTo>
                    <a:pt x="9693" y="9335"/>
                    <a:pt x="9964" y="8674"/>
                    <a:pt x="9807" y="8258"/>
                  </a:cubicBezTo>
                  <a:cubicBezTo>
                    <a:pt x="9740" y="8081"/>
                    <a:pt x="9449" y="7650"/>
                    <a:pt x="8867" y="7650"/>
                  </a:cubicBezTo>
                  <a:cubicBezTo>
                    <a:pt x="8635" y="7650"/>
                    <a:pt x="8356" y="7719"/>
                    <a:pt x="8027" y="7899"/>
                  </a:cubicBezTo>
                  <a:cubicBezTo>
                    <a:pt x="7576" y="8146"/>
                    <a:pt x="7094" y="8459"/>
                    <a:pt x="6721" y="8712"/>
                  </a:cubicBezTo>
                  <a:cubicBezTo>
                    <a:pt x="7260" y="8169"/>
                    <a:pt x="7814" y="7642"/>
                    <a:pt x="8384" y="7133"/>
                  </a:cubicBezTo>
                  <a:cubicBezTo>
                    <a:pt x="9221" y="7286"/>
                    <a:pt x="9997" y="7451"/>
                    <a:pt x="10631" y="7451"/>
                  </a:cubicBezTo>
                  <a:cubicBezTo>
                    <a:pt x="10946" y="7451"/>
                    <a:pt x="11225" y="7411"/>
                    <a:pt x="11459" y="7307"/>
                  </a:cubicBezTo>
                  <a:cubicBezTo>
                    <a:pt x="11765" y="7171"/>
                    <a:pt x="12008" y="6833"/>
                    <a:pt x="11924" y="6511"/>
                  </a:cubicBezTo>
                  <a:cubicBezTo>
                    <a:pt x="11865" y="6282"/>
                    <a:pt x="11658" y="6115"/>
                    <a:pt x="11432" y="6044"/>
                  </a:cubicBezTo>
                  <a:cubicBezTo>
                    <a:pt x="11301" y="6003"/>
                    <a:pt x="11158" y="5985"/>
                    <a:pt x="11008" y="5985"/>
                  </a:cubicBezTo>
                  <a:cubicBezTo>
                    <a:pt x="10309" y="5985"/>
                    <a:pt x="9452" y="6381"/>
                    <a:pt x="8872" y="6701"/>
                  </a:cubicBezTo>
                  <a:cubicBezTo>
                    <a:pt x="9429" y="6220"/>
                    <a:pt x="10000" y="5754"/>
                    <a:pt x="10582" y="5304"/>
                  </a:cubicBezTo>
                  <a:cubicBezTo>
                    <a:pt x="11428" y="5365"/>
                    <a:pt x="12266" y="5512"/>
                    <a:pt x="12945" y="5512"/>
                  </a:cubicBezTo>
                  <a:cubicBezTo>
                    <a:pt x="13348" y="5512"/>
                    <a:pt x="13695" y="5460"/>
                    <a:pt x="13954" y="5307"/>
                  </a:cubicBezTo>
                  <a:cubicBezTo>
                    <a:pt x="14254" y="5129"/>
                    <a:pt x="14463" y="4749"/>
                    <a:pt x="14336" y="4427"/>
                  </a:cubicBezTo>
                  <a:cubicBezTo>
                    <a:pt x="14247" y="4198"/>
                    <a:pt x="14012" y="4050"/>
                    <a:pt x="13769" y="4005"/>
                  </a:cubicBezTo>
                  <a:cubicBezTo>
                    <a:pt x="13681" y="3988"/>
                    <a:pt x="13588" y="3980"/>
                    <a:pt x="13492" y="3980"/>
                  </a:cubicBezTo>
                  <a:cubicBezTo>
                    <a:pt x="12842" y="3980"/>
                    <a:pt x="12042" y="4335"/>
                    <a:pt x="11423" y="4676"/>
                  </a:cubicBezTo>
                  <a:cubicBezTo>
                    <a:pt x="12294" y="4041"/>
                    <a:pt x="13191" y="3445"/>
                    <a:pt x="14114" y="2888"/>
                  </a:cubicBezTo>
                  <a:cubicBezTo>
                    <a:pt x="15793" y="2486"/>
                    <a:pt x="17507" y="2326"/>
                    <a:pt x="18186" y="1552"/>
                  </a:cubicBezTo>
                  <a:cubicBezTo>
                    <a:pt x="18488" y="1207"/>
                    <a:pt x="18593" y="649"/>
                    <a:pt x="18302" y="298"/>
                  </a:cubicBezTo>
                  <a:cubicBezTo>
                    <a:pt x="18076" y="89"/>
                    <a:pt x="17818" y="0"/>
                    <a:pt x="17543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99" name="Google Shape;354;p15"/>
          <p:cNvGrpSpPr/>
          <p:nvPr/>
        </p:nvGrpSpPr>
        <p:grpSpPr>
          <a:xfrm>
            <a:off x="-70200" y="-41040"/>
            <a:ext cx="1010880" cy="889920"/>
            <a:chOff x="-70200" y="-41040"/>
            <a:chExt cx="1010880" cy="889920"/>
          </a:xfrm>
        </p:grpSpPr>
        <p:sp>
          <p:nvSpPr>
            <p:cNvPr id="100" name="Google Shape;355;p15"/>
            <p:cNvSpPr/>
            <p:nvPr/>
          </p:nvSpPr>
          <p:spPr>
            <a:xfrm rot="10012800">
              <a:off x="-720" y="48240"/>
              <a:ext cx="872280" cy="710640"/>
            </a:xfrm>
            <a:custGeom>
              <a:avLst/>
              <a:gdLst>
                <a:gd name="textAreaLeft" fmla="*/ 0 w 872280"/>
                <a:gd name="textAreaRight" fmla="*/ 872640 w 872280"/>
                <a:gd name="textAreaTop" fmla="*/ 0 h 710640"/>
                <a:gd name="textAreaBottom" fmla="*/ 711000 h 710640"/>
              </a:gdLst>
              <a:ahLst/>
              <a:rect l="textAreaLeft" t="textAreaTop" r="textAreaRight" b="textAreaBottom"/>
              <a:pathLst>
                <a:path w="18494" h="15067">
                  <a:moveTo>
                    <a:pt x="1599" y="0"/>
                  </a:moveTo>
                  <a:cubicBezTo>
                    <a:pt x="1383" y="0"/>
                    <a:pt x="1201" y="51"/>
                    <a:pt x="1062" y="157"/>
                  </a:cubicBezTo>
                  <a:cubicBezTo>
                    <a:pt x="1" y="958"/>
                    <a:pt x="1883" y="4000"/>
                    <a:pt x="4652" y="4862"/>
                  </a:cubicBezTo>
                  <a:cubicBezTo>
                    <a:pt x="4448" y="4804"/>
                    <a:pt x="4236" y="4776"/>
                    <a:pt x="4030" y="4776"/>
                  </a:cubicBezTo>
                  <a:cubicBezTo>
                    <a:pt x="3409" y="4776"/>
                    <a:pt x="2843" y="5035"/>
                    <a:pt x="2727" y="5531"/>
                  </a:cubicBezTo>
                  <a:cubicBezTo>
                    <a:pt x="2566" y="6220"/>
                    <a:pt x="3430" y="6995"/>
                    <a:pt x="4892" y="6995"/>
                  </a:cubicBezTo>
                  <a:cubicBezTo>
                    <a:pt x="4904" y="6995"/>
                    <a:pt x="4915" y="6995"/>
                    <a:pt x="4927" y="6995"/>
                  </a:cubicBezTo>
                  <a:lnTo>
                    <a:pt x="4927" y="6995"/>
                  </a:lnTo>
                  <a:cubicBezTo>
                    <a:pt x="4507" y="7182"/>
                    <a:pt x="4169" y="7769"/>
                    <a:pt x="4632" y="8415"/>
                  </a:cubicBezTo>
                  <a:cubicBezTo>
                    <a:pt x="5434" y="9537"/>
                    <a:pt x="7906" y="9904"/>
                    <a:pt x="9555" y="10021"/>
                  </a:cubicBezTo>
                  <a:cubicBezTo>
                    <a:pt x="8905" y="10036"/>
                    <a:pt x="8301" y="10243"/>
                    <a:pt x="8231" y="10841"/>
                  </a:cubicBezTo>
                  <a:cubicBezTo>
                    <a:pt x="8074" y="12204"/>
                    <a:pt x="11066" y="12498"/>
                    <a:pt x="13060" y="12527"/>
                  </a:cubicBezTo>
                  <a:cubicBezTo>
                    <a:pt x="12702" y="12606"/>
                    <a:pt x="12389" y="12803"/>
                    <a:pt x="12339" y="13252"/>
                  </a:cubicBezTo>
                  <a:cubicBezTo>
                    <a:pt x="12160" y="14826"/>
                    <a:pt x="16474" y="14961"/>
                    <a:pt x="17836" y="15067"/>
                  </a:cubicBezTo>
                  <a:cubicBezTo>
                    <a:pt x="18494" y="10703"/>
                    <a:pt x="16498" y="7099"/>
                    <a:pt x="15079" y="7099"/>
                  </a:cubicBezTo>
                  <a:cubicBezTo>
                    <a:pt x="14872" y="7099"/>
                    <a:pt x="14678" y="7176"/>
                    <a:pt x="14505" y="7338"/>
                  </a:cubicBezTo>
                  <a:cubicBezTo>
                    <a:pt x="14353" y="7481"/>
                    <a:pt x="14274" y="7757"/>
                    <a:pt x="14289" y="8008"/>
                  </a:cubicBezTo>
                  <a:cubicBezTo>
                    <a:pt x="13696" y="6893"/>
                    <a:pt x="12676" y="5113"/>
                    <a:pt x="11715" y="4736"/>
                  </a:cubicBezTo>
                  <a:cubicBezTo>
                    <a:pt x="11543" y="4668"/>
                    <a:pt x="11384" y="4639"/>
                    <a:pt x="11241" y="4639"/>
                  </a:cubicBezTo>
                  <a:cubicBezTo>
                    <a:pt x="10614" y="4639"/>
                    <a:pt x="10277" y="5205"/>
                    <a:pt x="10287" y="5624"/>
                  </a:cubicBezTo>
                  <a:cubicBezTo>
                    <a:pt x="9512" y="3952"/>
                    <a:pt x="8122" y="2530"/>
                    <a:pt x="7311" y="2255"/>
                  </a:cubicBezTo>
                  <a:cubicBezTo>
                    <a:pt x="7156" y="2202"/>
                    <a:pt x="7009" y="2179"/>
                    <a:pt x="6874" y="2179"/>
                  </a:cubicBezTo>
                  <a:cubicBezTo>
                    <a:pt x="6196" y="2179"/>
                    <a:pt x="5796" y="2767"/>
                    <a:pt x="6019" y="3214"/>
                  </a:cubicBezTo>
                  <a:cubicBezTo>
                    <a:pt x="4454" y="1184"/>
                    <a:pt x="2637" y="0"/>
                    <a:pt x="159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1" name="Google Shape;356;p15"/>
            <p:cNvSpPr/>
            <p:nvPr/>
          </p:nvSpPr>
          <p:spPr>
            <a:xfrm rot="10012800">
              <a:off x="52920" y="108720"/>
              <a:ext cx="728280" cy="594000"/>
            </a:xfrm>
            <a:custGeom>
              <a:avLst/>
              <a:gdLst>
                <a:gd name="textAreaLeft" fmla="*/ 0 w 728280"/>
                <a:gd name="textAreaRight" fmla="*/ 728640 w 728280"/>
                <a:gd name="textAreaTop" fmla="*/ 0 h 594000"/>
                <a:gd name="textAreaBottom" fmla="*/ 594360 h 594000"/>
              </a:gdLst>
              <a:ahLst/>
              <a:rect l="textAreaLeft" t="textAreaTop" r="textAreaRight" b="textAreaBottom"/>
              <a:pathLst>
                <a:path w="15438" h="12595">
                  <a:moveTo>
                    <a:pt x="94" y="1"/>
                  </a:moveTo>
                  <a:cubicBezTo>
                    <a:pt x="72" y="1"/>
                    <a:pt x="50" y="9"/>
                    <a:pt x="34" y="26"/>
                  </a:cubicBezTo>
                  <a:cubicBezTo>
                    <a:pt x="1" y="60"/>
                    <a:pt x="3" y="115"/>
                    <a:pt x="38" y="147"/>
                  </a:cubicBezTo>
                  <a:cubicBezTo>
                    <a:pt x="2999" y="3024"/>
                    <a:pt x="5522" y="4658"/>
                    <a:pt x="7749" y="6099"/>
                  </a:cubicBezTo>
                  <a:cubicBezTo>
                    <a:pt x="10455" y="7852"/>
                    <a:pt x="12792" y="9365"/>
                    <a:pt x="15262" y="12562"/>
                  </a:cubicBezTo>
                  <a:cubicBezTo>
                    <a:pt x="15277" y="12583"/>
                    <a:pt x="15302" y="12594"/>
                    <a:pt x="15328" y="12594"/>
                  </a:cubicBezTo>
                  <a:cubicBezTo>
                    <a:pt x="15398" y="12594"/>
                    <a:pt x="15438" y="12515"/>
                    <a:pt x="15395" y="12459"/>
                  </a:cubicBezTo>
                  <a:cubicBezTo>
                    <a:pt x="12908" y="9238"/>
                    <a:pt x="10559" y="7718"/>
                    <a:pt x="7840" y="5958"/>
                  </a:cubicBezTo>
                  <a:cubicBezTo>
                    <a:pt x="5621" y="4520"/>
                    <a:pt x="3104" y="2892"/>
                    <a:pt x="155" y="27"/>
                  </a:cubicBezTo>
                  <a:cubicBezTo>
                    <a:pt x="138" y="9"/>
                    <a:pt x="116" y="1"/>
                    <a:pt x="9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2" name="Google Shape;357;p15"/>
            <p:cNvSpPr/>
            <p:nvPr/>
          </p:nvSpPr>
          <p:spPr>
            <a:xfrm rot="10012800">
              <a:off x="489240" y="480960"/>
              <a:ext cx="83160" cy="115560"/>
            </a:xfrm>
            <a:custGeom>
              <a:avLst/>
              <a:gdLst>
                <a:gd name="textAreaLeft" fmla="*/ 0 w 83160"/>
                <a:gd name="textAreaRight" fmla="*/ 83520 w 8316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1768" h="2458">
                  <a:moveTo>
                    <a:pt x="115" y="0"/>
                  </a:moveTo>
                  <a:cubicBezTo>
                    <a:pt x="57" y="0"/>
                    <a:pt x="1" y="65"/>
                    <a:pt x="42" y="131"/>
                  </a:cubicBezTo>
                  <a:lnTo>
                    <a:pt x="1602" y="2421"/>
                  </a:lnTo>
                  <a:cubicBezTo>
                    <a:pt x="1618" y="2444"/>
                    <a:pt x="1645" y="2458"/>
                    <a:pt x="1672" y="2458"/>
                  </a:cubicBezTo>
                  <a:cubicBezTo>
                    <a:pt x="1689" y="2458"/>
                    <a:pt x="1706" y="2452"/>
                    <a:pt x="1719" y="2443"/>
                  </a:cubicBezTo>
                  <a:cubicBezTo>
                    <a:pt x="1757" y="2417"/>
                    <a:pt x="1768" y="2364"/>
                    <a:pt x="1742" y="2326"/>
                  </a:cubicBezTo>
                  <a:lnTo>
                    <a:pt x="182" y="36"/>
                  </a:lnTo>
                  <a:cubicBezTo>
                    <a:pt x="163" y="11"/>
                    <a:pt x="139" y="0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7960" bIns="57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3" name="Google Shape;358;p15"/>
            <p:cNvSpPr/>
            <p:nvPr/>
          </p:nvSpPr>
          <p:spPr>
            <a:xfrm rot="10012800">
              <a:off x="272160" y="406440"/>
              <a:ext cx="75600" cy="114120"/>
            </a:xfrm>
            <a:custGeom>
              <a:avLst/>
              <a:gdLst>
                <a:gd name="textAreaLeft" fmla="*/ 0 w 75600"/>
                <a:gd name="textAreaRight" fmla="*/ 75960 w 75600"/>
                <a:gd name="textAreaTop" fmla="*/ 0 h 114120"/>
                <a:gd name="textAreaBottom" fmla="*/ 114480 h 114120"/>
              </a:gdLst>
              <a:ahLst/>
              <a:rect l="textAreaLeft" t="textAreaTop" r="textAreaRight" b="textAreaBottom"/>
              <a:pathLst>
                <a:path w="1610" h="2424">
                  <a:moveTo>
                    <a:pt x="95" y="1"/>
                  </a:moveTo>
                  <a:cubicBezTo>
                    <a:pt x="78" y="1"/>
                    <a:pt x="61" y="6"/>
                    <a:pt x="45" y="17"/>
                  </a:cubicBezTo>
                  <a:cubicBezTo>
                    <a:pt x="8" y="45"/>
                    <a:pt x="1" y="97"/>
                    <a:pt x="28" y="135"/>
                  </a:cubicBezTo>
                  <a:cubicBezTo>
                    <a:pt x="553" y="846"/>
                    <a:pt x="1021" y="1595"/>
                    <a:pt x="1430" y="2378"/>
                  </a:cubicBezTo>
                  <a:cubicBezTo>
                    <a:pt x="1445" y="2406"/>
                    <a:pt x="1474" y="2423"/>
                    <a:pt x="1505" y="2423"/>
                  </a:cubicBezTo>
                  <a:lnTo>
                    <a:pt x="1505" y="2422"/>
                  </a:lnTo>
                  <a:cubicBezTo>
                    <a:pt x="1568" y="2422"/>
                    <a:pt x="1609" y="2355"/>
                    <a:pt x="1579" y="2299"/>
                  </a:cubicBezTo>
                  <a:cubicBezTo>
                    <a:pt x="1166" y="1509"/>
                    <a:pt x="693" y="753"/>
                    <a:pt x="163" y="35"/>
                  </a:cubicBezTo>
                  <a:cubicBezTo>
                    <a:pt x="147" y="12"/>
                    <a:pt x="121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7240" bIns="57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4" name="Google Shape;359;p15"/>
            <p:cNvSpPr/>
            <p:nvPr/>
          </p:nvSpPr>
          <p:spPr>
            <a:xfrm rot="10012800">
              <a:off x="83880" y="281160"/>
              <a:ext cx="43560" cy="154080"/>
            </a:xfrm>
            <a:custGeom>
              <a:avLst/>
              <a:gdLst>
                <a:gd name="textAreaLeft" fmla="*/ 0 w 43560"/>
                <a:gd name="textAreaRight" fmla="*/ 43920 w 43560"/>
                <a:gd name="textAreaTop" fmla="*/ 0 h 154080"/>
                <a:gd name="textAreaBottom" fmla="*/ 154440 h 154080"/>
              </a:gdLst>
              <a:ahLst/>
              <a:rect l="textAreaLeft" t="textAreaTop" r="textAreaRight" b="textAreaBottom"/>
              <a:pathLst>
                <a:path w="931" h="3272">
                  <a:moveTo>
                    <a:pt x="96" y="1"/>
                  </a:moveTo>
                  <a:cubicBezTo>
                    <a:pt x="83" y="1"/>
                    <a:pt x="70" y="3"/>
                    <a:pt x="58" y="10"/>
                  </a:cubicBezTo>
                  <a:cubicBezTo>
                    <a:pt x="17" y="31"/>
                    <a:pt x="0" y="82"/>
                    <a:pt x="22" y="123"/>
                  </a:cubicBezTo>
                  <a:cubicBezTo>
                    <a:pt x="503" y="1073"/>
                    <a:pt x="757" y="2122"/>
                    <a:pt x="762" y="3187"/>
                  </a:cubicBezTo>
                  <a:cubicBezTo>
                    <a:pt x="762" y="3233"/>
                    <a:pt x="799" y="3271"/>
                    <a:pt x="846" y="3271"/>
                  </a:cubicBezTo>
                  <a:cubicBezTo>
                    <a:pt x="893" y="3271"/>
                    <a:pt x="931" y="3233"/>
                    <a:pt x="931" y="3186"/>
                  </a:cubicBezTo>
                  <a:cubicBezTo>
                    <a:pt x="926" y="2095"/>
                    <a:pt x="666" y="1020"/>
                    <a:pt x="171" y="47"/>
                  </a:cubicBezTo>
                  <a:cubicBezTo>
                    <a:pt x="156" y="17"/>
                    <a:pt x="127" y="1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7040" bIns="77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5" name="Google Shape;360;p15"/>
            <p:cNvSpPr/>
            <p:nvPr/>
          </p:nvSpPr>
          <p:spPr>
            <a:xfrm rot="10012800">
              <a:off x="565200" y="422280"/>
              <a:ext cx="132480" cy="23040"/>
            </a:xfrm>
            <a:custGeom>
              <a:avLst/>
              <a:gdLst>
                <a:gd name="textAreaLeft" fmla="*/ 0 w 132480"/>
                <a:gd name="textAreaRight" fmla="*/ 132840 w 132480"/>
                <a:gd name="textAreaTop" fmla="*/ 0 h 23040"/>
                <a:gd name="textAreaBottom" fmla="*/ 23400 h 23040"/>
              </a:gdLst>
              <a:ahLst/>
              <a:rect l="textAreaLeft" t="textAreaTop" r="textAreaRight" b="textAreaBottom"/>
              <a:pathLst>
                <a:path w="2815" h="495">
                  <a:moveTo>
                    <a:pt x="89" y="1"/>
                  </a:moveTo>
                  <a:cubicBezTo>
                    <a:pt x="47" y="1"/>
                    <a:pt x="10" y="32"/>
                    <a:pt x="6" y="75"/>
                  </a:cubicBezTo>
                  <a:cubicBezTo>
                    <a:pt x="0" y="120"/>
                    <a:pt x="33" y="163"/>
                    <a:pt x="79" y="168"/>
                  </a:cubicBezTo>
                  <a:lnTo>
                    <a:pt x="2713" y="493"/>
                  </a:lnTo>
                  <a:lnTo>
                    <a:pt x="2723" y="493"/>
                  </a:lnTo>
                  <a:lnTo>
                    <a:pt x="2723" y="494"/>
                  </a:lnTo>
                  <a:cubicBezTo>
                    <a:pt x="2725" y="494"/>
                    <a:pt x="2727" y="494"/>
                    <a:pt x="2729" y="494"/>
                  </a:cubicBezTo>
                  <a:cubicBezTo>
                    <a:pt x="2773" y="494"/>
                    <a:pt x="2810" y="460"/>
                    <a:pt x="2812" y="415"/>
                  </a:cubicBezTo>
                  <a:cubicBezTo>
                    <a:pt x="2815" y="369"/>
                    <a:pt x="2780" y="328"/>
                    <a:pt x="2733" y="326"/>
                  </a:cubicBezTo>
                  <a:lnTo>
                    <a:pt x="100" y="1"/>
                  </a:lnTo>
                  <a:cubicBezTo>
                    <a:pt x="96" y="1"/>
                    <a:pt x="92" y="1"/>
                    <a:pt x="8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520" bIns="11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6" name="Google Shape;361;p15"/>
            <p:cNvSpPr/>
            <p:nvPr/>
          </p:nvSpPr>
          <p:spPr>
            <a:xfrm rot="10012800">
              <a:off x="411840" y="342360"/>
              <a:ext cx="174960" cy="31320"/>
            </a:xfrm>
            <a:custGeom>
              <a:avLst/>
              <a:gdLst>
                <a:gd name="textAreaLeft" fmla="*/ 0 w 174960"/>
                <a:gd name="textAreaRight" fmla="*/ 175320 w 174960"/>
                <a:gd name="textAreaTop" fmla="*/ 0 h 31320"/>
                <a:gd name="textAreaBottom" fmla="*/ 31680 h 31320"/>
              </a:gdLst>
              <a:ahLst/>
              <a:rect l="textAreaLeft" t="textAreaTop" r="textAreaRight" b="textAreaBottom"/>
              <a:pathLst>
                <a:path w="3717" h="674">
                  <a:moveTo>
                    <a:pt x="91" y="1"/>
                  </a:moveTo>
                  <a:cubicBezTo>
                    <a:pt x="48" y="1"/>
                    <a:pt x="12" y="31"/>
                    <a:pt x="7" y="73"/>
                  </a:cubicBezTo>
                  <a:cubicBezTo>
                    <a:pt x="0" y="118"/>
                    <a:pt x="30" y="160"/>
                    <a:pt x="75" y="168"/>
                  </a:cubicBezTo>
                  <a:lnTo>
                    <a:pt x="3617" y="673"/>
                  </a:lnTo>
                  <a:cubicBezTo>
                    <a:pt x="3620" y="673"/>
                    <a:pt x="3624" y="674"/>
                    <a:pt x="3628" y="674"/>
                  </a:cubicBezTo>
                  <a:cubicBezTo>
                    <a:pt x="3673" y="674"/>
                    <a:pt x="3710" y="640"/>
                    <a:pt x="3713" y="595"/>
                  </a:cubicBezTo>
                  <a:cubicBezTo>
                    <a:pt x="3716" y="551"/>
                    <a:pt x="3684" y="512"/>
                    <a:pt x="3641" y="506"/>
                  </a:cubicBezTo>
                  <a:lnTo>
                    <a:pt x="99" y="1"/>
                  </a:lnTo>
                  <a:cubicBezTo>
                    <a:pt x="96" y="1"/>
                    <a:pt x="93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840" bIns="15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7" name="Google Shape;362;p15"/>
            <p:cNvSpPr/>
            <p:nvPr/>
          </p:nvSpPr>
          <p:spPr>
            <a:xfrm rot="10012800">
              <a:off x="246960" y="259200"/>
              <a:ext cx="138240" cy="18360"/>
            </a:xfrm>
            <a:custGeom>
              <a:avLst/>
              <a:gdLst>
                <a:gd name="textAreaLeft" fmla="*/ 0 w 138240"/>
                <a:gd name="textAreaRight" fmla="*/ 138600 w 138240"/>
                <a:gd name="textAreaTop" fmla="*/ 0 h 18360"/>
                <a:gd name="textAreaBottom" fmla="*/ 18720 h 18360"/>
              </a:gdLst>
              <a:ahLst/>
              <a:rect l="textAreaLeft" t="textAreaTop" r="textAreaRight" b="textAreaBottom"/>
              <a:pathLst>
                <a:path w="2936" h="396">
                  <a:moveTo>
                    <a:pt x="2847" y="0"/>
                  </a:moveTo>
                  <a:cubicBezTo>
                    <a:pt x="2843" y="0"/>
                    <a:pt x="2839" y="1"/>
                    <a:pt x="2835" y="1"/>
                  </a:cubicBezTo>
                  <a:cubicBezTo>
                    <a:pt x="1925" y="111"/>
                    <a:pt x="999" y="188"/>
                    <a:pt x="84" y="227"/>
                  </a:cubicBezTo>
                  <a:cubicBezTo>
                    <a:pt x="38" y="228"/>
                    <a:pt x="0" y="266"/>
                    <a:pt x="1" y="313"/>
                  </a:cubicBezTo>
                  <a:cubicBezTo>
                    <a:pt x="2" y="359"/>
                    <a:pt x="40" y="396"/>
                    <a:pt x="85" y="396"/>
                  </a:cubicBezTo>
                  <a:cubicBezTo>
                    <a:pt x="86" y="396"/>
                    <a:pt x="87" y="396"/>
                    <a:pt x="87" y="396"/>
                  </a:cubicBezTo>
                  <a:lnTo>
                    <a:pt x="91" y="396"/>
                  </a:lnTo>
                  <a:cubicBezTo>
                    <a:pt x="1011" y="355"/>
                    <a:pt x="1940" y="279"/>
                    <a:pt x="2854" y="168"/>
                  </a:cubicBezTo>
                  <a:cubicBezTo>
                    <a:pt x="2902" y="164"/>
                    <a:pt x="2936" y="122"/>
                    <a:pt x="2931" y="75"/>
                  </a:cubicBezTo>
                  <a:cubicBezTo>
                    <a:pt x="2925" y="32"/>
                    <a:pt x="2889" y="0"/>
                    <a:pt x="284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8" name="Google Shape;363;p15"/>
            <p:cNvSpPr/>
            <p:nvPr/>
          </p:nvSpPr>
          <p:spPr>
            <a:xfrm rot="10012800">
              <a:off x="66240" y="183960"/>
              <a:ext cx="107280" cy="18360"/>
            </a:xfrm>
            <a:custGeom>
              <a:avLst/>
              <a:gdLst>
                <a:gd name="textAreaLeft" fmla="*/ 0 w 107280"/>
                <a:gd name="textAreaRight" fmla="*/ 107640 w 107280"/>
                <a:gd name="textAreaTop" fmla="*/ 0 h 18360"/>
                <a:gd name="textAreaBottom" fmla="*/ 18720 h 18360"/>
              </a:gdLst>
              <a:ahLst/>
              <a:rect l="textAreaLeft" t="textAreaTop" r="textAreaRight" b="textAreaBottom"/>
              <a:pathLst>
                <a:path w="2280" h="393">
                  <a:moveTo>
                    <a:pt x="2199" y="0"/>
                  </a:moveTo>
                  <a:cubicBezTo>
                    <a:pt x="1494" y="5"/>
                    <a:pt x="790" y="81"/>
                    <a:pt x="100" y="226"/>
                  </a:cubicBezTo>
                  <a:cubicBezTo>
                    <a:pt x="0" y="247"/>
                    <a:pt x="15" y="391"/>
                    <a:pt x="116" y="392"/>
                  </a:cubicBezTo>
                  <a:cubicBezTo>
                    <a:pt x="123" y="392"/>
                    <a:pt x="128" y="391"/>
                    <a:pt x="134" y="390"/>
                  </a:cubicBezTo>
                  <a:cubicBezTo>
                    <a:pt x="814" y="250"/>
                    <a:pt x="1506" y="175"/>
                    <a:pt x="2201" y="169"/>
                  </a:cubicBezTo>
                  <a:cubicBezTo>
                    <a:pt x="2246" y="166"/>
                    <a:pt x="2280" y="129"/>
                    <a:pt x="2280" y="84"/>
                  </a:cubicBezTo>
                  <a:cubicBezTo>
                    <a:pt x="2280" y="40"/>
                    <a:pt x="2245" y="2"/>
                    <a:pt x="219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09" name="Google Shape;364;p15"/>
          <p:cNvSpPr/>
          <p:nvPr/>
        </p:nvSpPr>
        <p:spPr>
          <a:xfrm>
            <a:off x="-98280" y="1797840"/>
            <a:ext cx="1051200" cy="1091160"/>
          </a:xfrm>
          <a:custGeom>
            <a:avLst/>
            <a:gdLst>
              <a:gd name="textAreaLeft" fmla="*/ 0 w 1051200"/>
              <a:gd name="textAreaRight" fmla="*/ 1051560 w 1051200"/>
              <a:gd name="textAreaTop" fmla="*/ 0 h 1091160"/>
              <a:gd name="textAreaBottom" fmla="*/ 1091520 h 1091160"/>
            </a:gdLst>
            <a:ahLst/>
            <a:rect l="textAreaLeft" t="textAreaTop" r="textAreaRight" b="textAreaBottom"/>
            <a:pathLst>
              <a:path w="23597" h="24498">
                <a:moveTo>
                  <a:pt x="617" y="2"/>
                </a:moveTo>
                <a:cubicBezTo>
                  <a:pt x="468" y="2"/>
                  <a:pt x="323" y="60"/>
                  <a:pt x="213" y="169"/>
                </a:cubicBezTo>
                <a:cubicBezTo>
                  <a:pt x="50" y="332"/>
                  <a:pt x="1" y="578"/>
                  <a:pt x="89" y="791"/>
                </a:cubicBezTo>
                <a:cubicBezTo>
                  <a:pt x="178" y="1004"/>
                  <a:pt x="386" y="1144"/>
                  <a:pt x="617" y="1144"/>
                </a:cubicBezTo>
                <a:cubicBezTo>
                  <a:pt x="931" y="1144"/>
                  <a:pt x="1187" y="888"/>
                  <a:pt x="1187" y="574"/>
                </a:cubicBezTo>
                <a:cubicBezTo>
                  <a:pt x="1187" y="342"/>
                  <a:pt x="1048" y="134"/>
                  <a:pt x="835" y="46"/>
                </a:cubicBezTo>
                <a:cubicBezTo>
                  <a:pt x="765" y="17"/>
                  <a:pt x="690" y="2"/>
                  <a:pt x="617" y="2"/>
                </a:cubicBezTo>
                <a:close/>
                <a:moveTo>
                  <a:pt x="3819" y="1"/>
                </a:moveTo>
                <a:cubicBezTo>
                  <a:pt x="3670" y="1"/>
                  <a:pt x="3524" y="59"/>
                  <a:pt x="3415" y="169"/>
                </a:cubicBezTo>
                <a:cubicBezTo>
                  <a:pt x="3251" y="332"/>
                  <a:pt x="3202" y="578"/>
                  <a:pt x="3291" y="791"/>
                </a:cubicBezTo>
                <a:cubicBezTo>
                  <a:pt x="3379" y="1004"/>
                  <a:pt x="3588" y="1144"/>
                  <a:pt x="3818" y="1144"/>
                </a:cubicBezTo>
                <a:cubicBezTo>
                  <a:pt x="4133" y="1143"/>
                  <a:pt x="4389" y="888"/>
                  <a:pt x="4389" y="574"/>
                </a:cubicBezTo>
                <a:cubicBezTo>
                  <a:pt x="4389" y="342"/>
                  <a:pt x="4250" y="134"/>
                  <a:pt x="4037" y="45"/>
                </a:cubicBezTo>
                <a:cubicBezTo>
                  <a:pt x="3966" y="16"/>
                  <a:pt x="3892" y="1"/>
                  <a:pt x="3819" y="1"/>
                </a:cubicBezTo>
                <a:close/>
                <a:moveTo>
                  <a:pt x="7018" y="1"/>
                </a:moveTo>
                <a:cubicBezTo>
                  <a:pt x="6870" y="1"/>
                  <a:pt x="6725" y="59"/>
                  <a:pt x="6615" y="168"/>
                </a:cubicBezTo>
                <a:cubicBezTo>
                  <a:pt x="6452" y="331"/>
                  <a:pt x="6402" y="577"/>
                  <a:pt x="6491" y="791"/>
                </a:cubicBezTo>
                <a:cubicBezTo>
                  <a:pt x="6579" y="1004"/>
                  <a:pt x="6787" y="1143"/>
                  <a:pt x="7019" y="1144"/>
                </a:cubicBezTo>
                <a:cubicBezTo>
                  <a:pt x="7334" y="1143"/>
                  <a:pt x="7589" y="888"/>
                  <a:pt x="7590" y="574"/>
                </a:cubicBezTo>
                <a:cubicBezTo>
                  <a:pt x="7590" y="342"/>
                  <a:pt x="7452" y="134"/>
                  <a:pt x="7238" y="45"/>
                </a:cubicBezTo>
                <a:cubicBezTo>
                  <a:pt x="7167" y="15"/>
                  <a:pt x="7092" y="1"/>
                  <a:pt x="7018" y="1"/>
                </a:cubicBezTo>
                <a:close/>
                <a:moveTo>
                  <a:pt x="10221" y="2"/>
                </a:moveTo>
                <a:cubicBezTo>
                  <a:pt x="10072" y="2"/>
                  <a:pt x="9926" y="60"/>
                  <a:pt x="9817" y="169"/>
                </a:cubicBezTo>
                <a:cubicBezTo>
                  <a:pt x="9654" y="332"/>
                  <a:pt x="9605" y="578"/>
                  <a:pt x="9693" y="791"/>
                </a:cubicBezTo>
                <a:cubicBezTo>
                  <a:pt x="9782" y="1005"/>
                  <a:pt x="9990" y="1144"/>
                  <a:pt x="10221" y="1144"/>
                </a:cubicBezTo>
                <a:cubicBezTo>
                  <a:pt x="10535" y="1143"/>
                  <a:pt x="10791" y="887"/>
                  <a:pt x="10791" y="574"/>
                </a:cubicBezTo>
                <a:cubicBezTo>
                  <a:pt x="10791" y="342"/>
                  <a:pt x="10652" y="134"/>
                  <a:pt x="10439" y="46"/>
                </a:cubicBezTo>
                <a:cubicBezTo>
                  <a:pt x="10369" y="16"/>
                  <a:pt x="10294" y="2"/>
                  <a:pt x="10221" y="2"/>
                </a:cubicBezTo>
                <a:close/>
                <a:moveTo>
                  <a:pt x="13423" y="2"/>
                </a:moveTo>
                <a:cubicBezTo>
                  <a:pt x="13274" y="2"/>
                  <a:pt x="13128" y="60"/>
                  <a:pt x="13019" y="169"/>
                </a:cubicBezTo>
                <a:cubicBezTo>
                  <a:pt x="12855" y="332"/>
                  <a:pt x="12807" y="578"/>
                  <a:pt x="12894" y="791"/>
                </a:cubicBezTo>
                <a:cubicBezTo>
                  <a:pt x="12982" y="1004"/>
                  <a:pt x="13191" y="1143"/>
                  <a:pt x="13421" y="1144"/>
                </a:cubicBezTo>
                <a:cubicBezTo>
                  <a:pt x="13736" y="1143"/>
                  <a:pt x="13992" y="888"/>
                  <a:pt x="13993" y="574"/>
                </a:cubicBezTo>
                <a:cubicBezTo>
                  <a:pt x="13993" y="343"/>
                  <a:pt x="13854" y="134"/>
                  <a:pt x="13641" y="46"/>
                </a:cubicBezTo>
                <a:cubicBezTo>
                  <a:pt x="13570" y="17"/>
                  <a:pt x="13496" y="2"/>
                  <a:pt x="13423" y="2"/>
                </a:cubicBezTo>
                <a:close/>
                <a:moveTo>
                  <a:pt x="16623" y="1"/>
                </a:moveTo>
                <a:cubicBezTo>
                  <a:pt x="16475" y="1"/>
                  <a:pt x="16329" y="59"/>
                  <a:pt x="16219" y="168"/>
                </a:cubicBezTo>
                <a:cubicBezTo>
                  <a:pt x="16056" y="331"/>
                  <a:pt x="16007" y="577"/>
                  <a:pt x="16095" y="791"/>
                </a:cubicBezTo>
                <a:cubicBezTo>
                  <a:pt x="16184" y="1004"/>
                  <a:pt x="16392" y="1143"/>
                  <a:pt x="16623" y="1144"/>
                </a:cubicBezTo>
                <a:cubicBezTo>
                  <a:pt x="16939" y="1143"/>
                  <a:pt x="17193" y="888"/>
                  <a:pt x="17194" y="574"/>
                </a:cubicBezTo>
                <a:cubicBezTo>
                  <a:pt x="17194" y="342"/>
                  <a:pt x="17056" y="134"/>
                  <a:pt x="16842" y="45"/>
                </a:cubicBezTo>
                <a:cubicBezTo>
                  <a:pt x="16772" y="15"/>
                  <a:pt x="16697" y="1"/>
                  <a:pt x="16623" y="1"/>
                </a:cubicBezTo>
                <a:close/>
                <a:moveTo>
                  <a:pt x="19826" y="1"/>
                </a:moveTo>
                <a:cubicBezTo>
                  <a:pt x="19677" y="1"/>
                  <a:pt x="19530" y="59"/>
                  <a:pt x="19421" y="168"/>
                </a:cubicBezTo>
                <a:cubicBezTo>
                  <a:pt x="19257" y="331"/>
                  <a:pt x="19209" y="577"/>
                  <a:pt x="19297" y="791"/>
                </a:cubicBezTo>
                <a:cubicBezTo>
                  <a:pt x="19385" y="1004"/>
                  <a:pt x="19594" y="1143"/>
                  <a:pt x="19825" y="1144"/>
                </a:cubicBezTo>
                <a:cubicBezTo>
                  <a:pt x="20139" y="1143"/>
                  <a:pt x="20395" y="888"/>
                  <a:pt x="20396" y="574"/>
                </a:cubicBezTo>
                <a:cubicBezTo>
                  <a:pt x="20396" y="342"/>
                  <a:pt x="20257" y="134"/>
                  <a:pt x="20044" y="45"/>
                </a:cubicBezTo>
                <a:cubicBezTo>
                  <a:pt x="19974" y="16"/>
                  <a:pt x="19899" y="1"/>
                  <a:pt x="19826" y="1"/>
                </a:cubicBezTo>
                <a:close/>
                <a:moveTo>
                  <a:pt x="23026" y="2"/>
                </a:moveTo>
                <a:cubicBezTo>
                  <a:pt x="22878" y="2"/>
                  <a:pt x="22731" y="60"/>
                  <a:pt x="22623" y="169"/>
                </a:cubicBezTo>
                <a:cubicBezTo>
                  <a:pt x="22459" y="332"/>
                  <a:pt x="22410" y="578"/>
                  <a:pt x="22498" y="791"/>
                </a:cubicBezTo>
                <a:cubicBezTo>
                  <a:pt x="22587" y="1005"/>
                  <a:pt x="22796" y="1144"/>
                  <a:pt x="23026" y="1144"/>
                </a:cubicBezTo>
                <a:cubicBezTo>
                  <a:pt x="23341" y="1143"/>
                  <a:pt x="23596" y="887"/>
                  <a:pt x="23597" y="574"/>
                </a:cubicBezTo>
                <a:cubicBezTo>
                  <a:pt x="23597" y="342"/>
                  <a:pt x="23458" y="134"/>
                  <a:pt x="23245" y="46"/>
                </a:cubicBezTo>
                <a:cubicBezTo>
                  <a:pt x="23174" y="16"/>
                  <a:pt x="23100" y="2"/>
                  <a:pt x="23026" y="2"/>
                </a:cubicBezTo>
                <a:close/>
                <a:moveTo>
                  <a:pt x="617" y="2922"/>
                </a:moveTo>
                <a:cubicBezTo>
                  <a:pt x="469" y="2922"/>
                  <a:pt x="323" y="2980"/>
                  <a:pt x="213" y="3089"/>
                </a:cubicBezTo>
                <a:cubicBezTo>
                  <a:pt x="50" y="3252"/>
                  <a:pt x="1" y="3498"/>
                  <a:pt x="89" y="3711"/>
                </a:cubicBezTo>
                <a:cubicBezTo>
                  <a:pt x="178" y="3924"/>
                  <a:pt x="386" y="4063"/>
                  <a:pt x="617" y="4063"/>
                </a:cubicBezTo>
                <a:cubicBezTo>
                  <a:pt x="931" y="4063"/>
                  <a:pt x="1187" y="3807"/>
                  <a:pt x="1187" y="3493"/>
                </a:cubicBezTo>
                <a:cubicBezTo>
                  <a:pt x="1187" y="3262"/>
                  <a:pt x="1048" y="3054"/>
                  <a:pt x="835" y="2965"/>
                </a:cubicBezTo>
                <a:cubicBezTo>
                  <a:pt x="765" y="2936"/>
                  <a:pt x="691" y="2922"/>
                  <a:pt x="617" y="2922"/>
                </a:cubicBezTo>
                <a:close/>
                <a:moveTo>
                  <a:pt x="3817" y="2921"/>
                </a:moveTo>
                <a:cubicBezTo>
                  <a:pt x="3669" y="2921"/>
                  <a:pt x="3523" y="2979"/>
                  <a:pt x="3414" y="3088"/>
                </a:cubicBezTo>
                <a:cubicBezTo>
                  <a:pt x="3251" y="3252"/>
                  <a:pt x="3202" y="3498"/>
                  <a:pt x="3291" y="3711"/>
                </a:cubicBezTo>
                <a:cubicBezTo>
                  <a:pt x="3380" y="3924"/>
                  <a:pt x="3588" y="4063"/>
                  <a:pt x="3818" y="4063"/>
                </a:cubicBezTo>
                <a:cubicBezTo>
                  <a:pt x="4133" y="4062"/>
                  <a:pt x="4388" y="3807"/>
                  <a:pt x="4389" y="3493"/>
                </a:cubicBezTo>
                <a:cubicBezTo>
                  <a:pt x="4389" y="3261"/>
                  <a:pt x="4250" y="3053"/>
                  <a:pt x="4037" y="2965"/>
                </a:cubicBezTo>
                <a:cubicBezTo>
                  <a:pt x="3966" y="2935"/>
                  <a:pt x="3891" y="2921"/>
                  <a:pt x="3817" y="2921"/>
                </a:cubicBezTo>
                <a:close/>
                <a:moveTo>
                  <a:pt x="7020" y="2920"/>
                </a:moveTo>
                <a:cubicBezTo>
                  <a:pt x="6871" y="2920"/>
                  <a:pt x="6725" y="2978"/>
                  <a:pt x="6615" y="3088"/>
                </a:cubicBezTo>
                <a:cubicBezTo>
                  <a:pt x="6452" y="3250"/>
                  <a:pt x="6402" y="3497"/>
                  <a:pt x="6491" y="3710"/>
                </a:cubicBezTo>
                <a:cubicBezTo>
                  <a:pt x="6579" y="3923"/>
                  <a:pt x="6787" y="4063"/>
                  <a:pt x="7019" y="4063"/>
                </a:cubicBezTo>
                <a:cubicBezTo>
                  <a:pt x="7334" y="4063"/>
                  <a:pt x="7589" y="3807"/>
                  <a:pt x="7590" y="3493"/>
                </a:cubicBezTo>
                <a:cubicBezTo>
                  <a:pt x="7590" y="3261"/>
                  <a:pt x="7451" y="3053"/>
                  <a:pt x="7238" y="2964"/>
                </a:cubicBezTo>
                <a:cubicBezTo>
                  <a:pt x="7167" y="2935"/>
                  <a:pt x="7093" y="2920"/>
                  <a:pt x="7020" y="2920"/>
                </a:cubicBezTo>
                <a:close/>
                <a:moveTo>
                  <a:pt x="10221" y="2922"/>
                </a:moveTo>
                <a:cubicBezTo>
                  <a:pt x="10072" y="2922"/>
                  <a:pt x="9926" y="2980"/>
                  <a:pt x="9817" y="3089"/>
                </a:cubicBezTo>
                <a:cubicBezTo>
                  <a:pt x="9654" y="3253"/>
                  <a:pt x="9605" y="3498"/>
                  <a:pt x="9694" y="3711"/>
                </a:cubicBezTo>
                <a:cubicBezTo>
                  <a:pt x="9782" y="3924"/>
                  <a:pt x="9990" y="4063"/>
                  <a:pt x="10221" y="4063"/>
                </a:cubicBezTo>
                <a:cubicBezTo>
                  <a:pt x="10535" y="4062"/>
                  <a:pt x="10790" y="3807"/>
                  <a:pt x="10791" y="3493"/>
                </a:cubicBezTo>
                <a:cubicBezTo>
                  <a:pt x="10791" y="3261"/>
                  <a:pt x="10652" y="3053"/>
                  <a:pt x="10439" y="2965"/>
                </a:cubicBezTo>
                <a:cubicBezTo>
                  <a:pt x="10369" y="2936"/>
                  <a:pt x="10295" y="2922"/>
                  <a:pt x="10221" y="2922"/>
                </a:cubicBezTo>
                <a:close/>
                <a:moveTo>
                  <a:pt x="13422" y="2922"/>
                </a:moveTo>
                <a:cubicBezTo>
                  <a:pt x="13273" y="2922"/>
                  <a:pt x="13127" y="2980"/>
                  <a:pt x="13019" y="3089"/>
                </a:cubicBezTo>
                <a:cubicBezTo>
                  <a:pt x="12855" y="3252"/>
                  <a:pt x="12807" y="3497"/>
                  <a:pt x="12894" y="3710"/>
                </a:cubicBezTo>
                <a:cubicBezTo>
                  <a:pt x="12982" y="3923"/>
                  <a:pt x="13191" y="4063"/>
                  <a:pt x="13421" y="4063"/>
                </a:cubicBezTo>
                <a:cubicBezTo>
                  <a:pt x="13736" y="4062"/>
                  <a:pt x="13992" y="3807"/>
                  <a:pt x="13993" y="3493"/>
                </a:cubicBezTo>
                <a:cubicBezTo>
                  <a:pt x="13993" y="3262"/>
                  <a:pt x="13853" y="3054"/>
                  <a:pt x="13640" y="2965"/>
                </a:cubicBezTo>
                <a:cubicBezTo>
                  <a:pt x="13569" y="2936"/>
                  <a:pt x="13495" y="2922"/>
                  <a:pt x="13422" y="2922"/>
                </a:cubicBezTo>
                <a:close/>
                <a:moveTo>
                  <a:pt x="16624" y="2920"/>
                </a:moveTo>
                <a:cubicBezTo>
                  <a:pt x="16475" y="2920"/>
                  <a:pt x="16329" y="2978"/>
                  <a:pt x="16219" y="3088"/>
                </a:cubicBezTo>
                <a:cubicBezTo>
                  <a:pt x="16056" y="3250"/>
                  <a:pt x="16007" y="3497"/>
                  <a:pt x="16095" y="3710"/>
                </a:cubicBezTo>
                <a:cubicBezTo>
                  <a:pt x="16184" y="3923"/>
                  <a:pt x="16392" y="4063"/>
                  <a:pt x="16623" y="4063"/>
                </a:cubicBezTo>
                <a:cubicBezTo>
                  <a:pt x="16938" y="4063"/>
                  <a:pt x="17193" y="3807"/>
                  <a:pt x="17194" y="3493"/>
                </a:cubicBezTo>
                <a:cubicBezTo>
                  <a:pt x="17194" y="3261"/>
                  <a:pt x="17056" y="3053"/>
                  <a:pt x="16842" y="2964"/>
                </a:cubicBezTo>
                <a:cubicBezTo>
                  <a:pt x="16772" y="2935"/>
                  <a:pt x="16698" y="2920"/>
                  <a:pt x="16624" y="2920"/>
                </a:cubicBezTo>
                <a:close/>
                <a:moveTo>
                  <a:pt x="19825" y="2920"/>
                </a:moveTo>
                <a:cubicBezTo>
                  <a:pt x="19677" y="2920"/>
                  <a:pt x="19530" y="2978"/>
                  <a:pt x="19421" y="3088"/>
                </a:cubicBezTo>
                <a:cubicBezTo>
                  <a:pt x="19257" y="3252"/>
                  <a:pt x="19209" y="3497"/>
                  <a:pt x="19297" y="3710"/>
                </a:cubicBezTo>
                <a:cubicBezTo>
                  <a:pt x="19386" y="3923"/>
                  <a:pt x="19594" y="4063"/>
                  <a:pt x="19825" y="4063"/>
                </a:cubicBezTo>
                <a:cubicBezTo>
                  <a:pt x="20139" y="4063"/>
                  <a:pt x="20395" y="3807"/>
                  <a:pt x="20396" y="3493"/>
                </a:cubicBezTo>
                <a:cubicBezTo>
                  <a:pt x="20396" y="3261"/>
                  <a:pt x="20257" y="3053"/>
                  <a:pt x="20043" y="2964"/>
                </a:cubicBezTo>
                <a:cubicBezTo>
                  <a:pt x="19973" y="2935"/>
                  <a:pt x="19899" y="2920"/>
                  <a:pt x="19825" y="2920"/>
                </a:cubicBezTo>
                <a:close/>
                <a:moveTo>
                  <a:pt x="23026" y="2922"/>
                </a:moveTo>
                <a:cubicBezTo>
                  <a:pt x="22877" y="2922"/>
                  <a:pt x="22731" y="2980"/>
                  <a:pt x="22622" y="3089"/>
                </a:cubicBezTo>
                <a:cubicBezTo>
                  <a:pt x="22459" y="3253"/>
                  <a:pt x="22410" y="3498"/>
                  <a:pt x="22498" y="3711"/>
                </a:cubicBezTo>
                <a:cubicBezTo>
                  <a:pt x="22587" y="3924"/>
                  <a:pt x="22796" y="4063"/>
                  <a:pt x="23026" y="4063"/>
                </a:cubicBezTo>
                <a:cubicBezTo>
                  <a:pt x="23341" y="4062"/>
                  <a:pt x="23596" y="3807"/>
                  <a:pt x="23597" y="3493"/>
                </a:cubicBezTo>
                <a:cubicBezTo>
                  <a:pt x="23597" y="3261"/>
                  <a:pt x="23457" y="3053"/>
                  <a:pt x="23244" y="2965"/>
                </a:cubicBezTo>
                <a:cubicBezTo>
                  <a:pt x="23173" y="2936"/>
                  <a:pt x="23099" y="2922"/>
                  <a:pt x="23026" y="2922"/>
                </a:cubicBezTo>
                <a:close/>
                <a:moveTo>
                  <a:pt x="617" y="5841"/>
                </a:moveTo>
                <a:cubicBezTo>
                  <a:pt x="468" y="5841"/>
                  <a:pt x="323" y="5898"/>
                  <a:pt x="213" y="6007"/>
                </a:cubicBezTo>
                <a:cubicBezTo>
                  <a:pt x="50" y="6171"/>
                  <a:pt x="1" y="6416"/>
                  <a:pt x="89" y="6629"/>
                </a:cubicBezTo>
                <a:cubicBezTo>
                  <a:pt x="178" y="6842"/>
                  <a:pt x="386" y="6982"/>
                  <a:pt x="617" y="6982"/>
                </a:cubicBezTo>
                <a:cubicBezTo>
                  <a:pt x="931" y="6982"/>
                  <a:pt x="1187" y="6726"/>
                  <a:pt x="1187" y="6412"/>
                </a:cubicBezTo>
                <a:cubicBezTo>
                  <a:pt x="1187" y="6181"/>
                  <a:pt x="1048" y="5972"/>
                  <a:pt x="835" y="5884"/>
                </a:cubicBezTo>
                <a:cubicBezTo>
                  <a:pt x="765" y="5855"/>
                  <a:pt x="690" y="5841"/>
                  <a:pt x="617" y="5841"/>
                </a:cubicBezTo>
                <a:close/>
                <a:moveTo>
                  <a:pt x="3819" y="5840"/>
                </a:moveTo>
                <a:cubicBezTo>
                  <a:pt x="3670" y="5840"/>
                  <a:pt x="3523" y="5898"/>
                  <a:pt x="3414" y="6007"/>
                </a:cubicBezTo>
                <a:cubicBezTo>
                  <a:pt x="3251" y="6171"/>
                  <a:pt x="3202" y="6416"/>
                  <a:pt x="3291" y="6629"/>
                </a:cubicBezTo>
                <a:cubicBezTo>
                  <a:pt x="3379" y="6842"/>
                  <a:pt x="3588" y="6982"/>
                  <a:pt x="3818" y="6982"/>
                </a:cubicBezTo>
                <a:cubicBezTo>
                  <a:pt x="4133" y="6981"/>
                  <a:pt x="4389" y="6726"/>
                  <a:pt x="4389" y="6412"/>
                </a:cubicBezTo>
                <a:lnTo>
                  <a:pt x="4389" y="6411"/>
                </a:lnTo>
                <a:cubicBezTo>
                  <a:pt x="4389" y="6180"/>
                  <a:pt x="4250" y="5972"/>
                  <a:pt x="4037" y="5883"/>
                </a:cubicBezTo>
                <a:cubicBezTo>
                  <a:pt x="3966" y="5854"/>
                  <a:pt x="3892" y="5840"/>
                  <a:pt x="3819" y="5840"/>
                </a:cubicBezTo>
                <a:close/>
                <a:moveTo>
                  <a:pt x="7018" y="5839"/>
                </a:moveTo>
                <a:cubicBezTo>
                  <a:pt x="6870" y="5839"/>
                  <a:pt x="6725" y="5897"/>
                  <a:pt x="6615" y="6006"/>
                </a:cubicBezTo>
                <a:cubicBezTo>
                  <a:pt x="6452" y="6170"/>
                  <a:pt x="6402" y="6415"/>
                  <a:pt x="6491" y="6629"/>
                </a:cubicBezTo>
                <a:cubicBezTo>
                  <a:pt x="6579" y="6842"/>
                  <a:pt x="6787" y="6981"/>
                  <a:pt x="7019" y="6982"/>
                </a:cubicBezTo>
                <a:cubicBezTo>
                  <a:pt x="7334" y="6981"/>
                  <a:pt x="7589" y="6726"/>
                  <a:pt x="7590" y="6412"/>
                </a:cubicBezTo>
                <a:lnTo>
                  <a:pt x="7590" y="6411"/>
                </a:lnTo>
                <a:cubicBezTo>
                  <a:pt x="7590" y="6180"/>
                  <a:pt x="7451" y="5972"/>
                  <a:pt x="7238" y="5883"/>
                </a:cubicBezTo>
                <a:cubicBezTo>
                  <a:pt x="7167" y="5853"/>
                  <a:pt x="7092" y="5839"/>
                  <a:pt x="7018" y="5839"/>
                </a:cubicBezTo>
                <a:close/>
                <a:moveTo>
                  <a:pt x="10221" y="5840"/>
                </a:moveTo>
                <a:cubicBezTo>
                  <a:pt x="10072" y="5840"/>
                  <a:pt x="9926" y="5898"/>
                  <a:pt x="9817" y="6007"/>
                </a:cubicBezTo>
                <a:cubicBezTo>
                  <a:pt x="9654" y="6171"/>
                  <a:pt x="9605" y="6417"/>
                  <a:pt x="9694" y="6630"/>
                </a:cubicBezTo>
                <a:cubicBezTo>
                  <a:pt x="9782" y="6843"/>
                  <a:pt x="9990" y="6982"/>
                  <a:pt x="10221" y="6982"/>
                </a:cubicBezTo>
                <a:cubicBezTo>
                  <a:pt x="10535" y="6981"/>
                  <a:pt x="10791" y="6726"/>
                  <a:pt x="10791" y="6412"/>
                </a:cubicBezTo>
                <a:lnTo>
                  <a:pt x="10791" y="6411"/>
                </a:lnTo>
                <a:cubicBezTo>
                  <a:pt x="10791" y="6180"/>
                  <a:pt x="10652" y="5972"/>
                  <a:pt x="10439" y="5884"/>
                </a:cubicBezTo>
                <a:cubicBezTo>
                  <a:pt x="10369" y="5854"/>
                  <a:pt x="10294" y="5840"/>
                  <a:pt x="10221" y="5840"/>
                </a:cubicBezTo>
                <a:close/>
                <a:moveTo>
                  <a:pt x="13422" y="5841"/>
                </a:moveTo>
                <a:cubicBezTo>
                  <a:pt x="13273" y="5841"/>
                  <a:pt x="13127" y="5898"/>
                  <a:pt x="13019" y="6007"/>
                </a:cubicBezTo>
                <a:cubicBezTo>
                  <a:pt x="12855" y="6171"/>
                  <a:pt x="12807" y="6416"/>
                  <a:pt x="12894" y="6629"/>
                </a:cubicBezTo>
                <a:cubicBezTo>
                  <a:pt x="12982" y="6842"/>
                  <a:pt x="13191" y="6981"/>
                  <a:pt x="13421" y="6982"/>
                </a:cubicBezTo>
                <a:cubicBezTo>
                  <a:pt x="13736" y="6981"/>
                  <a:pt x="13992" y="6726"/>
                  <a:pt x="13993" y="6412"/>
                </a:cubicBezTo>
                <a:lnTo>
                  <a:pt x="13993" y="6411"/>
                </a:lnTo>
                <a:cubicBezTo>
                  <a:pt x="13993" y="6180"/>
                  <a:pt x="13853" y="5972"/>
                  <a:pt x="13640" y="5884"/>
                </a:cubicBezTo>
                <a:cubicBezTo>
                  <a:pt x="13569" y="5855"/>
                  <a:pt x="13495" y="5841"/>
                  <a:pt x="13422" y="5841"/>
                </a:cubicBezTo>
                <a:close/>
                <a:moveTo>
                  <a:pt x="16623" y="5839"/>
                </a:moveTo>
                <a:cubicBezTo>
                  <a:pt x="16475" y="5839"/>
                  <a:pt x="16329" y="5897"/>
                  <a:pt x="16219" y="6006"/>
                </a:cubicBezTo>
                <a:cubicBezTo>
                  <a:pt x="16056" y="6170"/>
                  <a:pt x="16007" y="6415"/>
                  <a:pt x="16095" y="6629"/>
                </a:cubicBezTo>
                <a:cubicBezTo>
                  <a:pt x="16184" y="6842"/>
                  <a:pt x="16392" y="6981"/>
                  <a:pt x="16623" y="6982"/>
                </a:cubicBezTo>
                <a:cubicBezTo>
                  <a:pt x="16938" y="6981"/>
                  <a:pt x="17193" y="6726"/>
                  <a:pt x="17194" y="6412"/>
                </a:cubicBezTo>
                <a:lnTo>
                  <a:pt x="17194" y="6411"/>
                </a:lnTo>
                <a:cubicBezTo>
                  <a:pt x="17194" y="6180"/>
                  <a:pt x="17056" y="5972"/>
                  <a:pt x="16842" y="5883"/>
                </a:cubicBezTo>
                <a:cubicBezTo>
                  <a:pt x="16772" y="5853"/>
                  <a:pt x="16697" y="5839"/>
                  <a:pt x="16623" y="5839"/>
                </a:cubicBezTo>
                <a:close/>
                <a:moveTo>
                  <a:pt x="19825" y="5840"/>
                </a:moveTo>
                <a:cubicBezTo>
                  <a:pt x="19676" y="5840"/>
                  <a:pt x="19530" y="5897"/>
                  <a:pt x="19421" y="6006"/>
                </a:cubicBezTo>
                <a:cubicBezTo>
                  <a:pt x="19257" y="6170"/>
                  <a:pt x="19209" y="6415"/>
                  <a:pt x="19297" y="6629"/>
                </a:cubicBezTo>
                <a:cubicBezTo>
                  <a:pt x="19385" y="6842"/>
                  <a:pt x="19594" y="6981"/>
                  <a:pt x="19825" y="6982"/>
                </a:cubicBezTo>
                <a:cubicBezTo>
                  <a:pt x="20139" y="6981"/>
                  <a:pt x="20395" y="6726"/>
                  <a:pt x="20396" y="6412"/>
                </a:cubicBezTo>
                <a:lnTo>
                  <a:pt x="20396" y="6411"/>
                </a:lnTo>
                <a:cubicBezTo>
                  <a:pt x="20396" y="6180"/>
                  <a:pt x="20257" y="5972"/>
                  <a:pt x="20044" y="5883"/>
                </a:cubicBezTo>
                <a:cubicBezTo>
                  <a:pt x="19973" y="5854"/>
                  <a:pt x="19899" y="5840"/>
                  <a:pt x="19825" y="5840"/>
                </a:cubicBezTo>
                <a:close/>
                <a:moveTo>
                  <a:pt x="23025" y="5840"/>
                </a:moveTo>
                <a:cubicBezTo>
                  <a:pt x="22877" y="5840"/>
                  <a:pt x="22731" y="5898"/>
                  <a:pt x="22622" y="6007"/>
                </a:cubicBezTo>
                <a:cubicBezTo>
                  <a:pt x="22459" y="6171"/>
                  <a:pt x="22410" y="6417"/>
                  <a:pt x="22498" y="6630"/>
                </a:cubicBezTo>
                <a:cubicBezTo>
                  <a:pt x="22587" y="6843"/>
                  <a:pt x="22796" y="6982"/>
                  <a:pt x="23026" y="6982"/>
                </a:cubicBezTo>
                <a:cubicBezTo>
                  <a:pt x="23341" y="6981"/>
                  <a:pt x="23596" y="6726"/>
                  <a:pt x="23597" y="6412"/>
                </a:cubicBezTo>
                <a:lnTo>
                  <a:pt x="23597" y="6411"/>
                </a:lnTo>
                <a:cubicBezTo>
                  <a:pt x="23597" y="6180"/>
                  <a:pt x="23458" y="5972"/>
                  <a:pt x="23244" y="5884"/>
                </a:cubicBezTo>
                <a:cubicBezTo>
                  <a:pt x="23173" y="5854"/>
                  <a:pt x="23099" y="5840"/>
                  <a:pt x="23025" y="5840"/>
                </a:cubicBezTo>
                <a:close/>
                <a:moveTo>
                  <a:pt x="617" y="8760"/>
                </a:moveTo>
                <a:cubicBezTo>
                  <a:pt x="468" y="8760"/>
                  <a:pt x="322" y="8818"/>
                  <a:pt x="213" y="8927"/>
                </a:cubicBezTo>
                <a:cubicBezTo>
                  <a:pt x="50" y="9091"/>
                  <a:pt x="1" y="9336"/>
                  <a:pt x="89" y="9549"/>
                </a:cubicBezTo>
                <a:cubicBezTo>
                  <a:pt x="178" y="9762"/>
                  <a:pt x="386" y="9901"/>
                  <a:pt x="617" y="9901"/>
                </a:cubicBezTo>
                <a:cubicBezTo>
                  <a:pt x="931" y="9901"/>
                  <a:pt x="1187" y="9646"/>
                  <a:pt x="1187" y="9330"/>
                </a:cubicBezTo>
                <a:cubicBezTo>
                  <a:pt x="1187" y="9099"/>
                  <a:pt x="1048" y="8891"/>
                  <a:pt x="835" y="8803"/>
                </a:cubicBezTo>
                <a:cubicBezTo>
                  <a:pt x="765" y="8774"/>
                  <a:pt x="691" y="8760"/>
                  <a:pt x="617" y="8760"/>
                </a:cubicBezTo>
                <a:close/>
                <a:moveTo>
                  <a:pt x="3819" y="8759"/>
                </a:moveTo>
                <a:cubicBezTo>
                  <a:pt x="3670" y="8759"/>
                  <a:pt x="3523" y="8817"/>
                  <a:pt x="3414" y="8927"/>
                </a:cubicBezTo>
                <a:cubicBezTo>
                  <a:pt x="3251" y="9090"/>
                  <a:pt x="3202" y="9336"/>
                  <a:pt x="3291" y="9549"/>
                </a:cubicBezTo>
                <a:cubicBezTo>
                  <a:pt x="3380" y="9762"/>
                  <a:pt x="3588" y="9901"/>
                  <a:pt x="3818" y="9901"/>
                </a:cubicBezTo>
                <a:cubicBezTo>
                  <a:pt x="4133" y="9901"/>
                  <a:pt x="4389" y="9646"/>
                  <a:pt x="4389" y="9330"/>
                </a:cubicBezTo>
                <a:cubicBezTo>
                  <a:pt x="4389" y="9099"/>
                  <a:pt x="4249" y="8891"/>
                  <a:pt x="4036" y="8802"/>
                </a:cubicBezTo>
                <a:cubicBezTo>
                  <a:pt x="3966" y="8773"/>
                  <a:pt x="3892" y="8759"/>
                  <a:pt x="3819" y="8759"/>
                </a:cubicBezTo>
                <a:close/>
                <a:moveTo>
                  <a:pt x="7019" y="8759"/>
                </a:moveTo>
                <a:cubicBezTo>
                  <a:pt x="6870" y="8759"/>
                  <a:pt x="6724" y="8817"/>
                  <a:pt x="6614" y="8926"/>
                </a:cubicBezTo>
                <a:cubicBezTo>
                  <a:pt x="6452" y="9090"/>
                  <a:pt x="6402" y="9335"/>
                  <a:pt x="6491" y="9548"/>
                </a:cubicBezTo>
                <a:cubicBezTo>
                  <a:pt x="6579" y="9761"/>
                  <a:pt x="6787" y="9901"/>
                  <a:pt x="7019" y="9901"/>
                </a:cubicBezTo>
                <a:cubicBezTo>
                  <a:pt x="7334" y="9901"/>
                  <a:pt x="7589" y="9646"/>
                  <a:pt x="7590" y="9330"/>
                </a:cubicBezTo>
                <a:cubicBezTo>
                  <a:pt x="7589" y="9099"/>
                  <a:pt x="7451" y="8890"/>
                  <a:pt x="7238" y="8802"/>
                </a:cubicBezTo>
                <a:cubicBezTo>
                  <a:pt x="7167" y="8773"/>
                  <a:pt x="7093" y="8759"/>
                  <a:pt x="7019" y="8759"/>
                </a:cubicBezTo>
                <a:close/>
                <a:moveTo>
                  <a:pt x="10220" y="8760"/>
                </a:moveTo>
                <a:cubicBezTo>
                  <a:pt x="10072" y="8760"/>
                  <a:pt x="9925" y="8818"/>
                  <a:pt x="9816" y="8927"/>
                </a:cubicBezTo>
                <a:cubicBezTo>
                  <a:pt x="9654" y="9091"/>
                  <a:pt x="9605" y="9336"/>
                  <a:pt x="9694" y="9549"/>
                </a:cubicBezTo>
                <a:cubicBezTo>
                  <a:pt x="9782" y="9762"/>
                  <a:pt x="9990" y="9901"/>
                  <a:pt x="10221" y="9901"/>
                </a:cubicBezTo>
                <a:cubicBezTo>
                  <a:pt x="10536" y="9900"/>
                  <a:pt x="10791" y="9646"/>
                  <a:pt x="10791" y="9330"/>
                </a:cubicBezTo>
                <a:cubicBezTo>
                  <a:pt x="10791" y="9099"/>
                  <a:pt x="10651" y="8891"/>
                  <a:pt x="10438" y="8803"/>
                </a:cubicBezTo>
                <a:cubicBezTo>
                  <a:pt x="10368" y="8774"/>
                  <a:pt x="10294" y="8760"/>
                  <a:pt x="10220" y="8760"/>
                </a:cubicBezTo>
                <a:close/>
                <a:moveTo>
                  <a:pt x="13422" y="8760"/>
                </a:moveTo>
                <a:cubicBezTo>
                  <a:pt x="13273" y="8760"/>
                  <a:pt x="13127" y="8818"/>
                  <a:pt x="13018" y="8927"/>
                </a:cubicBezTo>
                <a:cubicBezTo>
                  <a:pt x="12855" y="9091"/>
                  <a:pt x="12807" y="9336"/>
                  <a:pt x="12894" y="9548"/>
                </a:cubicBezTo>
                <a:cubicBezTo>
                  <a:pt x="12982" y="9761"/>
                  <a:pt x="13191" y="9901"/>
                  <a:pt x="13421" y="9901"/>
                </a:cubicBezTo>
                <a:cubicBezTo>
                  <a:pt x="13737" y="9901"/>
                  <a:pt x="13993" y="9646"/>
                  <a:pt x="13993" y="9330"/>
                </a:cubicBezTo>
                <a:cubicBezTo>
                  <a:pt x="13992" y="9099"/>
                  <a:pt x="13853" y="8891"/>
                  <a:pt x="13640" y="8803"/>
                </a:cubicBezTo>
                <a:cubicBezTo>
                  <a:pt x="13569" y="8774"/>
                  <a:pt x="13495" y="8760"/>
                  <a:pt x="13422" y="8760"/>
                </a:cubicBezTo>
                <a:close/>
                <a:moveTo>
                  <a:pt x="16624" y="8759"/>
                </a:moveTo>
                <a:cubicBezTo>
                  <a:pt x="16475" y="8759"/>
                  <a:pt x="16329" y="8817"/>
                  <a:pt x="16219" y="8926"/>
                </a:cubicBezTo>
                <a:cubicBezTo>
                  <a:pt x="16056" y="9090"/>
                  <a:pt x="16007" y="9335"/>
                  <a:pt x="16095" y="9548"/>
                </a:cubicBezTo>
                <a:cubicBezTo>
                  <a:pt x="16184" y="9761"/>
                  <a:pt x="16392" y="9901"/>
                  <a:pt x="16623" y="9901"/>
                </a:cubicBezTo>
                <a:cubicBezTo>
                  <a:pt x="16939" y="9901"/>
                  <a:pt x="17194" y="9646"/>
                  <a:pt x="17194" y="9330"/>
                </a:cubicBezTo>
                <a:cubicBezTo>
                  <a:pt x="17194" y="9099"/>
                  <a:pt x="17056" y="8890"/>
                  <a:pt x="16841" y="8802"/>
                </a:cubicBezTo>
                <a:cubicBezTo>
                  <a:pt x="16771" y="8773"/>
                  <a:pt x="16697" y="8759"/>
                  <a:pt x="16624" y="8759"/>
                </a:cubicBezTo>
                <a:close/>
                <a:moveTo>
                  <a:pt x="19825" y="8759"/>
                </a:moveTo>
                <a:cubicBezTo>
                  <a:pt x="19677" y="8759"/>
                  <a:pt x="19530" y="8817"/>
                  <a:pt x="19421" y="8926"/>
                </a:cubicBezTo>
                <a:cubicBezTo>
                  <a:pt x="19257" y="9090"/>
                  <a:pt x="19209" y="9335"/>
                  <a:pt x="19297" y="9548"/>
                </a:cubicBezTo>
                <a:cubicBezTo>
                  <a:pt x="19386" y="9761"/>
                  <a:pt x="19594" y="9901"/>
                  <a:pt x="19825" y="9901"/>
                </a:cubicBezTo>
                <a:cubicBezTo>
                  <a:pt x="20140" y="9901"/>
                  <a:pt x="20396" y="9646"/>
                  <a:pt x="20396" y="9330"/>
                </a:cubicBezTo>
                <a:cubicBezTo>
                  <a:pt x="20396" y="9099"/>
                  <a:pt x="20256" y="8891"/>
                  <a:pt x="20043" y="8802"/>
                </a:cubicBezTo>
                <a:cubicBezTo>
                  <a:pt x="19973" y="8773"/>
                  <a:pt x="19899" y="8759"/>
                  <a:pt x="19825" y="8759"/>
                </a:cubicBezTo>
                <a:close/>
                <a:moveTo>
                  <a:pt x="23026" y="8760"/>
                </a:moveTo>
                <a:cubicBezTo>
                  <a:pt x="22877" y="8760"/>
                  <a:pt x="22731" y="8818"/>
                  <a:pt x="22622" y="8927"/>
                </a:cubicBezTo>
                <a:cubicBezTo>
                  <a:pt x="22459" y="9091"/>
                  <a:pt x="22410" y="9336"/>
                  <a:pt x="22498" y="9549"/>
                </a:cubicBezTo>
                <a:cubicBezTo>
                  <a:pt x="22587" y="9762"/>
                  <a:pt x="22796" y="9901"/>
                  <a:pt x="23026" y="9901"/>
                </a:cubicBezTo>
                <a:cubicBezTo>
                  <a:pt x="23341" y="9900"/>
                  <a:pt x="23597" y="9646"/>
                  <a:pt x="23597" y="9330"/>
                </a:cubicBezTo>
                <a:cubicBezTo>
                  <a:pt x="23597" y="9099"/>
                  <a:pt x="23457" y="8891"/>
                  <a:pt x="23244" y="8803"/>
                </a:cubicBezTo>
                <a:cubicBezTo>
                  <a:pt x="23173" y="8774"/>
                  <a:pt x="23099" y="8760"/>
                  <a:pt x="23026" y="8760"/>
                </a:cubicBezTo>
                <a:close/>
                <a:moveTo>
                  <a:pt x="617" y="11679"/>
                </a:moveTo>
                <a:cubicBezTo>
                  <a:pt x="468" y="11679"/>
                  <a:pt x="322" y="11737"/>
                  <a:pt x="213" y="11846"/>
                </a:cubicBezTo>
                <a:cubicBezTo>
                  <a:pt x="50" y="12010"/>
                  <a:pt x="1" y="12255"/>
                  <a:pt x="89" y="12468"/>
                </a:cubicBezTo>
                <a:cubicBezTo>
                  <a:pt x="178" y="12682"/>
                  <a:pt x="386" y="12820"/>
                  <a:pt x="617" y="12820"/>
                </a:cubicBezTo>
                <a:cubicBezTo>
                  <a:pt x="931" y="12820"/>
                  <a:pt x="1187" y="12565"/>
                  <a:pt x="1187" y="12249"/>
                </a:cubicBezTo>
                <a:cubicBezTo>
                  <a:pt x="1187" y="12018"/>
                  <a:pt x="1048" y="11810"/>
                  <a:pt x="835" y="11722"/>
                </a:cubicBezTo>
                <a:cubicBezTo>
                  <a:pt x="765" y="11693"/>
                  <a:pt x="691" y="11679"/>
                  <a:pt x="617" y="11679"/>
                </a:cubicBezTo>
                <a:close/>
                <a:moveTo>
                  <a:pt x="3819" y="11678"/>
                </a:moveTo>
                <a:cubicBezTo>
                  <a:pt x="3670" y="11678"/>
                  <a:pt x="3523" y="11736"/>
                  <a:pt x="3414" y="11846"/>
                </a:cubicBezTo>
                <a:cubicBezTo>
                  <a:pt x="3251" y="12009"/>
                  <a:pt x="3202" y="12255"/>
                  <a:pt x="3291" y="12468"/>
                </a:cubicBezTo>
                <a:cubicBezTo>
                  <a:pt x="3380" y="12682"/>
                  <a:pt x="3588" y="12820"/>
                  <a:pt x="3818" y="12820"/>
                </a:cubicBezTo>
                <a:cubicBezTo>
                  <a:pt x="4134" y="12820"/>
                  <a:pt x="4389" y="12565"/>
                  <a:pt x="4389" y="12249"/>
                </a:cubicBezTo>
                <a:cubicBezTo>
                  <a:pt x="4389" y="12018"/>
                  <a:pt x="4249" y="11810"/>
                  <a:pt x="4036" y="11721"/>
                </a:cubicBezTo>
                <a:cubicBezTo>
                  <a:pt x="3966" y="11692"/>
                  <a:pt x="3892" y="11678"/>
                  <a:pt x="3819" y="11678"/>
                </a:cubicBezTo>
                <a:close/>
                <a:moveTo>
                  <a:pt x="7019" y="11678"/>
                </a:moveTo>
                <a:cubicBezTo>
                  <a:pt x="6870" y="11678"/>
                  <a:pt x="6724" y="11736"/>
                  <a:pt x="6614" y="11845"/>
                </a:cubicBezTo>
                <a:cubicBezTo>
                  <a:pt x="6452" y="12009"/>
                  <a:pt x="6402" y="12254"/>
                  <a:pt x="6491" y="12467"/>
                </a:cubicBezTo>
                <a:cubicBezTo>
                  <a:pt x="6579" y="12681"/>
                  <a:pt x="6787" y="12820"/>
                  <a:pt x="7019" y="12820"/>
                </a:cubicBezTo>
                <a:cubicBezTo>
                  <a:pt x="7334" y="12820"/>
                  <a:pt x="7589" y="12565"/>
                  <a:pt x="7590" y="12249"/>
                </a:cubicBezTo>
                <a:cubicBezTo>
                  <a:pt x="7589" y="12018"/>
                  <a:pt x="7451" y="11809"/>
                  <a:pt x="7238" y="11721"/>
                </a:cubicBezTo>
                <a:cubicBezTo>
                  <a:pt x="7167" y="11692"/>
                  <a:pt x="7093" y="11678"/>
                  <a:pt x="7019" y="11678"/>
                </a:cubicBezTo>
                <a:close/>
                <a:moveTo>
                  <a:pt x="10220" y="11679"/>
                </a:moveTo>
                <a:cubicBezTo>
                  <a:pt x="10072" y="11679"/>
                  <a:pt x="9925" y="11737"/>
                  <a:pt x="9816" y="11846"/>
                </a:cubicBezTo>
                <a:cubicBezTo>
                  <a:pt x="9654" y="12010"/>
                  <a:pt x="9605" y="12255"/>
                  <a:pt x="9694" y="12468"/>
                </a:cubicBezTo>
                <a:cubicBezTo>
                  <a:pt x="9782" y="12682"/>
                  <a:pt x="9990" y="12820"/>
                  <a:pt x="10221" y="12820"/>
                </a:cubicBezTo>
                <a:cubicBezTo>
                  <a:pt x="10536" y="12819"/>
                  <a:pt x="10791" y="12565"/>
                  <a:pt x="10791" y="12249"/>
                </a:cubicBezTo>
                <a:cubicBezTo>
                  <a:pt x="10791" y="12018"/>
                  <a:pt x="10651" y="11810"/>
                  <a:pt x="10438" y="11722"/>
                </a:cubicBezTo>
                <a:cubicBezTo>
                  <a:pt x="10368" y="11693"/>
                  <a:pt x="10294" y="11679"/>
                  <a:pt x="10220" y="11679"/>
                </a:cubicBezTo>
                <a:close/>
                <a:moveTo>
                  <a:pt x="13422" y="11679"/>
                </a:moveTo>
                <a:cubicBezTo>
                  <a:pt x="13273" y="11679"/>
                  <a:pt x="13127" y="11737"/>
                  <a:pt x="13018" y="11846"/>
                </a:cubicBezTo>
                <a:cubicBezTo>
                  <a:pt x="12855" y="12010"/>
                  <a:pt x="12807" y="12255"/>
                  <a:pt x="12894" y="12467"/>
                </a:cubicBezTo>
                <a:cubicBezTo>
                  <a:pt x="12982" y="12681"/>
                  <a:pt x="13191" y="12820"/>
                  <a:pt x="13421" y="12820"/>
                </a:cubicBezTo>
                <a:cubicBezTo>
                  <a:pt x="13737" y="12820"/>
                  <a:pt x="13993" y="12565"/>
                  <a:pt x="13993" y="12249"/>
                </a:cubicBezTo>
                <a:cubicBezTo>
                  <a:pt x="13992" y="12018"/>
                  <a:pt x="13853" y="11810"/>
                  <a:pt x="13640" y="11722"/>
                </a:cubicBezTo>
                <a:cubicBezTo>
                  <a:pt x="13569" y="11693"/>
                  <a:pt x="13495" y="11679"/>
                  <a:pt x="13422" y="11679"/>
                </a:cubicBezTo>
                <a:close/>
                <a:moveTo>
                  <a:pt x="16624" y="11678"/>
                </a:moveTo>
                <a:cubicBezTo>
                  <a:pt x="16475" y="11678"/>
                  <a:pt x="16329" y="11736"/>
                  <a:pt x="16219" y="11845"/>
                </a:cubicBezTo>
                <a:cubicBezTo>
                  <a:pt x="16056" y="12009"/>
                  <a:pt x="16007" y="12254"/>
                  <a:pt x="16095" y="12467"/>
                </a:cubicBezTo>
                <a:cubicBezTo>
                  <a:pt x="16184" y="12681"/>
                  <a:pt x="16392" y="12820"/>
                  <a:pt x="16623" y="12820"/>
                </a:cubicBezTo>
                <a:cubicBezTo>
                  <a:pt x="16939" y="12820"/>
                  <a:pt x="17194" y="12565"/>
                  <a:pt x="17194" y="12249"/>
                </a:cubicBezTo>
                <a:cubicBezTo>
                  <a:pt x="17194" y="12018"/>
                  <a:pt x="17056" y="11809"/>
                  <a:pt x="16841" y="11721"/>
                </a:cubicBezTo>
                <a:cubicBezTo>
                  <a:pt x="16771" y="11692"/>
                  <a:pt x="16697" y="11678"/>
                  <a:pt x="16624" y="11678"/>
                </a:cubicBezTo>
                <a:close/>
                <a:moveTo>
                  <a:pt x="19825" y="11678"/>
                </a:moveTo>
                <a:cubicBezTo>
                  <a:pt x="19677" y="11678"/>
                  <a:pt x="19530" y="11736"/>
                  <a:pt x="19421" y="11845"/>
                </a:cubicBezTo>
                <a:cubicBezTo>
                  <a:pt x="19257" y="12009"/>
                  <a:pt x="19209" y="12254"/>
                  <a:pt x="19297" y="12467"/>
                </a:cubicBezTo>
                <a:cubicBezTo>
                  <a:pt x="19386" y="12681"/>
                  <a:pt x="19594" y="12820"/>
                  <a:pt x="19825" y="12820"/>
                </a:cubicBezTo>
                <a:cubicBezTo>
                  <a:pt x="20140" y="12820"/>
                  <a:pt x="20396" y="12565"/>
                  <a:pt x="20396" y="12249"/>
                </a:cubicBezTo>
                <a:cubicBezTo>
                  <a:pt x="20396" y="12018"/>
                  <a:pt x="20256" y="11810"/>
                  <a:pt x="20043" y="11721"/>
                </a:cubicBezTo>
                <a:cubicBezTo>
                  <a:pt x="19973" y="11692"/>
                  <a:pt x="19899" y="11678"/>
                  <a:pt x="19825" y="11678"/>
                </a:cubicBezTo>
                <a:close/>
                <a:moveTo>
                  <a:pt x="23026" y="11679"/>
                </a:moveTo>
                <a:cubicBezTo>
                  <a:pt x="22877" y="11679"/>
                  <a:pt x="22731" y="11737"/>
                  <a:pt x="22622" y="11846"/>
                </a:cubicBezTo>
                <a:cubicBezTo>
                  <a:pt x="22459" y="12010"/>
                  <a:pt x="22410" y="12255"/>
                  <a:pt x="22498" y="12468"/>
                </a:cubicBezTo>
                <a:cubicBezTo>
                  <a:pt x="22587" y="12682"/>
                  <a:pt x="22796" y="12820"/>
                  <a:pt x="23026" y="12820"/>
                </a:cubicBezTo>
                <a:cubicBezTo>
                  <a:pt x="23341" y="12819"/>
                  <a:pt x="23597" y="12565"/>
                  <a:pt x="23597" y="12249"/>
                </a:cubicBezTo>
                <a:cubicBezTo>
                  <a:pt x="23597" y="12018"/>
                  <a:pt x="23457" y="11810"/>
                  <a:pt x="23244" y="11722"/>
                </a:cubicBezTo>
                <a:cubicBezTo>
                  <a:pt x="23173" y="11693"/>
                  <a:pt x="23099" y="11679"/>
                  <a:pt x="23026" y="11679"/>
                </a:cubicBezTo>
                <a:close/>
                <a:moveTo>
                  <a:pt x="617" y="14598"/>
                </a:moveTo>
                <a:cubicBezTo>
                  <a:pt x="469" y="14598"/>
                  <a:pt x="323" y="14656"/>
                  <a:pt x="213" y="14765"/>
                </a:cubicBezTo>
                <a:cubicBezTo>
                  <a:pt x="50" y="14928"/>
                  <a:pt x="1" y="15174"/>
                  <a:pt x="89" y="15387"/>
                </a:cubicBezTo>
                <a:cubicBezTo>
                  <a:pt x="178" y="15601"/>
                  <a:pt x="386" y="15739"/>
                  <a:pt x="617" y="15739"/>
                </a:cubicBezTo>
                <a:cubicBezTo>
                  <a:pt x="931" y="15739"/>
                  <a:pt x="1187" y="15484"/>
                  <a:pt x="1187" y="15169"/>
                </a:cubicBezTo>
                <a:cubicBezTo>
                  <a:pt x="1187" y="14938"/>
                  <a:pt x="1048" y="14730"/>
                  <a:pt x="835" y="14641"/>
                </a:cubicBezTo>
                <a:cubicBezTo>
                  <a:pt x="765" y="14612"/>
                  <a:pt x="691" y="14598"/>
                  <a:pt x="617" y="14598"/>
                </a:cubicBezTo>
                <a:close/>
                <a:moveTo>
                  <a:pt x="3817" y="14597"/>
                </a:moveTo>
                <a:cubicBezTo>
                  <a:pt x="3669" y="14597"/>
                  <a:pt x="3523" y="14655"/>
                  <a:pt x="3414" y="14764"/>
                </a:cubicBezTo>
                <a:cubicBezTo>
                  <a:pt x="3251" y="14928"/>
                  <a:pt x="3202" y="15174"/>
                  <a:pt x="3291" y="15387"/>
                </a:cubicBezTo>
                <a:cubicBezTo>
                  <a:pt x="3380" y="15601"/>
                  <a:pt x="3588" y="15739"/>
                  <a:pt x="3818" y="15739"/>
                </a:cubicBezTo>
                <a:cubicBezTo>
                  <a:pt x="4133" y="15738"/>
                  <a:pt x="4389" y="15484"/>
                  <a:pt x="4389" y="15169"/>
                </a:cubicBezTo>
                <a:cubicBezTo>
                  <a:pt x="4389" y="14937"/>
                  <a:pt x="4250" y="14729"/>
                  <a:pt x="4037" y="14641"/>
                </a:cubicBezTo>
                <a:cubicBezTo>
                  <a:pt x="3966" y="14611"/>
                  <a:pt x="3891" y="14597"/>
                  <a:pt x="3817" y="14597"/>
                </a:cubicBezTo>
                <a:close/>
                <a:moveTo>
                  <a:pt x="7020" y="14597"/>
                </a:moveTo>
                <a:cubicBezTo>
                  <a:pt x="6871" y="14597"/>
                  <a:pt x="6725" y="14655"/>
                  <a:pt x="6615" y="14764"/>
                </a:cubicBezTo>
                <a:cubicBezTo>
                  <a:pt x="6452" y="14927"/>
                  <a:pt x="6402" y="15173"/>
                  <a:pt x="6491" y="15386"/>
                </a:cubicBezTo>
                <a:cubicBezTo>
                  <a:pt x="6579" y="15600"/>
                  <a:pt x="6787" y="15739"/>
                  <a:pt x="7019" y="15739"/>
                </a:cubicBezTo>
                <a:cubicBezTo>
                  <a:pt x="7334" y="15739"/>
                  <a:pt x="7589" y="15484"/>
                  <a:pt x="7590" y="15169"/>
                </a:cubicBezTo>
                <a:cubicBezTo>
                  <a:pt x="7590" y="14937"/>
                  <a:pt x="7451" y="14729"/>
                  <a:pt x="7238" y="14640"/>
                </a:cubicBezTo>
                <a:cubicBezTo>
                  <a:pt x="7167" y="14611"/>
                  <a:pt x="7093" y="14597"/>
                  <a:pt x="7020" y="14597"/>
                </a:cubicBezTo>
                <a:close/>
                <a:moveTo>
                  <a:pt x="10221" y="14598"/>
                </a:moveTo>
                <a:cubicBezTo>
                  <a:pt x="10072" y="14598"/>
                  <a:pt x="9926" y="14656"/>
                  <a:pt x="9817" y="14765"/>
                </a:cubicBezTo>
                <a:cubicBezTo>
                  <a:pt x="9654" y="14929"/>
                  <a:pt x="9605" y="15174"/>
                  <a:pt x="9694" y="15387"/>
                </a:cubicBezTo>
                <a:cubicBezTo>
                  <a:pt x="9782" y="15601"/>
                  <a:pt x="9990" y="15739"/>
                  <a:pt x="10221" y="15739"/>
                </a:cubicBezTo>
                <a:cubicBezTo>
                  <a:pt x="10536" y="15738"/>
                  <a:pt x="10791" y="15484"/>
                  <a:pt x="10791" y="15169"/>
                </a:cubicBezTo>
                <a:cubicBezTo>
                  <a:pt x="10791" y="14937"/>
                  <a:pt x="10652" y="14729"/>
                  <a:pt x="10439" y="14641"/>
                </a:cubicBezTo>
                <a:cubicBezTo>
                  <a:pt x="10369" y="14612"/>
                  <a:pt x="10295" y="14598"/>
                  <a:pt x="10221" y="14598"/>
                </a:cubicBezTo>
                <a:close/>
                <a:moveTo>
                  <a:pt x="13422" y="14598"/>
                </a:moveTo>
                <a:cubicBezTo>
                  <a:pt x="13273" y="14598"/>
                  <a:pt x="13127" y="14656"/>
                  <a:pt x="13019" y="14765"/>
                </a:cubicBezTo>
                <a:cubicBezTo>
                  <a:pt x="12855" y="14928"/>
                  <a:pt x="12807" y="15173"/>
                  <a:pt x="12894" y="15386"/>
                </a:cubicBezTo>
                <a:cubicBezTo>
                  <a:pt x="12982" y="15600"/>
                  <a:pt x="13191" y="15739"/>
                  <a:pt x="13421" y="15739"/>
                </a:cubicBezTo>
                <a:cubicBezTo>
                  <a:pt x="13736" y="15739"/>
                  <a:pt x="13992" y="15484"/>
                  <a:pt x="13993" y="15169"/>
                </a:cubicBezTo>
                <a:cubicBezTo>
                  <a:pt x="13993" y="14938"/>
                  <a:pt x="13853" y="14730"/>
                  <a:pt x="13640" y="14641"/>
                </a:cubicBezTo>
                <a:cubicBezTo>
                  <a:pt x="13569" y="14612"/>
                  <a:pt x="13495" y="14598"/>
                  <a:pt x="13422" y="14598"/>
                </a:cubicBezTo>
                <a:close/>
                <a:moveTo>
                  <a:pt x="16624" y="14597"/>
                </a:moveTo>
                <a:cubicBezTo>
                  <a:pt x="16475" y="14597"/>
                  <a:pt x="16329" y="14655"/>
                  <a:pt x="16219" y="14764"/>
                </a:cubicBezTo>
                <a:cubicBezTo>
                  <a:pt x="16056" y="14927"/>
                  <a:pt x="16007" y="15173"/>
                  <a:pt x="16095" y="15386"/>
                </a:cubicBezTo>
                <a:cubicBezTo>
                  <a:pt x="16184" y="15600"/>
                  <a:pt x="16392" y="15739"/>
                  <a:pt x="16623" y="15739"/>
                </a:cubicBezTo>
                <a:cubicBezTo>
                  <a:pt x="16939" y="15739"/>
                  <a:pt x="17194" y="15484"/>
                  <a:pt x="17194" y="15169"/>
                </a:cubicBezTo>
                <a:cubicBezTo>
                  <a:pt x="17194" y="14937"/>
                  <a:pt x="17056" y="14729"/>
                  <a:pt x="16842" y="14640"/>
                </a:cubicBezTo>
                <a:cubicBezTo>
                  <a:pt x="16772" y="14611"/>
                  <a:pt x="16698" y="14597"/>
                  <a:pt x="16624" y="14597"/>
                </a:cubicBezTo>
                <a:close/>
                <a:moveTo>
                  <a:pt x="19825" y="14597"/>
                </a:moveTo>
                <a:cubicBezTo>
                  <a:pt x="19677" y="14597"/>
                  <a:pt x="19530" y="14655"/>
                  <a:pt x="19421" y="14764"/>
                </a:cubicBezTo>
                <a:cubicBezTo>
                  <a:pt x="19257" y="14928"/>
                  <a:pt x="19209" y="15173"/>
                  <a:pt x="19297" y="15386"/>
                </a:cubicBezTo>
                <a:cubicBezTo>
                  <a:pt x="19386" y="15600"/>
                  <a:pt x="19594" y="15739"/>
                  <a:pt x="19825" y="15739"/>
                </a:cubicBezTo>
                <a:cubicBezTo>
                  <a:pt x="20139" y="15739"/>
                  <a:pt x="20395" y="15484"/>
                  <a:pt x="20396" y="15169"/>
                </a:cubicBezTo>
                <a:cubicBezTo>
                  <a:pt x="20396" y="14937"/>
                  <a:pt x="20257" y="14729"/>
                  <a:pt x="20043" y="14640"/>
                </a:cubicBezTo>
                <a:cubicBezTo>
                  <a:pt x="19973" y="14611"/>
                  <a:pt x="19899" y="14597"/>
                  <a:pt x="19825" y="14597"/>
                </a:cubicBezTo>
                <a:close/>
                <a:moveTo>
                  <a:pt x="23026" y="14598"/>
                </a:moveTo>
                <a:cubicBezTo>
                  <a:pt x="22877" y="14598"/>
                  <a:pt x="22731" y="14656"/>
                  <a:pt x="22622" y="14765"/>
                </a:cubicBezTo>
                <a:cubicBezTo>
                  <a:pt x="22459" y="14929"/>
                  <a:pt x="22410" y="15174"/>
                  <a:pt x="22498" y="15387"/>
                </a:cubicBezTo>
                <a:cubicBezTo>
                  <a:pt x="22587" y="15601"/>
                  <a:pt x="22796" y="15739"/>
                  <a:pt x="23026" y="15739"/>
                </a:cubicBezTo>
                <a:cubicBezTo>
                  <a:pt x="23341" y="15738"/>
                  <a:pt x="23597" y="15484"/>
                  <a:pt x="23597" y="15169"/>
                </a:cubicBezTo>
                <a:cubicBezTo>
                  <a:pt x="23597" y="14937"/>
                  <a:pt x="23457" y="14729"/>
                  <a:pt x="23244" y="14641"/>
                </a:cubicBezTo>
                <a:cubicBezTo>
                  <a:pt x="23173" y="14612"/>
                  <a:pt x="23099" y="14598"/>
                  <a:pt x="23026" y="14598"/>
                </a:cubicBezTo>
                <a:close/>
                <a:moveTo>
                  <a:pt x="617" y="17517"/>
                </a:moveTo>
                <a:cubicBezTo>
                  <a:pt x="469" y="17517"/>
                  <a:pt x="323" y="17575"/>
                  <a:pt x="213" y="17684"/>
                </a:cubicBezTo>
                <a:cubicBezTo>
                  <a:pt x="50" y="17847"/>
                  <a:pt x="1" y="18093"/>
                  <a:pt x="89" y="18306"/>
                </a:cubicBezTo>
                <a:cubicBezTo>
                  <a:pt x="178" y="18520"/>
                  <a:pt x="386" y="18658"/>
                  <a:pt x="617" y="18658"/>
                </a:cubicBezTo>
                <a:cubicBezTo>
                  <a:pt x="931" y="18658"/>
                  <a:pt x="1187" y="18403"/>
                  <a:pt x="1187" y="18088"/>
                </a:cubicBezTo>
                <a:cubicBezTo>
                  <a:pt x="1187" y="17857"/>
                  <a:pt x="1048" y="17649"/>
                  <a:pt x="835" y="17560"/>
                </a:cubicBezTo>
                <a:cubicBezTo>
                  <a:pt x="765" y="17531"/>
                  <a:pt x="691" y="17517"/>
                  <a:pt x="617" y="17517"/>
                </a:cubicBezTo>
                <a:close/>
                <a:moveTo>
                  <a:pt x="3817" y="17516"/>
                </a:moveTo>
                <a:cubicBezTo>
                  <a:pt x="3669" y="17516"/>
                  <a:pt x="3523" y="17574"/>
                  <a:pt x="3414" y="17683"/>
                </a:cubicBezTo>
                <a:cubicBezTo>
                  <a:pt x="3251" y="17847"/>
                  <a:pt x="3202" y="18092"/>
                  <a:pt x="3291" y="18306"/>
                </a:cubicBezTo>
                <a:cubicBezTo>
                  <a:pt x="3379" y="18520"/>
                  <a:pt x="3588" y="18658"/>
                  <a:pt x="3818" y="18658"/>
                </a:cubicBezTo>
                <a:cubicBezTo>
                  <a:pt x="4133" y="18657"/>
                  <a:pt x="4389" y="18403"/>
                  <a:pt x="4389" y="18088"/>
                </a:cubicBezTo>
                <a:cubicBezTo>
                  <a:pt x="4389" y="17856"/>
                  <a:pt x="4250" y="17648"/>
                  <a:pt x="4037" y="17560"/>
                </a:cubicBezTo>
                <a:cubicBezTo>
                  <a:pt x="3966" y="17531"/>
                  <a:pt x="3891" y="17516"/>
                  <a:pt x="3817" y="17516"/>
                </a:cubicBezTo>
                <a:close/>
                <a:moveTo>
                  <a:pt x="7020" y="17516"/>
                </a:moveTo>
                <a:cubicBezTo>
                  <a:pt x="6871" y="17516"/>
                  <a:pt x="6725" y="17574"/>
                  <a:pt x="6615" y="17683"/>
                </a:cubicBezTo>
                <a:cubicBezTo>
                  <a:pt x="6452" y="17846"/>
                  <a:pt x="6402" y="18092"/>
                  <a:pt x="6491" y="18305"/>
                </a:cubicBezTo>
                <a:cubicBezTo>
                  <a:pt x="6579" y="18519"/>
                  <a:pt x="6787" y="18658"/>
                  <a:pt x="7019" y="18658"/>
                </a:cubicBezTo>
                <a:cubicBezTo>
                  <a:pt x="7334" y="18658"/>
                  <a:pt x="7589" y="18403"/>
                  <a:pt x="7590" y="18088"/>
                </a:cubicBezTo>
                <a:cubicBezTo>
                  <a:pt x="7590" y="17856"/>
                  <a:pt x="7451" y="17648"/>
                  <a:pt x="7238" y="17559"/>
                </a:cubicBezTo>
                <a:cubicBezTo>
                  <a:pt x="7167" y="17530"/>
                  <a:pt x="7093" y="17516"/>
                  <a:pt x="7020" y="17516"/>
                </a:cubicBezTo>
                <a:close/>
                <a:moveTo>
                  <a:pt x="10221" y="17517"/>
                </a:moveTo>
                <a:cubicBezTo>
                  <a:pt x="10072" y="17517"/>
                  <a:pt x="9926" y="17575"/>
                  <a:pt x="9817" y="17684"/>
                </a:cubicBezTo>
                <a:cubicBezTo>
                  <a:pt x="9654" y="17848"/>
                  <a:pt x="9605" y="18093"/>
                  <a:pt x="9694" y="18306"/>
                </a:cubicBezTo>
                <a:cubicBezTo>
                  <a:pt x="9782" y="18520"/>
                  <a:pt x="9990" y="18658"/>
                  <a:pt x="10221" y="18658"/>
                </a:cubicBezTo>
                <a:cubicBezTo>
                  <a:pt x="10535" y="18657"/>
                  <a:pt x="10791" y="18403"/>
                  <a:pt x="10791" y="18088"/>
                </a:cubicBezTo>
                <a:cubicBezTo>
                  <a:pt x="10791" y="17857"/>
                  <a:pt x="10652" y="17648"/>
                  <a:pt x="10439" y="17560"/>
                </a:cubicBezTo>
                <a:cubicBezTo>
                  <a:pt x="10369" y="17531"/>
                  <a:pt x="10295" y="17517"/>
                  <a:pt x="10221" y="17517"/>
                </a:cubicBezTo>
                <a:close/>
                <a:moveTo>
                  <a:pt x="13422" y="17517"/>
                </a:moveTo>
                <a:cubicBezTo>
                  <a:pt x="13273" y="17517"/>
                  <a:pt x="13127" y="17575"/>
                  <a:pt x="13019" y="17684"/>
                </a:cubicBezTo>
                <a:cubicBezTo>
                  <a:pt x="12855" y="17847"/>
                  <a:pt x="12807" y="18092"/>
                  <a:pt x="12894" y="18305"/>
                </a:cubicBezTo>
                <a:cubicBezTo>
                  <a:pt x="12982" y="18519"/>
                  <a:pt x="13191" y="18658"/>
                  <a:pt x="13421" y="18658"/>
                </a:cubicBezTo>
                <a:cubicBezTo>
                  <a:pt x="13736" y="18658"/>
                  <a:pt x="13992" y="18403"/>
                  <a:pt x="13993" y="18088"/>
                </a:cubicBezTo>
                <a:cubicBezTo>
                  <a:pt x="13993" y="17857"/>
                  <a:pt x="13853" y="17649"/>
                  <a:pt x="13640" y="17560"/>
                </a:cubicBezTo>
                <a:cubicBezTo>
                  <a:pt x="13569" y="17531"/>
                  <a:pt x="13495" y="17517"/>
                  <a:pt x="13422" y="17517"/>
                </a:cubicBezTo>
                <a:close/>
                <a:moveTo>
                  <a:pt x="16624" y="17516"/>
                </a:moveTo>
                <a:cubicBezTo>
                  <a:pt x="16475" y="17516"/>
                  <a:pt x="16329" y="17574"/>
                  <a:pt x="16219" y="17683"/>
                </a:cubicBezTo>
                <a:cubicBezTo>
                  <a:pt x="16056" y="17846"/>
                  <a:pt x="16007" y="18092"/>
                  <a:pt x="16095" y="18305"/>
                </a:cubicBezTo>
                <a:cubicBezTo>
                  <a:pt x="16184" y="18519"/>
                  <a:pt x="16392" y="18658"/>
                  <a:pt x="16623" y="18658"/>
                </a:cubicBezTo>
                <a:cubicBezTo>
                  <a:pt x="16938" y="18658"/>
                  <a:pt x="17193" y="18403"/>
                  <a:pt x="17194" y="18088"/>
                </a:cubicBezTo>
                <a:cubicBezTo>
                  <a:pt x="17194" y="17856"/>
                  <a:pt x="17056" y="17648"/>
                  <a:pt x="16842" y="17559"/>
                </a:cubicBezTo>
                <a:cubicBezTo>
                  <a:pt x="16772" y="17530"/>
                  <a:pt x="16698" y="17516"/>
                  <a:pt x="16624" y="17516"/>
                </a:cubicBezTo>
                <a:close/>
                <a:moveTo>
                  <a:pt x="19824" y="17516"/>
                </a:moveTo>
                <a:cubicBezTo>
                  <a:pt x="19676" y="17516"/>
                  <a:pt x="19530" y="17574"/>
                  <a:pt x="19421" y="17683"/>
                </a:cubicBezTo>
                <a:cubicBezTo>
                  <a:pt x="19257" y="17847"/>
                  <a:pt x="19209" y="18092"/>
                  <a:pt x="19297" y="18305"/>
                </a:cubicBezTo>
                <a:cubicBezTo>
                  <a:pt x="19385" y="18519"/>
                  <a:pt x="19594" y="18658"/>
                  <a:pt x="19825" y="18658"/>
                </a:cubicBezTo>
                <a:cubicBezTo>
                  <a:pt x="20139" y="18658"/>
                  <a:pt x="20395" y="18403"/>
                  <a:pt x="20396" y="18088"/>
                </a:cubicBezTo>
                <a:cubicBezTo>
                  <a:pt x="20396" y="17856"/>
                  <a:pt x="20257" y="17648"/>
                  <a:pt x="20044" y="17560"/>
                </a:cubicBezTo>
                <a:cubicBezTo>
                  <a:pt x="19973" y="17531"/>
                  <a:pt x="19898" y="17516"/>
                  <a:pt x="19824" y="17516"/>
                </a:cubicBezTo>
                <a:close/>
                <a:moveTo>
                  <a:pt x="23026" y="17517"/>
                </a:moveTo>
                <a:cubicBezTo>
                  <a:pt x="22877" y="17517"/>
                  <a:pt x="22731" y="17575"/>
                  <a:pt x="22622" y="17684"/>
                </a:cubicBezTo>
                <a:cubicBezTo>
                  <a:pt x="22459" y="17848"/>
                  <a:pt x="22410" y="18093"/>
                  <a:pt x="22498" y="18306"/>
                </a:cubicBezTo>
                <a:cubicBezTo>
                  <a:pt x="22587" y="18520"/>
                  <a:pt x="22796" y="18658"/>
                  <a:pt x="23026" y="18658"/>
                </a:cubicBezTo>
                <a:cubicBezTo>
                  <a:pt x="23341" y="18657"/>
                  <a:pt x="23596" y="18403"/>
                  <a:pt x="23597" y="18088"/>
                </a:cubicBezTo>
                <a:cubicBezTo>
                  <a:pt x="23597" y="17857"/>
                  <a:pt x="23458" y="17648"/>
                  <a:pt x="23244" y="17560"/>
                </a:cubicBezTo>
                <a:cubicBezTo>
                  <a:pt x="23173" y="17531"/>
                  <a:pt x="23099" y="17517"/>
                  <a:pt x="23026" y="17517"/>
                </a:cubicBezTo>
                <a:close/>
                <a:moveTo>
                  <a:pt x="617" y="20436"/>
                </a:moveTo>
                <a:cubicBezTo>
                  <a:pt x="469" y="20436"/>
                  <a:pt x="323" y="20494"/>
                  <a:pt x="213" y="20603"/>
                </a:cubicBezTo>
                <a:cubicBezTo>
                  <a:pt x="50" y="20767"/>
                  <a:pt x="1" y="21012"/>
                  <a:pt x="89" y="21226"/>
                </a:cubicBezTo>
                <a:cubicBezTo>
                  <a:pt x="178" y="21439"/>
                  <a:pt x="386" y="21577"/>
                  <a:pt x="617" y="21577"/>
                </a:cubicBezTo>
                <a:cubicBezTo>
                  <a:pt x="931" y="21577"/>
                  <a:pt x="1187" y="21322"/>
                  <a:pt x="1187" y="21007"/>
                </a:cubicBezTo>
                <a:cubicBezTo>
                  <a:pt x="1187" y="20776"/>
                  <a:pt x="1048" y="20568"/>
                  <a:pt x="835" y="20479"/>
                </a:cubicBezTo>
                <a:cubicBezTo>
                  <a:pt x="765" y="20450"/>
                  <a:pt x="691" y="20436"/>
                  <a:pt x="617" y="20436"/>
                </a:cubicBezTo>
                <a:close/>
                <a:moveTo>
                  <a:pt x="3818" y="20435"/>
                </a:moveTo>
                <a:cubicBezTo>
                  <a:pt x="3669" y="20435"/>
                  <a:pt x="3523" y="20494"/>
                  <a:pt x="3414" y="20602"/>
                </a:cubicBezTo>
                <a:cubicBezTo>
                  <a:pt x="3251" y="20766"/>
                  <a:pt x="3202" y="21012"/>
                  <a:pt x="3291" y="21226"/>
                </a:cubicBezTo>
                <a:cubicBezTo>
                  <a:pt x="3380" y="21439"/>
                  <a:pt x="3588" y="21577"/>
                  <a:pt x="3818" y="21577"/>
                </a:cubicBezTo>
                <a:cubicBezTo>
                  <a:pt x="4133" y="21577"/>
                  <a:pt x="4389" y="21322"/>
                  <a:pt x="4389" y="21007"/>
                </a:cubicBezTo>
                <a:cubicBezTo>
                  <a:pt x="4389" y="20775"/>
                  <a:pt x="4250" y="20567"/>
                  <a:pt x="4037" y="20479"/>
                </a:cubicBezTo>
                <a:cubicBezTo>
                  <a:pt x="3966" y="20450"/>
                  <a:pt x="3892" y="20435"/>
                  <a:pt x="3818" y="20435"/>
                </a:cubicBezTo>
                <a:close/>
                <a:moveTo>
                  <a:pt x="7020" y="20435"/>
                </a:moveTo>
                <a:cubicBezTo>
                  <a:pt x="6871" y="20435"/>
                  <a:pt x="6725" y="20493"/>
                  <a:pt x="6615" y="20602"/>
                </a:cubicBezTo>
                <a:cubicBezTo>
                  <a:pt x="6452" y="20766"/>
                  <a:pt x="6402" y="21011"/>
                  <a:pt x="6491" y="21224"/>
                </a:cubicBezTo>
                <a:cubicBezTo>
                  <a:pt x="6579" y="21438"/>
                  <a:pt x="6787" y="21577"/>
                  <a:pt x="7019" y="21577"/>
                </a:cubicBezTo>
                <a:cubicBezTo>
                  <a:pt x="7334" y="21577"/>
                  <a:pt x="7589" y="21322"/>
                  <a:pt x="7590" y="21007"/>
                </a:cubicBezTo>
                <a:cubicBezTo>
                  <a:pt x="7590" y="20775"/>
                  <a:pt x="7451" y="20567"/>
                  <a:pt x="7238" y="20478"/>
                </a:cubicBezTo>
                <a:cubicBezTo>
                  <a:pt x="7167" y="20449"/>
                  <a:pt x="7093" y="20435"/>
                  <a:pt x="7020" y="20435"/>
                </a:cubicBezTo>
                <a:close/>
                <a:moveTo>
                  <a:pt x="10221" y="20436"/>
                </a:moveTo>
                <a:cubicBezTo>
                  <a:pt x="10072" y="20436"/>
                  <a:pt x="9926" y="20494"/>
                  <a:pt x="9817" y="20603"/>
                </a:cubicBezTo>
                <a:cubicBezTo>
                  <a:pt x="9654" y="20767"/>
                  <a:pt x="9605" y="21012"/>
                  <a:pt x="9694" y="21226"/>
                </a:cubicBezTo>
                <a:cubicBezTo>
                  <a:pt x="9782" y="21439"/>
                  <a:pt x="9990" y="21577"/>
                  <a:pt x="10221" y="21577"/>
                </a:cubicBezTo>
                <a:cubicBezTo>
                  <a:pt x="10535" y="21576"/>
                  <a:pt x="10791" y="21322"/>
                  <a:pt x="10791" y="21007"/>
                </a:cubicBezTo>
                <a:cubicBezTo>
                  <a:pt x="10791" y="20776"/>
                  <a:pt x="10652" y="20567"/>
                  <a:pt x="10439" y="20479"/>
                </a:cubicBezTo>
                <a:cubicBezTo>
                  <a:pt x="10369" y="20450"/>
                  <a:pt x="10295" y="20436"/>
                  <a:pt x="10221" y="20436"/>
                </a:cubicBezTo>
                <a:close/>
                <a:moveTo>
                  <a:pt x="13422" y="20436"/>
                </a:moveTo>
                <a:cubicBezTo>
                  <a:pt x="13273" y="20436"/>
                  <a:pt x="13127" y="20494"/>
                  <a:pt x="13019" y="20603"/>
                </a:cubicBezTo>
                <a:cubicBezTo>
                  <a:pt x="12855" y="20766"/>
                  <a:pt x="12807" y="21011"/>
                  <a:pt x="12894" y="21224"/>
                </a:cubicBezTo>
                <a:cubicBezTo>
                  <a:pt x="12982" y="21438"/>
                  <a:pt x="13191" y="21577"/>
                  <a:pt x="13421" y="21577"/>
                </a:cubicBezTo>
                <a:cubicBezTo>
                  <a:pt x="13736" y="21577"/>
                  <a:pt x="13992" y="21322"/>
                  <a:pt x="13993" y="21007"/>
                </a:cubicBezTo>
                <a:cubicBezTo>
                  <a:pt x="13993" y="20776"/>
                  <a:pt x="13853" y="20568"/>
                  <a:pt x="13640" y="20479"/>
                </a:cubicBezTo>
                <a:cubicBezTo>
                  <a:pt x="13569" y="20450"/>
                  <a:pt x="13495" y="20436"/>
                  <a:pt x="13422" y="20436"/>
                </a:cubicBezTo>
                <a:close/>
                <a:moveTo>
                  <a:pt x="16624" y="20435"/>
                </a:moveTo>
                <a:cubicBezTo>
                  <a:pt x="16475" y="20435"/>
                  <a:pt x="16329" y="20493"/>
                  <a:pt x="16219" y="20602"/>
                </a:cubicBezTo>
                <a:cubicBezTo>
                  <a:pt x="16056" y="20765"/>
                  <a:pt x="16007" y="21011"/>
                  <a:pt x="16095" y="21224"/>
                </a:cubicBezTo>
                <a:cubicBezTo>
                  <a:pt x="16184" y="21438"/>
                  <a:pt x="16392" y="21577"/>
                  <a:pt x="16623" y="21577"/>
                </a:cubicBezTo>
                <a:cubicBezTo>
                  <a:pt x="16939" y="21577"/>
                  <a:pt x="17193" y="21322"/>
                  <a:pt x="17194" y="21007"/>
                </a:cubicBezTo>
                <a:cubicBezTo>
                  <a:pt x="17194" y="20775"/>
                  <a:pt x="17056" y="20567"/>
                  <a:pt x="16842" y="20478"/>
                </a:cubicBezTo>
                <a:cubicBezTo>
                  <a:pt x="16772" y="20449"/>
                  <a:pt x="16698" y="20435"/>
                  <a:pt x="16624" y="20435"/>
                </a:cubicBezTo>
                <a:close/>
                <a:moveTo>
                  <a:pt x="19824" y="20435"/>
                </a:moveTo>
                <a:cubicBezTo>
                  <a:pt x="19676" y="20435"/>
                  <a:pt x="19530" y="20493"/>
                  <a:pt x="19421" y="20602"/>
                </a:cubicBezTo>
                <a:cubicBezTo>
                  <a:pt x="19257" y="20766"/>
                  <a:pt x="19209" y="21011"/>
                  <a:pt x="19297" y="21224"/>
                </a:cubicBezTo>
                <a:cubicBezTo>
                  <a:pt x="19386" y="21438"/>
                  <a:pt x="19594" y="21577"/>
                  <a:pt x="19825" y="21577"/>
                </a:cubicBezTo>
                <a:cubicBezTo>
                  <a:pt x="20139" y="21577"/>
                  <a:pt x="20395" y="21322"/>
                  <a:pt x="20396" y="21007"/>
                </a:cubicBezTo>
                <a:cubicBezTo>
                  <a:pt x="20396" y="20775"/>
                  <a:pt x="20257" y="20567"/>
                  <a:pt x="20043" y="20479"/>
                </a:cubicBezTo>
                <a:cubicBezTo>
                  <a:pt x="19972" y="20450"/>
                  <a:pt x="19898" y="20435"/>
                  <a:pt x="19824" y="20435"/>
                </a:cubicBezTo>
                <a:close/>
                <a:moveTo>
                  <a:pt x="23026" y="20436"/>
                </a:moveTo>
                <a:cubicBezTo>
                  <a:pt x="22877" y="20436"/>
                  <a:pt x="22731" y="20494"/>
                  <a:pt x="22622" y="20603"/>
                </a:cubicBezTo>
                <a:cubicBezTo>
                  <a:pt x="22459" y="20767"/>
                  <a:pt x="22410" y="21012"/>
                  <a:pt x="22498" y="21226"/>
                </a:cubicBezTo>
                <a:cubicBezTo>
                  <a:pt x="22587" y="21439"/>
                  <a:pt x="22796" y="21577"/>
                  <a:pt x="23026" y="21577"/>
                </a:cubicBezTo>
                <a:cubicBezTo>
                  <a:pt x="23341" y="21576"/>
                  <a:pt x="23596" y="21322"/>
                  <a:pt x="23597" y="21007"/>
                </a:cubicBezTo>
                <a:cubicBezTo>
                  <a:pt x="23597" y="20776"/>
                  <a:pt x="23457" y="20567"/>
                  <a:pt x="23244" y="20479"/>
                </a:cubicBezTo>
                <a:cubicBezTo>
                  <a:pt x="23173" y="20450"/>
                  <a:pt x="23099" y="20436"/>
                  <a:pt x="23026" y="20436"/>
                </a:cubicBezTo>
                <a:close/>
                <a:moveTo>
                  <a:pt x="13422" y="23356"/>
                </a:moveTo>
                <a:cubicBezTo>
                  <a:pt x="13273" y="23356"/>
                  <a:pt x="13127" y="23414"/>
                  <a:pt x="13018" y="23522"/>
                </a:cubicBezTo>
                <a:cubicBezTo>
                  <a:pt x="12855" y="23686"/>
                  <a:pt x="12807" y="23931"/>
                  <a:pt x="12894" y="24145"/>
                </a:cubicBezTo>
                <a:cubicBezTo>
                  <a:pt x="12982" y="24358"/>
                  <a:pt x="13191" y="24497"/>
                  <a:pt x="13421" y="24497"/>
                </a:cubicBezTo>
                <a:cubicBezTo>
                  <a:pt x="13737" y="24497"/>
                  <a:pt x="13993" y="24241"/>
                  <a:pt x="13993" y="23926"/>
                </a:cubicBezTo>
                <a:lnTo>
                  <a:pt x="13993" y="23925"/>
                </a:lnTo>
                <a:cubicBezTo>
                  <a:pt x="13992" y="23694"/>
                  <a:pt x="13853" y="23487"/>
                  <a:pt x="13640" y="23399"/>
                </a:cubicBezTo>
                <a:cubicBezTo>
                  <a:pt x="13569" y="23370"/>
                  <a:pt x="13495" y="23356"/>
                  <a:pt x="13422" y="23356"/>
                </a:cubicBezTo>
                <a:close/>
                <a:moveTo>
                  <a:pt x="16624" y="23354"/>
                </a:moveTo>
                <a:cubicBezTo>
                  <a:pt x="16475" y="23354"/>
                  <a:pt x="16329" y="23412"/>
                  <a:pt x="16219" y="23521"/>
                </a:cubicBezTo>
                <a:cubicBezTo>
                  <a:pt x="16056" y="23685"/>
                  <a:pt x="16007" y="23930"/>
                  <a:pt x="16095" y="24145"/>
                </a:cubicBezTo>
                <a:cubicBezTo>
                  <a:pt x="16184" y="24358"/>
                  <a:pt x="16392" y="24497"/>
                  <a:pt x="16623" y="24497"/>
                </a:cubicBezTo>
                <a:cubicBezTo>
                  <a:pt x="16939" y="24497"/>
                  <a:pt x="17194" y="24241"/>
                  <a:pt x="17194" y="23926"/>
                </a:cubicBezTo>
                <a:lnTo>
                  <a:pt x="17194" y="23925"/>
                </a:lnTo>
                <a:cubicBezTo>
                  <a:pt x="17194" y="23694"/>
                  <a:pt x="17056" y="23486"/>
                  <a:pt x="16841" y="23397"/>
                </a:cubicBezTo>
                <a:cubicBezTo>
                  <a:pt x="16771" y="23368"/>
                  <a:pt x="16697" y="23354"/>
                  <a:pt x="16624" y="23354"/>
                </a:cubicBezTo>
                <a:close/>
                <a:moveTo>
                  <a:pt x="19825" y="23355"/>
                </a:moveTo>
                <a:cubicBezTo>
                  <a:pt x="19676" y="23355"/>
                  <a:pt x="19530" y="23413"/>
                  <a:pt x="19421" y="23521"/>
                </a:cubicBezTo>
                <a:cubicBezTo>
                  <a:pt x="19257" y="23685"/>
                  <a:pt x="19209" y="23930"/>
                  <a:pt x="19297" y="24145"/>
                </a:cubicBezTo>
                <a:cubicBezTo>
                  <a:pt x="19386" y="24358"/>
                  <a:pt x="19594" y="24497"/>
                  <a:pt x="19825" y="24497"/>
                </a:cubicBezTo>
                <a:cubicBezTo>
                  <a:pt x="20140" y="24497"/>
                  <a:pt x="20396" y="24241"/>
                  <a:pt x="20396" y="23926"/>
                </a:cubicBezTo>
                <a:lnTo>
                  <a:pt x="20396" y="23925"/>
                </a:lnTo>
                <a:cubicBezTo>
                  <a:pt x="20396" y="23694"/>
                  <a:pt x="20256" y="23486"/>
                  <a:pt x="20043" y="23398"/>
                </a:cubicBezTo>
                <a:cubicBezTo>
                  <a:pt x="19973" y="23369"/>
                  <a:pt x="19898" y="23355"/>
                  <a:pt x="19825" y="23355"/>
                </a:cubicBezTo>
                <a:close/>
                <a:moveTo>
                  <a:pt x="10221" y="23355"/>
                </a:moveTo>
                <a:cubicBezTo>
                  <a:pt x="10072" y="23355"/>
                  <a:pt x="9926" y="23413"/>
                  <a:pt x="9816" y="23522"/>
                </a:cubicBezTo>
                <a:cubicBezTo>
                  <a:pt x="9654" y="23686"/>
                  <a:pt x="9605" y="23932"/>
                  <a:pt x="9694" y="24145"/>
                </a:cubicBezTo>
                <a:cubicBezTo>
                  <a:pt x="9782" y="24357"/>
                  <a:pt x="9988" y="24497"/>
                  <a:pt x="10218" y="24497"/>
                </a:cubicBezTo>
                <a:cubicBezTo>
                  <a:pt x="10219" y="24497"/>
                  <a:pt x="10220" y="24497"/>
                  <a:pt x="10221" y="24497"/>
                </a:cubicBezTo>
                <a:cubicBezTo>
                  <a:pt x="10536" y="24497"/>
                  <a:pt x="10791" y="24241"/>
                  <a:pt x="10791" y="23926"/>
                </a:cubicBezTo>
                <a:lnTo>
                  <a:pt x="10791" y="23925"/>
                </a:lnTo>
                <a:cubicBezTo>
                  <a:pt x="10791" y="23694"/>
                  <a:pt x="10651" y="23486"/>
                  <a:pt x="10438" y="23398"/>
                </a:cubicBezTo>
                <a:cubicBezTo>
                  <a:pt x="10368" y="23369"/>
                  <a:pt x="10294" y="23355"/>
                  <a:pt x="10221" y="23355"/>
                </a:cubicBezTo>
                <a:close/>
                <a:moveTo>
                  <a:pt x="616" y="23356"/>
                </a:moveTo>
                <a:cubicBezTo>
                  <a:pt x="468" y="23356"/>
                  <a:pt x="322" y="23414"/>
                  <a:pt x="213" y="23524"/>
                </a:cubicBezTo>
                <a:cubicBezTo>
                  <a:pt x="50" y="23687"/>
                  <a:pt x="1" y="23932"/>
                  <a:pt x="89" y="24146"/>
                </a:cubicBezTo>
                <a:cubicBezTo>
                  <a:pt x="178" y="24359"/>
                  <a:pt x="386" y="24498"/>
                  <a:pt x="617" y="24498"/>
                </a:cubicBezTo>
                <a:cubicBezTo>
                  <a:pt x="933" y="24498"/>
                  <a:pt x="1188" y="24242"/>
                  <a:pt x="1187" y="23926"/>
                </a:cubicBezTo>
                <a:cubicBezTo>
                  <a:pt x="1187" y="23695"/>
                  <a:pt x="1047" y="23487"/>
                  <a:pt x="834" y="23399"/>
                </a:cubicBezTo>
                <a:cubicBezTo>
                  <a:pt x="764" y="23370"/>
                  <a:pt x="690" y="23356"/>
                  <a:pt x="616" y="23356"/>
                </a:cubicBezTo>
                <a:close/>
                <a:moveTo>
                  <a:pt x="3818" y="23355"/>
                </a:moveTo>
                <a:cubicBezTo>
                  <a:pt x="3669" y="23355"/>
                  <a:pt x="3523" y="23414"/>
                  <a:pt x="3414" y="23524"/>
                </a:cubicBezTo>
                <a:cubicBezTo>
                  <a:pt x="3250" y="23687"/>
                  <a:pt x="3203" y="23932"/>
                  <a:pt x="3291" y="24146"/>
                </a:cubicBezTo>
                <a:cubicBezTo>
                  <a:pt x="3380" y="24359"/>
                  <a:pt x="3588" y="24498"/>
                  <a:pt x="3818" y="24498"/>
                </a:cubicBezTo>
                <a:cubicBezTo>
                  <a:pt x="4134" y="24498"/>
                  <a:pt x="4390" y="24241"/>
                  <a:pt x="4389" y="23926"/>
                </a:cubicBezTo>
                <a:lnTo>
                  <a:pt x="4389" y="23925"/>
                </a:lnTo>
                <a:cubicBezTo>
                  <a:pt x="4389" y="23694"/>
                  <a:pt x="4249" y="23486"/>
                  <a:pt x="4036" y="23398"/>
                </a:cubicBezTo>
                <a:cubicBezTo>
                  <a:pt x="3965" y="23369"/>
                  <a:pt x="3892" y="23355"/>
                  <a:pt x="3818" y="23355"/>
                </a:cubicBezTo>
                <a:close/>
                <a:moveTo>
                  <a:pt x="7019" y="23355"/>
                </a:moveTo>
                <a:cubicBezTo>
                  <a:pt x="6870" y="23355"/>
                  <a:pt x="6724" y="23413"/>
                  <a:pt x="6614" y="23522"/>
                </a:cubicBezTo>
                <a:cubicBezTo>
                  <a:pt x="6451" y="23686"/>
                  <a:pt x="6402" y="23932"/>
                  <a:pt x="6491" y="24146"/>
                </a:cubicBezTo>
                <a:cubicBezTo>
                  <a:pt x="6580" y="24359"/>
                  <a:pt x="6788" y="24498"/>
                  <a:pt x="7019" y="24498"/>
                </a:cubicBezTo>
                <a:cubicBezTo>
                  <a:pt x="7335" y="24498"/>
                  <a:pt x="7590" y="24241"/>
                  <a:pt x="7590" y="23926"/>
                </a:cubicBezTo>
                <a:lnTo>
                  <a:pt x="7590" y="23925"/>
                </a:lnTo>
                <a:cubicBezTo>
                  <a:pt x="7589" y="23694"/>
                  <a:pt x="7450" y="23486"/>
                  <a:pt x="7236" y="23398"/>
                </a:cubicBezTo>
                <a:cubicBezTo>
                  <a:pt x="7166" y="23369"/>
                  <a:pt x="7092" y="23355"/>
                  <a:pt x="7019" y="23355"/>
                </a:cubicBezTo>
                <a:close/>
                <a:moveTo>
                  <a:pt x="23026" y="23356"/>
                </a:moveTo>
                <a:cubicBezTo>
                  <a:pt x="22877" y="23356"/>
                  <a:pt x="22731" y="23415"/>
                  <a:pt x="22622" y="23524"/>
                </a:cubicBezTo>
                <a:cubicBezTo>
                  <a:pt x="22459" y="23687"/>
                  <a:pt x="22410" y="23932"/>
                  <a:pt x="22498" y="24146"/>
                </a:cubicBezTo>
                <a:cubicBezTo>
                  <a:pt x="22587" y="24359"/>
                  <a:pt x="22796" y="24498"/>
                  <a:pt x="23026" y="24498"/>
                </a:cubicBezTo>
                <a:cubicBezTo>
                  <a:pt x="23342" y="24498"/>
                  <a:pt x="23597" y="24241"/>
                  <a:pt x="23597" y="23926"/>
                </a:cubicBezTo>
                <a:lnTo>
                  <a:pt x="23597" y="23925"/>
                </a:lnTo>
                <a:cubicBezTo>
                  <a:pt x="23596" y="23694"/>
                  <a:pt x="23457" y="23487"/>
                  <a:pt x="23243" y="23399"/>
                </a:cubicBezTo>
                <a:cubicBezTo>
                  <a:pt x="23172" y="23370"/>
                  <a:pt x="23099" y="23356"/>
                  <a:pt x="23026" y="23356"/>
                </a:cubicBezTo>
                <a:close/>
              </a:path>
            </a:pathLst>
          </a:custGeom>
          <a:solidFill>
            <a:srgbClr val="b7be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110" name="Google Shape;365;p15"/>
          <p:cNvGrpSpPr/>
          <p:nvPr/>
        </p:nvGrpSpPr>
        <p:grpSpPr>
          <a:xfrm>
            <a:off x="8065800" y="2637720"/>
            <a:ext cx="1188720" cy="1091160"/>
            <a:chOff x="8065800" y="2637720"/>
            <a:chExt cx="1188720" cy="1091160"/>
          </a:xfrm>
        </p:grpSpPr>
        <p:sp>
          <p:nvSpPr>
            <p:cNvPr id="111" name="Google Shape;366;p15"/>
            <p:cNvSpPr/>
            <p:nvPr/>
          </p:nvSpPr>
          <p:spPr>
            <a:xfrm>
              <a:off x="8065800" y="2637720"/>
              <a:ext cx="1188720" cy="100440"/>
            </a:xfrm>
            <a:custGeom>
              <a:avLst/>
              <a:gdLst>
                <a:gd name="textAreaLeft" fmla="*/ 0 w 1188720"/>
                <a:gd name="textAreaRight" fmla="*/ 1189080 w 1188720"/>
                <a:gd name="textAreaTop" fmla="*/ 0 h 100440"/>
                <a:gd name="textAreaBottom" fmla="*/ 100800 h 10044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9"/>
                    <a:pt x="198" y="1006"/>
                    <a:pt x="280" y="1006"/>
                  </a:cubicBezTo>
                  <a:cubicBezTo>
                    <a:pt x="324" y="1006"/>
                    <a:pt x="368" y="992"/>
                    <a:pt x="408" y="964"/>
                  </a:cubicBezTo>
                  <a:cubicBezTo>
                    <a:pt x="797" y="692"/>
                    <a:pt x="1233" y="556"/>
                    <a:pt x="1669" y="556"/>
                  </a:cubicBezTo>
                  <a:cubicBezTo>
                    <a:pt x="2105" y="556"/>
                    <a:pt x="2541" y="692"/>
                    <a:pt x="2930" y="964"/>
                  </a:cubicBezTo>
                  <a:lnTo>
                    <a:pt x="4179" y="1840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8"/>
                    <a:pt x="7216" y="1840"/>
                  </a:cubicBezTo>
                  <a:lnTo>
                    <a:pt x="8467" y="964"/>
                  </a:lnTo>
                  <a:cubicBezTo>
                    <a:pt x="8856" y="692"/>
                    <a:pt x="9291" y="556"/>
                    <a:pt x="9727" y="556"/>
                  </a:cubicBezTo>
                  <a:cubicBezTo>
                    <a:pt x="10163" y="556"/>
                    <a:pt x="10599" y="692"/>
                    <a:pt x="10987" y="964"/>
                  </a:cubicBezTo>
                  <a:lnTo>
                    <a:pt x="12237" y="1840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40"/>
                  </a:cubicBezTo>
                  <a:lnTo>
                    <a:pt x="16524" y="964"/>
                  </a:lnTo>
                  <a:cubicBezTo>
                    <a:pt x="16913" y="692"/>
                    <a:pt x="17349" y="556"/>
                    <a:pt x="17785" y="556"/>
                  </a:cubicBezTo>
                  <a:cubicBezTo>
                    <a:pt x="18220" y="556"/>
                    <a:pt x="18656" y="692"/>
                    <a:pt x="19045" y="964"/>
                  </a:cubicBezTo>
                  <a:lnTo>
                    <a:pt x="20295" y="1840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40"/>
                  </a:cubicBezTo>
                  <a:lnTo>
                    <a:pt x="24582" y="964"/>
                  </a:lnTo>
                  <a:cubicBezTo>
                    <a:pt x="24970" y="692"/>
                    <a:pt x="25406" y="556"/>
                    <a:pt x="25842" y="556"/>
                  </a:cubicBezTo>
                  <a:cubicBezTo>
                    <a:pt x="26278" y="556"/>
                    <a:pt x="26714" y="692"/>
                    <a:pt x="27102" y="964"/>
                  </a:cubicBezTo>
                  <a:cubicBezTo>
                    <a:pt x="27142" y="992"/>
                    <a:pt x="27187" y="1006"/>
                    <a:pt x="27231" y="1006"/>
                  </a:cubicBezTo>
                  <a:cubicBezTo>
                    <a:pt x="27313" y="1006"/>
                    <a:pt x="27393" y="959"/>
                    <a:pt x="27440" y="874"/>
                  </a:cubicBezTo>
                  <a:cubicBezTo>
                    <a:pt x="27511" y="744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0" bIns="50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2" name="Google Shape;367;p15"/>
            <p:cNvSpPr/>
            <p:nvPr/>
          </p:nvSpPr>
          <p:spPr>
            <a:xfrm>
              <a:off x="8065800" y="2736720"/>
              <a:ext cx="1188720" cy="100440"/>
            </a:xfrm>
            <a:custGeom>
              <a:avLst/>
              <a:gdLst>
                <a:gd name="textAreaLeft" fmla="*/ 0 w 1188720"/>
                <a:gd name="textAreaRight" fmla="*/ 1189080 w 1188720"/>
                <a:gd name="textAreaTop" fmla="*/ 0 h 100440"/>
                <a:gd name="textAreaBottom" fmla="*/ 100800 h 100440"/>
              </a:gdLst>
              <a:ahLst/>
              <a:rect l="textAreaLeft" t="textAreaTop" r="textAreaRight" b="textAreaBottom"/>
              <a:pathLst>
                <a:path w="27513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1"/>
                    <a:pt x="5698" y="2331"/>
                  </a:cubicBezTo>
                  <a:cubicBezTo>
                    <a:pt x="6223" y="2331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5"/>
                    <a:pt x="13231" y="2330"/>
                    <a:pt x="13755" y="2330"/>
                  </a:cubicBezTo>
                  <a:cubicBezTo>
                    <a:pt x="14281" y="2330"/>
                    <a:pt x="14806" y="2165"/>
                    <a:pt x="15275" y="1838"/>
                  </a:cubicBezTo>
                  <a:lnTo>
                    <a:pt x="16525" y="963"/>
                  </a:lnTo>
                  <a:cubicBezTo>
                    <a:pt x="16914" y="690"/>
                    <a:pt x="17350" y="554"/>
                    <a:pt x="17786" y="554"/>
                  </a:cubicBezTo>
                  <a:cubicBezTo>
                    <a:pt x="18221" y="554"/>
                    <a:pt x="18657" y="690"/>
                    <a:pt x="19046" y="963"/>
                  </a:cubicBezTo>
                  <a:lnTo>
                    <a:pt x="20295" y="1838"/>
                  </a:lnTo>
                  <a:cubicBezTo>
                    <a:pt x="20764" y="2166"/>
                    <a:pt x="21289" y="2331"/>
                    <a:pt x="21814" y="2331"/>
                  </a:cubicBezTo>
                  <a:cubicBezTo>
                    <a:pt x="22339" y="2331"/>
                    <a:pt x="22864" y="2166"/>
                    <a:pt x="23332" y="1838"/>
                  </a:cubicBezTo>
                  <a:lnTo>
                    <a:pt x="24583" y="963"/>
                  </a:lnTo>
                  <a:cubicBezTo>
                    <a:pt x="24971" y="690"/>
                    <a:pt x="25407" y="554"/>
                    <a:pt x="25843" y="554"/>
                  </a:cubicBezTo>
                  <a:cubicBezTo>
                    <a:pt x="26279" y="554"/>
                    <a:pt x="26715" y="690"/>
                    <a:pt x="27103" y="963"/>
                  </a:cubicBezTo>
                  <a:cubicBezTo>
                    <a:pt x="27143" y="991"/>
                    <a:pt x="27188" y="1004"/>
                    <a:pt x="27232" y="1004"/>
                  </a:cubicBezTo>
                  <a:cubicBezTo>
                    <a:pt x="27314" y="1004"/>
                    <a:pt x="27394" y="958"/>
                    <a:pt x="27441" y="874"/>
                  </a:cubicBezTo>
                  <a:cubicBezTo>
                    <a:pt x="27512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5" y="1368"/>
                  </a:lnTo>
                  <a:cubicBezTo>
                    <a:pt x="22686" y="1640"/>
                    <a:pt x="22250" y="1776"/>
                    <a:pt x="21814" y="1776"/>
                  </a:cubicBezTo>
                  <a:cubicBezTo>
                    <a:pt x="21378" y="1776"/>
                    <a:pt x="20943" y="1641"/>
                    <a:pt x="20554" y="1368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8"/>
                  </a:cubicBezTo>
                  <a:lnTo>
                    <a:pt x="11246" y="493"/>
                  </a:lnTo>
                  <a:cubicBezTo>
                    <a:pt x="10778" y="165"/>
                    <a:pt x="10253" y="0"/>
                    <a:pt x="9728" y="0"/>
                  </a:cubicBezTo>
                  <a:cubicBezTo>
                    <a:pt x="9203" y="0"/>
                    <a:pt x="8677" y="165"/>
                    <a:pt x="8209" y="493"/>
                  </a:cubicBezTo>
                  <a:lnTo>
                    <a:pt x="6959" y="1368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0" bIns="50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3" name="Google Shape;368;p15"/>
            <p:cNvSpPr/>
            <p:nvPr/>
          </p:nvSpPr>
          <p:spPr>
            <a:xfrm>
              <a:off x="8065800" y="2835360"/>
              <a:ext cx="1188720" cy="100440"/>
            </a:xfrm>
            <a:custGeom>
              <a:avLst/>
              <a:gdLst>
                <a:gd name="textAreaLeft" fmla="*/ 0 w 1188720"/>
                <a:gd name="textAreaRight" fmla="*/ 1189080 w 1188720"/>
                <a:gd name="textAreaTop" fmla="*/ 0 h 100440"/>
                <a:gd name="textAreaBottom" fmla="*/ 100800 h 10044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0" bIns="50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4" name="Google Shape;369;p15"/>
            <p:cNvSpPr/>
            <p:nvPr/>
          </p:nvSpPr>
          <p:spPr>
            <a:xfrm>
              <a:off x="8065800" y="2934360"/>
              <a:ext cx="1188720" cy="100440"/>
            </a:xfrm>
            <a:custGeom>
              <a:avLst/>
              <a:gdLst>
                <a:gd name="textAreaLeft" fmla="*/ 0 w 1188720"/>
                <a:gd name="textAreaRight" fmla="*/ 1189080 w 1188720"/>
                <a:gd name="textAreaTop" fmla="*/ 0 h 100440"/>
                <a:gd name="textAreaBottom" fmla="*/ 100800 h 10044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4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0" bIns="50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5" name="Google Shape;370;p15"/>
            <p:cNvSpPr/>
            <p:nvPr/>
          </p:nvSpPr>
          <p:spPr>
            <a:xfrm>
              <a:off x="8065800" y="3033360"/>
              <a:ext cx="1188720" cy="100440"/>
            </a:xfrm>
            <a:custGeom>
              <a:avLst/>
              <a:gdLst>
                <a:gd name="textAreaLeft" fmla="*/ 0 w 1188720"/>
                <a:gd name="textAreaRight" fmla="*/ 1189080 w 1188720"/>
                <a:gd name="textAreaTop" fmla="*/ 0 h 100440"/>
                <a:gd name="textAreaBottom" fmla="*/ 100800 h 10044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5"/>
                    <a:pt x="151" y="493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8"/>
                  </a:cubicBezTo>
                  <a:lnTo>
                    <a:pt x="16524" y="963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3"/>
                  </a:cubicBezTo>
                  <a:lnTo>
                    <a:pt x="20295" y="1838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8"/>
                  </a:cubicBezTo>
                  <a:lnTo>
                    <a:pt x="24582" y="963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4" y="1367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7" y="1776"/>
                    <a:pt x="20942" y="1640"/>
                    <a:pt x="20553" y="1367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7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7"/>
                  </a:cubicBezTo>
                  <a:lnTo>
                    <a:pt x="11245" y="493"/>
                  </a:lnTo>
                  <a:cubicBezTo>
                    <a:pt x="10777" y="165"/>
                    <a:pt x="10252" y="0"/>
                    <a:pt x="9727" y="0"/>
                  </a:cubicBezTo>
                  <a:cubicBezTo>
                    <a:pt x="9202" y="0"/>
                    <a:pt x="8676" y="165"/>
                    <a:pt x="8208" y="493"/>
                  </a:cubicBezTo>
                  <a:lnTo>
                    <a:pt x="6959" y="1367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7"/>
                  </a:cubicBezTo>
                  <a:lnTo>
                    <a:pt x="3188" y="493"/>
                  </a:lnTo>
                  <a:cubicBezTo>
                    <a:pt x="2719" y="165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0" bIns="50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6" name="Google Shape;371;p15"/>
            <p:cNvSpPr/>
            <p:nvPr/>
          </p:nvSpPr>
          <p:spPr>
            <a:xfrm>
              <a:off x="8065800" y="3132360"/>
              <a:ext cx="1188720" cy="100440"/>
            </a:xfrm>
            <a:custGeom>
              <a:avLst/>
              <a:gdLst>
                <a:gd name="textAreaLeft" fmla="*/ 0 w 1188720"/>
                <a:gd name="textAreaRight" fmla="*/ 1189080 w 1188720"/>
                <a:gd name="textAreaTop" fmla="*/ 0 h 100440"/>
                <a:gd name="textAreaBottom" fmla="*/ 100800 h 10044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0" bIns="50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7" name="Google Shape;372;p15"/>
            <p:cNvSpPr/>
            <p:nvPr/>
          </p:nvSpPr>
          <p:spPr>
            <a:xfrm>
              <a:off x="8065800" y="3232800"/>
              <a:ext cx="1188720" cy="100440"/>
            </a:xfrm>
            <a:custGeom>
              <a:avLst/>
              <a:gdLst>
                <a:gd name="textAreaLeft" fmla="*/ 0 w 1188720"/>
                <a:gd name="textAreaRight" fmla="*/ 1189080 w 1188720"/>
                <a:gd name="textAreaTop" fmla="*/ 0 h 100440"/>
                <a:gd name="textAreaBottom" fmla="*/ 100800 h 10044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7"/>
                    <a:pt x="21813" y="1777"/>
                  </a:cubicBezTo>
                  <a:cubicBezTo>
                    <a:pt x="21378" y="1777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0" bIns="50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8" name="Google Shape;373;p15"/>
            <p:cNvSpPr/>
            <p:nvPr/>
          </p:nvSpPr>
          <p:spPr>
            <a:xfrm>
              <a:off x="8065800" y="3331800"/>
              <a:ext cx="1188720" cy="100440"/>
            </a:xfrm>
            <a:custGeom>
              <a:avLst/>
              <a:gdLst>
                <a:gd name="textAreaLeft" fmla="*/ 0 w 1188720"/>
                <a:gd name="textAreaRight" fmla="*/ 1189080 w 1188720"/>
                <a:gd name="textAreaTop" fmla="*/ 0 h 100440"/>
                <a:gd name="textAreaBottom" fmla="*/ 100800 h 100440"/>
              </a:gdLst>
              <a:ahLst/>
              <a:rect l="textAreaLeft" t="textAreaTop" r="textAreaRight" b="textAreaBottom"/>
              <a:pathLst>
                <a:path w="27512" h="2332">
                  <a:moveTo>
                    <a:pt x="9726" y="0"/>
                  </a:moveTo>
                  <a:cubicBezTo>
                    <a:pt x="9201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4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1" y="0"/>
                    <a:pt x="9726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0" bIns="50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9" name="Google Shape;374;p15"/>
            <p:cNvSpPr/>
            <p:nvPr/>
          </p:nvSpPr>
          <p:spPr>
            <a:xfrm>
              <a:off x="8065800" y="3430800"/>
              <a:ext cx="1188720" cy="100440"/>
            </a:xfrm>
            <a:custGeom>
              <a:avLst/>
              <a:gdLst>
                <a:gd name="textAreaLeft" fmla="*/ 0 w 1188720"/>
                <a:gd name="textAreaRight" fmla="*/ 1189080 w 1188720"/>
                <a:gd name="textAreaTop" fmla="*/ 0 h 100440"/>
                <a:gd name="textAreaBottom" fmla="*/ 100800 h 10044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3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1"/>
                    <a:pt x="1233" y="554"/>
                    <a:pt x="1669" y="554"/>
                  </a:cubicBezTo>
                  <a:cubicBezTo>
                    <a:pt x="2105" y="554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4"/>
                    <a:pt x="9727" y="554"/>
                  </a:cubicBezTo>
                  <a:cubicBezTo>
                    <a:pt x="10163" y="554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4"/>
                    <a:pt x="17785" y="554"/>
                  </a:cubicBezTo>
                  <a:cubicBezTo>
                    <a:pt x="18220" y="554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4"/>
                    <a:pt x="25842" y="554"/>
                  </a:cubicBezTo>
                  <a:cubicBezTo>
                    <a:pt x="26278" y="554"/>
                    <a:pt x="26714" y="691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0" bIns="50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0" name="Google Shape;375;p15"/>
            <p:cNvSpPr/>
            <p:nvPr/>
          </p:nvSpPr>
          <p:spPr>
            <a:xfrm>
              <a:off x="8065800" y="3529800"/>
              <a:ext cx="1188720" cy="100440"/>
            </a:xfrm>
            <a:custGeom>
              <a:avLst/>
              <a:gdLst>
                <a:gd name="textAreaLeft" fmla="*/ 0 w 1188720"/>
                <a:gd name="textAreaRight" fmla="*/ 1189080 w 1188720"/>
                <a:gd name="textAreaTop" fmla="*/ 0 h 100440"/>
                <a:gd name="textAreaBottom" fmla="*/ 100800 h 10044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1"/>
                  </a:cubicBezTo>
                  <a:cubicBezTo>
                    <a:pt x="36" y="572"/>
                    <a:pt x="0" y="743"/>
                    <a:pt x="72" y="873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2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2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2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2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2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2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2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2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3"/>
                  </a:cubicBezTo>
                  <a:cubicBezTo>
                    <a:pt x="27511" y="743"/>
                    <a:pt x="27476" y="572"/>
                    <a:pt x="27361" y="491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1"/>
                  </a:cubicBezTo>
                  <a:lnTo>
                    <a:pt x="23074" y="1367"/>
                  </a:lnTo>
                  <a:cubicBezTo>
                    <a:pt x="22685" y="1639"/>
                    <a:pt x="22249" y="1776"/>
                    <a:pt x="21813" y="1776"/>
                  </a:cubicBezTo>
                  <a:cubicBezTo>
                    <a:pt x="21378" y="1776"/>
                    <a:pt x="20942" y="1639"/>
                    <a:pt x="20553" y="1367"/>
                  </a:cubicBezTo>
                  <a:lnTo>
                    <a:pt x="19304" y="491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4" y="164"/>
                    <a:pt x="16267" y="491"/>
                  </a:cubicBezTo>
                  <a:lnTo>
                    <a:pt x="15016" y="1367"/>
                  </a:lnTo>
                  <a:cubicBezTo>
                    <a:pt x="14627" y="1639"/>
                    <a:pt x="14192" y="1776"/>
                    <a:pt x="13756" y="1776"/>
                  </a:cubicBezTo>
                  <a:cubicBezTo>
                    <a:pt x="13320" y="1776"/>
                    <a:pt x="12884" y="1639"/>
                    <a:pt x="12496" y="1367"/>
                  </a:cubicBezTo>
                  <a:lnTo>
                    <a:pt x="11245" y="491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1"/>
                  </a:cubicBezTo>
                  <a:lnTo>
                    <a:pt x="6959" y="1367"/>
                  </a:lnTo>
                  <a:cubicBezTo>
                    <a:pt x="6570" y="1639"/>
                    <a:pt x="6134" y="1776"/>
                    <a:pt x="5698" y="1776"/>
                  </a:cubicBezTo>
                  <a:cubicBezTo>
                    <a:pt x="5263" y="1776"/>
                    <a:pt x="4827" y="1639"/>
                    <a:pt x="4438" y="1367"/>
                  </a:cubicBezTo>
                  <a:lnTo>
                    <a:pt x="3188" y="491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0" bIns="50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1" name="Google Shape;376;p15"/>
            <p:cNvSpPr/>
            <p:nvPr/>
          </p:nvSpPr>
          <p:spPr>
            <a:xfrm>
              <a:off x="8065800" y="3628440"/>
              <a:ext cx="1188720" cy="100440"/>
            </a:xfrm>
            <a:custGeom>
              <a:avLst/>
              <a:gdLst>
                <a:gd name="textAreaLeft" fmla="*/ 0 w 1188720"/>
                <a:gd name="textAreaRight" fmla="*/ 1189080 w 1188720"/>
                <a:gd name="textAreaTop" fmla="*/ 0 h 100440"/>
                <a:gd name="textAreaBottom" fmla="*/ 100800 h 10044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5"/>
                    <a:pt x="72" y="874"/>
                  </a:cubicBezTo>
                  <a:cubicBezTo>
                    <a:pt x="118" y="959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4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4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4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4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4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4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4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4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9"/>
                    <a:pt x="27440" y="874"/>
                  </a:cubicBezTo>
                  <a:cubicBezTo>
                    <a:pt x="27511" y="745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0" bIns="50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22" name="Google Shape;377;p15"/>
          <p:cNvSpPr/>
          <p:nvPr/>
        </p:nvSpPr>
        <p:spPr>
          <a:xfrm rot="19572600">
            <a:off x="2262600" y="1739520"/>
            <a:ext cx="4253400" cy="3270240"/>
          </a:xfrm>
          <a:custGeom>
            <a:avLst/>
            <a:gdLst>
              <a:gd name="textAreaLeft" fmla="*/ 0 w 4253400"/>
              <a:gd name="textAreaRight" fmla="*/ 4253760 w 4253400"/>
              <a:gd name="textAreaTop" fmla="*/ 0 h 3270240"/>
              <a:gd name="textAreaBottom" fmla="*/ 3270600 h 3270240"/>
            </a:gdLst>
            <a:ahLst/>
            <a:rect l="textAreaLeft" t="textAreaTop" r="textAreaRight" b="textAreaBottom"/>
            <a:pathLst>
              <a:path w="59429" h="45691">
                <a:moveTo>
                  <a:pt x="35905" y="0"/>
                </a:moveTo>
                <a:cubicBezTo>
                  <a:pt x="30201" y="0"/>
                  <a:pt x="24346" y="1302"/>
                  <a:pt x="18981" y="1764"/>
                </a:cubicBezTo>
                <a:cubicBezTo>
                  <a:pt x="11446" y="2412"/>
                  <a:pt x="3822" y="4258"/>
                  <a:pt x="2319" y="9337"/>
                </a:cubicBezTo>
                <a:cubicBezTo>
                  <a:pt x="0" y="17176"/>
                  <a:pt x="10502" y="21477"/>
                  <a:pt x="20894" y="28128"/>
                </a:cubicBezTo>
                <a:cubicBezTo>
                  <a:pt x="29840" y="33855"/>
                  <a:pt x="41021" y="45691"/>
                  <a:pt x="48805" y="45691"/>
                </a:cubicBezTo>
                <a:cubicBezTo>
                  <a:pt x="50063" y="45691"/>
                  <a:pt x="51232" y="45382"/>
                  <a:pt x="52288" y="44688"/>
                </a:cubicBezTo>
                <a:cubicBezTo>
                  <a:pt x="58869" y="40368"/>
                  <a:pt x="59428" y="25954"/>
                  <a:pt x="57460" y="17180"/>
                </a:cubicBezTo>
                <a:cubicBezTo>
                  <a:pt x="56067" y="10973"/>
                  <a:pt x="54380" y="5473"/>
                  <a:pt x="45620" y="1759"/>
                </a:cubicBezTo>
                <a:cubicBezTo>
                  <a:pt x="42518" y="444"/>
                  <a:pt x="39237" y="0"/>
                  <a:pt x="35905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cs-CZ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cs-CZ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384;p16"/>
          <p:cNvSpPr/>
          <p:nvPr/>
        </p:nvSpPr>
        <p:spPr>
          <a:xfrm rot="20499600">
            <a:off x="101520" y="4698360"/>
            <a:ext cx="828000" cy="435960"/>
          </a:xfrm>
          <a:custGeom>
            <a:avLst/>
            <a:gdLst>
              <a:gd name="textAreaLeft" fmla="*/ 0 w 828000"/>
              <a:gd name="textAreaRight" fmla="*/ 828360 w 828000"/>
              <a:gd name="textAreaTop" fmla="*/ 0 h 435960"/>
              <a:gd name="textAreaBottom" fmla="*/ 436320 h 435960"/>
            </a:gdLst>
            <a:ahLst/>
            <a:rect l="textAreaLeft" t="textAreaTop" r="textAreaRight" b="textAreaBottom"/>
            <a:pathLst>
              <a:path w="17162" h="9040">
                <a:moveTo>
                  <a:pt x="16106" y="1"/>
                </a:moveTo>
                <a:cubicBezTo>
                  <a:pt x="16013" y="1"/>
                  <a:pt x="15919" y="15"/>
                  <a:pt x="15833" y="44"/>
                </a:cubicBezTo>
                <a:cubicBezTo>
                  <a:pt x="15118" y="286"/>
                  <a:pt x="14527" y="1398"/>
                  <a:pt x="13783" y="2420"/>
                </a:cubicBezTo>
                <a:cubicBezTo>
                  <a:pt x="13146" y="2887"/>
                  <a:pt x="12490" y="3325"/>
                  <a:pt x="11816" y="3736"/>
                </a:cubicBezTo>
                <a:cubicBezTo>
                  <a:pt x="12281" y="3366"/>
                  <a:pt x="12824" y="2840"/>
                  <a:pt x="12930" y="2339"/>
                </a:cubicBezTo>
                <a:cubicBezTo>
                  <a:pt x="12967" y="2162"/>
                  <a:pt x="12934" y="1962"/>
                  <a:pt x="12805" y="1837"/>
                </a:cubicBezTo>
                <a:cubicBezTo>
                  <a:pt x="12720" y="1755"/>
                  <a:pt x="12605" y="1718"/>
                  <a:pt x="12487" y="1718"/>
                </a:cubicBezTo>
                <a:cubicBezTo>
                  <a:pt x="12352" y="1718"/>
                  <a:pt x="12211" y="1766"/>
                  <a:pt x="12102" y="1847"/>
                </a:cubicBezTo>
                <a:cubicBezTo>
                  <a:pt x="11628" y="2201"/>
                  <a:pt x="11467" y="3188"/>
                  <a:pt x="11154" y="4126"/>
                </a:cubicBezTo>
                <a:cubicBezTo>
                  <a:pt x="10686" y="4394"/>
                  <a:pt x="10211" y="4648"/>
                  <a:pt x="9728" y="4888"/>
                </a:cubicBezTo>
                <a:cubicBezTo>
                  <a:pt x="10190" y="4522"/>
                  <a:pt x="10842" y="3911"/>
                  <a:pt x="10894" y="3343"/>
                </a:cubicBezTo>
                <a:cubicBezTo>
                  <a:pt x="10909" y="3172"/>
                  <a:pt x="10855" y="2984"/>
                  <a:pt x="10717" y="2880"/>
                </a:cubicBezTo>
                <a:cubicBezTo>
                  <a:pt x="10643" y="2824"/>
                  <a:pt x="10554" y="2799"/>
                  <a:pt x="10463" y="2799"/>
                </a:cubicBezTo>
                <a:cubicBezTo>
                  <a:pt x="10314" y="2799"/>
                  <a:pt x="10159" y="2865"/>
                  <a:pt x="10048" y="2970"/>
                </a:cubicBezTo>
                <a:cubicBezTo>
                  <a:pt x="9639" y="3357"/>
                  <a:pt x="9497" y="4185"/>
                  <a:pt x="9299" y="5097"/>
                </a:cubicBezTo>
                <a:cubicBezTo>
                  <a:pt x="8794" y="5338"/>
                  <a:pt x="8282" y="5565"/>
                  <a:pt x="7764" y="5775"/>
                </a:cubicBezTo>
                <a:cubicBezTo>
                  <a:pt x="8039" y="5595"/>
                  <a:pt x="8387" y="5357"/>
                  <a:pt x="8680" y="5122"/>
                </a:cubicBezTo>
                <a:cubicBezTo>
                  <a:pt x="9433" y="4519"/>
                  <a:pt x="9079" y="3951"/>
                  <a:pt x="8939" y="3819"/>
                </a:cubicBezTo>
                <a:cubicBezTo>
                  <a:pt x="8854" y="3738"/>
                  <a:pt x="8733" y="3686"/>
                  <a:pt x="8594" y="3686"/>
                </a:cubicBezTo>
                <a:cubicBezTo>
                  <a:pt x="8344" y="3686"/>
                  <a:pt x="8035" y="3855"/>
                  <a:pt x="7775" y="4329"/>
                </a:cubicBezTo>
                <a:cubicBezTo>
                  <a:pt x="7394" y="5023"/>
                  <a:pt x="7307" y="5698"/>
                  <a:pt x="7284" y="5965"/>
                </a:cubicBezTo>
                <a:cubicBezTo>
                  <a:pt x="6668" y="6203"/>
                  <a:pt x="6043" y="6420"/>
                  <a:pt x="5411" y="6614"/>
                </a:cubicBezTo>
                <a:cubicBezTo>
                  <a:pt x="5704" y="6425"/>
                  <a:pt x="6096" y="6160"/>
                  <a:pt x="6423" y="5897"/>
                </a:cubicBezTo>
                <a:cubicBezTo>
                  <a:pt x="7198" y="5277"/>
                  <a:pt x="6834" y="4693"/>
                  <a:pt x="6690" y="4557"/>
                </a:cubicBezTo>
                <a:cubicBezTo>
                  <a:pt x="6603" y="4474"/>
                  <a:pt x="6478" y="4421"/>
                  <a:pt x="6335" y="4421"/>
                </a:cubicBezTo>
                <a:cubicBezTo>
                  <a:pt x="6078" y="4421"/>
                  <a:pt x="5760" y="4594"/>
                  <a:pt x="5493" y="5081"/>
                </a:cubicBezTo>
                <a:cubicBezTo>
                  <a:pt x="5112" y="5776"/>
                  <a:pt x="5015" y="6452"/>
                  <a:pt x="4990" y="6741"/>
                </a:cubicBezTo>
                <a:cubicBezTo>
                  <a:pt x="4325" y="6934"/>
                  <a:pt x="3655" y="7104"/>
                  <a:pt x="2978" y="7249"/>
                </a:cubicBezTo>
                <a:cubicBezTo>
                  <a:pt x="3314" y="7096"/>
                  <a:pt x="3744" y="6887"/>
                  <a:pt x="4113" y="6672"/>
                </a:cubicBezTo>
                <a:cubicBezTo>
                  <a:pt x="5036" y="6135"/>
                  <a:pt x="4743" y="5455"/>
                  <a:pt x="4611" y="5286"/>
                </a:cubicBezTo>
                <a:cubicBezTo>
                  <a:pt x="4515" y="5165"/>
                  <a:pt x="4356" y="5079"/>
                  <a:pt x="4161" y="5079"/>
                </a:cubicBezTo>
                <a:cubicBezTo>
                  <a:pt x="3901" y="5079"/>
                  <a:pt x="3576" y="5231"/>
                  <a:pt x="3255" y="5655"/>
                </a:cubicBezTo>
                <a:cubicBezTo>
                  <a:pt x="2730" y="6345"/>
                  <a:pt x="2523" y="7062"/>
                  <a:pt x="2451" y="7357"/>
                </a:cubicBezTo>
                <a:cubicBezTo>
                  <a:pt x="1653" y="7511"/>
                  <a:pt x="851" y="7631"/>
                  <a:pt x="45" y="7716"/>
                </a:cubicBezTo>
                <a:cubicBezTo>
                  <a:pt x="34" y="7768"/>
                  <a:pt x="20" y="7818"/>
                  <a:pt x="1" y="7868"/>
                </a:cubicBezTo>
                <a:lnTo>
                  <a:pt x="0" y="7871"/>
                </a:lnTo>
                <a:cubicBezTo>
                  <a:pt x="520" y="7818"/>
                  <a:pt x="1037" y="7751"/>
                  <a:pt x="1553" y="7668"/>
                </a:cubicBezTo>
                <a:cubicBezTo>
                  <a:pt x="1872" y="7617"/>
                  <a:pt x="2192" y="7562"/>
                  <a:pt x="2510" y="7499"/>
                </a:cubicBezTo>
                <a:cubicBezTo>
                  <a:pt x="2845" y="7855"/>
                  <a:pt x="4038" y="9039"/>
                  <a:pt x="5092" y="9039"/>
                </a:cubicBezTo>
                <a:cubicBezTo>
                  <a:pt x="5149" y="9039"/>
                  <a:pt x="5207" y="9036"/>
                  <a:pt x="5264" y="9028"/>
                </a:cubicBezTo>
                <a:cubicBezTo>
                  <a:pt x="5512" y="8995"/>
                  <a:pt x="5761" y="8859"/>
                  <a:pt x="5867" y="8631"/>
                </a:cubicBezTo>
                <a:cubicBezTo>
                  <a:pt x="6017" y="8309"/>
                  <a:pt x="5831" y="7911"/>
                  <a:pt x="5538" y="7714"/>
                </a:cubicBezTo>
                <a:cubicBezTo>
                  <a:pt x="5120" y="7430"/>
                  <a:pt x="4091" y="7373"/>
                  <a:pt x="3329" y="7373"/>
                </a:cubicBezTo>
                <a:cubicBezTo>
                  <a:pt x="3255" y="7373"/>
                  <a:pt x="3184" y="7373"/>
                  <a:pt x="3116" y="7374"/>
                </a:cubicBezTo>
                <a:cubicBezTo>
                  <a:pt x="3790" y="7227"/>
                  <a:pt x="4458" y="7056"/>
                  <a:pt x="5119" y="6862"/>
                </a:cubicBezTo>
                <a:cubicBezTo>
                  <a:pt x="5408" y="7104"/>
                  <a:pt x="6404" y="7886"/>
                  <a:pt x="7245" y="7886"/>
                </a:cubicBezTo>
                <a:cubicBezTo>
                  <a:pt x="7343" y="7886"/>
                  <a:pt x="7439" y="7875"/>
                  <a:pt x="7532" y="7851"/>
                </a:cubicBezTo>
                <a:cubicBezTo>
                  <a:pt x="7734" y="7800"/>
                  <a:pt x="7924" y="7663"/>
                  <a:pt x="7989" y="7466"/>
                </a:cubicBezTo>
                <a:cubicBezTo>
                  <a:pt x="8080" y="7188"/>
                  <a:pt x="7889" y="6880"/>
                  <a:pt x="7630" y="6746"/>
                </a:cubicBezTo>
                <a:cubicBezTo>
                  <a:pt x="7440" y="6648"/>
                  <a:pt x="7125" y="6613"/>
                  <a:pt x="6779" y="6613"/>
                </a:cubicBezTo>
                <a:cubicBezTo>
                  <a:pt x="6403" y="6613"/>
                  <a:pt x="5990" y="6654"/>
                  <a:pt x="5661" y="6696"/>
                </a:cubicBezTo>
                <a:cubicBezTo>
                  <a:pt x="5942" y="6607"/>
                  <a:pt x="6221" y="6514"/>
                  <a:pt x="6500" y="6417"/>
                </a:cubicBezTo>
                <a:cubicBezTo>
                  <a:pt x="6820" y="6304"/>
                  <a:pt x="7136" y="6186"/>
                  <a:pt x="7452" y="6063"/>
                </a:cubicBezTo>
                <a:cubicBezTo>
                  <a:pt x="7785" y="6285"/>
                  <a:pt x="8887" y="6975"/>
                  <a:pt x="9733" y="6975"/>
                </a:cubicBezTo>
                <a:cubicBezTo>
                  <a:pt x="9841" y="6975"/>
                  <a:pt x="9945" y="6964"/>
                  <a:pt x="10042" y="6939"/>
                </a:cubicBezTo>
                <a:cubicBezTo>
                  <a:pt x="10239" y="6890"/>
                  <a:pt x="10425" y="6756"/>
                  <a:pt x="10489" y="6564"/>
                </a:cubicBezTo>
                <a:cubicBezTo>
                  <a:pt x="10579" y="6290"/>
                  <a:pt x="10391" y="5989"/>
                  <a:pt x="10137" y="5858"/>
                </a:cubicBezTo>
                <a:cubicBezTo>
                  <a:pt x="9912" y="5742"/>
                  <a:pt x="9631" y="5695"/>
                  <a:pt x="9308" y="5695"/>
                </a:cubicBezTo>
                <a:cubicBezTo>
                  <a:pt x="8905" y="5695"/>
                  <a:pt x="8438" y="5767"/>
                  <a:pt x="7933" y="5870"/>
                </a:cubicBezTo>
                <a:cubicBezTo>
                  <a:pt x="8581" y="5602"/>
                  <a:pt x="9218" y="5312"/>
                  <a:pt x="9843" y="5000"/>
                </a:cubicBezTo>
                <a:cubicBezTo>
                  <a:pt x="9985" y="5101"/>
                  <a:pt x="10372" y="5337"/>
                  <a:pt x="11299" y="5729"/>
                </a:cubicBezTo>
                <a:cubicBezTo>
                  <a:pt x="11509" y="5818"/>
                  <a:pt x="11688" y="5854"/>
                  <a:pt x="11841" y="5854"/>
                </a:cubicBezTo>
                <a:cubicBezTo>
                  <a:pt x="12340" y="5854"/>
                  <a:pt x="12549" y="5472"/>
                  <a:pt x="12588" y="5326"/>
                </a:cubicBezTo>
                <a:cubicBezTo>
                  <a:pt x="12676" y="5005"/>
                  <a:pt x="12430" y="4536"/>
                  <a:pt x="11577" y="4534"/>
                </a:cubicBezTo>
                <a:cubicBezTo>
                  <a:pt x="11191" y="4535"/>
                  <a:pt x="10807" y="4589"/>
                  <a:pt x="10435" y="4694"/>
                </a:cubicBezTo>
                <a:cubicBezTo>
                  <a:pt x="10676" y="4567"/>
                  <a:pt x="10914" y="4437"/>
                  <a:pt x="11150" y="4302"/>
                </a:cubicBezTo>
                <a:cubicBezTo>
                  <a:pt x="11270" y="4234"/>
                  <a:pt x="11390" y="4164"/>
                  <a:pt x="11509" y="4094"/>
                </a:cubicBezTo>
                <a:cubicBezTo>
                  <a:pt x="11795" y="4171"/>
                  <a:pt x="12565" y="4358"/>
                  <a:pt x="13278" y="4358"/>
                </a:cubicBezTo>
                <a:cubicBezTo>
                  <a:pt x="13662" y="4358"/>
                  <a:pt x="14031" y="4303"/>
                  <a:pt x="14299" y="4148"/>
                </a:cubicBezTo>
                <a:cubicBezTo>
                  <a:pt x="14472" y="4047"/>
                  <a:pt x="14614" y="3869"/>
                  <a:pt x="14621" y="3668"/>
                </a:cubicBezTo>
                <a:cubicBezTo>
                  <a:pt x="14633" y="3386"/>
                  <a:pt x="14372" y="3150"/>
                  <a:pt x="14095" y="3095"/>
                </a:cubicBezTo>
                <a:cubicBezTo>
                  <a:pt x="14035" y="3083"/>
                  <a:pt x="13973" y="3077"/>
                  <a:pt x="13908" y="3077"/>
                </a:cubicBezTo>
                <a:cubicBezTo>
                  <a:pt x="13418" y="3077"/>
                  <a:pt x="12792" y="3401"/>
                  <a:pt x="12108" y="3733"/>
                </a:cubicBezTo>
                <a:cubicBezTo>
                  <a:pt x="12698" y="3365"/>
                  <a:pt x="13273" y="2978"/>
                  <a:pt x="13831" y="2570"/>
                </a:cubicBezTo>
                <a:cubicBezTo>
                  <a:pt x="14579" y="2362"/>
                  <a:pt x="17162" y="1549"/>
                  <a:pt x="16711" y="319"/>
                </a:cubicBezTo>
                <a:cubicBezTo>
                  <a:pt x="16599" y="104"/>
                  <a:pt x="16353" y="1"/>
                  <a:pt x="16106" y="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26" name="Google Shape;385;p16"/>
          <p:cNvSpPr/>
          <p:nvPr/>
        </p:nvSpPr>
        <p:spPr>
          <a:xfrm flipH="1" rot="18364800">
            <a:off x="8557920" y="496080"/>
            <a:ext cx="828000" cy="435960"/>
          </a:xfrm>
          <a:custGeom>
            <a:avLst/>
            <a:gdLst>
              <a:gd name="textAreaLeft" fmla="*/ 360 w 828000"/>
              <a:gd name="textAreaRight" fmla="*/ 828720 w 828000"/>
              <a:gd name="textAreaTop" fmla="*/ 0 h 435960"/>
              <a:gd name="textAreaBottom" fmla="*/ 436320 h 435960"/>
            </a:gdLst>
            <a:ahLst/>
            <a:rect l="textAreaLeft" t="textAreaTop" r="textAreaRight" b="textAreaBottom"/>
            <a:pathLst>
              <a:path w="17162" h="9040">
                <a:moveTo>
                  <a:pt x="16106" y="1"/>
                </a:moveTo>
                <a:cubicBezTo>
                  <a:pt x="16013" y="1"/>
                  <a:pt x="15919" y="15"/>
                  <a:pt x="15833" y="44"/>
                </a:cubicBezTo>
                <a:cubicBezTo>
                  <a:pt x="15118" y="286"/>
                  <a:pt x="14527" y="1398"/>
                  <a:pt x="13783" y="2420"/>
                </a:cubicBezTo>
                <a:cubicBezTo>
                  <a:pt x="13146" y="2887"/>
                  <a:pt x="12490" y="3325"/>
                  <a:pt x="11816" y="3736"/>
                </a:cubicBezTo>
                <a:cubicBezTo>
                  <a:pt x="12281" y="3366"/>
                  <a:pt x="12824" y="2840"/>
                  <a:pt x="12930" y="2339"/>
                </a:cubicBezTo>
                <a:cubicBezTo>
                  <a:pt x="12967" y="2162"/>
                  <a:pt x="12934" y="1962"/>
                  <a:pt x="12805" y="1837"/>
                </a:cubicBezTo>
                <a:cubicBezTo>
                  <a:pt x="12720" y="1755"/>
                  <a:pt x="12605" y="1718"/>
                  <a:pt x="12487" y="1718"/>
                </a:cubicBezTo>
                <a:cubicBezTo>
                  <a:pt x="12352" y="1718"/>
                  <a:pt x="12211" y="1766"/>
                  <a:pt x="12102" y="1847"/>
                </a:cubicBezTo>
                <a:cubicBezTo>
                  <a:pt x="11628" y="2201"/>
                  <a:pt x="11467" y="3188"/>
                  <a:pt x="11154" y="4126"/>
                </a:cubicBezTo>
                <a:cubicBezTo>
                  <a:pt x="10686" y="4394"/>
                  <a:pt x="10211" y="4648"/>
                  <a:pt x="9728" y="4888"/>
                </a:cubicBezTo>
                <a:cubicBezTo>
                  <a:pt x="10190" y="4522"/>
                  <a:pt x="10842" y="3911"/>
                  <a:pt x="10894" y="3343"/>
                </a:cubicBezTo>
                <a:cubicBezTo>
                  <a:pt x="10909" y="3172"/>
                  <a:pt x="10855" y="2984"/>
                  <a:pt x="10717" y="2880"/>
                </a:cubicBezTo>
                <a:cubicBezTo>
                  <a:pt x="10643" y="2824"/>
                  <a:pt x="10554" y="2799"/>
                  <a:pt x="10463" y="2799"/>
                </a:cubicBezTo>
                <a:cubicBezTo>
                  <a:pt x="10314" y="2799"/>
                  <a:pt x="10159" y="2865"/>
                  <a:pt x="10048" y="2970"/>
                </a:cubicBezTo>
                <a:cubicBezTo>
                  <a:pt x="9639" y="3357"/>
                  <a:pt x="9497" y="4185"/>
                  <a:pt x="9299" y="5097"/>
                </a:cubicBezTo>
                <a:cubicBezTo>
                  <a:pt x="8794" y="5338"/>
                  <a:pt x="8282" y="5565"/>
                  <a:pt x="7764" y="5775"/>
                </a:cubicBezTo>
                <a:cubicBezTo>
                  <a:pt x="8039" y="5595"/>
                  <a:pt x="8387" y="5357"/>
                  <a:pt x="8680" y="5122"/>
                </a:cubicBezTo>
                <a:cubicBezTo>
                  <a:pt x="9433" y="4519"/>
                  <a:pt x="9079" y="3951"/>
                  <a:pt x="8939" y="3819"/>
                </a:cubicBezTo>
                <a:cubicBezTo>
                  <a:pt x="8854" y="3738"/>
                  <a:pt x="8733" y="3686"/>
                  <a:pt x="8594" y="3686"/>
                </a:cubicBezTo>
                <a:cubicBezTo>
                  <a:pt x="8344" y="3686"/>
                  <a:pt x="8035" y="3855"/>
                  <a:pt x="7775" y="4329"/>
                </a:cubicBezTo>
                <a:cubicBezTo>
                  <a:pt x="7394" y="5023"/>
                  <a:pt x="7307" y="5698"/>
                  <a:pt x="7284" y="5965"/>
                </a:cubicBezTo>
                <a:cubicBezTo>
                  <a:pt x="6668" y="6203"/>
                  <a:pt x="6043" y="6420"/>
                  <a:pt x="5411" y="6614"/>
                </a:cubicBezTo>
                <a:cubicBezTo>
                  <a:pt x="5704" y="6425"/>
                  <a:pt x="6096" y="6160"/>
                  <a:pt x="6423" y="5897"/>
                </a:cubicBezTo>
                <a:cubicBezTo>
                  <a:pt x="7198" y="5277"/>
                  <a:pt x="6834" y="4693"/>
                  <a:pt x="6690" y="4557"/>
                </a:cubicBezTo>
                <a:cubicBezTo>
                  <a:pt x="6603" y="4474"/>
                  <a:pt x="6478" y="4421"/>
                  <a:pt x="6335" y="4421"/>
                </a:cubicBezTo>
                <a:cubicBezTo>
                  <a:pt x="6078" y="4421"/>
                  <a:pt x="5760" y="4594"/>
                  <a:pt x="5493" y="5081"/>
                </a:cubicBezTo>
                <a:cubicBezTo>
                  <a:pt x="5112" y="5776"/>
                  <a:pt x="5015" y="6452"/>
                  <a:pt x="4990" y="6741"/>
                </a:cubicBezTo>
                <a:cubicBezTo>
                  <a:pt x="4325" y="6934"/>
                  <a:pt x="3655" y="7104"/>
                  <a:pt x="2978" y="7249"/>
                </a:cubicBezTo>
                <a:cubicBezTo>
                  <a:pt x="3314" y="7096"/>
                  <a:pt x="3744" y="6887"/>
                  <a:pt x="4113" y="6672"/>
                </a:cubicBezTo>
                <a:cubicBezTo>
                  <a:pt x="5036" y="6135"/>
                  <a:pt x="4743" y="5455"/>
                  <a:pt x="4611" y="5286"/>
                </a:cubicBezTo>
                <a:cubicBezTo>
                  <a:pt x="4515" y="5165"/>
                  <a:pt x="4356" y="5079"/>
                  <a:pt x="4161" y="5079"/>
                </a:cubicBezTo>
                <a:cubicBezTo>
                  <a:pt x="3901" y="5079"/>
                  <a:pt x="3576" y="5231"/>
                  <a:pt x="3255" y="5655"/>
                </a:cubicBezTo>
                <a:cubicBezTo>
                  <a:pt x="2730" y="6345"/>
                  <a:pt x="2523" y="7062"/>
                  <a:pt x="2451" y="7357"/>
                </a:cubicBezTo>
                <a:cubicBezTo>
                  <a:pt x="1653" y="7511"/>
                  <a:pt x="851" y="7631"/>
                  <a:pt x="45" y="7716"/>
                </a:cubicBezTo>
                <a:cubicBezTo>
                  <a:pt x="34" y="7768"/>
                  <a:pt x="20" y="7818"/>
                  <a:pt x="1" y="7868"/>
                </a:cubicBezTo>
                <a:lnTo>
                  <a:pt x="0" y="7871"/>
                </a:lnTo>
                <a:cubicBezTo>
                  <a:pt x="520" y="7818"/>
                  <a:pt x="1037" y="7751"/>
                  <a:pt x="1553" y="7668"/>
                </a:cubicBezTo>
                <a:cubicBezTo>
                  <a:pt x="1872" y="7617"/>
                  <a:pt x="2192" y="7562"/>
                  <a:pt x="2510" y="7499"/>
                </a:cubicBezTo>
                <a:cubicBezTo>
                  <a:pt x="2845" y="7855"/>
                  <a:pt x="4038" y="9039"/>
                  <a:pt x="5092" y="9039"/>
                </a:cubicBezTo>
                <a:cubicBezTo>
                  <a:pt x="5149" y="9039"/>
                  <a:pt x="5207" y="9036"/>
                  <a:pt x="5264" y="9028"/>
                </a:cubicBezTo>
                <a:cubicBezTo>
                  <a:pt x="5512" y="8995"/>
                  <a:pt x="5761" y="8859"/>
                  <a:pt x="5867" y="8631"/>
                </a:cubicBezTo>
                <a:cubicBezTo>
                  <a:pt x="6017" y="8309"/>
                  <a:pt x="5831" y="7911"/>
                  <a:pt x="5538" y="7714"/>
                </a:cubicBezTo>
                <a:cubicBezTo>
                  <a:pt x="5120" y="7430"/>
                  <a:pt x="4091" y="7373"/>
                  <a:pt x="3329" y="7373"/>
                </a:cubicBezTo>
                <a:cubicBezTo>
                  <a:pt x="3255" y="7373"/>
                  <a:pt x="3184" y="7373"/>
                  <a:pt x="3116" y="7374"/>
                </a:cubicBezTo>
                <a:cubicBezTo>
                  <a:pt x="3790" y="7227"/>
                  <a:pt x="4458" y="7056"/>
                  <a:pt x="5119" y="6862"/>
                </a:cubicBezTo>
                <a:cubicBezTo>
                  <a:pt x="5408" y="7104"/>
                  <a:pt x="6404" y="7886"/>
                  <a:pt x="7245" y="7886"/>
                </a:cubicBezTo>
                <a:cubicBezTo>
                  <a:pt x="7343" y="7886"/>
                  <a:pt x="7439" y="7875"/>
                  <a:pt x="7532" y="7851"/>
                </a:cubicBezTo>
                <a:cubicBezTo>
                  <a:pt x="7734" y="7800"/>
                  <a:pt x="7924" y="7663"/>
                  <a:pt x="7989" y="7466"/>
                </a:cubicBezTo>
                <a:cubicBezTo>
                  <a:pt x="8080" y="7188"/>
                  <a:pt x="7889" y="6880"/>
                  <a:pt x="7630" y="6746"/>
                </a:cubicBezTo>
                <a:cubicBezTo>
                  <a:pt x="7440" y="6648"/>
                  <a:pt x="7125" y="6613"/>
                  <a:pt x="6779" y="6613"/>
                </a:cubicBezTo>
                <a:cubicBezTo>
                  <a:pt x="6403" y="6613"/>
                  <a:pt x="5990" y="6654"/>
                  <a:pt x="5661" y="6696"/>
                </a:cubicBezTo>
                <a:cubicBezTo>
                  <a:pt x="5942" y="6607"/>
                  <a:pt x="6221" y="6514"/>
                  <a:pt x="6500" y="6417"/>
                </a:cubicBezTo>
                <a:cubicBezTo>
                  <a:pt x="6820" y="6304"/>
                  <a:pt x="7136" y="6186"/>
                  <a:pt x="7452" y="6063"/>
                </a:cubicBezTo>
                <a:cubicBezTo>
                  <a:pt x="7785" y="6285"/>
                  <a:pt x="8887" y="6975"/>
                  <a:pt x="9733" y="6975"/>
                </a:cubicBezTo>
                <a:cubicBezTo>
                  <a:pt x="9841" y="6975"/>
                  <a:pt x="9945" y="6964"/>
                  <a:pt x="10042" y="6939"/>
                </a:cubicBezTo>
                <a:cubicBezTo>
                  <a:pt x="10239" y="6890"/>
                  <a:pt x="10425" y="6756"/>
                  <a:pt x="10489" y="6564"/>
                </a:cubicBezTo>
                <a:cubicBezTo>
                  <a:pt x="10579" y="6290"/>
                  <a:pt x="10391" y="5989"/>
                  <a:pt x="10137" y="5858"/>
                </a:cubicBezTo>
                <a:cubicBezTo>
                  <a:pt x="9912" y="5742"/>
                  <a:pt x="9631" y="5695"/>
                  <a:pt x="9308" y="5695"/>
                </a:cubicBezTo>
                <a:cubicBezTo>
                  <a:pt x="8905" y="5695"/>
                  <a:pt x="8438" y="5767"/>
                  <a:pt x="7933" y="5870"/>
                </a:cubicBezTo>
                <a:cubicBezTo>
                  <a:pt x="8581" y="5602"/>
                  <a:pt x="9218" y="5312"/>
                  <a:pt x="9843" y="5000"/>
                </a:cubicBezTo>
                <a:cubicBezTo>
                  <a:pt x="9985" y="5101"/>
                  <a:pt x="10372" y="5337"/>
                  <a:pt x="11299" y="5729"/>
                </a:cubicBezTo>
                <a:cubicBezTo>
                  <a:pt x="11509" y="5818"/>
                  <a:pt x="11688" y="5854"/>
                  <a:pt x="11841" y="5854"/>
                </a:cubicBezTo>
                <a:cubicBezTo>
                  <a:pt x="12340" y="5854"/>
                  <a:pt x="12549" y="5472"/>
                  <a:pt x="12588" y="5326"/>
                </a:cubicBezTo>
                <a:cubicBezTo>
                  <a:pt x="12676" y="5005"/>
                  <a:pt x="12430" y="4536"/>
                  <a:pt x="11577" y="4534"/>
                </a:cubicBezTo>
                <a:cubicBezTo>
                  <a:pt x="11191" y="4535"/>
                  <a:pt x="10807" y="4589"/>
                  <a:pt x="10435" y="4694"/>
                </a:cubicBezTo>
                <a:cubicBezTo>
                  <a:pt x="10676" y="4567"/>
                  <a:pt x="10914" y="4437"/>
                  <a:pt x="11150" y="4302"/>
                </a:cubicBezTo>
                <a:cubicBezTo>
                  <a:pt x="11270" y="4234"/>
                  <a:pt x="11390" y="4164"/>
                  <a:pt x="11509" y="4094"/>
                </a:cubicBezTo>
                <a:cubicBezTo>
                  <a:pt x="11795" y="4171"/>
                  <a:pt x="12565" y="4358"/>
                  <a:pt x="13278" y="4358"/>
                </a:cubicBezTo>
                <a:cubicBezTo>
                  <a:pt x="13662" y="4358"/>
                  <a:pt x="14031" y="4303"/>
                  <a:pt x="14299" y="4148"/>
                </a:cubicBezTo>
                <a:cubicBezTo>
                  <a:pt x="14472" y="4047"/>
                  <a:pt x="14614" y="3869"/>
                  <a:pt x="14621" y="3668"/>
                </a:cubicBezTo>
                <a:cubicBezTo>
                  <a:pt x="14633" y="3386"/>
                  <a:pt x="14372" y="3150"/>
                  <a:pt x="14095" y="3095"/>
                </a:cubicBezTo>
                <a:cubicBezTo>
                  <a:pt x="14035" y="3083"/>
                  <a:pt x="13973" y="3077"/>
                  <a:pt x="13908" y="3077"/>
                </a:cubicBezTo>
                <a:cubicBezTo>
                  <a:pt x="13418" y="3077"/>
                  <a:pt x="12792" y="3401"/>
                  <a:pt x="12108" y="3733"/>
                </a:cubicBezTo>
                <a:cubicBezTo>
                  <a:pt x="12698" y="3365"/>
                  <a:pt x="13273" y="2978"/>
                  <a:pt x="13831" y="2570"/>
                </a:cubicBezTo>
                <a:cubicBezTo>
                  <a:pt x="14579" y="2362"/>
                  <a:pt x="17162" y="1549"/>
                  <a:pt x="16711" y="319"/>
                </a:cubicBezTo>
                <a:cubicBezTo>
                  <a:pt x="16599" y="104"/>
                  <a:pt x="16353" y="1"/>
                  <a:pt x="16106" y="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27" name="Google Shape;386;p16"/>
          <p:cNvSpPr/>
          <p:nvPr/>
        </p:nvSpPr>
        <p:spPr>
          <a:xfrm flipH="1" rot="18364800">
            <a:off x="8358480" y="90720"/>
            <a:ext cx="897120" cy="840960"/>
          </a:xfrm>
          <a:custGeom>
            <a:avLst/>
            <a:gdLst>
              <a:gd name="textAreaLeft" fmla="*/ 360 w 897120"/>
              <a:gd name="textAreaRight" fmla="*/ 897840 w 897120"/>
              <a:gd name="textAreaTop" fmla="*/ 0 h 840960"/>
              <a:gd name="textAreaBottom" fmla="*/ 841320 h 840960"/>
            </a:gdLst>
            <a:ahLst/>
            <a:rect l="textAreaLeft" t="textAreaTop" r="textAreaRight" b="textAreaBottom"/>
            <a:pathLst>
              <a:path w="18594" h="17423">
                <a:moveTo>
                  <a:pt x="17543" y="0"/>
                </a:moveTo>
                <a:cubicBezTo>
                  <a:pt x="16219" y="0"/>
                  <a:pt x="14492" y="2057"/>
                  <a:pt x="13951" y="2747"/>
                </a:cubicBezTo>
                <a:cubicBezTo>
                  <a:pt x="13143" y="3236"/>
                  <a:pt x="12353" y="3756"/>
                  <a:pt x="11579" y="4308"/>
                </a:cubicBezTo>
                <a:cubicBezTo>
                  <a:pt x="12460" y="3529"/>
                  <a:pt x="13287" y="2838"/>
                  <a:pt x="13428" y="2139"/>
                </a:cubicBezTo>
                <a:cubicBezTo>
                  <a:pt x="13504" y="1759"/>
                  <a:pt x="13344" y="1306"/>
                  <a:pt x="12982" y="1172"/>
                </a:cubicBezTo>
                <a:cubicBezTo>
                  <a:pt x="12908" y="1144"/>
                  <a:pt x="12830" y="1132"/>
                  <a:pt x="12753" y="1132"/>
                </a:cubicBezTo>
                <a:cubicBezTo>
                  <a:pt x="12559" y="1132"/>
                  <a:pt x="12363" y="1209"/>
                  <a:pt x="12206" y="1327"/>
                </a:cubicBezTo>
                <a:cubicBezTo>
                  <a:pt x="11247" y="2056"/>
                  <a:pt x="10891" y="4253"/>
                  <a:pt x="10808" y="4872"/>
                </a:cubicBezTo>
                <a:cubicBezTo>
                  <a:pt x="10657" y="4986"/>
                  <a:pt x="10507" y="5101"/>
                  <a:pt x="10357" y="5217"/>
                </a:cubicBezTo>
                <a:cubicBezTo>
                  <a:pt x="10065" y="5444"/>
                  <a:pt x="9775" y="5675"/>
                  <a:pt x="9488" y="5911"/>
                </a:cubicBezTo>
                <a:cubicBezTo>
                  <a:pt x="9757" y="5569"/>
                  <a:pt x="10060" y="5112"/>
                  <a:pt x="10290" y="4555"/>
                </a:cubicBezTo>
                <a:cubicBezTo>
                  <a:pt x="10736" y="3479"/>
                  <a:pt x="10274" y="2922"/>
                  <a:pt x="9823" y="2863"/>
                </a:cubicBezTo>
                <a:cubicBezTo>
                  <a:pt x="9799" y="2860"/>
                  <a:pt x="9771" y="2858"/>
                  <a:pt x="9739" y="2858"/>
                </a:cubicBezTo>
                <a:cubicBezTo>
                  <a:pt x="9402" y="2858"/>
                  <a:pt x="8630" y="3061"/>
                  <a:pt x="8636" y="4278"/>
                </a:cubicBezTo>
                <a:cubicBezTo>
                  <a:pt x="8644" y="5653"/>
                  <a:pt x="8739" y="6264"/>
                  <a:pt x="8792" y="6497"/>
                </a:cubicBezTo>
                <a:cubicBezTo>
                  <a:pt x="8069" y="7121"/>
                  <a:pt x="7369" y="7770"/>
                  <a:pt x="6691" y="8447"/>
                </a:cubicBezTo>
                <a:cubicBezTo>
                  <a:pt x="7402" y="7397"/>
                  <a:pt x="7928" y="6448"/>
                  <a:pt x="7865" y="5675"/>
                </a:cubicBezTo>
                <a:cubicBezTo>
                  <a:pt x="7833" y="5285"/>
                  <a:pt x="7551" y="4891"/>
                  <a:pt x="7160" y="4861"/>
                </a:cubicBezTo>
                <a:cubicBezTo>
                  <a:pt x="7144" y="4860"/>
                  <a:pt x="7127" y="4859"/>
                  <a:pt x="7111" y="4859"/>
                </a:cubicBezTo>
                <a:cubicBezTo>
                  <a:pt x="6853" y="4859"/>
                  <a:pt x="6607" y="5018"/>
                  <a:pt x="6450" y="5226"/>
                </a:cubicBezTo>
                <a:cubicBezTo>
                  <a:pt x="5720" y="6198"/>
                  <a:pt x="6076" y="8347"/>
                  <a:pt x="6194" y="8952"/>
                </a:cubicBezTo>
                <a:cubicBezTo>
                  <a:pt x="5874" y="9285"/>
                  <a:pt x="5558" y="9623"/>
                  <a:pt x="5249" y="9967"/>
                </a:cubicBezTo>
                <a:cubicBezTo>
                  <a:pt x="4980" y="10266"/>
                  <a:pt x="4715" y="10570"/>
                  <a:pt x="4455" y="10877"/>
                </a:cubicBezTo>
                <a:cubicBezTo>
                  <a:pt x="4890" y="10122"/>
                  <a:pt x="5478" y="8976"/>
                  <a:pt x="5427" y="8369"/>
                </a:cubicBezTo>
                <a:cubicBezTo>
                  <a:pt x="5394" y="7971"/>
                  <a:pt x="5106" y="7568"/>
                  <a:pt x="4708" y="7538"/>
                </a:cubicBezTo>
                <a:cubicBezTo>
                  <a:pt x="4691" y="7537"/>
                  <a:pt x="4675" y="7536"/>
                  <a:pt x="4659" y="7536"/>
                </a:cubicBezTo>
                <a:cubicBezTo>
                  <a:pt x="4394" y="7536"/>
                  <a:pt x="4143" y="7698"/>
                  <a:pt x="3983" y="7911"/>
                </a:cubicBezTo>
                <a:cubicBezTo>
                  <a:pt x="3234" y="8909"/>
                  <a:pt x="3791" y="10925"/>
                  <a:pt x="3963" y="11473"/>
                </a:cubicBezTo>
                <a:cubicBezTo>
                  <a:pt x="3368" y="12205"/>
                  <a:pt x="2802" y="12958"/>
                  <a:pt x="2263" y="13730"/>
                </a:cubicBezTo>
                <a:cubicBezTo>
                  <a:pt x="2681" y="12763"/>
                  <a:pt x="3260" y="11239"/>
                  <a:pt x="3109" y="10497"/>
                </a:cubicBezTo>
                <a:cubicBezTo>
                  <a:pt x="3014" y="10035"/>
                  <a:pt x="2626" y="9600"/>
                  <a:pt x="2156" y="9600"/>
                </a:cubicBezTo>
                <a:cubicBezTo>
                  <a:pt x="2146" y="9600"/>
                  <a:pt x="2136" y="9600"/>
                  <a:pt x="2125" y="9601"/>
                </a:cubicBezTo>
                <a:cubicBezTo>
                  <a:pt x="1783" y="9615"/>
                  <a:pt x="1479" y="9856"/>
                  <a:pt x="1308" y="10153"/>
                </a:cubicBezTo>
                <a:cubicBezTo>
                  <a:pt x="552" y="11454"/>
                  <a:pt x="1500" y="13785"/>
                  <a:pt x="1789" y="14427"/>
                </a:cubicBezTo>
                <a:cubicBezTo>
                  <a:pt x="1543" y="14796"/>
                  <a:pt x="1303" y="15169"/>
                  <a:pt x="1072" y="15546"/>
                </a:cubicBezTo>
                <a:cubicBezTo>
                  <a:pt x="697" y="16153"/>
                  <a:pt x="340" y="16770"/>
                  <a:pt x="0" y="17396"/>
                </a:cubicBezTo>
                <a:lnTo>
                  <a:pt x="4" y="17396"/>
                </a:lnTo>
                <a:cubicBezTo>
                  <a:pt x="77" y="17399"/>
                  <a:pt x="149" y="17408"/>
                  <a:pt x="220" y="17422"/>
                </a:cubicBezTo>
                <a:cubicBezTo>
                  <a:pt x="750" y="16450"/>
                  <a:pt x="1322" y="15502"/>
                  <a:pt x="1937" y="14577"/>
                </a:cubicBezTo>
                <a:cubicBezTo>
                  <a:pt x="2141" y="14609"/>
                  <a:pt x="2495" y="14654"/>
                  <a:pt x="2940" y="14654"/>
                </a:cubicBezTo>
                <a:cubicBezTo>
                  <a:pt x="3388" y="14654"/>
                  <a:pt x="3929" y="14609"/>
                  <a:pt x="4504" y="14459"/>
                </a:cubicBezTo>
                <a:cubicBezTo>
                  <a:pt x="5735" y="14139"/>
                  <a:pt x="5922" y="13372"/>
                  <a:pt x="5681" y="12942"/>
                </a:cubicBezTo>
                <a:cubicBezTo>
                  <a:pt x="5588" y="12778"/>
                  <a:pt x="5264" y="12418"/>
                  <a:pt x="4734" y="12418"/>
                </a:cubicBezTo>
                <a:cubicBezTo>
                  <a:pt x="4441" y="12418"/>
                  <a:pt x="4086" y="12528"/>
                  <a:pt x="3673" y="12842"/>
                </a:cubicBezTo>
                <a:cubicBezTo>
                  <a:pt x="3208" y="13194"/>
                  <a:pt x="2719" y="13627"/>
                  <a:pt x="2350" y="13969"/>
                </a:cubicBezTo>
                <a:cubicBezTo>
                  <a:pt x="2887" y="13193"/>
                  <a:pt x="3453" y="12436"/>
                  <a:pt x="4047" y="11700"/>
                </a:cubicBezTo>
                <a:cubicBezTo>
                  <a:pt x="4354" y="11797"/>
                  <a:pt x="5007" y="11970"/>
                  <a:pt x="5818" y="11970"/>
                </a:cubicBezTo>
                <a:cubicBezTo>
                  <a:pt x="6006" y="11970"/>
                  <a:pt x="6201" y="11961"/>
                  <a:pt x="6403" y="11939"/>
                </a:cubicBezTo>
                <a:cubicBezTo>
                  <a:pt x="7578" y="11814"/>
                  <a:pt x="7857" y="11135"/>
                  <a:pt x="7694" y="10705"/>
                </a:cubicBezTo>
                <a:cubicBezTo>
                  <a:pt x="7625" y="10524"/>
                  <a:pt x="7327" y="10081"/>
                  <a:pt x="6728" y="10081"/>
                </a:cubicBezTo>
                <a:cubicBezTo>
                  <a:pt x="6489" y="10081"/>
                  <a:pt x="6202" y="10151"/>
                  <a:pt x="5863" y="10337"/>
                </a:cubicBezTo>
                <a:cubicBezTo>
                  <a:pt x="5361" y="10611"/>
                  <a:pt x="4821" y="10966"/>
                  <a:pt x="4427" y="11236"/>
                </a:cubicBezTo>
                <a:cubicBezTo>
                  <a:pt x="5005" y="10542"/>
                  <a:pt x="5605" y="9868"/>
                  <a:pt x="6231" y="9215"/>
                </a:cubicBezTo>
                <a:cubicBezTo>
                  <a:pt x="6515" y="9306"/>
                  <a:pt x="7166" y="9487"/>
                  <a:pt x="7983" y="9487"/>
                </a:cubicBezTo>
                <a:cubicBezTo>
                  <a:pt x="8165" y="9487"/>
                  <a:pt x="8355" y="9478"/>
                  <a:pt x="8551" y="9457"/>
                </a:cubicBezTo>
                <a:cubicBezTo>
                  <a:pt x="9693" y="9335"/>
                  <a:pt x="9964" y="8674"/>
                  <a:pt x="9807" y="8258"/>
                </a:cubicBezTo>
                <a:cubicBezTo>
                  <a:pt x="9740" y="8081"/>
                  <a:pt x="9449" y="7650"/>
                  <a:pt x="8867" y="7650"/>
                </a:cubicBezTo>
                <a:cubicBezTo>
                  <a:pt x="8635" y="7650"/>
                  <a:pt x="8356" y="7719"/>
                  <a:pt x="8027" y="7899"/>
                </a:cubicBezTo>
                <a:cubicBezTo>
                  <a:pt x="7576" y="8146"/>
                  <a:pt x="7094" y="8459"/>
                  <a:pt x="6721" y="8712"/>
                </a:cubicBezTo>
                <a:cubicBezTo>
                  <a:pt x="7260" y="8169"/>
                  <a:pt x="7814" y="7642"/>
                  <a:pt x="8384" y="7133"/>
                </a:cubicBezTo>
                <a:cubicBezTo>
                  <a:pt x="9221" y="7286"/>
                  <a:pt x="9997" y="7451"/>
                  <a:pt x="10631" y="7451"/>
                </a:cubicBezTo>
                <a:cubicBezTo>
                  <a:pt x="10946" y="7451"/>
                  <a:pt x="11225" y="7411"/>
                  <a:pt x="11459" y="7307"/>
                </a:cubicBezTo>
                <a:cubicBezTo>
                  <a:pt x="11765" y="7171"/>
                  <a:pt x="12008" y="6833"/>
                  <a:pt x="11924" y="6511"/>
                </a:cubicBezTo>
                <a:cubicBezTo>
                  <a:pt x="11865" y="6282"/>
                  <a:pt x="11658" y="6115"/>
                  <a:pt x="11432" y="6044"/>
                </a:cubicBezTo>
                <a:cubicBezTo>
                  <a:pt x="11301" y="6003"/>
                  <a:pt x="11158" y="5985"/>
                  <a:pt x="11008" y="5985"/>
                </a:cubicBezTo>
                <a:cubicBezTo>
                  <a:pt x="10309" y="5985"/>
                  <a:pt x="9452" y="6381"/>
                  <a:pt x="8872" y="6701"/>
                </a:cubicBezTo>
                <a:cubicBezTo>
                  <a:pt x="9429" y="6220"/>
                  <a:pt x="10000" y="5754"/>
                  <a:pt x="10582" y="5304"/>
                </a:cubicBezTo>
                <a:cubicBezTo>
                  <a:pt x="11428" y="5365"/>
                  <a:pt x="12266" y="5512"/>
                  <a:pt x="12945" y="5512"/>
                </a:cubicBezTo>
                <a:cubicBezTo>
                  <a:pt x="13348" y="5512"/>
                  <a:pt x="13695" y="5460"/>
                  <a:pt x="13954" y="5307"/>
                </a:cubicBezTo>
                <a:cubicBezTo>
                  <a:pt x="14254" y="5129"/>
                  <a:pt x="14463" y="4749"/>
                  <a:pt x="14336" y="4427"/>
                </a:cubicBezTo>
                <a:cubicBezTo>
                  <a:pt x="14247" y="4198"/>
                  <a:pt x="14012" y="4050"/>
                  <a:pt x="13769" y="4005"/>
                </a:cubicBezTo>
                <a:cubicBezTo>
                  <a:pt x="13681" y="3988"/>
                  <a:pt x="13588" y="3980"/>
                  <a:pt x="13492" y="3980"/>
                </a:cubicBezTo>
                <a:cubicBezTo>
                  <a:pt x="12842" y="3980"/>
                  <a:pt x="12042" y="4335"/>
                  <a:pt x="11423" y="4676"/>
                </a:cubicBezTo>
                <a:cubicBezTo>
                  <a:pt x="12294" y="4041"/>
                  <a:pt x="13191" y="3445"/>
                  <a:pt x="14114" y="2888"/>
                </a:cubicBezTo>
                <a:cubicBezTo>
                  <a:pt x="15793" y="2486"/>
                  <a:pt x="17507" y="2326"/>
                  <a:pt x="18186" y="1552"/>
                </a:cubicBezTo>
                <a:cubicBezTo>
                  <a:pt x="18488" y="1207"/>
                  <a:pt x="18593" y="649"/>
                  <a:pt x="18302" y="298"/>
                </a:cubicBezTo>
                <a:cubicBezTo>
                  <a:pt x="18076" y="89"/>
                  <a:pt x="17818" y="0"/>
                  <a:pt x="17543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128" name="Google Shape;387;p16"/>
          <p:cNvGrpSpPr/>
          <p:nvPr/>
        </p:nvGrpSpPr>
        <p:grpSpPr>
          <a:xfrm>
            <a:off x="-63720" y="4165200"/>
            <a:ext cx="889920" cy="1010880"/>
            <a:chOff x="-63720" y="4165200"/>
            <a:chExt cx="889920" cy="1010880"/>
          </a:xfrm>
        </p:grpSpPr>
        <p:sp>
          <p:nvSpPr>
            <p:cNvPr id="129" name="Google Shape;388;p16"/>
            <p:cNvSpPr/>
            <p:nvPr/>
          </p:nvSpPr>
          <p:spPr>
            <a:xfrm rot="4612800">
              <a:off x="-54720" y="4314960"/>
              <a:ext cx="872280" cy="710640"/>
            </a:xfrm>
            <a:custGeom>
              <a:avLst/>
              <a:gdLst>
                <a:gd name="textAreaLeft" fmla="*/ 0 w 872280"/>
                <a:gd name="textAreaRight" fmla="*/ 872640 w 872280"/>
                <a:gd name="textAreaTop" fmla="*/ 0 h 710640"/>
                <a:gd name="textAreaBottom" fmla="*/ 711000 h 710640"/>
              </a:gdLst>
              <a:ahLst/>
              <a:rect l="textAreaLeft" t="textAreaTop" r="textAreaRight" b="textAreaBottom"/>
              <a:pathLst>
                <a:path w="18494" h="15067">
                  <a:moveTo>
                    <a:pt x="1599" y="0"/>
                  </a:moveTo>
                  <a:cubicBezTo>
                    <a:pt x="1383" y="0"/>
                    <a:pt x="1201" y="51"/>
                    <a:pt x="1062" y="157"/>
                  </a:cubicBezTo>
                  <a:cubicBezTo>
                    <a:pt x="1" y="958"/>
                    <a:pt x="1883" y="4000"/>
                    <a:pt x="4652" y="4862"/>
                  </a:cubicBezTo>
                  <a:cubicBezTo>
                    <a:pt x="4448" y="4804"/>
                    <a:pt x="4236" y="4776"/>
                    <a:pt x="4030" y="4776"/>
                  </a:cubicBezTo>
                  <a:cubicBezTo>
                    <a:pt x="3409" y="4776"/>
                    <a:pt x="2843" y="5035"/>
                    <a:pt x="2727" y="5531"/>
                  </a:cubicBezTo>
                  <a:cubicBezTo>
                    <a:pt x="2566" y="6220"/>
                    <a:pt x="3430" y="6995"/>
                    <a:pt x="4892" y="6995"/>
                  </a:cubicBezTo>
                  <a:cubicBezTo>
                    <a:pt x="4904" y="6995"/>
                    <a:pt x="4915" y="6995"/>
                    <a:pt x="4927" y="6995"/>
                  </a:cubicBezTo>
                  <a:lnTo>
                    <a:pt x="4927" y="6995"/>
                  </a:lnTo>
                  <a:cubicBezTo>
                    <a:pt x="4507" y="7182"/>
                    <a:pt x="4169" y="7769"/>
                    <a:pt x="4632" y="8415"/>
                  </a:cubicBezTo>
                  <a:cubicBezTo>
                    <a:pt x="5434" y="9537"/>
                    <a:pt x="7906" y="9904"/>
                    <a:pt x="9555" y="10021"/>
                  </a:cubicBezTo>
                  <a:cubicBezTo>
                    <a:pt x="8905" y="10036"/>
                    <a:pt x="8301" y="10243"/>
                    <a:pt x="8231" y="10841"/>
                  </a:cubicBezTo>
                  <a:cubicBezTo>
                    <a:pt x="8074" y="12204"/>
                    <a:pt x="11066" y="12498"/>
                    <a:pt x="13060" y="12527"/>
                  </a:cubicBezTo>
                  <a:cubicBezTo>
                    <a:pt x="12702" y="12606"/>
                    <a:pt x="12389" y="12803"/>
                    <a:pt x="12339" y="13252"/>
                  </a:cubicBezTo>
                  <a:cubicBezTo>
                    <a:pt x="12160" y="14826"/>
                    <a:pt x="16474" y="14961"/>
                    <a:pt x="17836" y="15067"/>
                  </a:cubicBezTo>
                  <a:cubicBezTo>
                    <a:pt x="18494" y="10703"/>
                    <a:pt x="16498" y="7099"/>
                    <a:pt x="15079" y="7099"/>
                  </a:cubicBezTo>
                  <a:cubicBezTo>
                    <a:pt x="14872" y="7099"/>
                    <a:pt x="14678" y="7176"/>
                    <a:pt x="14505" y="7338"/>
                  </a:cubicBezTo>
                  <a:cubicBezTo>
                    <a:pt x="14353" y="7481"/>
                    <a:pt x="14274" y="7757"/>
                    <a:pt x="14289" y="8008"/>
                  </a:cubicBezTo>
                  <a:cubicBezTo>
                    <a:pt x="13696" y="6893"/>
                    <a:pt x="12676" y="5113"/>
                    <a:pt x="11715" y="4736"/>
                  </a:cubicBezTo>
                  <a:cubicBezTo>
                    <a:pt x="11543" y="4668"/>
                    <a:pt x="11384" y="4639"/>
                    <a:pt x="11241" y="4639"/>
                  </a:cubicBezTo>
                  <a:cubicBezTo>
                    <a:pt x="10614" y="4639"/>
                    <a:pt x="10277" y="5205"/>
                    <a:pt x="10287" y="5624"/>
                  </a:cubicBezTo>
                  <a:cubicBezTo>
                    <a:pt x="9512" y="3952"/>
                    <a:pt x="8122" y="2530"/>
                    <a:pt x="7311" y="2255"/>
                  </a:cubicBezTo>
                  <a:cubicBezTo>
                    <a:pt x="7156" y="2202"/>
                    <a:pt x="7009" y="2179"/>
                    <a:pt x="6874" y="2179"/>
                  </a:cubicBezTo>
                  <a:cubicBezTo>
                    <a:pt x="6196" y="2179"/>
                    <a:pt x="5796" y="2767"/>
                    <a:pt x="6019" y="3214"/>
                  </a:cubicBezTo>
                  <a:cubicBezTo>
                    <a:pt x="4454" y="1184"/>
                    <a:pt x="2637" y="0"/>
                    <a:pt x="1599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0" name="Google Shape;389;p16"/>
            <p:cNvSpPr/>
            <p:nvPr/>
          </p:nvSpPr>
          <p:spPr>
            <a:xfrm rot="4612800">
              <a:off x="18720" y="4392000"/>
              <a:ext cx="728280" cy="594000"/>
            </a:xfrm>
            <a:custGeom>
              <a:avLst/>
              <a:gdLst>
                <a:gd name="textAreaLeft" fmla="*/ 0 w 728280"/>
                <a:gd name="textAreaRight" fmla="*/ 728640 w 728280"/>
                <a:gd name="textAreaTop" fmla="*/ 0 h 594000"/>
                <a:gd name="textAreaBottom" fmla="*/ 594360 h 594000"/>
              </a:gdLst>
              <a:ahLst/>
              <a:rect l="textAreaLeft" t="textAreaTop" r="textAreaRight" b="textAreaBottom"/>
              <a:pathLst>
                <a:path w="15438" h="12595">
                  <a:moveTo>
                    <a:pt x="94" y="1"/>
                  </a:moveTo>
                  <a:cubicBezTo>
                    <a:pt x="72" y="1"/>
                    <a:pt x="50" y="9"/>
                    <a:pt x="34" y="26"/>
                  </a:cubicBezTo>
                  <a:cubicBezTo>
                    <a:pt x="1" y="60"/>
                    <a:pt x="3" y="115"/>
                    <a:pt x="38" y="147"/>
                  </a:cubicBezTo>
                  <a:cubicBezTo>
                    <a:pt x="2999" y="3024"/>
                    <a:pt x="5522" y="4658"/>
                    <a:pt x="7749" y="6099"/>
                  </a:cubicBezTo>
                  <a:cubicBezTo>
                    <a:pt x="10455" y="7852"/>
                    <a:pt x="12792" y="9365"/>
                    <a:pt x="15262" y="12562"/>
                  </a:cubicBezTo>
                  <a:cubicBezTo>
                    <a:pt x="15277" y="12583"/>
                    <a:pt x="15302" y="12594"/>
                    <a:pt x="15328" y="12594"/>
                  </a:cubicBezTo>
                  <a:cubicBezTo>
                    <a:pt x="15398" y="12594"/>
                    <a:pt x="15438" y="12515"/>
                    <a:pt x="15395" y="12459"/>
                  </a:cubicBezTo>
                  <a:cubicBezTo>
                    <a:pt x="12908" y="9238"/>
                    <a:pt x="10559" y="7718"/>
                    <a:pt x="7840" y="5958"/>
                  </a:cubicBezTo>
                  <a:cubicBezTo>
                    <a:pt x="5621" y="4520"/>
                    <a:pt x="3104" y="2892"/>
                    <a:pt x="155" y="27"/>
                  </a:cubicBezTo>
                  <a:cubicBezTo>
                    <a:pt x="138" y="9"/>
                    <a:pt x="116" y="1"/>
                    <a:pt x="9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1" name="Google Shape;390;p16"/>
            <p:cNvSpPr/>
            <p:nvPr/>
          </p:nvSpPr>
          <p:spPr>
            <a:xfrm rot="4612800">
              <a:off x="474120" y="4517280"/>
              <a:ext cx="83160" cy="115560"/>
            </a:xfrm>
            <a:custGeom>
              <a:avLst/>
              <a:gdLst>
                <a:gd name="textAreaLeft" fmla="*/ 0 w 83160"/>
                <a:gd name="textAreaRight" fmla="*/ 83520 w 8316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1768" h="2458">
                  <a:moveTo>
                    <a:pt x="115" y="0"/>
                  </a:moveTo>
                  <a:cubicBezTo>
                    <a:pt x="57" y="0"/>
                    <a:pt x="1" y="65"/>
                    <a:pt x="42" y="131"/>
                  </a:cubicBezTo>
                  <a:lnTo>
                    <a:pt x="1602" y="2421"/>
                  </a:lnTo>
                  <a:cubicBezTo>
                    <a:pt x="1618" y="2444"/>
                    <a:pt x="1645" y="2458"/>
                    <a:pt x="1672" y="2458"/>
                  </a:cubicBezTo>
                  <a:cubicBezTo>
                    <a:pt x="1689" y="2458"/>
                    <a:pt x="1706" y="2452"/>
                    <a:pt x="1719" y="2443"/>
                  </a:cubicBezTo>
                  <a:cubicBezTo>
                    <a:pt x="1757" y="2417"/>
                    <a:pt x="1768" y="2364"/>
                    <a:pt x="1742" y="2326"/>
                  </a:cubicBezTo>
                  <a:lnTo>
                    <a:pt x="182" y="36"/>
                  </a:lnTo>
                  <a:cubicBezTo>
                    <a:pt x="163" y="11"/>
                    <a:pt x="139" y="0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7960" bIns="57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2" name="Google Shape;391;p16"/>
            <p:cNvSpPr/>
            <p:nvPr/>
          </p:nvSpPr>
          <p:spPr>
            <a:xfrm rot="4612800">
              <a:off x="403200" y="4738320"/>
              <a:ext cx="75600" cy="114120"/>
            </a:xfrm>
            <a:custGeom>
              <a:avLst/>
              <a:gdLst>
                <a:gd name="textAreaLeft" fmla="*/ 0 w 75600"/>
                <a:gd name="textAreaRight" fmla="*/ 75960 w 75600"/>
                <a:gd name="textAreaTop" fmla="*/ 0 h 114120"/>
                <a:gd name="textAreaBottom" fmla="*/ 114480 h 114120"/>
              </a:gdLst>
              <a:ahLst/>
              <a:rect l="textAreaLeft" t="textAreaTop" r="textAreaRight" b="textAreaBottom"/>
              <a:pathLst>
                <a:path w="1610" h="2424">
                  <a:moveTo>
                    <a:pt x="95" y="1"/>
                  </a:moveTo>
                  <a:cubicBezTo>
                    <a:pt x="78" y="1"/>
                    <a:pt x="61" y="6"/>
                    <a:pt x="45" y="17"/>
                  </a:cubicBezTo>
                  <a:cubicBezTo>
                    <a:pt x="8" y="45"/>
                    <a:pt x="1" y="97"/>
                    <a:pt x="28" y="135"/>
                  </a:cubicBezTo>
                  <a:cubicBezTo>
                    <a:pt x="553" y="846"/>
                    <a:pt x="1021" y="1595"/>
                    <a:pt x="1430" y="2378"/>
                  </a:cubicBezTo>
                  <a:cubicBezTo>
                    <a:pt x="1445" y="2406"/>
                    <a:pt x="1474" y="2423"/>
                    <a:pt x="1505" y="2423"/>
                  </a:cubicBezTo>
                  <a:lnTo>
                    <a:pt x="1505" y="2422"/>
                  </a:lnTo>
                  <a:cubicBezTo>
                    <a:pt x="1568" y="2422"/>
                    <a:pt x="1609" y="2355"/>
                    <a:pt x="1579" y="2299"/>
                  </a:cubicBezTo>
                  <a:cubicBezTo>
                    <a:pt x="1166" y="1509"/>
                    <a:pt x="693" y="753"/>
                    <a:pt x="163" y="35"/>
                  </a:cubicBezTo>
                  <a:cubicBezTo>
                    <a:pt x="147" y="12"/>
                    <a:pt x="121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7240" bIns="57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3" name="Google Shape;392;p16"/>
            <p:cNvSpPr/>
            <p:nvPr/>
          </p:nvSpPr>
          <p:spPr>
            <a:xfrm rot="4612800">
              <a:off x="313200" y="4923000"/>
              <a:ext cx="43560" cy="154080"/>
            </a:xfrm>
            <a:custGeom>
              <a:avLst/>
              <a:gdLst>
                <a:gd name="textAreaLeft" fmla="*/ 0 w 43560"/>
                <a:gd name="textAreaRight" fmla="*/ 43920 w 43560"/>
                <a:gd name="textAreaTop" fmla="*/ 0 h 154080"/>
                <a:gd name="textAreaBottom" fmla="*/ 154440 h 154080"/>
              </a:gdLst>
              <a:ahLst/>
              <a:rect l="textAreaLeft" t="textAreaTop" r="textAreaRight" b="textAreaBottom"/>
              <a:pathLst>
                <a:path w="931" h="3272">
                  <a:moveTo>
                    <a:pt x="96" y="1"/>
                  </a:moveTo>
                  <a:cubicBezTo>
                    <a:pt x="83" y="1"/>
                    <a:pt x="70" y="3"/>
                    <a:pt x="58" y="10"/>
                  </a:cubicBezTo>
                  <a:cubicBezTo>
                    <a:pt x="17" y="31"/>
                    <a:pt x="0" y="82"/>
                    <a:pt x="22" y="123"/>
                  </a:cubicBezTo>
                  <a:cubicBezTo>
                    <a:pt x="503" y="1073"/>
                    <a:pt x="757" y="2122"/>
                    <a:pt x="762" y="3187"/>
                  </a:cubicBezTo>
                  <a:cubicBezTo>
                    <a:pt x="762" y="3233"/>
                    <a:pt x="799" y="3271"/>
                    <a:pt x="846" y="3271"/>
                  </a:cubicBezTo>
                  <a:cubicBezTo>
                    <a:pt x="893" y="3271"/>
                    <a:pt x="931" y="3233"/>
                    <a:pt x="931" y="3186"/>
                  </a:cubicBezTo>
                  <a:cubicBezTo>
                    <a:pt x="926" y="2095"/>
                    <a:pt x="666" y="1020"/>
                    <a:pt x="171" y="47"/>
                  </a:cubicBezTo>
                  <a:cubicBezTo>
                    <a:pt x="156" y="17"/>
                    <a:pt x="127" y="1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7040" bIns="77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4" name="Google Shape;393;p16"/>
            <p:cNvSpPr/>
            <p:nvPr/>
          </p:nvSpPr>
          <p:spPr>
            <a:xfrm rot="4612800">
              <a:off x="344880" y="4462920"/>
              <a:ext cx="132480" cy="23040"/>
            </a:xfrm>
            <a:custGeom>
              <a:avLst/>
              <a:gdLst>
                <a:gd name="textAreaLeft" fmla="*/ 0 w 132480"/>
                <a:gd name="textAreaRight" fmla="*/ 132840 w 132480"/>
                <a:gd name="textAreaTop" fmla="*/ 0 h 23040"/>
                <a:gd name="textAreaBottom" fmla="*/ 23400 h 23040"/>
              </a:gdLst>
              <a:ahLst/>
              <a:rect l="textAreaLeft" t="textAreaTop" r="textAreaRight" b="textAreaBottom"/>
              <a:pathLst>
                <a:path w="2815" h="495">
                  <a:moveTo>
                    <a:pt x="89" y="1"/>
                  </a:moveTo>
                  <a:cubicBezTo>
                    <a:pt x="47" y="1"/>
                    <a:pt x="10" y="32"/>
                    <a:pt x="6" y="75"/>
                  </a:cubicBezTo>
                  <a:cubicBezTo>
                    <a:pt x="0" y="120"/>
                    <a:pt x="33" y="163"/>
                    <a:pt x="79" y="168"/>
                  </a:cubicBezTo>
                  <a:lnTo>
                    <a:pt x="2713" y="493"/>
                  </a:lnTo>
                  <a:lnTo>
                    <a:pt x="2723" y="493"/>
                  </a:lnTo>
                  <a:lnTo>
                    <a:pt x="2723" y="494"/>
                  </a:lnTo>
                  <a:cubicBezTo>
                    <a:pt x="2725" y="494"/>
                    <a:pt x="2727" y="494"/>
                    <a:pt x="2729" y="494"/>
                  </a:cubicBezTo>
                  <a:cubicBezTo>
                    <a:pt x="2773" y="494"/>
                    <a:pt x="2810" y="460"/>
                    <a:pt x="2812" y="415"/>
                  </a:cubicBezTo>
                  <a:cubicBezTo>
                    <a:pt x="2815" y="369"/>
                    <a:pt x="2780" y="328"/>
                    <a:pt x="2733" y="326"/>
                  </a:cubicBezTo>
                  <a:lnTo>
                    <a:pt x="100" y="1"/>
                  </a:lnTo>
                  <a:cubicBezTo>
                    <a:pt x="96" y="1"/>
                    <a:pt x="92" y="1"/>
                    <a:pt x="8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520" bIns="11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5" name="Google Shape;394;p16"/>
            <p:cNvSpPr/>
            <p:nvPr/>
          </p:nvSpPr>
          <p:spPr>
            <a:xfrm rot="4612800">
              <a:off x="247680" y="4591080"/>
              <a:ext cx="174960" cy="31320"/>
            </a:xfrm>
            <a:custGeom>
              <a:avLst/>
              <a:gdLst>
                <a:gd name="textAreaLeft" fmla="*/ 0 w 174960"/>
                <a:gd name="textAreaRight" fmla="*/ 175320 w 174960"/>
                <a:gd name="textAreaTop" fmla="*/ 0 h 31320"/>
                <a:gd name="textAreaBottom" fmla="*/ 31680 h 31320"/>
              </a:gdLst>
              <a:ahLst/>
              <a:rect l="textAreaLeft" t="textAreaTop" r="textAreaRight" b="textAreaBottom"/>
              <a:pathLst>
                <a:path w="3717" h="674">
                  <a:moveTo>
                    <a:pt x="91" y="1"/>
                  </a:moveTo>
                  <a:cubicBezTo>
                    <a:pt x="48" y="1"/>
                    <a:pt x="12" y="31"/>
                    <a:pt x="7" y="73"/>
                  </a:cubicBezTo>
                  <a:cubicBezTo>
                    <a:pt x="0" y="118"/>
                    <a:pt x="30" y="160"/>
                    <a:pt x="75" y="168"/>
                  </a:cubicBezTo>
                  <a:lnTo>
                    <a:pt x="3617" y="673"/>
                  </a:lnTo>
                  <a:cubicBezTo>
                    <a:pt x="3620" y="673"/>
                    <a:pt x="3624" y="674"/>
                    <a:pt x="3628" y="674"/>
                  </a:cubicBezTo>
                  <a:cubicBezTo>
                    <a:pt x="3673" y="674"/>
                    <a:pt x="3710" y="640"/>
                    <a:pt x="3713" y="595"/>
                  </a:cubicBezTo>
                  <a:cubicBezTo>
                    <a:pt x="3716" y="551"/>
                    <a:pt x="3684" y="512"/>
                    <a:pt x="3641" y="506"/>
                  </a:cubicBezTo>
                  <a:lnTo>
                    <a:pt x="99" y="1"/>
                  </a:lnTo>
                  <a:cubicBezTo>
                    <a:pt x="96" y="1"/>
                    <a:pt x="93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840" bIns="15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6" name="Google Shape;395;p16"/>
            <p:cNvSpPr/>
            <p:nvPr/>
          </p:nvSpPr>
          <p:spPr>
            <a:xfrm rot="4612800">
              <a:off x="176400" y="4780800"/>
              <a:ext cx="138240" cy="18360"/>
            </a:xfrm>
            <a:custGeom>
              <a:avLst/>
              <a:gdLst>
                <a:gd name="textAreaLeft" fmla="*/ 0 w 138240"/>
                <a:gd name="textAreaRight" fmla="*/ 138600 w 138240"/>
                <a:gd name="textAreaTop" fmla="*/ 0 h 18360"/>
                <a:gd name="textAreaBottom" fmla="*/ 18720 h 18360"/>
              </a:gdLst>
              <a:ahLst/>
              <a:rect l="textAreaLeft" t="textAreaTop" r="textAreaRight" b="textAreaBottom"/>
              <a:pathLst>
                <a:path w="2936" h="396">
                  <a:moveTo>
                    <a:pt x="2847" y="0"/>
                  </a:moveTo>
                  <a:cubicBezTo>
                    <a:pt x="2843" y="0"/>
                    <a:pt x="2839" y="1"/>
                    <a:pt x="2835" y="1"/>
                  </a:cubicBezTo>
                  <a:cubicBezTo>
                    <a:pt x="1925" y="111"/>
                    <a:pt x="999" y="188"/>
                    <a:pt x="84" y="227"/>
                  </a:cubicBezTo>
                  <a:cubicBezTo>
                    <a:pt x="38" y="228"/>
                    <a:pt x="0" y="266"/>
                    <a:pt x="1" y="313"/>
                  </a:cubicBezTo>
                  <a:cubicBezTo>
                    <a:pt x="2" y="359"/>
                    <a:pt x="40" y="396"/>
                    <a:pt x="85" y="396"/>
                  </a:cubicBezTo>
                  <a:cubicBezTo>
                    <a:pt x="86" y="396"/>
                    <a:pt x="87" y="396"/>
                    <a:pt x="87" y="396"/>
                  </a:cubicBezTo>
                  <a:lnTo>
                    <a:pt x="91" y="396"/>
                  </a:lnTo>
                  <a:cubicBezTo>
                    <a:pt x="1011" y="355"/>
                    <a:pt x="1940" y="279"/>
                    <a:pt x="2854" y="168"/>
                  </a:cubicBezTo>
                  <a:cubicBezTo>
                    <a:pt x="2902" y="164"/>
                    <a:pt x="2936" y="122"/>
                    <a:pt x="2931" y="75"/>
                  </a:cubicBezTo>
                  <a:cubicBezTo>
                    <a:pt x="2925" y="32"/>
                    <a:pt x="2889" y="0"/>
                    <a:pt x="284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7" name="Google Shape;396;p16"/>
            <p:cNvSpPr/>
            <p:nvPr/>
          </p:nvSpPr>
          <p:spPr>
            <a:xfrm rot="4612800">
              <a:off x="116640" y="4976640"/>
              <a:ext cx="107280" cy="18360"/>
            </a:xfrm>
            <a:custGeom>
              <a:avLst/>
              <a:gdLst>
                <a:gd name="textAreaLeft" fmla="*/ 0 w 107280"/>
                <a:gd name="textAreaRight" fmla="*/ 107640 w 107280"/>
                <a:gd name="textAreaTop" fmla="*/ 0 h 18360"/>
                <a:gd name="textAreaBottom" fmla="*/ 18720 h 18360"/>
              </a:gdLst>
              <a:ahLst/>
              <a:rect l="textAreaLeft" t="textAreaTop" r="textAreaRight" b="textAreaBottom"/>
              <a:pathLst>
                <a:path w="2280" h="393">
                  <a:moveTo>
                    <a:pt x="2199" y="0"/>
                  </a:moveTo>
                  <a:cubicBezTo>
                    <a:pt x="1494" y="5"/>
                    <a:pt x="790" y="81"/>
                    <a:pt x="100" y="226"/>
                  </a:cubicBezTo>
                  <a:cubicBezTo>
                    <a:pt x="0" y="247"/>
                    <a:pt x="15" y="391"/>
                    <a:pt x="116" y="392"/>
                  </a:cubicBezTo>
                  <a:cubicBezTo>
                    <a:pt x="123" y="392"/>
                    <a:pt x="128" y="391"/>
                    <a:pt x="134" y="390"/>
                  </a:cubicBezTo>
                  <a:cubicBezTo>
                    <a:pt x="814" y="250"/>
                    <a:pt x="1506" y="175"/>
                    <a:pt x="2201" y="169"/>
                  </a:cubicBezTo>
                  <a:cubicBezTo>
                    <a:pt x="2246" y="166"/>
                    <a:pt x="2280" y="129"/>
                    <a:pt x="2280" y="84"/>
                  </a:cubicBezTo>
                  <a:cubicBezTo>
                    <a:pt x="2280" y="40"/>
                    <a:pt x="2245" y="2"/>
                    <a:pt x="219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38" name="Google Shape;397;p16"/>
          <p:cNvSpPr/>
          <p:nvPr/>
        </p:nvSpPr>
        <p:spPr>
          <a:xfrm>
            <a:off x="2234160" y="2244960"/>
            <a:ext cx="4675320" cy="2242440"/>
          </a:xfrm>
          <a:custGeom>
            <a:avLst/>
            <a:gdLst>
              <a:gd name="textAreaLeft" fmla="*/ 0 w 4675320"/>
              <a:gd name="textAreaRight" fmla="*/ 4675680 w 4675320"/>
              <a:gd name="textAreaTop" fmla="*/ 0 h 2242440"/>
              <a:gd name="textAreaBottom" fmla="*/ 2242800 h 2242440"/>
            </a:gdLst>
            <a:ahLst/>
            <a:rect l="textAreaLeft" t="textAreaTop" r="textAreaRight" b="textAreaBottom"/>
            <a:pathLst>
              <a:path w="70020" h="33587">
                <a:moveTo>
                  <a:pt x="41307" y="1"/>
                </a:moveTo>
                <a:cubicBezTo>
                  <a:pt x="29862" y="1"/>
                  <a:pt x="12062" y="4875"/>
                  <a:pt x="4727" y="18135"/>
                </a:cubicBezTo>
                <a:cubicBezTo>
                  <a:pt x="0" y="26681"/>
                  <a:pt x="4077" y="33586"/>
                  <a:pt x="12381" y="33586"/>
                </a:cubicBezTo>
                <a:cubicBezTo>
                  <a:pt x="12845" y="33586"/>
                  <a:pt x="13323" y="33565"/>
                  <a:pt x="13813" y="33521"/>
                </a:cubicBezTo>
                <a:cubicBezTo>
                  <a:pt x="20870" y="32884"/>
                  <a:pt x="27792" y="31325"/>
                  <a:pt x="34683" y="31325"/>
                </a:cubicBezTo>
                <a:cubicBezTo>
                  <a:pt x="37243" y="31325"/>
                  <a:pt x="39800" y="31541"/>
                  <a:pt x="42357" y="32098"/>
                </a:cubicBezTo>
                <a:cubicBezTo>
                  <a:pt x="46075" y="32909"/>
                  <a:pt x="49700" y="33543"/>
                  <a:pt x="52974" y="33543"/>
                </a:cubicBezTo>
                <a:cubicBezTo>
                  <a:pt x="57826" y="33543"/>
                  <a:pt x="61905" y="32150"/>
                  <a:pt x="64372" y="27878"/>
                </a:cubicBezTo>
                <a:cubicBezTo>
                  <a:pt x="70020" y="18094"/>
                  <a:pt x="59868" y="967"/>
                  <a:pt x="43335" y="55"/>
                </a:cubicBezTo>
                <a:cubicBezTo>
                  <a:pt x="42686" y="19"/>
                  <a:pt x="42008" y="1"/>
                  <a:pt x="41307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cs-CZ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cs-CZ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Google Shape;405;p16"/>
          <p:cNvSpPr/>
          <p:nvPr/>
        </p:nvSpPr>
        <p:spPr>
          <a:xfrm>
            <a:off x="7651080" y="3925440"/>
            <a:ext cx="1138680" cy="1181880"/>
          </a:xfrm>
          <a:custGeom>
            <a:avLst/>
            <a:gdLst>
              <a:gd name="textAreaLeft" fmla="*/ 0 w 1138680"/>
              <a:gd name="textAreaRight" fmla="*/ 1139040 w 1138680"/>
              <a:gd name="textAreaTop" fmla="*/ 0 h 1181880"/>
              <a:gd name="textAreaBottom" fmla="*/ 1182240 h 1181880"/>
            </a:gdLst>
            <a:ahLst/>
            <a:rect l="textAreaLeft" t="textAreaTop" r="textAreaRight" b="textAreaBottom"/>
            <a:pathLst>
              <a:path w="23597" h="24498">
                <a:moveTo>
                  <a:pt x="617" y="2"/>
                </a:moveTo>
                <a:cubicBezTo>
                  <a:pt x="468" y="2"/>
                  <a:pt x="323" y="60"/>
                  <a:pt x="213" y="169"/>
                </a:cubicBezTo>
                <a:cubicBezTo>
                  <a:pt x="50" y="332"/>
                  <a:pt x="1" y="578"/>
                  <a:pt x="89" y="791"/>
                </a:cubicBezTo>
                <a:cubicBezTo>
                  <a:pt x="178" y="1004"/>
                  <a:pt x="386" y="1144"/>
                  <a:pt x="617" y="1144"/>
                </a:cubicBezTo>
                <a:cubicBezTo>
                  <a:pt x="931" y="1144"/>
                  <a:pt x="1187" y="888"/>
                  <a:pt x="1187" y="574"/>
                </a:cubicBezTo>
                <a:cubicBezTo>
                  <a:pt x="1187" y="342"/>
                  <a:pt x="1048" y="134"/>
                  <a:pt x="835" y="46"/>
                </a:cubicBezTo>
                <a:cubicBezTo>
                  <a:pt x="765" y="17"/>
                  <a:pt x="690" y="2"/>
                  <a:pt x="617" y="2"/>
                </a:cubicBezTo>
                <a:close/>
                <a:moveTo>
                  <a:pt x="3819" y="1"/>
                </a:moveTo>
                <a:cubicBezTo>
                  <a:pt x="3670" y="1"/>
                  <a:pt x="3524" y="59"/>
                  <a:pt x="3415" y="169"/>
                </a:cubicBezTo>
                <a:cubicBezTo>
                  <a:pt x="3251" y="332"/>
                  <a:pt x="3202" y="578"/>
                  <a:pt x="3291" y="791"/>
                </a:cubicBezTo>
                <a:cubicBezTo>
                  <a:pt x="3379" y="1004"/>
                  <a:pt x="3588" y="1144"/>
                  <a:pt x="3818" y="1144"/>
                </a:cubicBezTo>
                <a:cubicBezTo>
                  <a:pt x="4133" y="1143"/>
                  <a:pt x="4389" y="888"/>
                  <a:pt x="4389" y="574"/>
                </a:cubicBezTo>
                <a:cubicBezTo>
                  <a:pt x="4389" y="342"/>
                  <a:pt x="4250" y="134"/>
                  <a:pt x="4037" y="45"/>
                </a:cubicBezTo>
                <a:cubicBezTo>
                  <a:pt x="3966" y="16"/>
                  <a:pt x="3892" y="1"/>
                  <a:pt x="3819" y="1"/>
                </a:cubicBezTo>
                <a:close/>
                <a:moveTo>
                  <a:pt x="7018" y="1"/>
                </a:moveTo>
                <a:cubicBezTo>
                  <a:pt x="6870" y="1"/>
                  <a:pt x="6725" y="59"/>
                  <a:pt x="6615" y="168"/>
                </a:cubicBezTo>
                <a:cubicBezTo>
                  <a:pt x="6452" y="331"/>
                  <a:pt x="6402" y="577"/>
                  <a:pt x="6491" y="791"/>
                </a:cubicBezTo>
                <a:cubicBezTo>
                  <a:pt x="6579" y="1004"/>
                  <a:pt x="6787" y="1143"/>
                  <a:pt x="7019" y="1144"/>
                </a:cubicBezTo>
                <a:cubicBezTo>
                  <a:pt x="7334" y="1143"/>
                  <a:pt x="7589" y="888"/>
                  <a:pt x="7590" y="574"/>
                </a:cubicBezTo>
                <a:cubicBezTo>
                  <a:pt x="7590" y="342"/>
                  <a:pt x="7452" y="134"/>
                  <a:pt x="7238" y="45"/>
                </a:cubicBezTo>
                <a:cubicBezTo>
                  <a:pt x="7167" y="15"/>
                  <a:pt x="7092" y="1"/>
                  <a:pt x="7018" y="1"/>
                </a:cubicBezTo>
                <a:close/>
                <a:moveTo>
                  <a:pt x="10221" y="2"/>
                </a:moveTo>
                <a:cubicBezTo>
                  <a:pt x="10072" y="2"/>
                  <a:pt x="9926" y="60"/>
                  <a:pt x="9817" y="169"/>
                </a:cubicBezTo>
                <a:cubicBezTo>
                  <a:pt x="9654" y="332"/>
                  <a:pt x="9605" y="578"/>
                  <a:pt x="9693" y="791"/>
                </a:cubicBezTo>
                <a:cubicBezTo>
                  <a:pt x="9782" y="1005"/>
                  <a:pt x="9990" y="1144"/>
                  <a:pt x="10221" y="1144"/>
                </a:cubicBezTo>
                <a:cubicBezTo>
                  <a:pt x="10535" y="1143"/>
                  <a:pt x="10791" y="887"/>
                  <a:pt x="10791" y="574"/>
                </a:cubicBezTo>
                <a:cubicBezTo>
                  <a:pt x="10791" y="342"/>
                  <a:pt x="10652" y="134"/>
                  <a:pt x="10439" y="46"/>
                </a:cubicBezTo>
                <a:cubicBezTo>
                  <a:pt x="10369" y="16"/>
                  <a:pt x="10294" y="2"/>
                  <a:pt x="10221" y="2"/>
                </a:cubicBezTo>
                <a:close/>
                <a:moveTo>
                  <a:pt x="13423" y="2"/>
                </a:moveTo>
                <a:cubicBezTo>
                  <a:pt x="13274" y="2"/>
                  <a:pt x="13128" y="60"/>
                  <a:pt x="13019" y="169"/>
                </a:cubicBezTo>
                <a:cubicBezTo>
                  <a:pt x="12855" y="332"/>
                  <a:pt x="12807" y="578"/>
                  <a:pt x="12894" y="791"/>
                </a:cubicBezTo>
                <a:cubicBezTo>
                  <a:pt x="12982" y="1004"/>
                  <a:pt x="13191" y="1143"/>
                  <a:pt x="13421" y="1144"/>
                </a:cubicBezTo>
                <a:cubicBezTo>
                  <a:pt x="13736" y="1143"/>
                  <a:pt x="13992" y="888"/>
                  <a:pt x="13993" y="574"/>
                </a:cubicBezTo>
                <a:cubicBezTo>
                  <a:pt x="13993" y="343"/>
                  <a:pt x="13854" y="134"/>
                  <a:pt x="13641" y="46"/>
                </a:cubicBezTo>
                <a:cubicBezTo>
                  <a:pt x="13570" y="17"/>
                  <a:pt x="13496" y="2"/>
                  <a:pt x="13423" y="2"/>
                </a:cubicBezTo>
                <a:close/>
                <a:moveTo>
                  <a:pt x="16623" y="1"/>
                </a:moveTo>
                <a:cubicBezTo>
                  <a:pt x="16475" y="1"/>
                  <a:pt x="16329" y="59"/>
                  <a:pt x="16219" y="168"/>
                </a:cubicBezTo>
                <a:cubicBezTo>
                  <a:pt x="16056" y="331"/>
                  <a:pt x="16007" y="577"/>
                  <a:pt x="16095" y="791"/>
                </a:cubicBezTo>
                <a:cubicBezTo>
                  <a:pt x="16184" y="1004"/>
                  <a:pt x="16392" y="1143"/>
                  <a:pt x="16623" y="1144"/>
                </a:cubicBezTo>
                <a:cubicBezTo>
                  <a:pt x="16939" y="1143"/>
                  <a:pt x="17193" y="888"/>
                  <a:pt x="17194" y="574"/>
                </a:cubicBezTo>
                <a:cubicBezTo>
                  <a:pt x="17194" y="342"/>
                  <a:pt x="17056" y="134"/>
                  <a:pt x="16842" y="45"/>
                </a:cubicBezTo>
                <a:cubicBezTo>
                  <a:pt x="16772" y="15"/>
                  <a:pt x="16697" y="1"/>
                  <a:pt x="16623" y="1"/>
                </a:cubicBezTo>
                <a:close/>
                <a:moveTo>
                  <a:pt x="19826" y="1"/>
                </a:moveTo>
                <a:cubicBezTo>
                  <a:pt x="19677" y="1"/>
                  <a:pt x="19530" y="59"/>
                  <a:pt x="19421" y="168"/>
                </a:cubicBezTo>
                <a:cubicBezTo>
                  <a:pt x="19257" y="331"/>
                  <a:pt x="19209" y="577"/>
                  <a:pt x="19297" y="791"/>
                </a:cubicBezTo>
                <a:cubicBezTo>
                  <a:pt x="19385" y="1004"/>
                  <a:pt x="19594" y="1143"/>
                  <a:pt x="19825" y="1144"/>
                </a:cubicBezTo>
                <a:cubicBezTo>
                  <a:pt x="20139" y="1143"/>
                  <a:pt x="20395" y="888"/>
                  <a:pt x="20396" y="574"/>
                </a:cubicBezTo>
                <a:cubicBezTo>
                  <a:pt x="20396" y="342"/>
                  <a:pt x="20257" y="134"/>
                  <a:pt x="20044" y="45"/>
                </a:cubicBezTo>
                <a:cubicBezTo>
                  <a:pt x="19974" y="16"/>
                  <a:pt x="19899" y="1"/>
                  <a:pt x="19826" y="1"/>
                </a:cubicBezTo>
                <a:close/>
                <a:moveTo>
                  <a:pt x="23026" y="2"/>
                </a:moveTo>
                <a:cubicBezTo>
                  <a:pt x="22878" y="2"/>
                  <a:pt x="22731" y="60"/>
                  <a:pt x="22623" y="169"/>
                </a:cubicBezTo>
                <a:cubicBezTo>
                  <a:pt x="22459" y="332"/>
                  <a:pt x="22410" y="578"/>
                  <a:pt x="22498" y="791"/>
                </a:cubicBezTo>
                <a:cubicBezTo>
                  <a:pt x="22587" y="1005"/>
                  <a:pt x="22796" y="1144"/>
                  <a:pt x="23026" y="1144"/>
                </a:cubicBezTo>
                <a:cubicBezTo>
                  <a:pt x="23341" y="1143"/>
                  <a:pt x="23596" y="887"/>
                  <a:pt x="23597" y="574"/>
                </a:cubicBezTo>
                <a:cubicBezTo>
                  <a:pt x="23597" y="342"/>
                  <a:pt x="23458" y="134"/>
                  <a:pt x="23245" y="46"/>
                </a:cubicBezTo>
                <a:cubicBezTo>
                  <a:pt x="23174" y="16"/>
                  <a:pt x="23100" y="2"/>
                  <a:pt x="23026" y="2"/>
                </a:cubicBezTo>
                <a:close/>
                <a:moveTo>
                  <a:pt x="617" y="2922"/>
                </a:moveTo>
                <a:cubicBezTo>
                  <a:pt x="469" y="2922"/>
                  <a:pt x="323" y="2980"/>
                  <a:pt x="213" y="3089"/>
                </a:cubicBezTo>
                <a:cubicBezTo>
                  <a:pt x="50" y="3252"/>
                  <a:pt x="1" y="3498"/>
                  <a:pt x="89" y="3711"/>
                </a:cubicBezTo>
                <a:cubicBezTo>
                  <a:pt x="178" y="3924"/>
                  <a:pt x="386" y="4063"/>
                  <a:pt x="617" y="4063"/>
                </a:cubicBezTo>
                <a:cubicBezTo>
                  <a:pt x="931" y="4063"/>
                  <a:pt x="1187" y="3807"/>
                  <a:pt x="1187" y="3493"/>
                </a:cubicBezTo>
                <a:cubicBezTo>
                  <a:pt x="1187" y="3262"/>
                  <a:pt x="1048" y="3054"/>
                  <a:pt x="835" y="2965"/>
                </a:cubicBezTo>
                <a:cubicBezTo>
                  <a:pt x="765" y="2936"/>
                  <a:pt x="691" y="2922"/>
                  <a:pt x="617" y="2922"/>
                </a:cubicBezTo>
                <a:close/>
                <a:moveTo>
                  <a:pt x="3817" y="2921"/>
                </a:moveTo>
                <a:cubicBezTo>
                  <a:pt x="3669" y="2921"/>
                  <a:pt x="3523" y="2979"/>
                  <a:pt x="3414" y="3088"/>
                </a:cubicBezTo>
                <a:cubicBezTo>
                  <a:pt x="3251" y="3252"/>
                  <a:pt x="3202" y="3498"/>
                  <a:pt x="3291" y="3711"/>
                </a:cubicBezTo>
                <a:cubicBezTo>
                  <a:pt x="3380" y="3924"/>
                  <a:pt x="3588" y="4063"/>
                  <a:pt x="3818" y="4063"/>
                </a:cubicBezTo>
                <a:cubicBezTo>
                  <a:pt x="4133" y="4062"/>
                  <a:pt x="4388" y="3807"/>
                  <a:pt x="4389" y="3493"/>
                </a:cubicBezTo>
                <a:cubicBezTo>
                  <a:pt x="4389" y="3261"/>
                  <a:pt x="4250" y="3053"/>
                  <a:pt x="4037" y="2965"/>
                </a:cubicBezTo>
                <a:cubicBezTo>
                  <a:pt x="3966" y="2935"/>
                  <a:pt x="3891" y="2921"/>
                  <a:pt x="3817" y="2921"/>
                </a:cubicBezTo>
                <a:close/>
                <a:moveTo>
                  <a:pt x="7020" y="2920"/>
                </a:moveTo>
                <a:cubicBezTo>
                  <a:pt x="6871" y="2920"/>
                  <a:pt x="6725" y="2978"/>
                  <a:pt x="6615" y="3088"/>
                </a:cubicBezTo>
                <a:cubicBezTo>
                  <a:pt x="6452" y="3250"/>
                  <a:pt x="6402" y="3497"/>
                  <a:pt x="6491" y="3710"/>
                </a:cubicBezTo>
                <a:cubicBezTo>
                  <a:pt x="6579" y="3923"/>
                  <a:pt x="6787" y="4063"/>
                  <a:pt x="7019" y="4063"/>
                </a:cubicBezTo>
                <a:cubicBezTo>
                  <a:pt x="7334" y="4063"/>
                  <a:pt x="7589" y="3807"/>
                  <a:pt x="7590" y="3493"/>
                </a:cubicBezTo>
                <a:cubicBezTo>
                  <a:pt x="7590" y="3261"/>
                  <a:pt x="7451" y="3053"/>
                  <a:pt x="7238" y="2964"/>
                </a:cubicBezTo>
                <a:cubicBezTo>
                  <a:pt x="7167" y="2935"/>
                  <a:pt x="7093" y="2920"/>
                  <a:pt x="7020" y="2920"/>
                </a:cubicBezTo>
                <a:close/>
                <a:moveTo>
                  <a:pt x="10221" y="2922"/>
                </a:moveTo>
                <a:cubicBezTo>
                  <a:pt x="10072" y="2922"/>
                  <a:pt x="9926" y="2980"/>
                  <a:pt x="9817" y="3089"/>
                </a:cubicBezTo>
                <a:cubicBezTo>
                  <a:pt x="9654" y="3253"/>
                  <a:pt x="9605" y="3498"/>
                  <a:pt x="9694" y="3711"/>
                </a:cubicBezTo>
                <a:cubicBezTo>
                  <a:pt x="9782" y="3924"/>
                  <a:pt x="9990" y="4063"/>
                  <a:pt x="10221" y="4063"/>
                </a:cubicBezTo>
                <a:cubicBezTo>
                  <a:pt x="10535" y="4062"/>
                  <a:pt x="10790" y="3807"/>
                  <a:pt x="10791" y="3493"/>
                </a:cubicBezTo>
                <a:cubicBezTo>
                  <a:pt x="10791" y="3261"/>
                  <a:pt x="10652" y="3053"/>
                  <a:pt x="10439" y="2965"/>
                </a:cubicBezTo>
                <a:cubicBezTo>
                  <a:pt x="10369" y="2936"/>
                  <a:pt x="10295" y="2922"/>
                  <a:pt x="10221" y="2922"/>
                </a:cubicBezTo>
                <a:close/>
                <a:moveTo>
                  <a:pt x="13422" y="2922"/>
                </a:moveTo>
                <a:cubicBezTo>
                  <a:pt x="13273" y="2922"/>
                  <a:pt x="13127" y="2980"/>
                  <a:pt x="13019" y="3089"/>
                </a:cubicBezTo>
                <a:cubicBezTo>
                  <a:pt x="12855" y="3252"/>
                  <a:pt x="12807" y="3497"/>
                  <a:pt x="12894" y="3710"/>
                </a:cubicBezTo>
                <a:cubicBezTo>
                  <a:pt x="12982" y="3923"/>
                  <a:pt x="13191" y="4063"/>
                  <a:pt x="13421" y="4063"/>
                </a:cubicBezTo>
                <a:cubicBezTo>
                  <a:pt x="13736" y="4062"/>
                  <a:pt x="13992" y="3807"/>
                  <a:pt x="13993" y="3493"/>
                </a:cubicBezTo>
                <a:cubicBezTo>
                  <a:pt x="13993" y="3262"/>
                  <a:pt x="13853" y="3054"/>
                  <a:pt x="13640" y="2965"/>
                </a:cubicBezTo>
                <a:cubicBezTo>
                  <a:pt x="13569" y="2936"/>
                  <a:pt x="13495" y="2922"/>
                  <a:pt x="13422" y="2922"/>
                </a:cubicBezTo>
                <a:close/>
                <a:moveTo>
                  <a:pt x="16624" y="2920"/>
                </a:moveTo>
                <a:cubicBezTo>
                  <a:pt x="16475" y="2920"/>
                  <a:pt x="16329" y="2978"/>
                  <a:pt x="16219" y="3088"/>
                </a:cubicBezTo>
                <a:cubicBezTo>
                  <a:pt x="16056" y="3250"/>
                  <a:pt x="16007" y="3497"/>
                  <a:pt x="16095" y="3710"/>
                </a:cubicBezTo>
                <a:cubicBezTo>
                  <a:pt x="16184" y="3923"/>
                  <a:pt x="16392" y="4063"/>
                  <a:pt x="16623" y="4063"/>
                </a:cubicBezTo>
                <a:cubicBezTo>
                  <a:pt x="16938" y="4063"/>
                  <a:pt x="17193" y="3807"/>
                  <a:pt x="17194" y="3493"/>
                </a:cubicBezTo>
                <a:cubicBezTo>
                  <a:pt x="17194" y="3261"/>
                  <a:pt x="17056" y="3053"/>
                  <a:pt x="16842" y="2964"/>
                </a:cubicBezTo>
                <a:cubicBezTo>
                  <a:pt x="16772" y="2935"/>
                  <a:pt x="16698" y="2920"/>
                  <a:pt x="16624" y="2920"/>
                </a:cubicBezTo>
                <a:close/>
                <a:moveTo>
                  <a:pt x="19825" y="2920"/>
                </a:moveTo>
                <a:cubicBezTo>
                  <a:pt x="19677" y="2920"/>
                  <a:pt x="19530" y="2978"/>
                  <a:pt x="19421" y="3088"/>
                </a:cubicBezTo>
                <a:cubicBezTo>
                  <a:pt x="19257" y="3252"/>
                  <a:pt x="19209" y="3497"/>
                  <a:pt x="19297" y="3710"/>
                </a:cubicBezTo>
                <a:cubicBezTo>
                  <a:pt x="19386" y="3923"/>
                  <a:pt x="19594" y="4063"/>
                  <a:pt x="19825" y="4063"/>
                </a:cubicBezTo>
                <a:cubicBezTo>
                  <a:pt x="20139" y="4063"/>
                  <a:pt x="20395" y="3807"/>
                  <a:pt x="20396" y="3493"/>
                </a:cubicBezTo>
                <a:cubicBezTo>
                  <a:pt x="20396" y="3261"/>
                  <a:pt x="20257" y="3053"/>
                  <a:pt x="20043" y="2964"/>
                </a:cubicBezTo>
                <a:cubicBezTo>
                  <a:pt x="19973" y="2935"/>
                  <a:pt x="19899" y="2920"/>
                  <a:pt x="19825" y="2920"/>
                </a:cubicBezTo>
                <a:close/>
                <a:moveTo>
                  <a:pt x="23026" y="2922"/>
                </a:moveTo>
                <a:cubicBezTo>
                  <a:pt x="22877" y="2922"/>
                  <a:pt x="22731" y="2980"/>
                  <a:pt x="22622" y="3089"/>
                </a:cubicBezTo>
                <a:cubicBezTo>
                  <a:pt x="22459" y="3253"/>
                  <a:pt x="22410" y="3498"/>
                  <a:pt x="22498" y="3711"/>
                </a:cubicBezTo>
                <a:cubicBezTo>
                  <a:pt x="22587" y="3924"/>
                  <a:pt x="22796" y="4063"/>
                  <a:pt x="23026" y="4063"/>
                </a:cubicBezTo>
                <a:cubicBezTo>
                  <a:pt x="23341" y="4062"/>
                  <a:pt x="23596" y="3807"/>
                  <a:pt x="23597" y="3493"/>
                </a:cubicBezTo>
                <a:cubicBezTo>
                  <a:pt x="23597" y="3261"/>
                  <a:pt x="23457" y="3053"/>
                  <a:pt x="23244" y="2965"/>
                </a:cubicBezTo>
                <a:cubicBezTo>
                  <a:pt x="23173" y="2936"/>
                  <a:pt x="23099" y="2922"/>
                  <a:pt x="23026" y="2922"/>
                </a:cubicBezTo>
                <a:close/>
                <a:moveTo>
                  <a:pt x="617" y="5841"/>
                </a:moveTo>
                <a:cubicBezTo>
                  <a:pt x="468" y="5841"/>
                  <a:pt x="323" y="5898"/>
                  <a:pt x="213" y="6007"/>
                </a:cubicBezTo>
                <a:cubicBezTo>
                  <a:pt x="50" y="6171"/>
                  <a:pt x="1" y="6416"/>
                  <a:pt x="89" y="6629"/>
                </a:cubicBezTo>
                <a:cubicBezTo>
                  <a:pt x="178" y="6842"/>
                  <a:pt x="386" y="6982"/>
                  <a:pt x="617" y="6982"/>
                </a:cubicBezTo>
                <a:cubicBezTo>
                  <a:pt x="931" y="6982"/>
                  <a:pt x="1187" y="6726"/>
                  <a:pt x="1187" y="6412"/>
                </a:cubicBezTo>
                <a:cubicBezTo>
                  <a:pt x="1187" y="6181"/>
                  <a:pt x="1048" y="5972"/>
                  <a:pt x="835" y="5884"/>
                </a:cubicBezTo>
                <a:cubicBezTo>
                  <a:pt x="765" y="5855"/>
                  <a:pt x="690" y="5841"/>
                  <a:pt x="617" y="5841"/>
                </a:cubicBezTo>
                <a:close/>
                <a:moveTo>
                  <a:pt x="3819" y="5840"/>
                </a:moveTo>
                <a:cubicBezTo>
                  <a:pt x="3670" y="5840"/>
                  <a:pt x="3523" y="5898"/>
                  <a:pt x="3414" y="6007"/>
                </a:cubicBezTo>
                <a:cubicBezTo>
                  <a:pt x="3251" y="6171"/>
                  <a:pt x="3202" y="6416"/>
                  <a:pt x="3291" y="6629"/>
                </a:cubicBezTo>
                <a:cubicBezTo>
                  <a:pt x="3379" y="6842"/>
                  <a:pt x="3588" y="6982"/>
                  <a:pt x="3818" y="6982"/>
                </a:cubicBezTo>
                <a:cubicBezTo>
                  <a:pt x="4133" y="6981"/>
                  <a:pt x="4389" y="6726"/>
                  <a:pt x="4389" y="6412"/>
                </a:cubicBezTo>
                <a:lnTo>
                  <a:pt x="4389" y="6411"/>
                </a:lnTo>
                <a:cubicBezTo>
                  <a:pt x="4389" y="6180"/>
                  <a:pt x="4250" y="5972"/>
                  <a:pt x="4037" y="5883"/>
                </a:cubicBezTo>
                <a:cubicBezTo>
                  <a:pt x="3966" y="5854"/>
                  <a:pt x="3892" y="5840"/>
                  <a:pt x="3819" y="5840"/>
                </a:cubicBezTo>
                <a:close/>
                <a:moveTo>
                  <a:pt x="7018" y="5839"/>
                </a:moveTo>
                <a:cubicBezTo>
                  <a:pt x="6870" y="5839"/>
                  <a:pt x="6725" y="5897"/>
                  <a:pt x="6615" y="6006"/>
                </a:cubicBezTo>
                <a:cubicBezTo>
                  <a:pt x="6452" y="6170"/>
                  <a:pt x="6402" y="6415"/>
                  <a:pt x="6491" y="6629"/>
                </a:cubicBezTo>
                <a:cubicBezTo>
                  <a:pt x="6579" y="6842"/>
                  <a:pt x="6787" y="6981"/>
                  <a:pt x="7019" y="6982"/>
                </a:cubicBezTo>
                <a:cubicBezTo>
                  <a:pt x="7334" y="6981"/>
                  <a:pt x="7589" y="6726"/>
                  <a:pt x="7590" y="6412"/>
                </a:cubicBezTo>
                <a:lnTo>
                  <a:pt x="7590" y="6411"/>
                </a:lnTo>
                <a:cubicBezTo>
                  <a:pt x="7590" y="6180"/>
                  <a:pt x="7451" y="5972"/>
                  <a:pt x="7238" y="5883"/>
                </a:cubicBezTo>
                <a:cubicBezTo>
                  <a:pt x="7167" y="5853"/>
                  <a:pt x="7092" y="5839"/>
                  <a:pt x="7018" y="5839"/>
                </a:cubicBezTo>
                <a:close/>
                <a:moveTo>
                  <a:pt x="10221" y="5840"/>
                </a:moveTo>
                <a:cubicBezTo>
                  <a:pt x="10072" y="5840"/>
                  <a:pt x="9926" y="5898"/>
                  <a:pt x="9817" y="6007"/>
                </a:cubicBezTo>
                <a:cubicBezTo>
                  <a:pt x="9654" y="6171"/>
                  <a:pt x="9605" y="6417"/>
                  <a:pt x="9694" y="6630"/>
                </a:cubicBezTo>
                <a:cubicBezTo>
                  <a:pt x="9782" y="6843"/>
                  <a:pt x="9990" y="6982"/>
                  <a:pt x="10221" y="6982"/>
                </a:cubicBezTo>
                <a:cubicBezTo>
                  <a:pt x="10535" y="6981"/>
                  <a:pt x="10791" y="6726"/>
                  <a:pt x="10791" y="6412"/>
                </a:cubicBezTo>
                <a:lnTo>
                  <a:pt x="10791" y="6411"/>
                </a:lnTo>
                <a:cubicBezTo>
                  <a:pt x="10791" y="6180"/>
                  <a:pt x="10652" y="5972"/>
                  <a:pt x="10439" y="5884"/>
                </a:cubicBezTo>
                <a:cubicBezTo>
                  <a:pt x="10369" y="5854"/>
                  <a:pt x="10294" y="5840"/>
                  <a:pt x="10221" y="5840"/>
                </a:cubicBezTo>
                <a:close/>
                <a:moveTo>
                  <a:pt x="13422" y="5841"/>
                </a:moveTo>
                <a:cubicBezTo>
                  <a:pt x="13273" y="5841"/>
                  <a:pt x="13127" y="5898"/>
                  <a:pt x="13019" y="6007"/>
                </a:cubicBezTo>
                <a:cubicBezTo>
                  <a:pt x="12855" y="6171"/>
                  <a:pt x="12807" y="6416"/>
                  <a:pt x="12894" y="6629"/>
                </a:cubicBezTo>
                <a:cubicBezTo>
                  <a:pt x="12982" y="6842"/>
                  <a:pt x="13191" y="6981"/>
                  <a:pt x="13421" y="6982"/>
                </a:cubicBezTo>
                <a:cubicBezTo>
                  <a:pt x="13736" y="6981"/>
                  <a:pt x="13992" y="6726"/>
                  <a:pt x="13993" y="6412"/>
                </a:cubicBezTo>
                <a:lnTo>
                  <a:pt x="13993" y="6411"/>
                </a:lnTo>
                <a:cubicBezTo>
                  <a:pt x="13993" y="6180"/>
                  <a:pt x="13853" y="5972"/>
                  <a:pt x="13640" y="5884"/>
                </a:cubicBezTo>
                <a:cubicBezTo>
                  <a:pt x="13569" y="5855"/>
                  <a:pt x="13495" y="5841"/>
                  <a:pt x="13422" y="5841"/>
                </a:cubicBezTo>
                <a:close/>
                <a:moveTo>
                  <a:pt x="16623" y="5839"/>
                </a:moveTo>
                <a:cubicBezTo>
                  <a:pt x="16475" y="5839"/>
                  <a:pt x="16329" y="5897"/>
                  <a:pt x="16219" y="6006"/>
                </a:cubicBezTo>
                <a:cubicBezTo>
                  <a:pt x="16056" y="6170"/>
                  <a:pt x="16007" y="6415"/>
                  <a:pt x="16095" y="6629"/>
                </a:cubicBezTo>
                <a:cubicBezTo>
                  <a:pt x="16184" y="6842"/>
                  <a:pt x="16392" y="6981"/>
                  <a:pt x="16623" y="6982"/>
                </a:cubicBezTo>
                <a:cubicBezTo>
                  <a:pt x="16938" y="6981"/>
                  <a:pt x="17193" y="6726"/>
                  <a:pt x="17194" y="6412"/>
                </a:cubicBezTo>
                <a:lnTo>
                  <a:pt x="17194" y="6411"/>
                </a:lnTo>
                <a:cubicBezTo>
                  <a:pt x="17194" y="6180"/>
                  <a:pt x="17056" y="5972"/>
                  <a:pt x="16842" y="5883"/>
                </a:cubicBezTo>
                <a:cubicBezTo>
                  <a:pt x="16772" y="5853"/>
                  <a:pt x="16697" y="5839"/>
                  <a:pt x="16623" y="5839"/>
                </a:cubicBezTo>
                <a:close/>
                <a:moveTo>
                  <a:pt x="19825" y="5840"/>
                </a:moveTo>
                <a:cubicBezTo>
                  <a:pt x="19676" y="5840"/>
                  <a:pt x="19530" y="5897"/>
                  <a:pt x="19421" y="6006"/>
                </a:cubicBezTo>
                <a:cubicBezTo>
                  <a:pt x="19257" y="6170"/>
                  <a:pt x="19209" y="6415"/>
                  <a:pt x="19297" y="6629"/>
                </a:cubicBezTo>
                <a:cubicBezTo>
                  <a:pt x="19385" y="6842"/>
                  <a:pt x="19594" y="6981"/>
                  <a:pt x="19825" y="6982"/>
                </a:cubicBezTo>
                <a:cubicBezTo>
                  <a:pt x="20139" y="6981"/>
                  <a:pt x="20395" y="6726"/>
                  <a:pt x="20396" y="6412"/>
                </a:cubicBezTo>
                <a:lnTo>
                  <a:pt x="20396" y="6411"/>
                </a:lnTo>
                <a:cubicBezTo>
                  <a:pt x="20396" y="6180"/>
                  <a:pt x="20257" y="5972"/>
                  <a:pt x="20044" y="5883"/>
                </a:cubicBezTo>
                <a:cubicBezTo>
                  <a:pt x="19973" y="5854"/>
                  <a:pt x="19899" y="5840"/>
                  <a:pt x="19825" y="5840"/>
                </a:cubicBezTo>
                <a:close/>
                <a:moveTo>
                  <a:pt x="23025" y="5840"/>
                </a:moveTo>
                <a:cubicBezTo>
                  <a:pt x="22877" y="5840"/>
                  <a:pt x="22731" y="5898"/>
                  <a:pt x="22622" y="6007"/>
                </a:cubicBezTo>
                <a:cubicBezTo>
                  <a:pt x="22459" y="6171"/>
                  <a:pt x="22410" y="6417"/>
                  <a:pt x="22498" y="6630"/>
                </a:cubicBezTo>
                <a:cubicBezTo>
                  <a:pt x="22587" y="6843"/>
                  <a:pt x="22796" y="6982"/>
                  <a:pt x="23026" y="6982"/>
                </a:cubicBezTo>
                <a:cubicBezTo>
                  <a:pt x="23341" y="6981"/>
                  <a:pt x="23596" y="6726"/>
                  <a:pt x="23597" y="6412"/>
                </a:cubicBezTo>
                <a:lnTo>
                  <a:pt x="23597" y="6411"/>
                </a:lnTo>
                <a:cubicBezTo>
                  <a:pt x="23597" y="6180"/>
                  <a:pt x="23458" y="5972"/>
                  <a:pt x="23244" y="5884"/>
                </a:cubicBezTo>
                <a:cubicBezTo>
                  <a:pt x="23173" y="5854"/>
                  <a:pt x="23099" y="5840"/>
                  <a:pt x="23025" y="5840"/>
                </a:cubicBezTo>
                <a:close/>
                <a:moveTo>
                  <a:pt x="617" y="8760"/>
                </a:moveTo>
                <a:cubicBezTo>
                  <a:pt x="468" y="8760"/>
                  <a:pt x="322" y="8818"/>
                  <a:pt x="213" y="8927"/>
                </a:cubicBezTo>
                <a:cubicBezTo>
                  <a:pt x="50" y="9091"/>
                  <a:pt x="1" y="9336"/>
                  <a:pt x="89" y="9549"/>
                </a:cubicBezTo>
                <a:cubicBezTo>
                  <a:pt x="178" y="9762"/>
                  <a:pt x="386" y="9901"/>
                  <a:pt x="617" y="9901"/>
                </a:cubicBezTo>
                <a:cubicBezTo>
                  <a:pt x="931" y="9901"/>
                  <a:pt x="1187" y="9646"/>
                  <a:pt x="1187" y="9330"/>
                </a:cubicBezTo>
                <a:cubicBezTo>
                  <a:pt x="1187" y="9099"/>
                  <a:pt x="1048" y="8891"/>
                  <a:pt x="835" y="8803"/>
                </a:cubicBezTo>
                <a:cubicBezTo>
                  <a:pt x="765" y="8774"/>
                  <a:pt x="691" y="8760"/>
                  <a:pt x="617" y="8760"/>
                </a:cubicBezTo>
                <a:close/>
                <a:moveTo>
                  <a:pt x="3819" y="8759"/>
                </a:moveTo>
                <a:cubicBezTo>
                  <a:pt x="3670" y="8759"/>
                  <a:pt x="3523" y="8817"/>
                  <a:pt x="3414" y="8927"/>
                </a:cubicBezTo>
                <a:cubicBezTo>
                  <a:pt x="3251" y="9090"/>
                  <a:pt x="3202" y="9336"/>
                  <a:pt x="3291" y="9549"/>
                </a:cubicBezTo>
                <a:cubicBezTo>
                  <a:pt x="3380" y="9762"/>
                  <a:pt x="3588" y="9901"/>
                  <a:pt x="3818" y="9901"/>
                </a:cubicBezTo>
                <a:cubicBezTo>
                  <a:pt x="4133" y="9901"/>
                  <a:pt x="4389" y="9646"/>
                  <a:pt x="4389" y="9330"/>
                </a:cubicBezTo>
                <a:cubicBezTo>
                  <a:pt x="4389" y="9099"/>
                  <a:pt x="4249" y="8891"/>
                  <a:pt x="4036" y="8802"/>
                </a:cubicBezTo>
                <a:cubicBezTo>
                  <a:pt x="3966" y="8773"/>
                  <a:pt x="3892" y="8759"/>
                  <a:pt x="3819" y="8759"/>
                </a:cubicBezTo>
                <a:close/>
                <a:moveTo>
                  <a:pt x="7019" y="8759"/>
                </a:moveTo>
                <a:cubicBezTo>
                  <a:pt x="6870" y="8759"/>
                  <a:pt x="6724" y="8817"/>
                  <a:pt x="6614" y="8926"/>
                </a:cubicBezTo>
                <a:cubicBezTo>
                  <a:pt x="6452" y="9090"/>
                  <a:pt x="6402" y="9335"/>
                  <a:pt x="6491" y="9548"/>
                </a:cubicBezTo>
                <a:cubicBezTo>
                  <a:pt x="6579" y="9761"/>
                  <a:pt x="6787" y="9901"/>
                  <a:pt x="7019" y="9901"/>
                </a:cubicBezTo>
                <a:cubicBezTo>
                  <a:pt x="7334" y="9901"/>
                  <a:pt x="7589" y="9646"/>
                  <a:pt x="7590" y="9330"/>
                </a:cubicBezTo>
                <a:cubicBezTo>
                  <a:pt x="7589" y="9099"/>
                  <a:pt x="7451" y="8890"/>
                  <a:pt x="7238" y="8802"/>
                </a:cubicBezTo>
                <a:cubicBezTo>
                  <a:pt x="7167" y="8773"/>
                  <a:pt x="7093" y="8759"/>
                  <a:pt x="7019" y="8759"/>
                </a:cubicBezTo>
                <a:close/>
                <a:moveTo>
                  <a:pt x="10220" y="8760"/>
                </a:moveTo>
                <a:cubicBezTo>
                  <a:pt x="10072" y="8760"/>
                  <a:pt x="9925" y="8818"/>
                  <a:pt x="9816" y="8927"/>
                </a:cubicBezTo>
                <a:cubicBezTo>
                  <a:pt x="9654" y="9091"/>
                  <a:pt x="9605" y="9336"/>
                  <a:pt x="9694" y="9549"/>
                </a:cubicBezTo>
                <a:cubicBezTo>
                  <a:pt x="9782" y="9762"/>
                  <a:pt x="9990" y="9901"/>
                  <a:pt x="10221" y="9901"/>
                </a:cubicBezTo>
                <a:cubicBezTo>
                  <a:pt x="10536" y="9900"/>
                  <a:pt x="10791" y="9646"/>
                  <a:pt x="10791" y="9330"/>
                </a:cubicBezTo>
                <a:cubicBezTo>
                  <a:pt x="10791" y="9099"/>
                  <a:pt x="10651" y="8891"/>
                  <a:pt x="10438" y="8803"/>
                </a:cubicBezTo>
                <a:cubicBezTo>
                  <a:pt x="10368" y="8774"/>
                  <a:pt x="10294" y="8760"/>
                  <a:pt x="10220" y="8760"/>
                </a:cubicBezTo>
                <a:close/>
                <a:moveTo>
                  <a:pt x="13422" y="8760"/>
                </a:moveTo>
                <a:cubicBezTo>
                  <a:pt x="13273" y="8760"/>
                  <a:pt x="13127" y="8818"/>
                  <a:pt x="13018" y="8927"/>
                </a:cubicBezTo>
                <a:cubicBezTo>
                  <a:pt x="12855" y="9091"/>
                  <a:pt x="12807" y="9336"/>
                  <a:pt x="12894" y="9548"/>
                </a:cubicBezTo>
                <a:cubicBezTo>
                  <a:pt x="12982" y="9761"/>
                  <a:pt x="13191" y="9901"/>
                  <a:pt x="13421" y="9901"/>
                </a:cubicBezTo>
                <a:cubicBezTo>
                  <a:pt x="13737" y="9901"/>
                  <a:pt x="13993" y="9646"/>
                  <a:pt x="13993" y="9330"/>
                </a:cubicBezTo>
                <a:cubicBezTo>
                  <a:pt x="13992" y="9099"/>
                  <a:pt x="13853" y="8891"/>
                  <a:pt x="13640" y="8803"/>
                </a:cubicBezTo>
                <a:cubicBezTo>
                  <a:pt x="13569" y="8774"/>
                  <a:pt x="13495" y="8760"/>
                  <a:pt x="13422" y="8760"/>
                </a:cubicBezTo>
                <a:close/>
                <a:moveTo>
                  <a:pt x="16624" y="8759"/>
                </a:moveTo>
                <a:cubicBezTo>
                  <a:pt x="16475" y="8759"/>
                  <a:pt x="16329" y="8817"/>
                  <a:pt x="16219" y="8926"/>
                </a:cubicBezTo>
                <a:cubicBezTo>
                  <a:pt x="16056" y="9090"/>
                  <a:pt x="16007" y="9335"/>
                  <a:pt x="16095" y="9548"/>
                </a:cubicBezTo>
                <a:cubicBezTo>
                  <a:pt x="16184" y="9761"/>
                  <a:pt x="16392" y="9901"/>
                  <a:pt x="16623" y="9901"/>
                </a:cubicBezTo>
                <a:cubicBezTo>
                  <a:pt x="16939" y="9901"/>
                  <a:pt x="17194" y="9646"/>
                  <a:pt x="17194" y="9330"/>
                </a:cubicBezTo>
                <a:cubicBezTo>
                  <a:pt x="17194" y="9099"/>
                  <a:pt x="17056" y="8890"/>
                  <a:pt x="16841" y="8802"/>
                </a:cubicBezTo>
                <a:cubicBezTo>
                  <a:pt x="16771" y="8773"/>
                  <a:pt x="16697" y="8759"/>
                  <a:pt x="16624" y="8759"/>
                </a:cubicBezTo>
                <a:close/>
                <a:moveTo>
                  <a:pt x="19825" y="8759"/>
                </a:moveTo>
                <a:cubicBezTo>
                  <a:pt x="19677" y="8759"/>
                  <a:pt x="19530" y="8817"/>
                  <a:pt x="19421" y="8926"/>
                </a:cubicBezTo>
                <a:cubicBezTo>
                  <a:pt x="19257" y="9090"/>
                  <a:pt x="19209" y="9335"/>
                  <a:pt x="19297" y="9548"/>
                </a:cubicBezTo>
                <a:cubicBezTo>
                  <a:pt x="19386" y="9761"/>
                  <a:pt x="19594" y="9901"/>
                  <a:pt x="19825" y="9901"/>
                </a:cubicBezTo>
                <a:cubicBezTo>
                  <a:pt x="20140" y="9901"/>
                  <a:pt x="20396" y="9646"/>
                  <a:pt x="20396" y="9330"/>
                </a:cubicBezTo>
                <a:cubicBezTo>
                  <a:pt x="20396" y="9099"/>
                  <a:pt x="20256" y="8891"/>
                  <a:pt x="20043" y="8802"/>
                </a:cubicBezTo>
                <a:cubicBezTo>
                  <a:pt x="19973" y="8773"/>
                  <a:pt x="19899" y="8759"/>
                  <a:pt x="19825" y="8759"/>
                </a:cubicBezTo>
                <a:close/>
                <a:moveTo>
                  <a:pt x="23026" y="8760"/>
                </a:moveTo>
                <a:cubicBezTo>
                  <a:pt x="22877" y="8760"/>
                  <a:pt x="22731" y="8818"/>
                  <a:pt x="22622" y="8927"/>
                </a:cubicBezTo>
                <a:cubicBezTo>
                  <a:pt x="22459" y="9091"/>
                  <a:pt x="22410" y="9336"/>
                  <a:pt x="22498" y="9549"/>
                </a:cubicBezTo>
                <a:cubicBezTo>
                  <a:pt x="22587" y="9762"/>
                  <a:pt x="22796" y="9901"/>
                  <a:pt x="23026" y="9901"/>
                </a:cubicBezTo>
                <a:cubicBezTo>
                  <a:pt x="23341" y="9900"/>
                  <a:pt x="23597" y="9646"/>
                  <a:pt x="23597" y="9330"/>
                </a:cubicBezTo>
                <a:cubicBezTo>
                  <a:pt x="23597" y="9099"/>
                  <a:pt x="23457" y="8891"/>
                  <a:pt x="23244" y="8803"/>
                </a:cubicBezTo>
                <a:cubicBezTo>
                  <a:pt x="23173" y="8774"/>
                  <a:pt x="23099" y="8760"/>
                  <a:pt x="23026" y="8760"/>
                </a:cubicBezTo>
                <a:close/>
                <a:moveTo>
                  <a:pt x="617" y="11679"/>
                </a:moveTo>
                <a:cubicBezTo>
                  <a:pt x="468" y="11679"/>
                  <a:pt x="322" y="11737"/>
                  <a:pt x="213" y="11846"/>
                </a:cubicBezTo>
                <a:cubicBezTo>
                  <a:pt x="50" y="12010"/>
                  <a:pt x="1" y="12255"/>
                  <a:pt x="89" y="12468"/>
                </a:cubicBezTo>
                <a:cubicBezTo>
                  <a:pt x="178" y="12682"/>
                  <a:pt x="386" y="12820"/>
                  <a:pt x="617" y="12820"/>
                </a:cubicBezTo>
                <a:cubicBezTo>
                  <a:pt x="931" y="12820"/>
                  <a:pt x="1187" y="12565"/>
                  <a:pt x="1187" y="12249"/>
                </a:cubicBezTo>
                <a:cubicBezTo>
                  <a:pt x="1187" y="12018"/>
                  <a:pt x="1048" y="11810"/>
                  <a:pt x="835" y="11722"/>
                </a:cubicBezTo>
                <a:cubicBezTo>
                  <a:pt x="765" y="11693"/>
                  <a:pt x="691" y="11679"/>
                  <a:pt x="617" y="11679"/>
                </a:cubicBezTo>
                <a:close/>
                <a:moveTo>
                  <a:pt x="3819" y="11678"/>
                </a:moveTo>
                <a:cubicBezTo>
                  <a:pt x="3670" y="11678"/>
                  <a:pt x="3523" y="11736"/>
                  <a:pt x="3414" y="11846"/>
                </a:cubicBezTo>
                <a:cubicBezTo>
                  <a:pt x="3251" y="12009"/>
                  <a:pt x="3202" y="12255"/>
                  <a:pt x="3291" y="12468"/>
                </a:cubicBezTo>
                <a:cubicBezTo>
                  <a:pt x="3380" y="12682"/>
                  <a:pt x="3588" y="12820"/>
                  <a:pt x="3818" y="12820"/>
                </a:cubicBezTo>
                <a:cubicBezTo>
                  <a:pt x="4134" y="12820"/>
                  <a:pt x="4389" y="12565"/>
                  <a:pt x="4389" y="12249"/>
                </a:cubicBezTo>
                <a:cubicBezTo>
                  <a:pt x="4389" y="12018"/>
                  <a:pt x="4249" y="11810"/>
                  <a:pt x="4036" y="11721"/>
                </a:cubicBezTo>
                <a:cubicBezTo>
                  <a:pt x="3966" y="11692"/>
                  <a:pt x="3892" y="11678"/>
                  <a:pt x="3819" y="11678"/>
                </a:cubicBezTo>
                <a:close/>
                <a:moveTo>
                  <a:pt x="7019" y="11678"/>
                </a:moveTo>
                <a:cubicBezTo>
                  <a:pt x="6870" y="11678"/>
                  <a:pt x="6724" y="11736"/>
                  <a:pt x="6614" y="11845"/>
                </a:cubicBezTo>
                <a:cubicBezTo>
                  <a:pt x="6452" y="12009"/>
                  <a:pt x="6402" y="12254"/>
                  <a:pt x="6491" y="12467"/>
                </a:cubicBezTo>
                <a:cubicBezTo>
                  <a:pt x="6579" y="12681"/>
                  <a:pt x="6787" y="12820"/>
                  <a:pt x="7019" y="12820"/>
                </a:cubicBezTo>
                <a:cubicBezTo>
                  <a:pt x="7334" y="12820"/>
                  <a:pt x="7589" y="12565"/>
                  <a:pt x="7590" y="12249"/>
                </a:cubicBezTo>
                <a:cubicBezTo>
                  <a:pt x="7589" y="12018"/>
                  <a:pt x="7451" y="11809"/>
                  <a:pt x="7238" y="11721"/>
                </a:cubicBezTo>
                <a:cubicBezTo>
                  <a:pt x="7167" y="11692"/>
                  <a:pt x="7093" y="11678"/>
                  <a:pt x="7019" y="11678"/>
                </a:cubicBezTo>
                <a:close/>
                <a:moveTo>
                  <a:pt x="10220" y="11679"/>
                </a:moveTo>
                <a:cubicBezTo>
                  <a:pt x="10072" y="11679"/>
                  <a:pt x="9925" y="11737"/>
                  <a:pt x="9816" y="11846"/>
                </a:cubicBezTo>
                <a:cubicBezTo>
                  <a:pt x="9654" y="12010"/>
                  <a:pt x="9605" y="12255"/>
                  <a:pt x="9694" y="12468"/>
                </a:cubicBezTo>
                <a:cubicBezTo>
                  <a:pt x="9782" y="12682"/>
                  <a:pt x="9990" y="12820"/>
                  <a:pt x="10221" y="12820"/>
                </a:cubicBezTo>
                <a:cubicBezTo>
                  <a:pt x="10536" y="12819"/>
                  <a:pt x="10791" y="12565"/>
                  <a:pt x="10791" y="12249"/>
                </a:cubicBezTo>
                <a:cubicBezTo>
                  <a:pt x="10791" y="12018"/>
                  <a:pt x="10651" y="11810"/>
                  <a:pt x="10438" y="11722"/>
                </a:cubicBezTo>
                <a:cubicBezTo>
                  <a:pt x="10368" y="11693"/>
                  <a:pt x="10294" y="11679"/>
                  <a:pt x="10220" y="11679"/>
                </a:cubicBezTo>
                <a:close/>
                <a:moveTo>
                  <a:pt x="13422" y="11679"/>
                </a:moveTo>
                <a:cubicBezTo>
                  <a:pt x="13273" y="11679"/>
                  <a:pt x="13127" y="11737"/>
                  <a:pt x="13018" y="11846"/>
                </a:cubicBezTo>
                <a:cubicBezTo>
                  <a:pt x="12855" y="12010"/>
                  <a:pt x="12807" y="12255"/>
                  <a:pt x="12894" y="12467"/>
                </a:cubicBezTo>
                <a:cubicBezTo>
                  <a:pt x="12982" y="12681"/>
                  <a:pt x="13191" y="12820"/>
                  <a:pt x="13421" y="12820"/>
                </a:cubicBezTo>
                <a:cubicBezTo>
                  <a:pt x="13737" y="12820"/>
                  <a:pt x="13993" y="12565"/>
                  <a:pt x="13993" y="12249"/>
                </a:cubicBezTo>
                <a:cubicBezTo>
                  <a:pt x="13992" y="12018"/>
                  <a:pt x="13853" y="11810"/>
                  <a:pt x="13640" y="11722"/>
                </a:cubicBezTo>
                <a:cubicBezTo>
                  <a:pt x="13569" y="11693"/>
                  <a:pt x="13495" y="11679"/>
                  <a:pt x="13422" y="11679"/>
                </a:cubicBezTo>
                <a:close/>
                <a:moveTo>
                  <a:pt x="16624" y="11678"/>
                </a:moveTo>
                <a:cubicBezTo>
                  <a:pt x="16475" y="11678"/>
                  <a:pt x="16329" y="11736"/>
                  <a:pt x="16219" y="11845"/>
                </a:cubicBezTo>
                <a:cubicBezTo>
                  <a:pt x="16056" y="12009"/>
                  <a:pt x="16007" y="12254"/>
                  <a:pt x="16095" y="12467"/>
                </a:cubicBezTo>
                <a:cubicBezTo>
                  <a:pt x="16184" y="12681"/>
                  <a:pt x="16392" y="12820"/>
                  <a:pt x="16623" y="12820"/>
                </a:cubicBezTo>
                <a:cubicBezTo>
                  <a:pt x="16939" y="12820"/>
                  <a:pt x="17194" y="12565"/>
                  <a:pt x="17194" y="12249"/>
                </a:cubicBezTo>
                <a:cubicBezTo>
                  <a:pt x="17194" y="12018"/>
                  <a:pt x="17056" y="11809"/>
                  <a:pt x="16841" y="11721"/>
                </a:cubicBezTo>
                <a:cubicBezTo>
                  <a:pt x="16771" y="11692"/>
                  <a:pt x="16697" y="11678"/>
                  <a:pt x="16624" y="11678"/>
                </a:cubicBezTo>
                <a:close/>
                <a:moveTo>
                  <a:pt x="19825" y="11678"/>
                </a:moveTo>
                <a:cubicBezTo>
                  <a:pt x="19677" y="11678"/>
                  <a:pt x="19530" y="11736"/>
                  <a:pt x="19421" y="11845"/>
                </a:cubicBezTo>
                <a:cubicBezTo>
                  <a:pt x="19257" y="12009"/>
                  <a:pt x="19209" y="12254"/>
                  <a:pt x="19297" y="12467"/>
                </a:cubicBezTo>
                <a:cubicBezTo>
                  <a:pt x="19386" y="12681"/>
                  <a:pt x="19594" y="12820"/>
                  <a:pt x="19825" y="12820"/>
                </a:cubicBezTo>
                <a:cubicBezTo>
                  <a:pt x="20140" y="12820"/>
                  <a:pt x="20396" y="12565"/>
                  <a:pt x="20396" y="12249"/>
                </a:cubicBezTo>
                <a:cubicBezTo>
                  <a:pt x="20396" y="12018"/>
                  <a:pt x="20256" y="11810"/>
                  <a:pt x="20043" y="11721"/>
                </a:cubicBezTo>
                <a:cubicBezTo>
                  <a:pt x="19973" y="11692"/>
                  <a:pt x="19899" y="11678"/>
                  <a:pt x="19825" y="11678"/>
                </a:cubicBezTo>
                <a:close/>
                <a:moveTo>
                  <a:pt x="23026" y="11679"/>
                </a:moveTo>
                <a:cubicBezTo>
                  <a:pt x="22877" y="11679"/>
                  <a:pt x="22731" y="11737"/>
                  <a:pt x="22622" y="11846"/>
                </a:cubicBezTo>
                <a:cubicBezTo>
                  <a:pt x="22459" y="12010"/>
                  <a:pt x="22410" y="12255"/>
                  <a:pt x="22498" y="12468"/>
                </a:cubicBezTo>
                <a:cubicBezTo>
                  <a:pt x="22587" y="12682"/>
                  <a:pt x="22796" y="12820"/>
                  <a:pt x="23026" y="12820"/>
                </a:cubicBezTo>
                <a:cubicBezTo>
                  <a:pt x="23341" y="12819"/>
                  <a:pt x="23597" y="12565"/>
                  <a:pt x="23597" y="12249"/>
                </a:cubicBezTo>
                <a:cubicBezTo>
                  <a:pt x="23597" y="12018"/>
                  <a:pt x="23457" y="11810"/>
                  <a:pt x="23244" y="11722"/>
                </a:cubicBezTo>
                <a:cubicBezTo>
                  <a:pt x="23173" y="11693"/>
                  <a:pt x="23099" y="11679"/>
                  <a:pt x="23026" y="11679"/>
                </a:cubicBezTo>
                <a:close/>
                <a:moveTo>
                  <a:pt x="617" y="14598"/>
                </a:moveTo>
                <a:cubicBezTo>
                  <a:pt x="469" y="14598"/>
                  <a:pt x="323" y="14656"/>
                  <a:pt x="213" y="14765"/>
                </a:cubicBezTo>
                <a:cubicBezTo>
                  <a:pt x="50" y="14928"/>
                  <a:pt x="1" y="15174"/>
                  <a:pt x="89" y="15387"/>
                </a:cubicBezTo>
                <a:cubicBezTo>
                  <a:pt x="178" y="15601"/>
                  <a:pt x="386" y="15739"/>
                  <a:pt x="617" y="15739"/>
                </a:cubicBezTo>
                <a:cubicBezTo>
                  <a:pt x="931" y="15739"/>
                  <a:pt x="1187" y="15484"/>
                  <a:pt x="1187" y="15169"/>
                </a:cubicBezTo>
                <a:cubicBezTo>
                  <a:pt x="1187" y="14938"/>
                  <a:pt x="1048" y="14730"/>
                  <a:pt x="835" y="14641"/>
                </a:cubicBezTo>
                <a:cubicBezTo>
                  <a:pt x="765" y="14612"/>
                  <a:pt x="691" y="14598"/>
                  <a:pt x="617" y="14598"/>
                </a:cubicBezTo>
                <a:close/>
                <a:moveTo>
                  <a:pt x="3817" y="14597"/>
                </a:moveTo>
                <a:cubicBezTo>
                  <a:pt x="3669" y="14597"/>
                  <a:pt x="3523" y="14655"/>
                  <a:pt x="3414" y="14764"/>
                </a:cubicBezTo>
                <a:cubicBezTo>
                  <a:pt x="3251" y="14928"/>
                  <a:pt x="3202" y="15174"/>
                  <a:pt x="3291" y="15387"/>
                </a:cubicBezTo>
                <a:cubicBezTo>
                  <a:pt x="3380" y="15601"/>
                  <a:pt x="3588" y="15739"/>
                  <a:pt x="3818" y="15739"/>
                </a:cubicBezTo>
                <a:cubicBezTo>
                  <a:pt x="4133" y="15738"/>
                  <a:pt x="4389" y="15484"/>
                  <a:pt x="4389" y="15169"/>
                </a:cubicBezTo>
                <a:cubicBezTo>
                  <a:pt x="4389" y="14937"/>
                  <a:pt x="4250" y="14729"/>
                  <a:pt x="4037" y="14641"/>
                </a:cubicBezTo>
                <a:cubicBezTo>
                  <a:pt x="3966" y="14611"/>
                  <a:pt x="3891" y="14597"/>
                  <a:pt x="3817" y="14597"/>
                </a:cubicBezTo>
                <a:close/>
                <a:moveTo>
                  <a:pt x="7020" y="14597"/>
                </a:moveTo>
                <a:cubicBezTo>
                  <a:pt x="6871" y="14597"/>
                  <a:pt x="6725" y="14655"/>
                  <a:pt x="6615" y="14764"/>
                </a:cubicBezTo>
                <a:cubicBezTo>
                  <a:pt x="6452" y="14927"/>
                  <a:pt x="6402" y="15173"/>
                  <a:pt x="6491" y="15386"/>
                </a:cubicBezTo>
                <a:cubicBezTo>
                  <a:pt x="6579" y="15600"/>
                  <a:pt x="6787" y="15739"/>
                  <a:pt x="7019" y="15739"/>
                </a:cubicBezTo>
                <a:cubicBezTo>
                  <a:pt x="7334" y="15739"/>
                  <a:pt x="7589" y="15484"/>
                  <a:pt x="7590" y="15169"/>
                </a:cubicBezTo>
                <a:cubicBezTo>
                  <a:pt x="7590" y="14937"/>
                  <a:pt x="7451" y="14729"/>
                  <a:pt x="7238" y="14640"/>
                </a:cubicBezTo>
                <a:cubicBezTo>
                  <a:pt x="7167" y="14611"/>
                  <a:pt x="7093" y="14597"/>
                  <a:pt x="7020" y="14597"/>
                </a:cubicBezTo>
                <a:close/>
                <a:moveTo>
                  <a:pt x="10221" y="14598"/>
                </a:moveTo>
                <a:cubicBezTo>
                  <a:pt x="10072" y="14598"/>
                  <a:pt x="9926" y="14656"/>
                  <a:pt x="9817" y="14765"/>
                </a:cubicBezTo>
                <a:cubicBezTo>
                  <a:pt x="9654" y="14929"/>
                  <a:pt x="9605" y="15174"/>
                  <a:pt x="9694" y="15387"/>
                </a:cubicBezTo>
                <a:cubicBezTo>
                  <a:pt x="9782" y="15601"/>
                  <a:pt x="9990" y="15739"/>
                  <a:pt x="10221" y="15739"/>
                </a:cubicBezTo>
                <a:cubicBezTo>
                  <a:pt x="10536" y="15738"/>
                  <a:pt x="10791" y="15484"/>
                  <a:pt x="10791" y="15169"/>
                </a:cubicBezTo>
                <a:cubicBezTo>
                  <a:pt x="10791" y="14937"/>
                  <a:pt x="10652" y="14729"/>
                  <a:pt x="10439" y="14641"/>
                </a:cubicBezTo>
                <a:cubicBezTo>
                  <a:pt x="10369" y="14612"/>
                  <a:pt x="10295" y="14598"/>
                  <a:pt x="10221" y="14598"/>
                </a:cubicBezTo>
                <a:close/>
                <a:moveTo>
                  <a:pt x="13422" y="14598"/>
                </a:moveTo>
                <a:cubicBezTo>
                  <a:pt x="13273" y="14598"/>
                  <a:pt x="13127" y="14656"/>
                  <a:pt x="13019" y="14765"/>
                </a:cubicBezTo>
                <a:cubicBezTo>
                  <a:pt x="12855" y="14928"/>
                  <a:pt x="12807" y="15173"/>
                  <a:pt x="12894" y="15386"/>
                </a:cubicBezTo>
                <a:cubicBezTo>
                  <a:pt x="12982" y="15600"/>
                  <a:pt x="13191" y="15739"/>
                  <a:pt x="13421" y="15739"/>
                </a:cubicBezTo>
                <a:cubicBezTo>
                  <a:pt x="13736" y="15739"/>
                  <a:pt x="13992" y="15484"/>
                  <a:pt x="13993" y="15169"/>
                </a:cubicBezTo>
                <a:cubicBezTo>
                  <a:pt x="13993" y="14938"/>
                  <a:pt x="13853" y="14730"/>
                  <a:pt x="13640" y="14641"/>
                </a:cubicBezTo>
                <a:cubicBezTo>
                  <a:pt x="13569" y="14612"/>
                  <a:pt x="13495" y="14598"/>
                  <a:pt x="13422" y="14598"/>
                </a:cubicBezTo>
                <a:close/>
                <a:moveTo>
                  <a:pt x="16624" y="14597"/>
                </a:moveTo>
                <a:cubicBezTo>
                  <a:pt x="16475" y="14597"/>
                  <a:pt x="16329" y="14655"/>
                  <a:pt x="16219" y="14764"/>
                </a:cubicBezTo>
                <a:cubicBezTo>
                  <a:pt x="16056" y="14927"/>
                  <a:pt x="16007" y="15173"/>
                  <a:pt x="16095" y="15386"/>
                </a:cubicBezTo>
                <a:cubicBezTo>
                  <a:pt x="16184" y="15600"/>
                  <a:pt x="16392" y="15739"/>
                  <a:pt x="16623" y="15739"/>
                </a:cubicBezTo>
                <a:cubicBezTo>
                  <a:pt x="16939" y="15739"/>
                  <a:pt x="17194" y="15484"/>
                  <a:pt x="17194" y="15169"/>
                </a:cubicBezTo>
                <a:cubicBezTo>
                  <a:pt x="17194" y="14937"/>
                  <a:pt x="17056" y="14729"/>
                  <a:pt x="16842" y="14640"/>
                </a:cubicBezTo>
                <a:cubicBezTo>
                  <a:pt x="16772" y="14611"/>
                  <a:pt x="16698" y="14597"/>
                  <a:pt x="16624" y="14597"/>
                </a:cubicBezTo>
                <a:close/>
                <a:moveTo>
                  <a:pt x="19825" y="14597"/>
                </a:moveTo>
                <a:cubicBezTo>
                  <a:pt x="19677" y="14597"/>
                  <a:pt x="19530" y="14655"/>
                  <a:pt x="19421" y="14764"/>
                </a:cubicBezTo>
                <a:cubicBezTo>
                  <a:pt x="19257" y="14928"/>
                  <a:pt x="19209" y="15173"/>
                  <a:pt x="19297" y="15386"/>
                </a:cubicBezTo>
                <a:cubicBezTo>
                  <a:pt x="19386" y="15600"/>
                  <a:pt x="19594" y="15739"/>
                  <a:pt x="19825" y="15739"/>
                </a:cubicBezTo>
                <a:cubicBezTo>
                  <a:pt x="20139" y="15739"/>
                  <a:pt x="20395" y="15484"/>
                  <a:pt x="20396" y="15169"/>
                </a:cubicBezTo>
                <a:cubicBezTo>
                  <a:pt x="20396" y="14937"/>
                  <a:pt x="20257" y="14729"/>
                  <a:pt x="20043" y="14640"/>
                </a:cubicBezTo>
                <a:cubicBezTo>
                  <a:pt x="19973" y="14611"/>
                  <a:pt x="19899" y="14597"/>
                  <a:pt x="19825" y="14597"/>
                </a:cubicBezTo>
                <a:close/>
                <a:moveTo>
                  <a:pt x="23026" y="14598"/>
                </a:moveTo>
                <a:cubicBezTo>
                  <a:pt x="22877" y="14598"/>
                  <a:pt x="22731" y="14656"/>
                  <a:pt x="22622" y="14765"/>
                </a:cubicBezTo>
                <a:cubicBezTo>
                  <a:pt x="22459" y="14929"/>
                  <a:pt x="22410" y="15174"/>
                  <a:pt x="22498" y="15387"/>
                </a:cubicBezTo>
                <a:cubicBezTo>
                  <a:pt x="22587" y="15601"/>
                  <a:pt x="22796" y="15739"/>
                  <a:pt x="23026" y="15739"/>
                </a:cubicBezTo>
                <a:cubicBezTo>
                  <a:pt x="23341" y="15738"/>
                  <a:pt x="23597" y="15484"/>
                  <a:pt x="23597" y="15169"/>
                </a:cubicBezTo>
                <a:cubicBezTo>
                  <a:pt x="23597" y="14937"/>
                  <a:pt x="23457" y="14729"/>
                  <a:pt x="23244" y="14641"/>
                </a:cubicBezTo>
                <a:cubicBezTo>
                  <a:pt x="23173" y="14612"/>
                  <a:pt x="23099" y="14598"/>
                  <a:pt x="23026" y="14598"/>
                </a:cubicBezTo>
                <a:close/>
                <a:moveTo>
                  <a:pt x="617" y="17517"/>
                </a:moveTo>
                <a:cubicBezTo>
                  <a:pt x="469" y="17517"/>
                  <a:pt x="323" y="17575"/>
                  <a:pt x="213" y="17684"/>
                </a:cubicBezTo>
                <a:cubicBezTo>
                  <a:pt x="50" y="17847"/>
                  <a:pt x="1" y="18093"/>
                  <a:pt x="89" y="18306"/>
                </a:cubicBezTo>
                <a:cubicBezTo>
                  <a:pt x="178" y="18520"/>
                  <a:pt x="386" y="18658"/>
                  <a:pt x="617" y="18658"/>
                </a:cubicBezTo>
                <a:cubicBezTo>
                  <a:pt x="931" y="18658"/>
                  <a:pt x="1187" y="18403"/>
                  <a:pt x="1187" y="18088"/>
                </a:cubicBezTo>
                <a:cubicBezTo>
                  <a:pt x="1187" y="17857"/>
                  <a:pt x="1048" y="17649"/>
                  <a:pt x="835" y="17560"/>
                </a:cubicBezTo>
                <a:cubicBezTo>
                  <a:pt x="765" y="17531"/>
                  <a:pt x="691" y="17517"/>
                  <a:pt x="617" y="17517"/>
                </a:cubicBezTo>
                <a:close/>
                <a:moveTo>
                  <a:pt x="3817" y="17516"/>
                </a:moveTo>
                <a:cubicBezTo>
                  <a:pt x="3669" y="17516"/>
                  <a:pt x="3523" y="17574"/>
                  <a:pt x="3414" y="17683"/>
                </a:cubicBezTo>
                <a:cubicBezTo>
                  <a:pt x="3251" y="17847"/>
                  <a:pt x="3202" y="18092"/>
                  <a:pt x="3291" y="18306"/>
                </a:cubicBezTo>
                <a:cubicBezTo>
                  <a:pt x="3379" y="18520"/>
                  <a:pt x="3588" y="18658"/>
                  <a:pt x="3818" y="18658"/>
                </a:cubicBezTo>
                <a:cubicBezTo>
                  <a:pt x="4133" y="18657"/>
                  <a:pt x="4389" y="18403"/>
                  <a:pt x="4389" y="18088"/>
                </a:cubicBezTo>
                <a:cubicBezTo>
                  <a:pt x="4389" y="17856"/>
                  <a:pt x="4250" y="17648"/>
                  <a:pt x="4037" y="17560"/>
                </a:cubicBezTo>
                <a:cubicBezTo>
                  <a:pt x="3966" y="17531"/>
                  <a:pt x="3891" y="17516"/>
                  <a:pt x="3817" y="17516"/>
                </a:cubicBezTo>
                <a:close/>
                <a:moveTo>
                  <a:pt x="7020" y="17516"/>
                </a:moveTo>
                <a:cubicBezTo>
                  <a:pt x="6871" y="17516"/>
                  <a:pt x="6725" y="17574"/>
                  <a:pt x="6615" y="17683"/>
                </a:cubicBezTo>
                <a:cubicBezTo>
                  <a:pt x="6452" y="17846"/>
                  <a:pt x="6402" y="18092"/>
                  <a:pt x="6491" y="18305"/>
                </a:cubicBezTo>
                <a:cubicBezTo>
                  <a:pt x="6579" y="18519"/>
                  <a:pt x="6787" y="18658"/>
                  <a:pt x="7019" y="18658"/>
                </a:cubicBezTo>
                <a:cubicBezTo>
                  <a:pt x="7334" y="18658"/>
                  <a:pt x="7589" y="18403"/>
                  <a:pt x="7590" y="18088"/>
                </a:cubicBezTo>
                <a:cubicBezTo>
                  <a:pt x="7590" y="17856"/>
                  <a:pt x="7451" y="17648"/>
                  <a:pt x="7238" y="17559"/>
                </a:cubicBezTo>
                <a:cubicBezTo>
                  <a:pt x="7167" y="17530"/>
                  <a:pt x="7093" y="17516"/>
                  <a:pt x="7020" y="17516"/>
                </a:cubicBezTo>
                <a:close/>
                <a:moveTo>
                  <a:pt x="10221" y="17517"/>
                </a:moveTo>
                <a:cubicBezTo>
                  <a:pt x="10072" y="17517"/>
                  <a:pt x="9926" y="17575"/>
                  <a:pt x="9817" y="17684"/>
                </a:cubicBezTo>
                <a:cubicBezTo>
                  <a:pt x="9654" y="17848"/>
                  <a:pt x="9605" y="18093"/>
                  <a:pt x="9694" y="18306"/>
                </a:cubicBezTo>
                <a:cubicBezTo>
                  <a:pt x="9782" y="18520"/>
                  <a:pt x="9990" y="18658"/>
                  <a:pt x="10221" y="18658"/>
                </a:cubicBezTo>
                <a:cubicBezTo>
                  <a:pt x="10535" y="18657"/>
                  <a:pt x="10791" y="18403"/>
                  <a:pt x="10791" y="18088"/>
                </a:cubicBezTo>
                <a:cubicBezTo>
                  <a:pt x="10791" y="17857"/>
                  <a:pt x="10652" y="17648"/>
                  <a:pt x="10439" y="17560"/>
                </a:cubicBezTo>
                <a:cubicBezTo>
                  <a:pt x="10369" y="17531"/>
                  <a:pt x="10295" y="17517"/>
                  <a:pt x="10221" y="17517"/>
                </a:cubicBezTo>
                <a:close/>
                <a:moveTo>
                  <a:pt x="13422" y="17517"/>
                </a:moveTo>
                <a:cubicBezTo>
                  <a:pt x="13273" y="17517"/>
                  <a:pt x="13127" y="17575"/>
                  <a:pt x="13019" y="17684"/>
                </a:cubicBezTo>
                <a:cubicBezTo>
                  <a:pt x="12855" y="17847"/>
                  <a:pt x="12807" y="18092"/>
                  <a:pt x="12894" y="18305"/>
                </a:cubicBezTo>
                <a:cubicBezTo>
                  <a:pt x="12982" y="18519"/>
                  <a:pt x="13191" y="18658"/>
                  <a:pt x="13421" y="18658"/>
                </a:cubicBezTo>
                <a:cubicBezTo>
                  <a:pt x="13736" y="18658"/>
                  <a:pt x="13992" y="18403"/>
                  <a:pt x="13993" y="18088"/>
                </a:cubicBezTo>
                <a:cubicBezTo>
                  <a:pt x="13993" y="17857"/>
                  <a:pt x="13853" y="17649"/>
                  <a:pt x="13640" y="17560"/>
                </a:cubicBezTo>
                <a:cubicBezTo>
                  <a:pt x="13569" y="17531"/>
                  <a:pt x="13495" y="17517"/>
                  <a:pt x="13422" y="17517"/>
                </a:cubicBezTo>
                <a:close/>
                <a:moveTo>
                  <a:pt x="16624" y="17516"/>
                </a:moveTo>
                <a:cubicBezTo>
                  <a:pt x="16475" y="17516"/>
                  <a:pt x="16329" y="17574"/>
                  <a:pt x="16219" y="17683"/>
                </a:cubicBezTo>
                <a:cubicBezTo>
                  <a:pt x="16056" y="17846"/>
                  <a:pt x="16007" y="18092"/>
                  <a:pt x="16095" y="18305"/>
                </a:cubicBezTo>
                <a:cubicBezTo>
                  <a:pt x="16184" y="18519"/>
                  <a:pt x="16392" y="18658"/>
                  <a:pt x="16623" y="18658"/>
                </a:cubicBezTo>
                <a:cubicBezTo>
                  <a:pt x="16938" y="18658"/>
                  <a:pt x="17193" y="18403"/>
                  <a:pt x="17194" y="18088"/>
                </a:cubicBezTo>
                <a:cubicBezTo>
                  <a:pt x="17194" y="17856"/>
                  <a:pt x="17056" y="17648"/>
                  <a:pt x="16842" y="17559"/>
                </a:cubicBezTo>
                <a:cubicBezTo>
                  <a:pt x="16772" y="17530"/>
                  <a:pt x="16698" y="17516"/>
                  <a:pt x="16624" y="17516"/>
                </a:cubicBezTo>
                <a:close/>
                <a:moveTo>
                  <a:pt x="19824" y="17516"/>
                </a:moveTo>
                <a:cubicBezTo>
                  <a:pt x="19676" y="17516"/>
                  <a:pt x="19530" y="17574"/>
                  <a:pt x="19421" y="17683"/>
                </a:cubicBezTo>
                <a:cubicBezTo>
                  <a:pt x="19257" y="17847"/>
                  <a:pt x="19209" y="18092"/>
                  <a:pt x="19297" y="18305"/>
                </a:cubicBezTo>
                <a:cubicBezTo>
                  <a:pt x="19385" y="18519"/>
                  <a:pt x="19594" y="18658"/>
                  <a:pt x="19825" y="18658"/>
                </a:cubicBezTo>
                <a:cubicBezTo>
                  <a:pt x="20139" y="18658"/>
                  <a:pt x="20395" y="18403"/>
                  <a:pt x="20396" y="18088"/>
                </a:cubicBezTo>
                <a:cubicBezTo>
                  <a:pt x="20396" y="17856"/>
                  <a:pt x="20257" y="17648"/>
                  <a:pt x="20044" y="17560"/>
                </a:cubicBezTo>
                <a:cubicBezTo>
                  <a:pt x="19973" y="17531"/>
                  <a:pt x="19898" y="17516"/>
                  <a:pt x="19824" y="17516"/>
                </a:cubicBezTo>
                <a:close/>
                <a:moveTo>
                  <a:pt x="23026" y="17517"/>
                </a:moveTo>
                <a:cubicBezTo>
                  <a:pt x="22877" y="17517"/>
                  <a:pt x="22731" y="17575"/>
                  <a:pt x="22622" y="17684"/>
                </a:cubicBezTo>
                <a:cubicBezTo>
                  <a:pt x="22459" y="17848"/>
                  <a:pt x="22410" y="18093"/>
                  <a:pt x="22498" y="18306"/>
                </a:cubicBezTo>
                <a:cubicBezTo>
                  <a:pt x="22587" y="18520"/>
                  <a:pt x="22796" y="18658"/>
                  <a:pt x="23026" y="18658"/>
                </a:cubicBezTo>
                <a:cubicBezTo>
                  <a:pt x="23341" y="18657"/>
                  <a:pt x="23596" y="18403"/>
                  <a:pt x="23597" y="18088"/>
                </a:cubicBezTo>
                <a:cubicBezTo>
                  <a:pt x="23597" y="17857"/>
                  <a:pt x="23458" y="17648"/>
                  <a:pt x="23244" y="17560"/>
                </a:cubicBezTo>
                <a:cubicBezTo>
                  <a:pt x="23173" y="17531"/>
                  <a:pt x="23099" y="17517"/>
                  <a:pt x="23026" y="17517"/>
                </a:cubicBezTo>
                <a:close/>
                <a:moveTo>
                  <a:pt x="617" y="20436"/>
                </a:moveTo>
                <a:cubicBezTo>
                  <a:pt x="469" y="20436"/>
                  <a:pt x="323" y="20494"/>
                  <a:pt x="213" y="20603"/>
                </a:cubicBezTo>
                <a:cubicBezTo>
                  <a:pt x="50" y="20767"/>
                  <a:pt x="1" y="21012"/>
                  <a:pt x="89" y="21226"/>
                </a:cubicBezTo>
                <a:cubicBezTo>
                  <a:pt x="178" y="21439"/>
                  <a:pt x="386" y="21577"/>
                  <a:pt x="617" y="21577"/>
                </a:cubicBezTo>
                <a:cubicBezTo>
                  <a:pt x="931" y="21577"/>
                  <a:pt x="1187" y="21322"/>
                  <a:pt x="1187" y="21007"/>
                </a:cubicBezTo>
                <a:cubicBezTo>
                  <a:pt x="1187" y="20776"/>
                  <a:pt x="1048" y="20568"/>
                  <a:pt x="835" y="20479"/>
                </a:cubicBezTo>
                <a:cubicBezTo>
                  <a:pt x="765" y="20450"/>
                  <a:pt x="691" y="20436"/>
                  <a:pt x="617" y="20436"/>
                </a:cubicBezTo>
                <a:close/>
                <a:moveTo>
                  <a:pt x="3818" y="20435"/>
                </a:moveTo>
                <a:cubicBezTo>
                  <a:pt x="3669" y="20435"/>
                  <a:pt x="3523" y="20494"/>
                  <a:pt x="3414" y="20602"/>
                </a:cubicBezTo>
                <a:cubicBezTo>
                  <a:pt x="3251" y="20766"/>
                  <a:pt x="3202" y="21012"/>
                  <a:pt x="3291" y="21226"/>
                </a:cubicBezTo>
                <a:cubicBezTo>
                  <a:pt x="3380" y="21439"/>
                  <a:pt x="3588" y="21577"/>
                  <a:pt x="3818" y="21577"/>
                </a:cubicBezTo>
                <a:cubicBezTo>
                  <a:pt x="4133" y="21577"/>
                  <a:pt x="4389" y="21322"/>
                  <a:pt x="4389" y="21007"/>
                </a:cubicBezTo>
                <a:cubicBezTo>
                  <a:pt x="4389" y="20775"/>
                  <a:pt x="4250" y="20567"/>
                  <a:pt x="4037" y="20479"/>
                </a:cubicBezTo>
                <a:cubicBezTo>
                  <a:pt x="3966" y="20450"/>
                  <a:pt x="3892" y="20435"/>
                  <a:pt x="3818" y="20435"/>
                </a:cubicBezTo>
                <a:close/>
                <a:moveTo>
                  <a:pt x="7020" y="20435"/>
                </a:moveTo>
                <a:cubicBezTo>
                  <a:pt x="6871" y="20435"/>
                  <a:pt x="6725" y="20493"/>
                  <a:pt x="6615" y="20602"/>
                </a:cubicBezTo>
                <a:cubicBezTo>
                  <a:pt x="6452" y="20766"/>
                  <a:pt x="6402" y="21011"/>
                  <a:pt x="6491" y="21224"/>
                </a:cubicBezTo>
                <a:cubicBezTo>
                  <a:pt x="6579" y="21438"/>
                  <a:pt x="6787" y="21577"/>
                  <a:pt x="7019" y="21577"/>
                </a:cubicBezTo>
                <a:cubicBezTo>
                  <a:pt x="7334" y="21577"/>
                  <a:pt x="7589" y="21322"/>
                  <a:pt x="7590" y="21007"/>
                </a:cubicBezTo>
                <a:cubicBezTo>
                  <a:pt x="7590" y="20775"/>
                  <a:pt x="7451" y="20567"/>
                  <a:pt x="7238" y="20478"/>
                </a:cubicBezTo>
                <a:cubicBezTo>
                  <a:pt x="7167" y="20449"/>
                  <a:pt x="7093" y="20435"/>
                  <a:pt x="7020" y="20435"/>
                </a:cubicBezTo>
                <a:close/>
                <a:moveTo>
                  <a:pt x="10221" y="20436"/>
                </a:moveTo>
                <a:cubicBezTo>
                  <a:pt x="10072" y="20436"/>
                  <a:pt x="9926" y="20494"/>
                  <a:pt x="9817" y="20603"/>
                </a:cubicBezTo>
                <a:cubicBezTo>
                  <a:pt x="9654" y="20767"/>
                  <a:pt x="9605" y="21012"/>
                  <a:pt x="9694" y="21226"/>
                </a:cubicBezTo>
                <a:cubicBezTo>
                  <a:pt x="9782" y="21439"/>
                  <a:pt x="9990" y="21577"/>
                  <a:pt x="10221" y="21577"/>
                </a:cubicBezTo>
                <a:cubicBezTo>
                  <a:pt x="10535" y="21576"/>
                  <a:pt x="10791" y="21322"/>
                  <a:pt x="10791" y="21007"/>
                </a:cubicBezTo>
                <a:cubicBezTo>
                  <a:pt x="10791" y="20776"/>
                  <a:pt x="10652" y="20567"/>
                  <a:pt x="10439" y="20479"/>
                </a:cubicBezTo>
                <a:cubicBezTo>
                  <a:pt x="10369" y="20450"/>
                  <a:pt x="10295" y="20436"/>
                  <a:pt x="10221" y="20436"/>
                </a:cubicBezTo>
                <a:close/>
                <a:moveTo>
                  <a:pt x="13422" y="20436"/>
                </a:moveTo>
                <a:cubicBezTo>
                  <a:pt x="13273" y="20436"/>
                  <a:pt x="13127" y="20494"/>
                  <a:pt x="13019" y="20603"/>
                </a:cubicBezTo>
                <a:cubicBezTo>
                  <a:pt x="12855" y="20766"/>
                  <a:pt x="12807" y="21011"/>
                  <a:pt x="12894" y="21224"/>
                </a:cubicBezTo>
                <a:cubicBezTo>
                  <a:pt x="12982" y="21438"/>
                  <a:pt x="13191" y="21577"/>
                  <a:pt x="13421" y="21577"/>
                </a:cubicBezTo>
                <a:cubicBezTo>
                  <a:pt x="13736" y="21577"/>
                  <a:pt x="13992" y="21322"/>
                  <a:pt x="13993" y="21007"/>
                </a:cubicBezTo>
                <a:cubicBezTo>
                  <a:pt x="13993" y="20776"/>
                  <a:pt x="13853" y="20568"/>
                  <a:pt x="13640" y="20479"/>
                </a:cubicBezTo>
                <a:cubicBezTo>
                  <a:pt x="13569" y="20450"/>
                  <a:pt x="13495" y="20436"/>
                  <a:pt x="13422" y="20436"/>
                </a:cubicBezTo>
                <a:close/>
                <a:moveTo>
                  <a:pt x="16624" y="20435"/>
                </a:moveTo>
                <a:cubicBezTo>
                  <a:pt x="16475" y="20435"/>
                  <a:pt x="16329" y="20493"/>
                  <a:pt x="16219" y="20602"/>
                </a:cubicBezTo>
                <a:cubicBezTo>
                  <a:pt x="16056" y="20765"/>
                  <a:pt x="16007" y="21011"/>
                  <a:pt x="16095" y="21224"/>
                </a:cubicBezTo>
                <a:cubicBezTo>
                  <a:pt x="16184" y="21438"/>
                  <a:pt x="16392" y="21577"/>
                  <a:pt x="16623" y="21577"/>
                </a:cubicBezTo>
                <a:cubicBezTo>
                  <a:pt x="16939" y="21577"/>
                  <a:pt x="17193" y="21322"/>
                  <a:pt x="17194" y="21007"/>
                </a:cubicBezTo>
                <a:cubicBezTo>
                  <a:pt x="17194" y="20775"/>
                  <a:pt x="17056" y="20567"/>
                  <a:pt x="16842" y="20478"/>
                </a:cubicBezTo>
                <a:cubicBezTo>
                  <a:pt x="16772" y="20449"/>
                  <a:pt x="16698" y="20435"/>
                  <a:pt x="16624" y="20435"/>
                </a:cubicBezTo>
                <a:close/>
                <a:moveTo>
                  <a:pt x="19824" y="20435"/>
                </a:moveTo>
                <a:cubicBezTo>
                  <a:pt x="19676" y="20435"/>
                  <a:pt x="19530" y="20493"/>
                  <a:pt x="19421" y="20602"/>
                </a:cubicBezTo>
                <a:cubicBezTo>
                  <a:pt x="19257" y="20766"/>
                  <a:pt x="19209" y="21011"/>
                  <a:pt x="19297" y="21224"/>
                </a:cubicBezTo>
                <a:cubicBezTo>
                  <a:pt x="19386" y="21438"/>
                  <a:pt x="19594" y="21577"/>
                  <a:pt x="19825" y="21577"/>
                </a:cubicBezTo>
                <a:cubicBezTo>
                  <a:pt x="20139" y="21577"/>
                  <a:pt x="20395" y="21322"/>
                  <a:pt x="20396" y="21007"/>
                </a:cubicBezTo>
                <a:cubicBezTo>
                  <a:pt x="20396" y="20775"/>
                  <a:pt x="20257" y="20567"/>
                  <a:pt x="20043" y="20479"/>
                </a:cubicBezTo>
                <a:cubicBezTo>
                  <a:pt x="19972" y="20450"/>
                  <a:pt x="19898" y="20435"/>
                  <a:pt x="19824" y="20435"/>
                </a:cubicBezTo>
                <a:close/>
                <a:moveTo>
                  <a:pt x="23026" y="20436"/>
                </a:moveTo>
                <a:cubicBezTo>
                  <a:pt x="22877" y="20436"/>
                  <a:pt x="22731" y="20494"/>
                  <a:pt x="22622" y="20603"/>
                </a:cubicBezTo>
                <a:cubicBezTo>
                  <a:pt x="22459" y="20767"/>
                  <a:pt x="22410" y="21012"/>
                  <a:pt x="22498" y="21226"/>
                </a:cubicBezTo>
                <a:cubicBezTo>
                  <a:pt x="22587" y="21439"/>
                  <a:pt x="22796" y="21577"/>
                  <a:pt x="23026" y="21577"/>
                </a:cubicBezTo>
                <a:cubicBezTo>
                  <a:pt x="23341" y="21576"/>
                  <a:pt x="23596" y="21322"/>
                  <a:pt x="23597" y="21007"/>
                </a:cubicBezTo>
                <a:cubicBezTo>
                  <a:pt x="23597" y="20776"/>
                  <a:pt x="23457" y="20567"/>
                  <a:pt x="23244" y="20479"/>
                </a:cubicBezTo>
                <a:cubicBezTo>
                  <a:pt x="23173" y="20450"/>
                  <a:pt x="23099" y="20436"/>
                  <a:pt x="23026" y="20436"/>
                </a:cubicBezTo>
                <a:close/>
                <a:moveTo>
                  <a:pt x="13422" y="23356"/>
                </a:moveTo>
                <a:cubicBezTo>
                  <a:pt x="13273" y="23356"/>
                  <a:pt x="13127" y="23414"/>
                  <a:pt x="13018" y="23522"/>
                </a:cubicBezTo>
                <a:cubicBezTo>
                  <a:pt x="12855" y="23686"/>
                  <a:pt x="12807" y="23931"/>
                  <a:pt x="12894" y="24145"/>
                </a:cubicBezTo>
                <a:cubicBezTo>
                  <a:pt x="12982" y="24358"/>
                  <a:pt x="13191" y="24497"/>
                  <a:pt x="13421" y="24497"/>
                </a:cubicBezTo>
                <a:cubicBezTo>
                  <a:pt x="13737" y="24497"/>
                  <a:pt x="13993" y="24241"/>
                  <a:pt x="13993" y="23926"/>
                </a:cubicBezTo>
                <a:lnTo>
                  <a:pt x="13993" y="23925"/>
                </a:lnTo>
                <a:cubicBezTo>
                  <a:pt x="13992" y="23694"/>
                  <a:pt x="13853" y="23487"/>
                  <a:pt x="13640" y="23399"/>
                </a:cubicBezTo>
                <a:cubicBezTo>
                  <a:pt x="13569" y="23370"/>
                  <a:pt x="13495" y="23356"/>
                  <a:pt x="13422" y="23356"/>
                </a:cubicBezTo>
                <a:close/>
                <a:moveTo>
                  <a:pt x="16624" y="23354"/>
                </a:moveTo>
                <a:cubicBezTo>
                  <a:pt x="16475" y="23354"/>
                  <a:pt x="16329" y="23412"/>
                  <a:pt x="16219" y="23521"/>
                </a:cubicBezTo>
                <a:cubicBezTo>
                  <a:pt x="16056" y="23685"/>
                  <a:pt x="16007" y="23930"/>
                  <a:pt x="16095" y="24145"/>
                </a:cubicBezTo>
                <a:cubicBezTo>
                  <a:pt x="16184" y="24358"/>
                  <a:pt x="16392" y="24497"/>
                  <a:pt x="16623" y="24497"/>
                </a:cubicBezTo>
                <a:cubicBezTo>
                  <a:pt x="16939" y="24497"/>
                  <a:pt x="17194" y="24241"/>
                  <a:pt x="17194" y="23926"/>
                </a:cubicBezTo>
                <a:lnTo>
                  <a:pt x="17194" y="23925"/>
                </a:lnTo>
                <a:cubicBezTo>
                  <a:pt x="17194" y="23694"/>
                  <a:pt x="17056" y="23486"/>
                  <a:pt x="16841" y="23397"/>
                </a:cubicBezTo>
                <a:cubicBezTo>
                  <a:pt x="16771" y="23368"/>
                  <a:pt x="16697" y="23354"/>
                  <a:pt x="16624" y="23354"/>
                </a:cubicBezTo>
                <a:close/>
                <a:moveTo>
                  <a:pt x="19825" y="23355"/>
                </a:moveTo>
                <a:cubicBezTo>
                  <a:pt x="19676" y="23355"/>
                  <a:pt x="19530" y="23413"/>
                  <a:pt x="19421" y="23521"/>
                </a:cubicBezTo>
                <a:cubicBezTo>
                  <a:pt x="19257" y="23685"/>
                  <a:pt x="19209" y="23930"/>
                  <a:pt x="19297" y="24145"/>
                </a:cubicBezTo>
                <a:cubicBezTo>
                  <a:pt x="19386" y="24358"/>
                  <a:pt x="19594" y="24497"/>
                  <a:pt x="19825" y="24497"/>
                </a:cubicBezTo>
                <a:cubicBezTo>
                  <a:pt x="20140" y="24497"/>
                  <a:pt x="20396" y="24241"/>
                  <a:pt x="20396" y="23926"/>
                </a:cubicBezTo>
                <a:lnTo>
                  <a:pt x="20396" y="23925"/>
                </a:lnTo>
                <a:cubicBezTo>
                  <a:pt x="20396" y="23694"/>
                  <a:pt x="20256" y="23486"/>
                  <a:pt x="20043" y="23398"/>
                </a:cubicBezTo>
                <a:cubicBezTo>
                  <a:pt x="19973" y="23369"/>
                  <a:pt x="19898" y="23355"/>
                  <a:pt x="19825" y="23355"/>
                </a:cubicBezTo>
                <a:close/>
                <a:moveTo>
                  <a:pt x="10221" y="23355"/>
                </a:moveTo>
                <a:cubicBezTo>
                  <a:pt x="10072" y="23355"/>
                  <a:pt x="9926" y="23413"/>
                  <a:pt x="9816" y="23522"/>
                </a:cubicBezTo>
                <a:cubicBezTo>
                  <a:pt x="9654" y="23686"/>
                  <a:pt x="9605" y="23932"/>
                  <a:pt x="9694" y="24145"/>
                </a:cubicBezTo>
                <a:cubicBezTo>
                  <a:pt x="9782" y="24357"/>
                  <a:pt x="9988" y="24497"/>
                  <a:pt x="10218" y="24497"/>
                </a:cubicBezTo>
                <a:cubicBezTo>
                  <a:pt x="10219" y="24497"/>
                  <a:pt x="10220" y="24497"/>
                  <a:pt x="10221" y="24497"/>
                </a:cubicBezTo>
                <a:cubicBezTo>
                  <a:pt x="10536" y="24497"/>
                  <a:pt x="10791" y="24241"/>
                  <a:pt x="10791" y="23926"/>
                </a:cubicBezTo>
                <a:lnTo>
                  <a:pt x="10791" y="23925"/>
                </a:lnTo>
                <a:cubicBezTo>
                  <a:pt x="10791" y="23694"/>
                  <a:pt x="10651" y="23486"/>
                  <a:pt x="10438" y="23398"/>
                </a:cubicBezTo>
                <a:cubicBezTo>
                  <a:pt x="10368" y="23369"/>
                  <a:pt x="10294" y="23355"/>
                  <a:pt x="10221" y="23355"/>
                </a:cubicBezTo>
                <a:close/>
                <a:moveTo>
                  <a:pt x="616" y="23356"/>
                </a:moveTo>
                <a:cubicBezTo>
                  <a:pt x="468" y="23356"/>
                  <a:pt x="322" y="23414"/>
                  <a:pt x="213" y="23524"/>
                </a:cubicBezTo>
                <a:cubicBezTo>
                  <a:pt x="50" y="23687"/>
                  <a:pt x="1" y="23932"/>
                  <a:pt x="89" y="24146"/>
                </a:cubicBezTo>
                <a:cubicBezTo>
                  <a:pt x="178" y="24359"/>
                  <a:pt x="386" y="24498"/>
                  <a:pt x="617" y="24498"/>
                </a:cubicBezTo>
                <a:cubicBezTo>
                  <a:pt x="933" y="24498"/>
                  <a:pt x="1188" y="24242"/>
                  <a:pt x="1187" y="23926"/>
                </a:cubicBezTo>
                <a:cubicBezTo>
                  <a:pt x="1187" y="23695"/>
                  <a:pt x="1047" y="23487"/>
                  <a:pt x="834" y="23399"/>
                </a:cubicBezTo>
                <a:cubicBezTo>
                  <a:pt x="764" y="23370"/>
                  <a:pt x="690" y="23356"/>
                  <a:pt x="616" y="23356"/>
                </a:cubicBezTo>
                <a:close/>
                <a:moveTo>
                  <a:pt x="3818" y="23355"/>
                </a:moveTo>
                <a:cubicBezTo>
                  <a:pt x="3669" y="23355"/>
                  <a:pt x="3523" y="23414"/>
                  <a:pt x="3414" y="23524"/>
                </a:cubicBezTo>
                <a:cubicBezTo>
                  <a:pt x="3250" y="23687"/>
                  <a:pt x="3203" y="23932"/>
                  <a:pt x="3291" y="24146"/>
                </a:cubicBezTo>
                <a:cubicBezTo>
                  <a:pt x="3380" y="24359"/>
                  <a:pt x="3588" y="24498"/>
                  <a:pt x="3818" y="24498"/>
                </a:cubicBezTo>
                <a:cubicBezTo>
                  <a:pt x="4134" y="24498"/>
                  <a:pt x="4390" y="24241"/>
                  <a:pt x="4389" y="23926"/>
                </a:cubicBezTo>
                <a:lnTo>
                  <a:pt x="4389" y="23925"/>
                </a:lnTo>
                <a:cubicBezTo>
                  <a:pt x="4389" y="23694"/>
                  <a:pt x="4249" y="23486"/>
                  <a:pt x="4036" y="23398"/>
                </a:cubicBezTo>
                <a:cubicBezTo>
                  <a:pt x="3965" y="23369"/>
                  <a:pt x="3892" y="23355"/>
                  <a:pt x="3818" y="23355"/>
                </a:cubicBezTo>
                <a:close/>
                <a:moveTo>
                  <a:pt x="7019" y="23355"/>
                </a:moveTo>
                <a:cubicBezTo>
                  <a:pt x="6870" y="23355"/>
                  <a:pt x="6724" y="23413"/>
                  <a:pt x="6614" y="23522"/>
                </a:cubicBezTo>
                <a:cubicBezTo>
                  <a:pt x="6451" y="23686"/>
                  <a:pt x="6402" y="23932"/>
                  <a:pt x="6491" y="24146"/>
                </a:cubicBezTo>
                <a:cubicBezTo>
                  <a:pt x="6580" y="24359"/>
                  <a:pt x="6788" y="24498"/>
                  <a:pt x="7019" y="24498"/>
                </a:cubicBezTo>
                <a:cubicBezTo>
                  <a:pt x="7335" y="24498"/>
                  <a:pt x="7590" y="24241"/>
                  <a:pt x="7590" y="23926"/>
                </a:cubicBezTo>
                <a:lnTo>
                  <a:pt x="7590" y="23925"/>
                </a:lnTo>
                <a:cubicBezTo>
                  <a:pt x="7589" y="23694"/>
                  <a:pt x="7450" y="23486"/>
                  <a:pt x="7236" y="23398"/>
                </a:cubicBezTo>
                <a:cubicBezTo>
                  <a:pt x="7166" y="23369"/>
                  <a:pt x="7092" y="23355"/>
                  <a:pt x="7019" y="23355"/>
                </a:cubicBezTo>
                <a:close/>
                <a:moveTo>
                  <a:pt x="23026" y="23356"/>
                </a:moveTo>
                <a:cubicBezTo>
                  <a:pt x="22877" y="23356"/>
                  <a:pt x="22731" y="23415"/>
                  <a:pt x="22622" y="23524"/>
                </a:cubicBezTo>
                <a:cubicBezTo>
                  <a:pt x="22459" y="23687"/>
                  <a:pt x="22410" y="23932"/>
                  <a:pt x="22498" y="24146"/>
                </a:cubicBezTo>
                <a:cubicBezTo>
                  <a:pt x="22587" y="24359"/>
                  <a:pt x="22796" y="24498"/>
                  <a:pt x="23026" y="24498"/>
                </a:cubicBezTo>
                <a:cubicBezTo>
                  <a:pt x="23342" y="24498"/>
                  <a:pt x="23597" y="24241"/>
                  <a:pt x="23597" y="23926"/>
                </a:cubicBezTo>
                <a:lnTo>
                  <a:pt x="23597" y="23925"/>
                </a:lnTo>
                <a:cubicBezTo>
                  <a:pt x="23596" y="23694"/>
                  <a:pt x="23457" y="23487"/>
                  <a:pt x="23243" y="23399"/>
                </a:cubicBezTo>
                <a:cubicBezTo>
                  <a:pt x="23172" y="23370"/>
                  <a:pt x="23099" y="23356"/>
                  <a:pt x="23026" y="23356"/>
                </a:cubicBezTo>
                <a:close/>
              </a:path>
            </a:pathLst>
          </a:custGeom>
          <a:solidFill>
            <a:schemeClr val="lt1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407;p17"/>
          <p:cNvSpPr/>
          <p:nvPr/>
        </p:nvSpPr>
        <p:spPr>
          <a:xfrm rot="3235200">
            <a:off x="-68400" y="496080"/>
            <a:ext cx="828000" cy="435960"/>
          </a:xfrm>
          <a:custGeom>
            <a:avLst/>
            <a:gdLst>
              <a:gd name="textAreaLeft" fmla="*/ 0 w 828000"/>
              <a:gd name="textAreaRight" fmla="*/ 828360 w 828000"/>
              <a:gd name="textAreaTop" fmla="*/ 0 h 435960"/>
              <a:gd name="textAreaBottom" fmla="*/ 436320 h 435960"/>
            </a:gdLst>
            <a:ahLst/>
            <a:rect l="textAreaLeft" t="textAreaTop" r="textAreaRight" b="textAreaBottom"/>
            <a:pathLst>
              <a:path w="17162" h="9040">
                <a:moveTo>
                  <a:pt x="16106" y="1"/>
                </a:moveTo>
                <a:cubicBezTo>
                  <a:pt x="16013" y="1"/>
                  <a:pt x="15919" y="15"/>
                  <a:pt x="15833" y="44"/>
                </a:cubicBezTo>
                <a:cubicBezTo>
                  <a:pt x="15118" y="286"/>
                  <a:pt x="14527" y="1398"/>
                  <a:pt x="13783" y="2420"/>
                </a:cubicBezTo>
                <a:cubicBezTo>
                  <a:pt x="13146" y="2887"/>
                  <a:pt x="12490" y="3325"/>
                  <a:pt x="11816" y="3736"/>
                </a:cubicBezTo>
                <a:cubicBezTo>
                  <a:pt x="12281" y="3366"/>
                  <a:pt x="12824" y="2840"/>
                  <a:pt x="12930" y="2339"/>
                </a:cubicBezTo>
                <a:cubicBezTo>
                  <a:pt x="12967" y="2162"/>
                  <a:pt x="12934" y="1962"/>
                  <a:pt x="12805" y="1837"/>
                </a:cubicBezTo>
                <a:cubicBezTo>
                  <a:pt x="12720" y="1755"/>
                  <a:pt x="12605" y="1718"/>
                  <a:pt x="12487" y="1718"/>
                </a:cubicBezTo>
                <a:cubicBezTo>
                  <a:pt x="12352" y="1718"/>
                  <a:pt x="12211" y="1766"/>
                  <a:pt x="12102" y="1847"/>
                </a:cubicBezTo>
                <a:cubicBezTo>
                  <a:pt x="11628" y="2201"/>
                  <a:pt x="11467" y="3188"/>
                  <a:pt x="11154" y="4126"/>
                </a:cubicBezTo>
                <a:cubicBezTo>
                  <a:pt x="10686" y="4394"/>
                  <a:pt x="10211" y="4648"/>
                  <a:pt x="9728" y="4888"/>
                </a:cubicBezTo>
                <a:cubicBezTo>
                  <a:pt x="10190" y="4522"/>
                  <a:pt x="10842" y="3911"/>
                  <a:pt x="10894" y="3343"/>
                </a:cubicBezTo>
                <a:cubicBezTo>
                  <a:pt x="10909" y="3172"/>
                  <a:pt x="10855" y="2984"/>
                  <a:pt x="10717" y="2880"/>
                </a:cubicBezTo>
                <a:cubicBezTo>
                  <a:pt x="10643" y="2824"/>
                  <a:pt x="10554" y="2799"/>
                  <a:pt x="10463" y="2799"/>
                </a:cubicBezTo>
                <a:cubicBezTo>
                  <a:pt x="10314" y="2799"/>
                  <a:pt x="10159" y="2865"/>
                  <a:pt x="10048" y="2970"/>
                </a:cubicBezTo>
                <a:cubicBezTo>
                  <a:pt x="9639" y="3357"/>
                  <a:pt x="9497" y="4185"/>
                  <a:pt x="9299" y="5097"/>
                </a:cubicBezTo>
                <a:cubicBezTo>
                  <a:pt x="8794" y="5338"/>
                  <a:pt x="8282" y="5565"/>
                  <a:pt x="7764" y="5775"/>
                </a:cubicBezTo>
                <a:cubicBezTo>
                  <a:pt x="8039" y="5595"/>
                  <a:pt x="8387" y="5357"/>
                  <a:pt x="8680" y="5122"/>
                </a:cubicBezTo>
                <a:cubicBezTo>
                  <a:pt x="9433" y="4519"/>
                  <a:pt x="9079" y="3951"/>
                  <a:pt x="8939" y="3819"/>
                </a:cubicBezTo>
                <a:cubicBezTo>
                  <a:pt x="8854" y="3738"/>
                  <a:pt x="8733" y="3686"/>
                  <a:pt x="8594" y="3686"/>
                </a:cubicBezTo>
                <a:cubicBezTo>
                  <a:pt x="8344" y="3686"/>
                  <a:pt x="8035" y="3855"/>
                  <a:pt x="7775" y="4329"/>
                </a:cubicBezTo>
                <a:cubicBezTo>
                  <a:pt x="7394" y="5023"/>
                  <a:pt x="7307" y="5698"/>
                  <a:pt x="7284" y="5965"/>
                </a:cubicBezTo>
                <a:cubicBezTo>
                  <a:pt x="6668" y="6203"/>
                  <a:pt x="6043" y="6420"/>
                  <a:pt x="5411" y="6614"/>
                </a:cubicBezTo>
                <a:cubicBezTo>
                  <a:pt x="5704" y="6425"/>
                  <a:pt x="6096" y="6160"/>
                  <a:pt x="6423" y="5897"/>
                </a:cubicBezTo>
                <a:cubicBezTo>
                  <a:pt x="7198" y="5277"/>
                  <a:pt x="6834" y="4693"/>
                  <a:pt x="6690" y="4557"/>
                </a:cubicBezTo>
                <a:cubicBezTo>
                  <a:pt x="6603" y="4474"/>
                  <a:pt x="6478" y="4421"/>
                  <a:pt x="6335" y="4421"/>
                </a:cubicBezTo>
                <a:cubicBezTo>
                  <a:pt x="6078" y="4421"/>
                  <a:pt x="5760" y="4594"/>
                  <a:pt x="5493" y="5081"/>
                </a:cubicBezTo>
                <a:cubicBezTo>
                  <a:pt x="5112" y="5776"/>
                  <a:pt x="5015" y="6452"/>
                  <a:pt x="4990" y="6741"/>
                </a:cubicBezTo>
                <a:cubicBezTo>
                  <a:pt x="4325" y="6934"/>
                  <a:pt x="3655" y="7104"/>
                  <a:pt x="2978" y="7249"/>
                </a:cubicBezTo>
                <a:cubicBezTo>
                  <a:pt x="3314" y="7096"/>
                  <a:pt x="3744" y="6887"/>
                  <a:pt x="4113" y="6672"/>
                </a:cubicBezTo>
                <a:cubicBezTo>
                  <a:pt x="5036" y="6135"/>
                  <a:pt x="4743" y="5455"/>
                  <a:pt x="4611" y="5286"/>
                </a:cubicBezTo>
                <a:cubicBezTo>
                  <a:pt x="4515" y="5165"/>
                  <a:pt x="4356" y="5079"/>
                  <a:pt x="4161" y="5079"/>
                </a:cubicBezTo>
                <a:cubicBezTo>
                  <a:pt x="3901" y="5079"/>
                  <a:pt x="3576" y="5231"/>
                  <a:pt x="3255" y="5655"/>
                </a:cubicBezTo>
                <a:cubicBezTo>
                  <a:pt x="2730" y="6345"/>
                  <a:pt x="2523" y="7062"/>
                  <a:pt x="2451" y="7357"/>
                </a:cubicBezTo>
                <a:cubicBezTo>
                  <a:pt x="1653" y="7511"/>
                  <a:pt x="851" y="7631"/>
                  <a:pt x="45" y="7716"/>
                </a:cubicBezTo>
                <a:cubicBezTo>
                  <a:pt x="34" y="7768"/>
                  <a:pt x="20" y="7818"/>
                  <a:pt x="1" y="7868"/>
                </a:cubicBezTo>
                <a:lnTo>
                  <a:pt x="0" y="7871"/>
                </a:lnTo>
                <a:cubicBezTo>
                  <a:pt x="520" y="7818"/>
                  <a:pt x="1037" y="7751"/>
                  <a:pt x="1553" y="7668"/>
                </a:cubicBezTo>
                <a:cubicBezTo>
                  <a:pt x="1872" y="7617"/>
                  <a:pt x="2192" y="7562"/>
                  <a:pt x="2510" y="7499"/>
                </a:cubicBezTo>
                <a:cubicBezTo>
                  <a:pt x="2845" y="7855"/>
                  <a:pt x="4038" y="9039"/>
                  <a:pt x="5092" y="9039"/>
                </a:cubicBezTo>
                <a:cubicBezTo>
                  <a:pt x="5149" y="9039"/>
                  <a:pt x="5207" y="9036"/>
                  <a:pt x="5264" y="9028"/>
                </a:cubicBezTo>
                <a:cubicBezTo>
                  <a:pt x="5512" y="8995"/>
                  <a:pt x="5761" y="8859"/>
                  <a:pt x="5867" y="8631"/>
                </a:cubicBezTo>
                <a:cubicBezTo>
                  <a:pt x="6017" y="8309"/>
                  <a:pt x="5831" y="7911"/>
                  <a:pt x="5538" y="7714"/>
                </a:cubicBezTo>
                <a:cubicBezTo>
                  <a:pt x="5120" y="7430"/>
                  <a:pt x="4091" y="7373"/>
                  <a:pt x="3329" y="7373"/>
                </a:cubicBezTo>
                <a:cubicBezTo>
                  <a:pt x="3255" y="7373"/>
                  <a:pt x="3184" y="7373"/>
                  <a:pt x="3116" y="7374"/>
                </a:cubicBezTo>
                <a:cubicBezTo>
                  <a:pt x="3790" y="7227"/>
                  <a:pt x="4458" y="7056"/>
                  <a:pt x="5119" y="6862"/>
                </a:cubicBezTo>
                <a:cubicBezTo>
                  <a:pt x="5408" y="7104"/>
                  <a:pt x="6404" y="7886"/>
                  <a:pt x="7245" y="7886"/>
                </a:cubicBezTo>
                <a:cubicBezTo>
                  <a:pt x="7343" y="7886"/>
                  <a:pt x="7439" y="7875"/>
                  <a:pt x="7532" y="7851"/>
                </a:cubicBezTo>
                <a:cubicBezTo>
                  <a:pt x="7734" y="7800"/>
                  <a:pt x="7924" y="7663"/>
                  <a:pt x="7989" y="7466"/>
                </a:cubicBezTo>
                <a:cubicBezTo>
                  <a:pt x="8080" y="7188"/>
                  <a:pt x="7889" y="6880"/>
                  <a:pt x="7630" y="6746"/>
                </a:cubicBezTo>
                <a:cubicBezTo>
                  <a:pt x="7440" y="6648"/>
                  <a:pt x="7125" y="6613"/>
                  <a:pt x="6779" y="6613"/>
                </a:cubicBezTo>
                <a:cubicBezTo>
                  <a:pt x="6403" y="6613"/>
                  <a:pt x="5990" y="6654"/>
                  <a:pt x="5661" y="6696"/>
                </a:cubicBezTo>
                <a:cubicBezTo>
                  <a:pt x="5942" y="6607"/>
                  <a:pt x="6221" y="6514"/>
                  <a:pt x="6500" y="6417"/>
                </a:cubicBezTo>
                <a:cubicBezTo>
                  <a:pt x="6820" y="6304"/>
                  <a:pt x="7136" y="6186"/>
                  <a:pt x="7452" y="6063"/>
                </a:cubicBezTo>
                <a:cubicBezTo>
                  <a:pt x="7785" y="6285"/>
                  <a:pt x="8887" y="6975"/>
                  <a:pt x="9733" y="6975"/>
                </a:cubicBezTo>
                <a:cubicBezTo>
                  <a:pt x="9841" y="6975"/>
                  <a:pt x="9945" y="6964"/>
                  <a:pt x="10042" y="6939"/>
                </a:cubicBezTo>
                <a:cubicBezTo>
                  <a:pt x="10239" y="6890"/>
                  <a:pt x="10425" y="6756"/>
                  <a:pt x="10489" y="6564"/>
                </a:cubicBezTo>
                <a:cubicBezTo>
                  <a:pt x="10579" y="6290"/>
                  <a:pt x="10391" y="5989"/>
                  <a:pt x="10137" y="5858"/>
                </a:cubicBezTo>
                <a:cubicBezTo>
                  <a:pt x="9912" y="5742"/>
                  <a:pt x="9631" y="5695"/>
                  <a:pt x="9308" y="5695"/>
                </a:cubicBezTo>
                <a:cubicBezTo>
                  <a:pt x="8905" y="5695"/>
                  <a:pt x="8438" y="5767"/>
                  <a:pt x="7933" y="5870"/>
                </a:cubicBezTo>
                <a:cubicBezTo>
                  <a:pt x="8581" y="5602"/>
                  <a:pt x="9218" y="5312"/>
                  <a:pt x="9843" y="5000"/>
                </a:cubicBezTo>
                <a:cubicBezTo>
                  <a:pt x="9985" y="5101"/>
                  <a:pt x="10372" y="5337"/>
                  <a:pt x="11299" y="5729"/>
                </a:cubicBezTo>
                <a:cubicBezTo>
                  <a:pt x="11509" y="5818"/>
                  <a:pt x="11688" y="5854"/>
                  <a:pt x="11841" y="5854"/>
                </a:cubicBezTo>
                <a:cubicBezTo>
                  <a:pt x="12340" y="5854"/>
                  <a:pt x="12549" y="5472"/>
                  <a:pt x="12588" y="5326"/>
                </a:cubicBezTo>
                <a:cubicBezTo>
                  <a:pt x="12676" y="5005"/>
                  <a:pt x="12430" y="4536"/>
                  <a:pt x="11577" y="4534"/>
                </a:cubicBezTo>
                <a:cubicBezTo>
                  <a:pt x="11191" y="4535"/>
                  <a:pt x="10807" y="4589"/>
                  <a:pt x="10435" y="4694"/>
                </a:cubicBezTo>
                <a:cubicBezTo>
                  <a:pt x="10676" y="4567"/>
                  <a:pt x="10914" y="4437"/>
                  <a:pt x="11150" y="4302"/>
                </a:cubicBezTo>
                <a:cubicBezTo>
                  <a:pt x="11270" y="4234"/>
                  <a:pt x="11390" y="4164"/>
                  <a:pt x="11509" y="4094"/>
                </a:cubicBezTo>
                <a:cubicBezTo>
                  <a:pt x="11795" y="4171"/>
                  <a:pt x="12565" y="4358"/>
                  <a:pt x="13278" y="4358"/>
                </a:cubicBezTo>
                <a:cubicBezTo>
                  <a:pt x="13662" y="4358"/>
                  <a:pt x="14031" y="4303"/>
                  <a:pt x="14299" y="4148"/>
                </a:cubicBezTo>
                <a:cubicBezTo>
                  <a:pt x="14472" y="4047"/>
                  <a:pt x="14614" y="3869"/>
                  <a:pt x="14621" y="3668"/>
                </a:cubicBezTo>
                <a:cubicBezTo>
                  <a:pt x="14633" y="3386"/>
                  <a:pt x="14372" y="3150"/>
                  <a:pt x="14095" y="3095"/>
                </a:cubicBezTo>
                <a:cubicBezTo>
                  <a:pt x="14035" y="3083"/>
                  <a:pt x="13973" y="3077"/>
                  <a:pt x="13908" y="3077"/>
                </a:cubicBezTo>
                <a:cubicBezTo>
                  <a:pt x="13418" y="3077"/>
                  <a:pt x="12792" y="3401"/>
                  <a:pt x="12108" y="3733"/>
                </a:cubicBezTo>
                <a:cubicBezTo>
                  <a:pt x="12698" y="3365"/>
                  <a:pt x="13273" y="2978"/>
                  <a:pt x="13831" y="2570"/>
                </a:cubicBezTo>
                <a:cubicBezTo>
                  <a:pt x="14579" y="2362"/>
                  <a:pt x="17162" y="1549"/>
                  <a:pt x="16711" y="319"/>
                </a:cubicBezTo>
                <a:cubicBezTo>
                  <a:pt x="16599" y="104"/>
                  <a:pt x="16353" y="1"/>
                  <a:pt x="16106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43" name="Google Shape;408;p17"/>
          <p:cNvSpPr/>
          <p:nvPr/>
        </p:nvSpPr>
        <p:spPr>
          <a:xfrm rot="3235200">
            <a:off x="62640" y="91080"/>
            <a:ext cx="897120" cy="840600"/>
          </a:xfrm>
          <a:custGeom>
            <a:avLst/>
            <a:gdLst>
              <a:gd name="textAreaLeft" fmla="*/ 0 w 897120"/>
              <a:gd name="textAreaRight" fmla="*/ 897480 w 897120"/>
              <a:gd name="textAreaTop" fmla="*/ 0 h 840600"/>
              <a:gd name="textAreaBottom" fmla="*/ 840960 h 840600"/>
            </a:gdLst>
            <a:ahLst/>
            <a:rect l="textAreaLeft" t="textAreaTop" r="textAreaRight" b="textAreaBottom"/>
            <a:pathLst>
              <a:path w="18594" h="17423">
                <a:moveTo>
                  <a:pt x="17543" y="0"/>
                </a:moveTo>
                <a:cubicBezTo>
                  <a:pt x="16219" y="0"/>
                  <a:pt x="14492" y="2057"/>
                  <a:pt x="13951" y="2747"/>
                </a:cubicBezTo>
                <a:cubicBezTo>
                  <a:pt x="13143" y="3236"/>
                  <a:pt x="12353" y="3756"/>
                  <a:pt x="11579" y="4308"/>
                </a:cubicBezTo>
                <a:cubicBezTo>
                  <a:pt x="12460" y="3529"/>
                  <a:pt x="13287" y="2838"/>
                  <a:pt x="13428" y="2139"/>
                </a:cubicBezTo>
                <a:cubicBezTo>
                  <a:pt x="13504" y="1759"/>
                  <a:pt x="13344" y="1306"/>
                  <a:pt x="12982" y="1172"/>
                </a:cubicBezTo>
                <a:cubicBezTo>
                  <a:pt x="12908" y="1144"/>
                  <a:pt x="12830" y="1132"/>
                  <a:pt x="12753" y="1132"/>
                </a:cubicBezTo>
                <a:cubicBezTo>
                  <a:pt x="12559" y="1132"/>
                  <a:pt x="12363" y="1209"/>
                  <a:pt x="12206" y="1327"/>
                </a:cubicBezTo>
                <a:cubicBezTo>
                  <a:pt x="11247" y="2056"/>
                  <a:pt x="10891" y="4253"/>
                  <a:pt x="10808" y="4872"/>
                </a:cubicBezTo>
                <a:cubicBezTo>
                  <a:pt x="10657" y="4986"/>
                  <a:pt x="10507" y="5101"/>
                  <a:pt x="10357" y="5217"/>
                </a:cubicBezTo>
                <a:cubicBezTo>
                  <a:pt x="10065" y="5444"/>
                  <a:pt x="9775" y="5675"/>
                  <a:pt x="9488" y="5911"/>
                </a:cubicBezTo>
                <a:cubicBezTo>
                  <a:pt x="9757" y="5569"/>
                  <a:pt x="10060" y="5112"/>
                  <a:pt x="10290" y="4555"/>
                </a:cubicBezTo>
                <a:cubicBezTo>
                  <a:pt x="10736" y="3479"/>
                  <a:pt x="10274" y="2922"/>
                  <a:pt x="9823" y="2863"/>
                </a:cubicBezTo>
                <a:cubicBezTo>
                  <a:pt x="9799" y="2860"/>
                  <a:pt x="9771" y="2858"/>
                  <a:pt x="9739" y="2858"/>
                </a:cubicBezTo>
                <a:cubicBezTo>
                  <a:pt x="9402" y="2858"/>
                  <a:pt x="8630" y="3061"/>
                  <a:pt x="8636" y="4278"/>
                </a:cubicBezTo>
                <a:cubicBezTo>
                  <a:pt x="8644" y="5653"/>
                  <a:pt x="8739" y="6264"/>
                  <a:pt x="8792" y="6497"/>
                </a:cubicBezTo>
                <a:cubicBezTo>
                  <a:pt x="8069" y="7121"/>
                  <a:pt x="7369" y="7770"/>
                  <a:pt x="6691" y="8447"/>
                </a:cubicBezTo>
                <a:cubicBezTo>
                  <a:pt x="7402" y="7397"/>
                  <a:pt x="7928" y="6448"/>
                  <a:pt x="7865" y="5675"/>
                </a:cubicBezTo>
                <a:cubicBezTo>
                  <a:pt x="7833" y="5285"/>
                  <a:pt x="7551" y="4891"/>
                  <a:pt x="7160" y="4861"/>
                </a:cubicBezTo>
                <a:cubicBezTo>
                  <a:pt x="7144" y="4860"/>
                  <a:pt x="7127" y="4859"/>
                  <a:pt x="7111" y="4859"/>
                </a:cubicBezTo>
                <a:cubicBezTo>
                  <a:pt x="6853" y="4859"/>
                  <a:pt x="6607" y="5018"/>
                  <a:pt x="6450" y="5226"/>
                </a:cubicBezTo>
                <a:cubicBezTo>
                  <a:pt x="5720" y="6198"/>
                  <a:pt x="6076" y="8347"/>
                  <a:pt x="6194" y="8952"/>
                </a:cubicBezTo>
                <a:cubicBezTo>
                  <a:pt x="5874" y="9285"/>
                  <a:pt x="5558" y="9623"/>
                  <a:pt x="5249" y="9967"/>
                </a:cubicBezTo>
                <a:cubicBezTo>
                  <a:pt x="4980" y="10266"/>
                  <a:pt x="4715" y="10570"/>
                  <a:pt x="4455" y="10877"/>
                </a:cubicBezTo>
                <a:cubicBezTo>
                  <a:pt x="4890" y="10122"/>
                  <a:pt x="5478" y="8976"/>
                  <a:pt x="5427" y="8369"/>
                </a:cubicBezTo>
                <a:cubicBezTo>
                  <a:pt x="5394" y="7971"/>
                  <a:pt x="5106" y="7568"/>
                  <a:pt x="4708" y="7538"/>
                </a:cubicBezTo>
                <a:cubicBezTo>
                  <a:pt x="4691" y="7537"/>
                  <a:pt x="4675" y="7536"/>
                  <a:pt x="4659" y="7536"/>
                </a:cubicBezTo>
                <a:cubicBezTo>
                  <a:pt x="4394" y="7536"/>
                  <a:pt x="4143" y="7698"/>
                  <a:pt x="3983" y="7911"/>
                </a:cubicBezTo>
                <a:cubicBezTo>
                  <a:pt x="3234" y="8909"/>
                  <a:pt x="3791" y="10925"/>
                  <a:pt x="3963" y="11473"/>
                </a:cubicBezTo>
                <a:cubicBezTo>
                  <a:pt x="3368" y="12205"/>
                  <a:pt x="2802" y="12958"/>
                  <a:pt x="2263" y="13730"/>
                </a:cubicBezTo>
                <a:cubicBezTo>
                  <a:pt x="2681" y="12763"/>
                  <a:pt x="3260" y="11239"/>
                  <a:pt x="3109" y="10497"/>
                </a:cubicBezTo>
                <a:cubicBezTo>
                  <a:pt x="3014" y="10035"/>
                  <a:pt x="2626" y="9600"/>
                  <a:pt x="2156" y="9600"/>
                </a:cubicBezTo>
                <a:cubicBezTo>
                  <a:pt x="2146" y="9600"/>
                  <a:pt x="2136" y="9600"/>
                  <a:pt x="2125" y="9601"/>
                </a:cubicBezTo>
                <a:cubicBezTo>
                  <a:pt x="1783" y="9615"/>
                  <a:pt x="1479" y="9856"/>
                  <a:pt x="1308" y="10153"/>
                </a:cubicBezTo>
                <a:cubicBezTo>
                  <a:pt x="552" y="11454"/>
                  <a:pt x="1500" y="13785"/>
                  <a:pt x="1789" y="14427"/>
                </a:cubicBezTo>
                <a:cubicBezTo>
                  <a:pt x="1543" y="14796"/>
                  <a:pt x="1303" y="15169"/>
                  <a:pt x="1072" y="15546"/>
                </a:cubicBezTo>
                <a:cubicBezTo>
                  <a:pt x="697" y="16153"/>
                  <a:pt x="340" y="16770"/>
                  <a:pt x="0" y="17396"/>
                </a:cubicBezTo>
                <a:lnTo>
                  <a:pt x="4" y="17396"/>
                </a:lnTo>
                <a:cubicBezTo>
                  <a:pt x="77" y="17399"/>
                  <a:pt x="149" y="17408"/>
                  <a:pt x="220" y="17422"/>
                </a:cubicBezTo>
                <a:cubicBezTo>
                  <a:pt x="750" y="16450"/>
                  <a:pt x="1322" y="15502"/>
                  <a:pt x="1937" y="14577"/>
                </a:cubicBezTo>
                <a:cubicBezTo>
                  <a:pt x="2141" y="14609"/>
                  <a:pt x="2495" y="14654"/>
                  <a:pt x="2940" y="14654"/>
                </a:cubicBezTo>
                <a:cubicBezTo>
                  <a:pt x="3388" y="14654"/>
                  <a:pt x="3929" y="14609"/>
                  <a:pt x="4504" y="14459"/>
                </a:cubicBezTo>
                <a:cubicBezTo>
                  <a:pt x="5735" y="14139"/>
                  <a:pt x="5922" y="13372"/>
                  <a:pt x="5681" y="12942"/>
                </a:cubicBezTo>
                <a:cubicBezTo>
                  <a:pt x="5588" y="12778"/>
                  <a:pt x="5264" y="12418"/>
                  <a:pt x="4734" y="12418"/>
                </a:cubicBezTo>
                <a:cubicBezTo>
                  <a:pt x="4441" y="12418"/>
                  <a:pt x="4086" y="12528"/>
                  <a:pt x="3673" y="12842"/>
                </a:cubicBezTo>
                <a:cubicBezTo>
                  <a:pt x="3208" y="13194"/>
                  <a:pt x="2719" y="13627"/>
                  <a:pt x="2350" y="13969"/>
                </a:cubicBezTo>
                <a:cubicBezTo>
                  <a:pt x="2887" y="13193"/>
                  <a:pt x="3453" y="12436"/>
                  <a:pt x="4047" y="11700"/>
                </a:cubicBezTo>
                <a:cubicBezTo>
                  <a:pt x="4354" y="11797"/>
                  <a:pt x="5007" y="11970"/>
                  <a:pt x="5818" y="11970"/>
                </a:cubicBezTo>
                <a:cubicBezTo>
                  <a:pt x="6006" y="11970"/>
                  <a:pt x="6201" y="11961"/>
                  <a:pt x="6403" y="11939"/>
                </a:cubicBezTo>
                <a:cubicBezTo>
                  <a:pt x="7578" y="11814"/>
                  <a:pt x="7857" y="11135"/>
                  <a:pt x="7694" y="10705"/>
                </a:cubicBezTo>
                <a:cubicBezTo>
                  <a:pt x="7625" y="10524"/>
                  <a:pt x="7327" y="10081"/>
                  <a:pt x="6728" y="10081"/>
                </a:cubicBezTo>
                <a:cubicBezTo>
                  <a:pt x="6489" y="10081"/>
                  <a:pt x="6202" y="10151"/>
                  <a:pt x="5863" y="10337"/>
                </a:cubicBezTo>
                <a:cubicBezTo>
                  <a:pt x="5361" y="10611"/>
                  <a:pt x="4821" y="10966"/>
                  <a:pt x="4427" y="11236"/>
                </a:cubicBezTo>
                <a:cubicBezTo>
                  <a:pt x="5005" y="10542"/>
                  <a:pt x="5605" y="9868"/>
                  <a:pt x="6231" y="9215"/>
                </a:cubicBezTo>
                <a:cubicBezTo>
                  <a:pt x="6515" y="9306"/>
                  <a:pt x="7166" y="9487"/>
                  <a:pt x="7983" y="9487"/>
                </a:cubicBezTo>
                <a:cubicBezTo>
                  <a:pt x="8165" y="9487"/>
                  <a:pt x="8355" y="9478"/>
                  <a:pt x="8551" y="9457"/>
                </a:cubicBezTo>
                <a:cubicBezTo>
                  <a:pt x="9693" y="9335"/>
                  <a:pt x="9964" y="8674"/>
                  <a:pt x="9807" y="8258"/>
                </a:cubicBezTo>
                <a:cubicBezTo>
                  <a:pt x="9740" y="8081"/>
                  <a:pt x="9449" y="7650"/>
                  <a:pt x="8867" y="7650"/>
                </a:cubicBezTo>
                <a:cubicBezTo>
                  <a:pt x="8635" y="7650"/>
                  <a:pt x="8356" y="7719"/>
                  <a:pt x="8027" y="7899"/>
                </a:cubicBezTo>
                <a:cubicBezTo>
                  <a:pt x="7576" y="8146"/>
                  <a:pt x="7094" y="8459"/>
                  <a:pt x="6721" y="8712"/>
                </a:cubicBezTo>
                <a:cubicBezTo>
                  <a:pt x="7260" y="8169"/>
                  <a:pt x="7814" y="7642"/>
                  <a:pt x="8384" y="7133"/>
                </a:cubicBezTo>
                <a:cubicBezTo>
                  <a:pt x="9221" y="7286"/>
                  <a:pt x="9997" y="7451"/>
                  <a:pt x="10631" y="7451"/>
                </a:cubicBezTo>
                <a:cubicBezTo>
                  <a:pt x="10946" y="7451"/>
                  <a:pt x="11225" y="7411"/>
                  <a:pt x="11459" y="7307"/>
                </a:cubicBezTo>
                <a:cubicBezTo>
                  <a:pt x="11765" y="7171"/>
                  <a:pt x="12008" y="6833"/>
                  <a:pt x="11924" y="6511"/>
                </a:cubicBezTo>
                <a:cubicBezTo>
                  <a:pt x="11865" y="6282"/>
                  <a:pt x="11658" y="6115"/>
                  <a:pt x="11432" y="6044"/>
                </a:cubicBezTo>
                <a:cubicBezTo>
                  <a:pt x="11301" y="6003"/>
                  <a:pt x="11158" y="5985"/>
                  <a:pt x="11008" y="5985"/>
                </a:cubicBezTo>
                <a:cubicBezTo>
                  <a:pt x="10309" y="5985"/>
                  <a:pt x="9452" y="6381"/>
                  <a:pt x="8872" y="6701"/>
                </a:cubicBezTo>
                <a:cubicBezTo>
                  <a:pt x="9429" y="6220"/>
                  <a:pt x="10000" y="5754"/>
                  <a:pt x="10582" y="5304"/>
                </a:cubicBezTo>
                <a:cubicBezTo>
                  <a:pt x="11428" y="5365"/>
                  <a:pt x="12266" y="5512"/>
                  <a:pt x="12945" y="5512"/>
                </a:cubicBezTo>
                <a:cubicBezTo>
                  <a:pt x="13348" y="5512"/>
                  <a:pt x="13695" y="5460"/>
                  <a:pt x="13954" y="5307"/>
                </a:cubicBezTo>
                <a:cubicBezTo>
                  <a:pt x="14254" y="5129"/>
                  <a:pt x="14463" y="4749"/>
                  <a:pt x="14336" y="4427"/>
                </a:cubicBezTo>
                <a:cubicBezTo>
                  <a:pt x="14247" y="4198"/>
                  <a:pt x="14012" y="4050"/>
                  <a:pt x="13769" y="4005"/>
                </a:cubicBezTo>
                <a:cubicBezTo>
                  <a:pt x="13681" y="3988"/>
                  <a:pt x="13588" y="3980"/>
                  <a:pt x="13492" y="3980"/>
                </a:cubicBezTo>
                <a:cubicBezTo>
                  <a:pt x="12842" y="3980"/>
                  <a:pt x="12042" y="4335"/>
                  <a:pt x="11423" y="4676"/>
                </a:cubicBezTo>
                <a:cubicBezTo>
                  <a:pt x="12294" y="4041"/>
                  <a:pt x="13191" y="3445"/>
                  <a:pt x="14114" y="2888"/>
                </a:cubicBezTo>
                <a:cubicBezTo>
                  <a:pt x="15793" y="2486"/>
                  <a:pt x="17507" y="2326"/>
                  <a:pt x="18186" y="1552"/>
                </a:cubicBezTo>
                <a:cubicBezTo>
                  <a:pt x="18488" y="1207"/>
                  <a:pt x="18593" y="649"/>
                  <a:pt x="18302" y="298"/>
                </a:cubicBezTo>
                <a:cubicBezTo>
                  <a:pt x="18076" y="89"/>
                  <a:pt x="17818" y="0"/>
                  <a:pt x="1754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144" name="Google Shape;409;p17"/>
          <p:cNvGrpSpPr/>
          <p:nvPr/>
        </p:nvGrpSpPr>
        <p:grpSpPr>
          <a:xfrm>
            <a:off x="8520840" y="4137120"/>
            <a:ext cx="889920" cy="1010880"/>
            <a:chOff x="8520840" y="4137120"/>
            <a:chExt cx="889920" cy="1010880"/>
          </a:xfrm>
        </p:grpSpPr>
        <p:sp>
          <p:nvSpPr>
            <p:cNvPr id="145" name="Google Shape;410;p17"/>
            <p:cNvSpPr/>
            <p:nvPr/>
          </p:nvSpPr>
          <p:spPr>
            <a:xfrm flipV="1" rot="6187200">
              <a:off x="8529480" y="4287240"/>
              <a:ext cx="872280" cy="710640"/>
            </a:xfrm>
            <a:custGeom>
              <a:avLst/>
              <a:gdLst>
                <a:gd name="textAreaLeft" fmla="*/ 0 w 872280"/>
                <a:gd name="textAreaRight" fmla="*/ 872640 w 872280"/>
                <a:gd name="textAreaTop" fmla="*/ 360 h 710640"/>
                <a:gd name="textAreaBottom" fmla="*/ 711360 h 710640"/>
              </a:gdLst>
              <a:ahLst/>
              <a:rect l="textAreaLeft" t="textAreaTop" r="textAreaRight" b="textAreaBottom"/>
              <a:pathLst>
                <a:path w="18494" h="15067">
                  <a:moveTo>
                    <a:pt x="1599" y="0"/>
                  </a:moveTo>
                  <a:cubicBezTo>
                    <a:pt x="1383" y="0"/>
                    <a:pt x="1201" y="51"/>
                    <a:pt x="1062" y="157"/>
                  </a:cubicBezTo>
                  <a:cubicBezTo>
                    <a:pt x="1" y="958"/>
                    <a:pt x="1883" y="4000"/>
                    <a:pt x="4652" y="4862"/>
                  </a:cubicBezTo>
                  <a:cubicBezTo>
                    <a:pt x="4448" y="4804"/>
                    <a:pt x="4236" y="4776"/>
                    <a:pt x="4030" y="4776"/>
                  </a:cubicBezTo>
                  <a:cubicBezTo>
                    <a:pt x="3409" y="4776"/>
                    <a:pt x="2843" y="5035"/>
                    <a:pt x="2727" y="5531"/>
                  </a:cubicBezTo>
                  <a:cubicBezTo>
                    <a:pt x="2566" y="6220"/>
                    <a:pt x="3430" y="6995"/>
                    <a:pt x="4892" y="6995"/>
                  </a:cubicBezTo>
                  <a:cubicBezTo>
                    <a:pt x="4904" y="6995"/>
                    <a:pt x="4915" y="6995"/>
                    <a:pt x="4927" y="6995"/>
                  </a:cubicBezTo>
                  <a:lnTo>
                    <a:pt x="4927" y="6995"/>
                  </a:lnTo>
                  <a:cubicBezTo>
                    <a:pt x="4507" y="7182"/>
                    <a:pt x="4169" y="7769"/>
                    <a:pt x="4632" y="8415"/>
                  </a:cubicBezTo>
                  <a:cubicBezTo>
                    <a:pt x="5434" y="9537"/>
                    <a:pt x="7906" y="9904"/>
                    <a:pt x="9555" y="10021"/>
                  </a:cubicBezTo>
                  <a:cubicBezTo>
                    <a:pt x="8905" y="10036"/>
                    <a:pt x="8301" y="10243"/>
                    <a:pt x="8231" y="10841"/>
                  </a:cubicBezTo>
                  <a:cubicBezTo>
                    <a:pt x="8074" y="12204"/>
                    <a:pt x="11066" y="12498"/>
                    <a:pt x="13060" y="12527"/>
                  </a:cubicBezTo>
                  <a:cubicBezTo>
                    <a:pt x="12702" y="12606"/>
                    <a:pt x="12389" y="12803"/>
                    <a:pt x="12339" y="13252"/>
                  </a:cubicBezTo>
                  <a:cubicBezTo>
                    <a:pt x="12160" y="14826"/>
                    <a:pt x="16474" y="14961"/>
                    <a:pt x="17836" y="15067"/>
                  </a:cubicBezTo>
                  <a:cubicBezTo>
                    <a:pt x="18494" y="10703"/>
                    <a:pt x="16498" y="7099"/>
                    <a:pt x="15079" y="7099"/>
                  </a:cubicBezTo>
                  <a:cubicBezTo>
                    <a:pt x="14872" y="7099"/>
                    <a:pt x="14678" y="7176"/>
                    <a:pt x="14505" y="7338"/>
                  </a:cubicBezTo>
                  <a:cubicBezTo>
                    <a:pt x="14353" y="7481"/>
                    <a:pt x="14274" y="7757"/>
                    <a:pt x="14289" y="8008"/>
                  </a:cubicBezTo>
                  <a:cubicBezTo>
                    <a:pt x="13696" y="6893"/>
                    <a:pt x="12676" y="5113"/>
                    <a:pt x="11715" y="4736"/>
                  </a:cubicBezTo>
                  <a:cubicBezTo>
                    <a:pt x="11543" y="4668"/>
                    <a:pt x="11384" y="4639"/>
                    <a:pt x="11241" y="4639"/>
                  </a:cubicBezTo>
                  <a:cubicBezTo>
                    <a:pt x="10614" y="4639"/>
                    <a:pt x="10277" y="5205"/>
                    <a:pt x="10287" y="5624"/>
                  </a:cubicBezTo>
                  <a:cubicBezTo>
                    <a:pt x="9512" y="3952"/>
                    <a:pt x="8122" y="2530"/>
                    <a:pt x="7311" y="2255"/>
                  </a:cubicBezTo>
                  <a:cubicBezTo>
                    <a:pt x="7156" y="2202"/>
                    <a:pt x="7009" y="2179"/>
                    <a:pt x="6874" y="2179"/>
                  </a:cubicBezTo>
                  <a:cubicBezTo>
                    <a:pt x="6196" y="2179"/>
                    <a:pt x="5796" y="2767"/>
                    <a:pt x="6019" y="3214"/>
                  </a:cubicBezTo>
                  <a:cubicBezTo>
                    <a:pt x="4454" y="1184"/>
                    <a:pt x="2637" y="0"/>
                    <a:pt x="1599" y="0"/>
                  </a:cubicBezTo>
                  <a:close/>
                </a:path>
              </a:pathLst>
            </a:custGeom>
            <a:solidFill>
              <a:srgbClr val="6b49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6" name="Google Shape;411;p17"/>
            <p:cNvSpPr/>
            <p:nvPr/>
          </p:nvSpPr>
          <p:spPr>
            <a:xfrm flipV="1" rot="6187200">
              <a:off x="8599680" y="4362480"/>
              <a:ext cx="728280" cy="594000"/>
            </a:xfrm>
            <a:custGeom>
              <a:avLst/>
              <a:gdLst>
                <a:gd name="textAreaLeft" fmla="*/ 0 w 728280"/>
                <a:gd name="textAreaRight" fmla="*/ 728640 w 728280"/>
                <a:gd name="textAreaTop" fmla="*/ 360 h 594000"/>
                <a:gd name="textAreaBottom" fmla="*/ 594720 h 594000"/>
              </a:gdLst>
              <a:ahLst/>
              <a:rect l="textAreaLeft" t="textAreaTop" r="textAreaRight" b="textAreaBottom"/>
              <a:pathLst>
                <a:path w="15438" h="12595">
                  <a:moveTo>
                    <a:pt x="94" y="1"/>
                  </a:moveTo>
                  <a:cubicBezTo>
                    <a:pt x="72" y="1"/>
                    <a:pt x="50" y="9"/>
                    <a:pt x="34" y="26"/>
                  </a:cubicBezTo>
                  <a:cubicBezTo>
                    <a:pt x="1" y="60"/>
                    <a:pt x="3" y="115"/>
                    <a:pt x="38" y="147"/>
                  </a:cubicBezTo>
                  <a:cubicBezTo>
                    <a:pt x="2999" y="3024"/>
                    <a:pt x="5522" y="4658"/>
                    <a:pt x="7749" y="6099"/>
                  </a:cubicBezTo>
                  <a:cubicBezTo>
                    <a:pt x="10455" y="7852"/>
                    <a:pt x="12792" y="9365"/>
                    <a:pt x="15262" y="12562"/>
                  </a:cubicBezTo>
                  <a:cubicBezTo>
                    <a:pt x="15277" y="12583"/>
                    <a:pt x="15302" y="12594"/>
                    <a:pt x="15328" y="12594"/>
                  </a:cubicBezTo>
                  <a:cubicBezTo>
                    <a:pt x="15398" y="12594"/>
                    <a:pt x="15438" y="12515"/>
                    <a:pt x="15395" y="12459"/>
                  </a:cubicBezTo>
                  <a:cubicBezTo>
                    <a:pt x="12908" y="9238"/>
                    <a:pt x="10559" y="7718"/>
                    <a:pt x="7840" y="5958"/>
                  </a:cubicBezTo>
                  <a:cubicBezTo>
                    <a:pt x="5621" y="4520"/>
                    <a:pt x="3104" y="2892"/>
                    <a:pt x="155" y="27"/>
                  </a:cubicBezTo>
                  <a:cubicBezTo>
                    <a:pt x="138" y="9"/>
                    <a:pt x="116" y="1"/>
                    <a:pt x="9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7" name="Google Shape;412;p17"/>
            <p:cNvSpPr/>
            <p:nvPr/>
          </p:nvSpPr>
          <p:spPr>
            <a:xfrm flipV="1" rot="6187200">
              <a:off x="8789040" y="4488480"/>
              <a:ext cx="83160" cy="115200"/>
            </a:xfrm>
            <a:custGeom>
              <a:avLst/>
              <a:gdLst>
                <a:gd name="textAreaLeft" fmla="*/ 0 w 83160"/>
                <a:gd name="textAreaRight" fmla="*/ 83520 w 83160"/>
                <a:gd name="textAreaTop" fmla="*/ 360 h 115200"/>
                <a:gd name="textAreaBottom" fmla="*/ 115920 h 115200"/>
              </a:gdLst>
              <a:ahLst/>
              <a:rect l="textAreaLeft" t="textAreaTop" r="textAreaRight" b="textAreaBottom"/>
              <a:pathLst>
                <a:path w="1768" h="2458">
                  <a:moveTo>
                    <a:pt x="115" y="0"/>
                  </a:moveTo>
                  <a:cubicBezTo>
                    <a:pt x="57" y="0"/>
                    <a:pt x="1" y="65"/>
                    <a:pt x="42" y="131"/>
                  </a:cubicBezTo>
                  <a:lnTo>
                    <a:pt x="1602" y="2421"/>
                  </a:lnTo>
                  <a:cubicBezTo>
                    <a:pt x="1618" y="2444"/>
                    <a:pt x="1645" y="2458"/>
                    <a:pt x="1672" y="2458"/>
                  </a:cubicBezTo>
                  <a:cubicBezTo>
                    <a:pt x="1689" y="2458"/>
                    <a:pt x="1706" y="2452"/>
                    <a:pt x="1719" y="2443"/>
                  </a:cubicBezTo>
                  <a:cubicBezTo>
                    <a:pt x="1757" y="2417"/>
                    <a:pt x="1768" y="2364"/>
                    <a:pt x="1742" y="2326"/>
                  </a:cubicBezTo>
                  <a:lnTo>
                    <a:pt x="182" y="36"/>
                  </a:lnTo>
                  <a:cubicBezTo>
                    <a:pt x="163" y="11"/>
                    <a:pt x="139" y="0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7600" bIns="57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8" name="Google Shape;413;p17"/>
            <p:cNvSpPr/>
            <p:nvPr/>
          </p:nvSpPr>
          <p:spPr>
            <a:xfrm flipV="1" rot="6187200">
              <a:off x="8867520" y="4709880"/>
              <a:ext cx="75960" cy="114120"/>
            </a:xfrm>
            <a:custGeom>
              <a:avLst/>
              <a:gdLst>
                <a:gd name="textAreaLeft" fmla="*/ 0 w 75960"/>
                <a:gd name="textAreaRight" fmla="*/ 76320 w 75960"/>
                <a:gd name="textAreaTop" fmla="*/ -360 h 114120"/>
                <a:gd name="textAreaBottom" fmla="*/ 114120 h 114120"/>
              </a:gdLst>
              <a:ahLst/>
              <a:rect l="textAreaLeft" t="textAreaTop" r="textAreaRight" b="textAreaBottom"/>
              <a:pathLst>
                <a:path w="1610" h="2424">
                  <a:moveTo>
                    <a:pt x="95" y="1"/>
                  </a:moveTo>
                  <a:cubicBezTo>
                    <a:pt x="78" y="1"/>
                    <a:pt x="61" y="6"/>
                    <a:pt x="45" y="17"/>
                  </a:cubicBezTo>
                  <a:cubicBezTo>
                    <a:pt x="8" y="45"/>
                    <a:pt x="1" y="97"/>
                    <a:pt x="28" y="135"/>
                  </a:cubicBezTo>
                  <a:cubicBezTo>
                    <a:pt x="553" y="846"/>
                    <a:pt x="1021" y="1595"/>
                    <a:pt x="1430" y="2378"/>
                  </a:cubicBezTo>
                  <a:cubicBezTo>
                    <a:pt x="1445" y="2406"/>
                    <a:pt x="1474" y="2423"/>
                    <a:pt x="1505" y="2423"/>
                  </a:cubicBezTo>
                  <a:lnTo>
                    <a:pt x="1505" y="2422"/>
                  </a:lnTo>
                  <a:cubicBezTo>
                    <a:pt x="1568" y="2422"/>
                    <a:pt x="1609" y="2355"/>
                    <a:pt x="1579" y="2299"/>
                  </a:cubicBezTo>
                  <a:cubicBezTo>
                    <a:pt x="1166" y="1509"/>
                    <a:pt x="693" y="753"/>
                    <a:pt x="163" y="35"/>
                  </a:cubicBezTo>
                  <a:cubicBezTo>
                    <a:pt x="147" y="12"/>
                    <a:pt x="121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7240" bIns="57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9" name="Google Shape;414;p17"/>
            <p:cNvSpPr/>
            <p:nvPr/>
          </p:nvSpPr>
          <p:spPr>
            <a:xfrm flipV="1" rot="6187200">
              <a:off x="8989560" y="4893840"/>
              <a:ext cx="43560" cy="153720"/>
            </a:xfrm>
            <a:custGeom>
              <a:avLst/>
              <a:gdLst>
                <a:gd name="textAreaLeft" fmla="*/ 0 w 43560"/>
                <a:gd name="textAreaRight" fmla="*/ 43920 w 43560"/>
                <a:gd name="textAreaTop" fmla="*/ -360 h 153720"/>
                <a:gd name="textAreaBottom" fmla="*/ 153720 h 153720"/>
              </a:gdLst>
              <a:ahLst/>
              <a:rect l="textAreaLeft" t="textAreaTop" r="textAreaRight" b="textAreaBottom"/>
              <a:pathLst>
                <a:path w="931" h="3272">
                  <a:moveTo>
                    <a:pt x="96" y="1"/>
                  </a:moveTo>
                  <a:cubicBezTo>
                    <a:pt x="83" y="1"/>
                    <a:pt x="70" y="3"/>
                    <a:pt x="58" y="10"/>
                  </a:cubicBezTo>
                  <a:cubicBezTo>
                    <a:pt x="17" y="31"/>
                    <a:pt x="0" y="82"/>
                    <a:pt x="22" y="123"/>
                  </a:cubicBezTo>
                  <a:cubicBezTo>
                    <a:pt x="503" y="1073"/>
                    <a:pt x="757" y="2122"/>
                    <a:pt x="762" y="3187"/>
                  </a:cubicBezTo>
                  <a:cubicBezTo>
                    <a:pt x="762" y="3233"/>
                    <a:pt x="799" y="3271"/>
                    <a:pt x="846" y="3271"/>
                  </a:cubicBezTo>
                  <a:cubicBezTo>
                    <a:pt x="893" y="3271"/>
                    <a:pt x="931" y="3233"/>
                    <a:pt x="931" y="3186"/>
                  </a:cubicBezTo>
                  <a:cubicBezTo>
                    <a:pt x="926" y="2095"/>
                    <a:pt x="666" y="1020"/>
                    <a:pt x="171" y="47"/>
                  </a:cubicBezTo>
                  <a:cubicBezTo>
                    <a:pt x="156" y="17"/>
                    <a:pt x="127" y="1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7040" bIns="77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0" name="Google Shape;415;p17"/>
            <p:cNvSpPr/>
            <p:nvPr/>
          </p:nvSpPr>
          <p:spPr>
            <a:xfrm flipV="1" rot="6187200">
              <a:off x="8869320" y="4433400"/>
              <a:ext cx="132480" cy="23400"/>
            </a:xfrm>
            <a:custGeom>
              <a:avLst/>
              <a:gdLst>
                <a:gd name="textAreaLeft" fmla="*/ 0 w 132480"/>
                <a:gd name="textAreaRight" fmla="*/ 132840 w 132480"/>
                <a:gd name="textAreaTop" fmla="*/ -360 h 23400"/>
                <a:gd name="textAreaBottom" fmla="*/ 23400 h 23400"/>
              </a:gdLst>
              <a:ahLst/>
              <a:rect l="textAreaLeft" t="textAreaTop" r="textAreaRight" b="textAreaBottom"/>
              <a:pathLst>
                <a:path w="2815" h="495">
                  <a:moveTo>
                    <a:pt x="89" y="1"/>
                  </a:moveTo>
                  <a:cubicBezTo>
                    <a:pt x="47" y="1"/>
                    <a:pt x="10" y="32"/>
                    <a:pt x="6" y="75"/>
                  </a:cubicBezTo>
                  <a:cubicBezTo>
                    <a:pt x="0" y="120"/>
                    <a:pt x="33" y="163"/>
                    <a:pt x="79" y="168"/>
                  </a:cubicBezTo>
                  <a:lnTo>
                    <a:pt x="2713" y="493"/>
                  </a:lnTo>
                  <a:lnTo>
                    <a:pt x="2723" y="493"/>
                  </a:lnTo>
                  <a:lnTo>
                    <a:pt x="2723" y="494"/>
                  </a:lnTo>
                  <a:cubicBezTo>
                    <a:pt x="2725" y="494"/>
                    <a:pt x="2727" y="494"/>
                    <a:pt x="2729" y="494"/>
                  </a:cubicBezTo>
                  <a:cubicBezTo>
                    <a:pt x="2773" y="494"/>
                    <a:pt x="2810" y="460"/>
                    <a:pt x="2812" y="415"/>
                  </a:cubicBezTo>
                  <a:cubicBezTo>
                    <a:pt x="2815" y="369"/>
                    <a:pt x="2780" y="328"/>
                    <a:pt x="2733" y="326"/>
                  </a:cubicBezTo>
                  <a:lnTo>
                    <a:pt x="100" y="1"/>
                  </a:lnTo>
                  <a:cubicBezTo>
                    <a:pt x="96" y="1"/>
                    <a:pt x="92" y="1"/>
                    <a:pt x="8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880" bIns="11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1" name="Google Shape;416;p17"/>
            <p:cNvSpPr/>
            <p:nvPr/>
          </p:nvSpPr>
          <p:spPr>
            <a:xfrm flipV="1" rot="6187200">
              <a:off x="8923680" y="4561920"/>
              <a:ext cx="174960" cy="30960"/>
            </a:xfrm>
            <a:custGeom>
              <a:avLst/>
              <a:gdLst>
                <a:gd name="textAreaLeft" fmla="*/ 0 w 174960"/>
                <a:gd name="textAreaRight" fmla="*/ 175320 w 174960"/>
                <a:gd name="textAreaTop" fmla="*/ 360 h 30960"/>
                <a:gd name="textAreaBottom" fmla="*/ 31680 h 30960"/>
              </a:gdLst>
              <a:ahLst/>
              <a:rect l="textAreaLeft" t="textAreaTop" r="textAreaRight" b="textAreaBottom"/>
              <a:pathLst>
                <a:path w="3717" h="674">
                  <a:moveTo>
                    <a:pt x="91" y="1"/>
                  </a:moveTo>
                  <a:cubicBezTo>
                    <a:pt x="48" y="1"/>
                    <a:pt x="12" y="31"/>
                    <a:pt x="7" y="73"/>
                  </a:cubicBezTo>
                  <a:cubicBezTo>
                    <a:pt x="0" y="118"/>
                    <a:pt x="30" y="160"/>
                    <a:pt x="75" y="168"/>
                  </a:cubicBezTo>
                  <a:lnTo>
                    <a:pt x="3617" y="673"/>
                  </a:lnTo>
                  <a:cubicBezTo>
                    <a:pt x="3620" y="673"/>
                    <a:pt x="3624" y="674"/>
                    <a:pt x="3628" y="674"/>
                  </a:cubicBezTo>
                  <a:cubicBezTo>
                    <a:pt x="3673" y="674"/>
                    <a:pt x="3710" y="640"/>
                    <a:pt x="3713" y="595"/>
                  </a:cubicBezTo>
                  <a:cubicBezTo>
                    <a:pt x="3716" y="551"/>
                    <a:pt x="3684" y="512"/>
                    <a:pt x="3641" y="506"/>
                  </a:cubicBezTo>
                  <a:lnTo>
                    <a:pt x="99" y="1"/>
                  </a:lnTo>
                  <a:cubicBezTo>
                    <a:pt x="96" y="1"/>
                    <a:pt x="93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480" bIns="15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2" name="Google Shape;417;p17"/>
            <p:cNvSpPr/>
            <p:nvPr/>
          </p:nvSpPr>
          <p:spPr>
            <a:xfrm flipV="1" rot="6187200">
              <a:off x="9032040" y="4752360"/>
              <a:ext cx="138240" cy="18360"/>
            </a:xfrm>
            <a:custGeom>
              <a:avLst/>
              <a:gdLst>
                <a:gd name="textAreaLeft" fmla="*/ 0 w 138240"/>
                <a:gd name="textAreaRight" fmla="*/ 138600 w 138240"/>
                <a:gd name="textAreaTop" fmla="*/ -360 h 18360"/>
                <a:gd name="textAreaBottom" fmla="*/ 18360 h 18360"/>
              </a:gdLst>
              <a:ahLst/>
              <a:rect l="textAreaLeft" t="textAreaTop" r="textAreaRight" b="textAreaBottom"/>
              <a:pathLst>
                <a:path w="2936" h="396">
                  <a:moveTo>
                    <a:pt x="2847" y="0"/>
                  </a:moveTo>
                  <a:cubicBezTo>
                    <a:pt x="2843" y="0"/>
                    <a:pt x="2839" y="1"/>
                    <a:pt x="2835" y="1"/>
                  </a:cubicBezTo>
                  <a:cubicBezTo>
                    <a:pt x="1925" y="111"/>
                    <a:pt x="999" y="188"/>
                    <a:pt x="84" y="227"/>
                  </a:cubicBezTo>
                  <a:cubicBezTo>
                    <a:pt x="38" y="228"/>
                    <a:pt x="0" y="266"/>
                    <a:pt x="1" y="313"/>
                  </a:cubicBezTo>
                  <a:cubicBezTo>
                    <a:pt x="2" y="359"/>
                    <a:pt x="40" y="396"/>
                    <a:pt x="85" y="396"/>
                  </a:cubicBezTo>
                  <a:cubicBezTo>
                    <a:pt x="86" y="396"/>
                    <a:pt x="87" y="396"/>
                    <a:pt x="87" y="396"/>
                  </a:cubicBezTo>
                  <a:lnTo>
                    <a:pt x="91" y="396"/>
                  </a:lnTo>
                  <a:cubicBezTo>
                    <a:pt x="1011" y="355"/>
                    <a:pt x="1940" y="279"/>
                    <a:pt x="2854" y="168"/>
                  </a:cubicBezTo>
                  <a:cubicBezTo>
                    <a:pt x="2902" y="164"/>
                    <a:pt x="2936" y="122"/>
                    <a:pt x="2931" y="75"/>
                  </a:cubicBezTo>
                  <a:cubicBezTo>
                    <a:pt x="2925" y="32"/>
                    <a:pt x="2889" y="0"/>
                    <a:pt x="284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3" name="Google Shape;418;p17"/>
            <p:cNvSpPr/>
            <p:nvPr/>
          </p:nvSpPr>
          <p:spPr>
            <a:xfrm flipV="1" rot="6187200">
              <a:off x="9122400" y="4948200"/>
              <a:ext cx="107280" cy="18360"/>
            </a:xfrm>
            <a:custGeom>
              <a:avLst/>
              <a:gdLst>
                <a:gd name="textAreaLeft" fmla="*/ 0 w 107280"/>
                <a:gd name="textAreaRight" fmla="*/ 107640 w 107280"/>
                <a:gd name="textAreaTop" fmla="*/ -360 h 18360"/>
                <a:gd name="textAreaBottom" fmla="*/ 18360 h 18360"/>
              </a:gdLst>
              <a:ahLst/>
              <a:rect l="textAreaLeft" t="textAreaTop" r="textAreaRight" b="textAreaBottom"/>
              <a:pathLst>
                <a:path w="2280" h="393">
                  <a:moveTo>
                    <a:pt x="2199" y="0"/>
                  </a:moveTo>
                  <a:cubicBezTo>
                    <a:pt x="1494" y="5"/>
                    <a:pt x="790" y="81"/>
                    <a:pt x="100" y="226"/>
                  </a:cubicBezTo>
                  <a:cubicBezTo>
                    <a:pt x="0" y="247"/>
                    <a:pt x="15" y="391"/>
                    <a:pt x="116" y="392"/>
                  </a:cubicBezTo>
                  <a:cubicBezTo>
                    <a:pt x="123" y="392"/>
                    <a:pt x="128" y="391"/>
                    <a:pt x="134" y="390"/>
                  </a:cubicBezTo>
                  <a:cubicBezTo>
                    <a:pt x="814" y="250"/>
                    <a:pt x="1506" y="175"/>
                    <a:pt x="2201" y="169"/>
                  </a:cubicBezTo>
                  <a:cubicBezTo>
                    <a:pt x="2246" y="166"/>
                    <a:pt x="2280" y="129"/>
                    <a:pt x="2280" y="84"/>
                  </a:cubicBezTo>
                  <a:cubicBezTo>
                    <a:pt x="2280" y="40"/>
                    <a:pt x="2245" y="2"/>
                    <a:pt x="219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54" name="Google Shape;419;p17"/>
          <p:cNvSpPr/>
          <p:nvPr/>
        </p:nvSpPr>
        <p:spPr>
          <a:xfrm rot="8875200">
            <a:off x="1560960" y="1070280"/>
            <a:ext cx="5523840" cy="3439440"/>
          </a:xfrm>
          <a:custGeom>
            <a:avLst/>
            <a:gdLst>
              <a:gd name="textAreaLeft" fmla="*/ 0 w 5523840"/>
              <a:gd name="textAreaRight" fmla="*/ 5524200 w 5523840"/>
              <a:gd name="textAreaTop" fmla="*/ 0 h 3439440"/>
              <a:gd name="textAreaBottom" fmla="*/ 3439800 h 3439440"/>
            </a:gdLst>
            <a:ahLst/>
            <a:rect l="textAreaLeft" t="textAreaTop" r="textAreaRight" b="textAreaBottom"/>
            <a:pathLst>
              <a:path w="59429" h="45691">
                <a:moveTo>
                  <a:pt x="35905" y="0"/>
                </a:moveTo>
                <a:cubicBezTo>
                  <a:pt x="30201" y="0"/>
                  <a:pt x="24346" y="1302"/>
                  <a:pt x="18981" y="1764"/>
                </a:cubicBezTo>
                <a:cubicBezTo>
                  <a:pt x="11446" y="2412"/>
                  <a:pt x="3822" y="4258"/>
                  <a:pt x="2319" y="9337"/>
                </a:cubicBezTo>
                <a:cubicBezTo>
                  <a:pt x="0" y="17176"/>
                  <a:pt x="10502" y="21477"/>
                  <a:pt x="20894" y="28128"/>
                </a:cubicBezTo>
                <a:cubicBezTo>
                  <a:pt x="29840" y="33855"/>
                  <a:pt x="41021" y="45691"/>
                  <a:pt x="48805" y="45691"/>
                </a:cubicBezTo>
                <a:cubicBezTo>
                  <a:pt x="50063" y="45691"/>
                  <a:pt x="51232" y="45382"/>
                  <a:pt x="52288" y="44688"/>
                </a:cubicBezTo>
                <a:cubicBezTo>
                  <a:pt x="58869" y="40368"/>
                  <a:pt x="59428" y="25954"/>
                  <a:pt x="57460" y="17180"/>
                </a:cubicBezTo>
                <a:cubicBezTo>
                  <a:pt x="56067" y="10973"/>
                  <a:pt x="54380" y="5473"/>
                  <a:pt x="45620" y="1759"/>
                </a:cubicBezTo>
                <a:cubicBezTo>
                  <a:pt x="42518" y="444"/>
                  <a:pt x="39237" y="0"/>
                  <a:pt x="35905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cs-CZ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cs-CZ" sz="3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6" name="Google Shape;429;p17"/>
          <p:cNvGrpSpPr/>
          <p:nvPr/>
        </p:nvGrpSpPr>
        <p:grpSpPr>
          <a:xfrm>
            <a:off x="7946640" y="3744360"/>
            <a:ext cx="968040" cy="1614240"/>
            <a:chOff x="7946640" y="3744360"/>
            <a:chExt cx="968040" cy="1614240"/>
          </a:xfrm>
        </p:grpSpPr>
        <p:sp>
          <p:nvSpPr>
            <p:cNvPr id="157" name="Google Shape;430;p17"/>
            <p:cNvSpPr/>
            <p:nvPr/>
          </p:nvSpPr>
          <p:spPr>
            <a:xfrm rot="16200000">
              <a:off x="7183800" y="4506840"/>
              <a:ext cx="1614240" cy="88920"/>
            </a:xfrm>
            <a:custGeom>
              <a:avLst/>
              <a:gdLst>
                <a:gd name="textAreaLeft" fmla="*/ 0 w 1614240"/>
                <a:gd name="textAreaRight" fmla="*/ 1614600 w 1614240"/>
                <a:gd name="textAreaTop" fmla="*/ 0 h 88920"/>
                <a:gd name="textAreaBottom" fmla="*/ 89280 h 8892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9"/>
                    <a:pt x="198" y="1006"/>
                    <a:pt x="280" y="1006"/>
                  </a:cubicBezTo>
                  <a:cubicBezTo>
                    <a:pt x="324" y="1006"/>
                    <a:pt x="368" y="992"/>
                    <a:pt x="408" y="964"/>
                  </a:cubicBezTo>
                  <a:cubicBezTo>
                    <a:pt x="797" y="692"/>
                    <a:pt x="1233" y="556"/>
                    <a:pt x="1669" y="556"/>
                  </a:cubicBezTo>
                  <a:cubicBezTo>
                    <a:pt x="2105" y="556"/>
                    <a:pt x="2541" y="692"/>
                    <a:pt x="2930" y="964"/>
                  </a:cubicBezTo>
                  <a:lnTo>
                    <a:pt x="4179" y="1840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8"/>
                    <a:pt x="7216" y="1840"/>
                  </a:cubicBezTo>
                  <a:lnTo>
                    <a:pt x="8467" y="964"/>
                  </a:lnTo>
                  <a:cubicBezTo>
                    <a:pt x="8856" y="692"/>
                    <a:pt x="9291" y="556"/>
                    <a:pt x="9727" y="556"/>
                  </a:cubicBezTo>
                  <a:cubicBezTo>
                    <a:pt x="10163" y="556"/>
                    <a:pt x="10599" y="692"/>
                    <a:pt x="10987" y="964"/>
                  </a:cubicBezTo>
                  <a:lnTo>
                    <a:pt x="12237" y="1840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40"/>
                  </a:cubicBezTo>
                  <a:lnTo>
                    <a:pt x="16524" y="964"/>
                  </a:lnTo>
                  <a:cubicBezTo>
                    <a:pt x="16913" y="692"/>
                    <a:pt x="17349" y="556"/>
                    <a:pt x="17785" y="556"/>
                  </a:cubicBezTo>
                  <a:cubicBezTo>
                    <a:pt x="18220" y="556"/>
                    <a:pt x="18656" y="692"/>
                    <a:pt x="19045" y="964"/>
                  </a:cubicBezTo>
                  <a:lnTo>
                    <a:pt x="20295" y="1840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40"/>
                  </a:cubicBezTo>
                  <a:lnTo>
                    <a:pt x="24582" y="964"/>
                  </a:lnTo>
                  <a:cubicBezTo>
                    <a:pt x="24970" y="692"/>
                    <a:pt x="25406" y="556"/>
                    <a:pt x="25842" y="556"/>
                  </a:cubicBezTo>
                  <a:cubicBezTo>
                    <a:pt x="26278" y="556"/>
                    <a:pt x="26714" y="692"/>
                    <a:pt x="27102" y="964"/>
                  </a:cubicBezTo>
                  <a:cubicBezTo>
                    <a:pt x="27142" y="992"/>
                    <a:pt x="27187" y="1006"/>
                    <a:pt x="27231" y="1006"/>
                  </a:cubicBezTo>
                  <a:cubicBezTo>
                    <a:pt x="27313" y="1006"/>
                    <a:pt x="27393" y="959"/>
                    <a:pt x="27440" y="874"/>
                  </a:cubicBezTo>
                  <a:cubicBezTo>
                    <a:pt x="27511" y="744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44640" bIns="44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8" name="Google Shape;431;p17"/>
            <p:cNvSpPr/>
            <p:nvPr/>
          </p:nvSpPr>
          <p:spPr>
            <a:xfrm rot="16200000">
              <a:off x="7271280" y="4506840"/>
              <a:ext cx="1614240" cy="88920"/>
            </a:xfrm>
            <a:custGeom>
              <a:avLst/>
              <a:gdLst>
                <a:gd name="textAreaLeft" fmla="*/ 0 w 1614240"/>
                <a:gd name="textAreaRight" fmla="*/ 1614600 w 1614240"/>
                <a:gd name="textAreaTop" fmla="*/ 0 h 88920"/>
                <a:gd name="textAreaBottom" fmla="*/ 89280 h 88920"/>
              </a:gdLst>
              <a:ahLst/>
              <a:rect l="textAreaLeft" t="textAreaTop" r="textAreaRight" b="textAreaBottom"/>
              <a:pathLst>
                <a:path w="27513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1"/>
                    <a:pt x="5698" y="2331"/>
                  </a:cubicBezTo>
                  <a:cubicBezTo>
                    <a:pt x="6223" y="2331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5"/>
                    <a:pt x="13231" y="2330"/>
                    <a:pt x="13755" y="2330"/>
                  </a:cubicBezTo>
                  <a:cubicBezTo>
                    <a:pt x="14281" y="2330"/>
                    <a:pt x="14806" y="2165"/>
                    <a:pt x="15275" y="1838"/>
                  </a:cubicBezTo>
                  <a:lnTo>
                    <a:pt x="16525" y="963"/>
                  </a:lnTo>
                  <a:cubicBezTo>
                    <a:pt x="16914" y="690"/>
                    <a:pt x="17350" y="554"/>
                    <a:pt x="17786" y="554"/>
                  </a:cubicBezTo>
                  <a:cubicBezTo>
                    <a:pt x="18221" y="554"/>
                    <a:pt x="18657" y="690"/>
                    <a:pt x="19046" y="963"/>
                  </a:cubicBezTo>
                  <a:lnTo>
                    <a:pt x="20295" y="1838"/>
                  </a:lnTo>
                  <a:cubicBezTo>
                    <a:pt x="20764" y="2166"/>
                    <a:pt x="21289" y="2331"/>
                    <a:pt x="21814" y="2331"/>
                  </a:cubicBezTo>
                  <a:cubicBezTo>
                    <a:pt x="22339" y="2331"/>
                    <a:pt x="22864" y="2166"/>
                    <a:pt x="23332" y="1838"/>
                  </a:cubicBezTo>
                  <a:lnTo>
                    <a:pt x="24583" y="963"/>
                  </a:lnTo>
                  <a:cubicBezTo>
                    <a:pt x="24971" y="690"/>
                    <a:pt x="25407" y="554"/>
                    <a:pt x="25843" y="554"/>
                  </a:cubicBezTo>
                  <a:cubicBezTo>
                    <a:pt x="26279" y="554"/>
                    <a:pt x="26715" y="690"/>
                    <a:pt x="27103" y="963"/>
                  </a:cubicBezTo>
                  <a:cubicBezTo>
                    <a:pt x="27143" y="991"/>
                    <a:pt x="27188" y="1004"/>
                    <a:pt x="27232" y="1004"/>
                  </a:cubicBezTo>
                  <a:cubicBezTo>
                    <a:pt x="27314" y="1004"/>
                    <a:pt x="27394" y="958"/>
                    <a:pt x="27441" y="874"/>
                  </a:cubicBezTo>
                  <a:cubicBezTo>
                    <a:pt x="27512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5" y="1368"/>
                  </a:lnTo>
                  <a:cubicBezTo>
                    <a:pt x="22686" y="1640"/>
                    <a:pt x="22250" y="1776"/>
                    <a:pt x="21814" y="1776"/>
                  </a:cubicBezTo>
                  <a:cubicBezTo>
                    <a:pt x="21378" y="1776"/>
                    <a:pt x="20943" y="1641"/>
                    <a:pt x="20554" y="1368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8"/>
                  </a:cubicBezTo>
                  <a:lnTo>
                    <a:pt x="11246" y="493"/>
                  </a:lnTo>
                  <a:cubicBezTo>
                    <a:pt x="10778" y="165"/>
                    <a:pt x="10253" y="0"/>
                    <a:pt x="9728" y="0"/>
                  </a:cubicBezTo>
                  <a:cubicBezTo>
                    <a:pt x="9203" y="0"/>
                    <a:pt x="8677" y="165"/>
                    <a:pt x="8209" y="493"/>
                  </a:cubicBezTo>
                  <a:lnTo>
                    <a:pt x="6959" y="1368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44640" bIns="44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9" name="Google Shape;432;p17"/>
            <p:cNvSpPr/>
            <p:nvPr/>
          </p:nvSpPr>
          <p:spPr>
            <a:xfrm rot="16200000">
              <a:off x="7359120" y="4506840"/>
              <a:ext cx="1614240" cy="88920"/>
            </a:xfrm>
            <a:custGeom>
              <a:avLst/>
              <a:gdLst>
                <a:gd name="textAreaLeft" fmla="*/ 0 w 1614240"/>
                <a:gd name="textAreaRight" fmla="*/ 1614600 w 1614240"/>
                <a:gd name="textAreaTop" fmla="*/ 0 h 88920"/>
                <a:gd name="textAreaBottom" fmla="*/ 89280 h 8892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44640" bIns="44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0" name="Google Shape;433;p17"/>
            <p:cNvSpPr/>
            <p:nvPr/>
          </p:nvSpPr>
          <p:spPr>
            <a:xfrm rot="16200000">
              <a:off x="7446960" y="4506840"/>
              <a:ext cx="1614240" cy="88920"/>
            </a:xfrm>
            <a:custGeom>
              <a:avLst/>
              <a:gdLst>
                <a:gd name="textAreaLeft" fmla="*/ 0 w 1614240"/>
                <a:gd name="textAreaRight" fmla="*/ 1614600 w 1614240"/>
                <a:gd name="textAreaTop" fmla="*/ 0 h 88920"/>
                <a:gd name="textAreaBottom" fmla="*/ 89280 h 8892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4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44640" bIns="44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1" name="Google Shape;434;p17"/>
            <p:cNvSpPr/>
            <p:nvPr/>
          </p:nvSpPr>
          <p:spPr>
            <a:xfrm rot="16200000">
              <a:off x="7534800" y="4506840"/>
              <a:ext cx="1614240" cy="88920"/>
            </a:xfrm>
            <a:custGeom>
              <a:avLst/>
              <a:gdLst>
                <a:gd name="textAreaLeft" fmla="*/ 0 w 1614240"/>
                <a:gd name="textAreaRight" fmla="*/ 1614600 w 1614240"/>
                <a:gd name="textAreaTop" fmla="*/ 0 h 88920"/>
                <a:gd name="textAreaBottom" fmla="*/ 89280 h 8892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5"/>
                    <a:pt x="151" y="493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8"/>
                  </a:cubicBezTo>
                  <a:lnTo>
                    <a:pt x="16524" y="963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3"/>
                  </a:cubicBezTo>
                  <a:lnTo>
                    <a:pt x="20295" y="1838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8"/>
                  </a:cubicBezTo>
                  <a:lnTo>
                    <a:pt x="24582" y="963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4" y="1367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7" y="1776"/>
                    <a:pt x="20942" y="1640"/>
                    <a:pt x="20553" y="1367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7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7"/>
                  </a:cubicBezTo>
                  <a:lnTo>
                    <a:pt x="11245" y="493"/>
                  </a:lnTo>
                  <a:cubicBezTo>
                    <a:pt x="10777" y="165"/>
                    <a:pt x="10252" y="0"/>
                    <a:pt x="9727" y="0"/>
                  </a:cubicBezTo>
                  <a:cubicBezTo>
                    <a:pt x="9202" y="0"/>
                    <a:pt x="8676" y="165"/>
                    <a:pt x="8208" y="493"/>
                  </a:cubicBezTo>
                  <a:lnTo>
                    <a:pt x="6959" y="1367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7"/>
                  </a:cubicBezTo>
                  <a:lnTo>
                    <a:pt x="3188" y="493"/>
                  </a:lnTo>
                  <a:cubicBezTo>
                    <a:pt x="2719" y="165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44640" bIns="44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2" name="Google Shape;435;p17"/>
            <p:cNvSpPr/>
            <p:nvPr/>
          </p:nvSpPr>
          <p:spPr>
            <a:xfrm rot="16200000">
              <a:off x="7622640" y="4506840"/>
              <a:ext cx="1614240" cy="88920"/>
            </a:xfrm>
            <a:custGeom>
              <a:avLst/>
              <a:gdLst>
                <a:gd name="textAreaLeft" fmla="*/ 0 w 1614240"/>
                <a:gd name="textAreaRight" fmla="*/ 1614600 w 1614240"/>
                <a:gd name="textAreaTop" fmla="*/ 0 h 88920"/>
                <a:gd name="textAreaBottom" fmla="*/ 89280 h 8892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44640" bIns="44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3" name="Google Shape;436;p17"/>
            <p:cNvSpPr/>
            <p:nvPr/>
          </p:nvSpPr>
          <p:spPr>
            <a:xfrm rot="16200000">
              <a:off x="7711920" y="4506840"/>
              <a:ext cx="1614240" cy="88920"/>
            </a:xfrm>
            <a:custGeom>
              <a:avLst/>
              <a:gdLst>
                <a:gd name="textAreaLeft" fmla="*/ 0 w 1614240"/>
                <a:gd name="textAreaRight" fmla="*/ 1614600 w 1614240"/>
                <a:gd name="textAreaTop" fmla="*/ 0 h 88920"/>
                <a:gd name="textAreaBottom" fmla="*/ 89280 h 8892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7"/>
                    <a:pt x="21813" y="1777"/>
                  </a:cubicBezTo>
                  <a:cubicBezTo>
                    <a:pt x="21378" y="1777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44640" bIns="44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4" name="Google Shape;437;p17"/>
            <p:cNvSpPr/>
            <p:nvPr/>
          </p:nvSpPr>
          <p:spPr>
            <a:xfrm rot="16200000">
              <a:off x="7799400" y="4506840"/>
              <a:ext cx="1614240" cy="88920"/>
            </a:xfrm>
            <a:custGeom>
              <a:avLst/>
              <a:gdLst>
                <a:gd name="textAreaLeft" fmla="*/ 0 w 1614240"/>
                <a:gd name="textAreaRight" fmla="*/ 1614600 w 1614240"/>
                <a:gd name="textAreaTop" fmla="*/ 0 h 88920"/>
                <a:gd name="textAreaBottom" fmla="*/ 89280 h 88920"/>
              </a:gdLst>
              <a:ahLst/>
              <a:rect l="textAreaLeft" t="textAreaTop" r="textAreaRight" b="textAreaBottom"/>
              <a:pathLst>
                <a:path w="27512" h="2332">
                  <a:moveTo>
                    <a:pt x="9726" y="0"/>
                  </a:moveTo>
                  <a:cubicBezTo>
                    <a:pt x="9201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4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1" y="0"/>
                    <a:pt x="97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44640" bIns="44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5" name="Google Shape;438;p17"/>
            <p:cNvSpPr/>
            <p:nvPr/>
          </p:nvSpPr>
          <p:spPr>
            <a:xfrm rot="16200000">
              <a:off x="7887240" y="4506840"/>
              <a:ext cx="1614240" cy="88920"/>
            </a:xfrm>
            <a:custGeom>
              <a:avLst/>
              <a:gdLst>
                <a:gd name="textAreaLeft" fmla="*/ 0 w 1614240"/>
                <a:gd name="textAreaRight" fmla="*/ 1614600 w 1614240"/>
                <a:gd name="textAreaTop" fmla="*/ 0 h 88920"/>
                <a:gd name="textAreaBottom" fmla="*/ 89280 h 8892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3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1"/>
                    <a:pt x="1233" y="554"/>
                    <a:pt x="1669" y="554"/>
                  </a:cubicBezTo>
                  <a:cubicBezTo>
                    <a:pt x="2105" y="554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4"/>
                    <a:pt x="9727" y="554"/>
                  </a:cubicBezTo>
                  <a:cubicBezTo>
                    <a:pt x="10163" y="554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4"/>
                    <a:pt x="17785" y="554"/>
                  </a:cubicBezTo>
                  <a:cubicBezTo>
                    <a:pt x="18220" y="554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4"/>
                    <a:pt x="25842" y="554"/>
                  </a:cubicBezTo>
                  <a:cubicBezTo>
                    <a:pt x="26278" y="554"/>
                    <a:pt x="26714" y="691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44640" bIns="44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6" name="Google Shape;439;p17"/>
            <p:cNvSpPr/>
            <p:nvPr/>
          </p:nvSpPr>
          <p:spPr>
            <a:xfrm rot="16200000">
              <a:off x="7975080" y="4506840"/>
              <a:ext cx="1614240" cy="88920"/>
            </a:xfrm>
            <a:custGeom>
              <a:avLst/>
              <a:gdLst>
                <a:gd name="textAreaLeft" fmla="*/ 0 w 1614240"/>
                <a:gd name="textAreaRight" fmla="*/ 1614600 w 1614240"/>
                <a:gd name="textAreaTop" fmla="*/ 0 h 88920"/>
                <a:gd name="textAreaBottom" fmla="*/ 89280 h 88920"/>
              </a:gdLst>
              <a:ahLst/>
              <a:rect l="textAreaLeft" t="textAreaTop" r="textAreaRight" b="textAreaBottom"/>
              <a:pathLst>
                <a:path w="27512" h="2331">
                  <a:moveTo>
                    <a:pt x="1669" y="0"/>
                  </a:moveTo>
                  <a:cubicBezTo>
                    <a:pt x="1144" y="0"/>
                    <a:pt x="619" y="164"/>
                    <a:pt x="151" y="491"/>
                  </a:cubicBezTo>
                  <a:cubicBezTo>
                    <a:pt x="36" y="572"/>
                    <a:pt x="0" y="743"/>
                    <a:pt x="72" y="873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2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2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2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2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2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2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2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2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3"/>
                  </a:cubicBezTo>
                  <a:cubicBezTo>
                    <a:pt x="27511" y="743"/>
                    <a:pt x="27476" y="572"/>
                    <a:pt x="27361" y="491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1"/>
                  </a:cubicBezTo>
                  <a:lnTo>
                    <a:pt x="23074" y="1367"/>
                  </a:lnTo>
                  <a:cubicBezTo>
                    <a:pt x="22685" y="1639"/>
                    <a:pt x="22249" y="1776"/>
                    <a:pt x="21813" y="1776"/>
                  </a:cubicBezTo>
                  <a:cubicBezTo>
                    <a:pt x="21378" y="1776"/>
                    <a:pt x="20942" y="1639"/>
                    <a:pt x="20553" y="1367"/>
                  </a:cubicBezTo>
                  <a:lnTo>
                    <a:pt x="19304" y="491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4" y="164"/>
                    <a:pt x="16267" y="491"/>
                  </a:cubicBezTo>
                  <a:lnTo>
                    <a:pt x="15016" y="1367"/>
                  </a:lnTo>
                  <a:cubicBezTo>
                    <a:pt x="14627" y="1639"/>
                    <a:pt x="14192" y="1776"/>
                    <a:pt x="13756" y="1776"/>
                  </a:cubicBezTo>
                  <a:cubicBezTo>
                    <a:pt x="13320" y="1776"/>
                    <a:pt x="12884" y="1639"/>
                    <a:pt x="12496" y="1367"/>
                  </a:cubicBezTo>
                  <a:lnTo>
                    <a:pt x="11245" y="491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1"/>
                  </a:cubicBezTo>
                  <a:lnTo>
                    <a:pt x="6959" y="1367"/>
                  </a:lnTo>
                  <a:cubicBezTo>
                    <a:pt x="6570" y="1639"/>
                    <a:pt x="6134" y="1776"/>
                    <a:pt x="5698" y="1776"/>
                  </a:cubicBezTo>
                  <a:cubicBezTo>
                    <a:pt x="5263" y="1776"/>
                    <a:pt x="4827" y="1639"/>
                    <a:pt x="4438" y="1367"/>
                  </a:cubicBezTo>
                  <a:lnTo>
                    <a:pt x="3188" y="491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44640" bIns="44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7" name="Google Shape;440;p17"/>
            <p:cNvSpPr/>
            <p:nvPr/>
          </p:nvSpPr>
          <p:spPr>
            <a:xfrm rot="16200000">
              <a:off x="8062920" y="4506840"/>
              <a:ext cx="1614240" cy="88920"/>
            </a:xfrm>
            <a:custGeom>
              <a:avLst/>
              <a:gdLst>
                <a:gd name="textAreaLeft" fmla="*/ 0 w 1614240"/>
                <a:gd name="textAreaRight" fmla="*/ 1614600 w 1614240"/>
                <a:gd name="textAreaTop" fmla="*/ 0 h 88920"/>
                <a:gd name="textAreaBottom" fmla="*/ 89280 h 88920"/>
              </a:gdLst>
              <a:ahLst/>
              <a:rect l="textAreaLeft" t="textAreaTop" r="textAreaRight" b="textAreaBottom"/>
              <a:pathLst>
                <a:path w="27512" h="233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5"/>
                    <a:pt x="72" y="874"/>
                  </a:cubicBezTo>
                  <a:cubicBezTo>
                    <a:pt x="118" y="959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4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4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4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4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4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4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4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4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9"/>
                    <a:pt x="27440" y="874"/>
                  </a:cubicBezTo>
                  <a:cubicBezTo>
                    <a:pt x="27511" y="745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44640" bIns="44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442;p18"/>
          <p:cNvSpPr/>
          <p:nvPr/>
        </p:nvSpPr>
        <p:spPr>
          <a:xfrm rot="3235200">
            <a:off x="-68400" y="496080"/>
            <a:ext cx="828000" cy="435960"/>
          </a:xfrm>
          <a:custGeom>
            <a:avLst/>
            <a:gdLst>
              <a:gd name="textAreaLeft" fmla="*/ 0 w 828000"/>
              <a:gd name="textAreaRight" fmla="*/ 828360 w 828000"/>
              <a:gd name="textAreaTop" fmla="*/ 0 h 435960"/>
              <a:gd name="textAreaBottom" fmla="*/ 436320 h 435960"/>
            </a:gdLst>
            <a:ahLst/>
            <a:rect l="textAreaLeft" t="textAreaTop" r="textAreaRight" b="textAreaBottom"/>
            <a:pathLst>
              <a:path w="17162" h="9040">
                <a:moveTo>
                  <a:pt x="16106" y="1"/>
                </a:moveTo>
                <a:cubicBezTo>
                  <a:pt x="16013" y="1"/>
                  <a:pt x="15919" y="15"/>
                  <a:pt x="15833" y="44"/>
                </a:cubicBezTo>
                <a:cubicBezTo>
                  <a:pt x="15118" y="286"/>
                  <a:pt x="14527" y="1398"/>
                  <a:pt x="13783" y="2420"/>
                </a:cubicBezTo>
                <a:cubicBezTo>
                  <a:pt x="13146" y="2887"/>
                  <a:pt x="12490" y="3325"/>
                  <a:pt x="11816" y="3736"/>
                </a:cubicBezTo>
                <a:cubicBezTo>
                  <a:pt x="12281" y="3366"/>
                  <a:pt x="12824" y="2840"/>
                  <a:pt x="12930" y="2339"/>
                </a:cubicBezTo>
                <a:cubicBezTo>
                  <a:pt x="12967" y="2162"/>
                  <a:pt x="12934" y="1962"/>
                  <a:pt x="12805" y="1837"/>
                </a:cubicBezTo>
                <a:cubicBezTo>
                  <a:pt x="12720" y="1755"/>
                  <a:pt x="12605" y="1718"/>
                  <a:pt x="12487" y="1718"/>
                </a:cubicBezTo>
                <a:cubicBezTo>
                  <a:pt x="12352" y="1718"/>
                  <a:pt x="12211" y="1766"/>
                  <a:pt x="12102" y="1847"/>
                </a:cubicBezTo>
                <a:cubicBezTo>
                  <a:pt x="11628" y="2201"/>
                  <a:pt x="11467" y="3188"/>
                  <a:pt x="11154" y="4126"/>
                </a:cubicBezTo>
                <a:cubicBezTo>
                  <a:pt x="10686" y="4394"/>
                  <a:pt x="10211" y="4648"/>
                  <a:pt x="9728" y="4888"/>
                </a:cubicBezTo>
                <a:cubicBezTo>
                  <a:pt x="10190" y="4522"/>
                  <a:pt x="10842" y="3911"/>
                  <a:pt x="10894" y="3343"/>
                </a:cubicBezTo>
                <a:cubicBezTo>
                  <a:pt x="10909" y="3172"/>
                  <a:pt x="10855" y="2984"/>
                  <a:pt x="10717" y="2880"/>
                </a:cubicBezTo>
                <a:cubicBezTo>
                  <a:pt x="10643" y="2824"/>
                  <a:pt x="10554" y="2799"/>
                  <a:pt x="10463" y="2799"/>
                </a:cubicBezTo>
                <a:cubicBezTo>
                  <a:pt x="10314" y="2799"/>
                  <a:pt x="10159" y="2865"/>
                  <a:pt x="10048" y="2970"/>
                </a:cubicBezTo>
                <a:cubicBezTo>
                  <a:pt x="9639" y="3357"/>
                  <a:pt x="9497" y="4185"/>
                  <a:pt x="9299" y="5097"/>
                </a:cubicBezTo>
                <a:cubicBezTo>
                  <a:pt x="8794" y="5338"/>
                  <a:pt x="8282" y="5565"/>
                  <a:pt x="7764" y="5775"/>
                </a:cubicBezTo>
                <a:cubicBezTo>
                  <a:pt x="8039" y="5595"/>
                  <a:pt x="8387" y="5357"/>
                  <a:pt x="8680" y="5122"/>
                </a:cubicBezTo>
                <a:cubicBezTo>
                  <a:pt x="9433" y="4519"/>
                  <a:pt x="9079" y="3951"/>
                  <a:pt x="8939" y="3819"/>
                </a:cubicBezTo>
                <a:cubicBezTo>
                  <a:pt x="8854" y="3738"/>
                  <a:pt x="8733" y="3686"/>
                  <a:pt x="8594" y="3686"/>
                </a:cubicBezTo>
                <a:cubicBezTo>
                  <a:pt x="8344" y="3686"/>
                  <a:pt x="8035" y="3855"/>
                  <a:pt x="7775" y="4329"/>
                </a:cubicBezTo>
                <a:cubicBezTo>
                  <a:pt x="7394" y="5023"/>
                  <a:pt x="7307" y="5698"/>
                  <a:pt x="7284" y="5965"/>
                </a:cubicBezTo>
                <a:cubicBezTo>
                  <a:pt x="6668" y="6203"/>
                  <a:pt x="6043" y="6420"/>
                  <a:pt x="5411" y="6614"/>
                </a:cubicBezTo>
                <a:cubicBezTo>
                  <a:pt x="5704" y="6425"/>
                  <a:pt x="6096" y="6160"/>
                  <a:pt x="6423" y="5897"/>
                </a:cubicBezTo>
                <a:cubicBezTo>
                  <a:pt x="7198" y="5277"/>
                  <a:pt x="6834" y="4693"/>
                  <a:pt x="6690" y="4557"/>
                </a:cubicBezTo>
                <a:cubicBezTo>
                  <a:pt x="6603" y="4474"/>
                  <a:pt x="6478" y="4421"/>
                  <a:pt x="6335" y="4421"/>
                </a:cubicBezTo>
                <a:cubicBezTo>
                  <a:pt x="6078" y="4421"/>
                  <a:pt x="5760" y="4594"/>
                  <a:pt x="5493" y="5081"/>
                </a:cubicBezTo>
                <a:cubicBezTo>
                  <a:pt x="5112" y="5776"/>
                  <a:pt x="5015" y="6452"/>
                  <a:pt x="4990" y="6741"/>
                </a:cubicBezTo>
                <a:cubicBezTo>
                  <a:pt x="4325" y="6934"/>
                  <a:pt x="3655" y="7104"/>
                  <a:pt x="2978" y="7249"/>
                </a:cubicBezTo>
                <a:cubicBezTo>
                  <a:pt x="3314" y="7096"/>
                  <a:pt x="3744" y="6887"/>
                  <a:pt x="4113" y="6672"/>
                </a:cubicBezTo>
                <a:cubicBezTo>
                  <a:pt x="5036" y="6135"/>
                  <a:pt x="4743" y="5455"/>
                  <a:pt x="4611" y="5286"/>
                </a:cubicBezTo>
                <a:cubicBezTo>
                  <a:pt x="4515" y="5165"/>
                  <a:pt x="4356" y="5079"/>
                  <a:pt x="4161" y="5079"/>
                </a:cubicBezTo>
                <a:cubicBezTo>
                  <a:pt x="3901" y="5079"/>
                  <a:pt x="3576" y="5231"/>
                  <a:pt x="3255" y="5655"/>
                </a:cubicBezTo>
                <a:cubicBezTo>
                  <a:pt x="2730" y="6345"/>
                  <a:pt x="2523" y="7062"/>
                  <a:pt x="2451" y="7357"/>
                </a:cubicBezTo>
                <a:cubicBezTo>
                  <a:pt x="1653" y="7511"/>
                  <a:pt x="851" y="7631"/>
                  <a:pt x="45" y="7716"/>
                </a:cubicBezTo>
                <a:cubicBezTo>
                  <a:pt x="34" y="7768"/>
                  <a:pt x="20" y="7818"/>
                  <a:pt x="1" y="7868"/>
                </a:cubicBezTo>
                <a:lnTo>
                  <a:pt x="0" y="7871"/>
                </a:lnTo>
                <a:cubicBezTo>
                  <a:pt x="520" y="7818"/>
                  <a:pt x="1037" y="7751"/>
                  <a:pt x="1553" y="7668"/>
                </a:cubicBezTo>
                <a:cubicBezTo>
                  <a:pt x="1872" y="7617"/>
                  <a:pt x="2192" y="7562"/>
                  <a:pt x="2510" y="7499"/>
                </a:cubicBezTo>
                <a:cubicBezTo>
                  <a:pt x="2845" y="7855"/>
                  <a:pt x="4038" y="9039"/>
                  <a:pt x="5092" y="9039"/>
                </a:cubicBezTo>
                <a:cubicBezTo>
                  <a:pt x="5149" y="9039"/>
                  <a:pt x="5207" y="9036"/>
                  <a:pt x="5264" y="9028"/>
                </a:cubicBezTo>
                <a:cubicBezTo>
                  <a:pt x="5512" y="8995"/>
                  <a:pt x="5761" y="8859"/>
                  <a:pt x="5867" y="8631"/>
                </a:cubicBezTo>
                <a:cubicBezTo>
                  <a:pt x="6017" y="8309"/>
                  <a:pt x="5831" y="7911"/>
                  <a:pt x="5538" y="7714"/>
                </a:cubicBezTo>
                <a:cubicBezTo>
                  <a:pt x="5120" y="7430"/>
                  <a:pt x="4091" y="7373"/>
                  <a:pt x="3329" y="7373"/>
                </a:cubicBezTo>
                <a:cubicBezTo>
                  <a:pt x="3255" y="7373"/>
                  <a:pt x="3184" y="7373"/>
                  <a:pt x="3116" y="7374"/>
                </a:cubicBezTo>
                <a:cubicBezTo>
                  <a:pt x="3790" y="7227"/>
                  <a:pt x="4458" y="7056"/>
                  <a:pt x="5119" y="6862"/>
                </a:cubicBezTo>
                <a:cubicBezTo>
                  <a:pt x="5408" y="7104"/>
                  <a:pt x="6404" y="7886"/>
                  <a:pt x="7245" y="7886"/>
                </a:cubicBezTo>
                <a:cubicBezTo>
                  <a:pt x="7343" y="7886"/>
                  <a:pt x="7439" y="7875"/>
                  <a:pt x="7532" y="7851"/>
                </a:cubicBezTo>
                <a:cubicBezTo>
                  <a:pt x="7734" y="7800"/>
                  <a:pt x="7924" y="7663"/>
                  <a:pt x="7989" y="7466"/>
                </a:cubicBezTo>
                <a:cubicBezTo>
                  <a:pt x="8080" y="7188"/>
                  <a:pt x="7889" y="6880"/>
                  <a:pt x="7630" y="6746"/>
                </a:cubicBezTo>
                <a:cubicBezTo>
                  <a:pt x="7440" y="6648"/>
                  <a:pt x="7125" y="6613"/>
                  <a:pt x="6779" y="6613"/>
                </a:cubicBezTo>
                <a:cubicBezTo>
                  <a:pt x="6403" y="6613"/>
                  <a:pt x="5990" y="6654"/>
                  <a:pt x="5661" y="6696"/>
                </a:cubicBezTo>
                <a:cubicBezTo>
                  <a:pt x="5942" y="6607"/>
                  <a:pt x="6221" y="6514"/>
                  <a:pt x="6500" y="6417"/>
                </a:cubicBezTo>
                <a:cubicBezTo>
                  <a:pt x="6820" y="6304"/>
                  <a:pt x="7136" y="6186"/>
                  <a:pt x="7452" y="6063"/>
                </a:cubicBezTo>
                <a:cubicBezTo>
                  <a:pt x="7785" y="6285"/>
                  <a:pt x="8887" y="6975"/>
                  <a:pt x="9733" y="6975"/>
                </a:cubicBezTo>
                <a:cubicBezTo>
                  <a:pt x="9841" y="6975"/>
                  <a:pt x="9945" y="6964"/>
                  <a:pt x="10042" y="6939"/>
                </a:cubicBezTo>
                <a:cubicBezTo>
                  <a:pt x="10239" y="6890"/>
                  <a:pt x="10425" y="6756"/>
                  <a:pt x="10489" y="6564"/>
                </a:cubicBezTo>
                <a:cubicBezTo>
                  <a:pt x="10579" y="6290"/>
                  <a:pt x="10391" y="5989"/>
                  <a:pt x="10137" y="5858"/>
                </a:cubicBezTo>
                <a:cubicBezTo>
                  <a:pt x="9912" y="5742"/>
                  <a:pt x="9631" y="5695"/>
                  <a:pt x="9308" y="5695"/>
                </a:cubicBezTo>
                <a:cubicBezTo>
                  <a:pt x="8905" y="5695"/>
                  <a:pt x="8438" y="5767"/>
                  <a:pt x="7933" y="5870"/>
                </a:cubicBezTo>
                <a:cubicBezTo>
                  <a:pt x="8581" y="5602"/>
                  <a:pt x="9218" y="5312"/>
                  <a:pt x="9843" y="5000"/>
                </a:cubicBezTo>
                <a:cubicBezTo>
                  <a:pt x="9985" y="5101"/>
                  <a:pt x="10372" y="5337"/>
                  <a:pt x="11299" y="5729"/>
                </a:cubicBezTo>
                <a:cubicBezTo>
                  <a:pt x="11509" y="5818"/>
                  <a:pt x="11688" y="5854"/>
                  <a:pt x="11841" y="5854"/>
                </a:cubicBezTo>
                <a:cubicBezTo>
                  <a:pt x="12340" y="5854"/>
                  <a:pt x="12549" y="5472"/>
                  <a:pt x="12588" y="5326"/>
                </a:cubicBezTo>
                <a:cubicBezTo>
                  <a:pt x="12676" y="5005"/>
                  <a:pt x="12430" y="4536"/>
                  <a:pt x="11577" y="4534"/>
                </a:cubicBezTo>
                <a:cubicBezTo>
                  <a:pt x="11191" y="4535"/>
                  <a:pt x="10807" y="4589"/>
                  <a:pt x="10435" y="4694"/>
                </a:cubicBezTo>
                <a:cubicBezTo>
                  <a:pt x="10676" y="4567"/>
                  <a:pt x="10914" y="4437"/>
                  <a:pt x="11150" y="4302"/>
                </a:cubicBezTo>
                <a:cubicBezTo>
                  <a:pt x="11270" y="4234"/>
                  <a:pt x="11390" y="4164"/>
                  <a:pt x="11509" y="4094"/>
                </a:cubicBezTo>
                <a:cubicBezTo>
                  <a:pt x="11795" y="4171"/>
                  <a:pt x="12565" y="4358"/>
                  <a:pt x="13278" y="4358"/>
                </a:cubicBezTo>
                <a:cubicBezTo>
                  <a:pt x="13662" y="4358"/>
                  <a:pt x="14031" y="4303"/>
                  <a:pt x="14299" y="4148"/>
                </a:cubicBezTo>
                <a:cubicBezTo>
                  <a:pt x="14472" y="4047"/>
                  <a:pt x="14614" y="3869"/>
                  <a:pt x="14621" y="3668"/>
                </a:cubicBezTo>
                <a:cubicBezTo>
                  <a:pt x="14633" y="3386"/>
                  <a:pt x="14372" y="3150"/>
                  <a:pt x="14095" y="3095"/>
                </a:cubicBezTo>
                <a:cubicBezTo>
                  <a:pt x="14035" y="3083"/>
                  <a:pt x="13973" y="3077"/>
                  <a:pt x="13908" y="3077"/>
                </a:cubicBezTo>
                <a:cubicBezTo>
                  <a:pt x="13418" y="3077"/>
                  <a:pt x="12792" y="3401"/>
                  <a:pt x="12108" y="3733"/>
                </a:cubicBezTo>
                <a:cubicBezTo>
                  <a:pt x="12698" y="3365"/>
                  <a:pt x="13273" y="2978"/>
                  <a:pt x="13831" y="2570"/>
                </a:cubicBezTo>
                <a:cubicBezTo>
                  <a:pt x="14579" y="2362"/>
                  <a:pt x="17162" y="1549"/>
                  <a:pt x="16711" y="319"/>
                </a:cubicBezTo>
                <a:cubicBezTo>
                  <a:pt x="16599" y="104"/>
                  <a:pt x="16353" y="1"/>
                  <a:pt x="16106" y="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70" name="Google Shape;443;p18"/>
          <p:cNvSpPr/>
          <p:nvPr/>
        </p:nvSpPr>
        <p:spPr>
          <a:xfrm rot="3235200">
            <a:off x="62640" y="91080"/>
            <a:ext cx="897120" cy="840600"/>
          </a:xfrm>
          <a:custGeom>
            <a:avLst/>
            <a:gdLst>
              <a:gd name="textAreaLeft" fmla="*/ 0 w 897120"/>
              <a:gd name="textAreaRight" fmla="*/ 897480 w 897120"/>
              <a:gd name="textAreaTop" fmla="*/ 0 h 840600"/>
              <a:gd name="textAreaBottom" fmla="*/ 840960 h 840600"/>
            </a:gdLst>
            <a:ahLst/>
            <a:rect l="textAreaLeft" t="textAreaTop" r="textAreaRight" b="textAreaBottom"/>
            <a:pathLst>
              <a:path w="18594" h="17423">
                <a:moveTo>
                  <a:pt x="17543" y="0"/>
                </a:moveTo>
                <a:cubicBezTo>
                  <a:pt x="16219" y="0"/>
                  <a:pt x="14492" y="2057"/>
                  <a:pt x="13951" y="2747"/>
                </a:cubicBezTo>
                <a:cubicBezTo>
                  <a:pt x="13143" y="3236"/>
                  <a:pt x="12353" y="3756"/>
                  <a:pt x="11579" y="4308"/>
                </a:cubicBezTo>
                <a:cubicBezTo>
                  <a:pt x="12460" y="3529"/>
                  <a:pt x="13287" y="2838"/>
                  <a:pt x="13428" y="2139"/>
                </a:cubicBezTo>
                <a:cubicBezTo>
                  <a:pt x="13504" y="1759"/>
                  <a:pt x="13344" y="1306"/>
                  <a:pt x="12982" y="1172"/>
                </a:cubicBezTo>
                <a:cubicBezTo>
                  <a:pt x="12908" y="1144"/>
                  <a:pt x="12830" y="1132"/>
                  <a:pt x="12753" y="1132"/>
                </a:cubicBezTo>
                <a:cubicBezTo>
                  <a:pt x="12559" y="1132"/>
                  <a:pt x="12363" y="1209"/>
                  <a:pt x="12206" y="1327"/>
                </a:cubicBezTo>
                <a:cubicBezTo>
                  <a:pt x="11247" y="2056"/>
                  <a:pt x="10891" y="4253"/>
                  <a:pt x="10808" y="4872"/>
                </a:cubicBezTo>
                <a:cubicBezTo>
                  <a:pt x="10657" y="4986"/>
                  <a:pt x="10507" y="5101"/>
                  <a:pt x="10357" y="5217"/>
                </a:cubicBezTo>
                <a:cubicBezTo>
                  <a:pt x="10065" y="5444"/>
                  <a:pt x="9775" y="5675"/>
                  <a:pt x="9488" y="5911"/>
                </a:cubicBezTo>
                <a:cubicBezTo>
                  <a:pt x="9757" y="5569"/>
                  <a:pt x="10060" y="5112"/>
                  <a:pt x="10290" y="4555"/>
                </a:cubicBezTo>
                <a:cubicBezTo>
                  <a:pt x="10736" y="3479"/>
                  <a:pt x="10274" y="2922"/>
                  <a:pt x="9823" y="2863"/>
                </a:cubicBezTo>
                <a:cubicBezTo>
                  <a:pt x="9799" y="2860"/>
                  <a:pt x="9771" y="2858"/>
                  <a:pt x="9739" y="2858"/>
                </a:cubicBezTo>
                <a:cubicBezTo>
                  <a:pt x="9402" y="2858"/>
                  <a:pt x="8630" y="3061"/>
                  <a:pt x="8636" y="4278"/>
                </a:cubicBezTo>
                <a:cubicBezTo>
                  <a:pt x="8644" y="5653"/>
                  <a:pt x="8739" y="6264"/>
                  <a:pt x="8792" y="6497"/>
                </a:cubicBezTo>
                <a:cubicBezTo>
                  <a:pt x="8069" y="7121"/>
                  <a:pt x="7369" y="7770"/>
                  <a:pt x="6691" y="8447"/>
                </a:cubicBezTo>
                <a:cubicBezTo>
                  <a:pt x="7402" y="7397"/>
                  <a:pt x="7928" y="6448"/>
                  <a:pt x="7865" y="5675"/>
                </a:cubicBezTo>
                <a:cubicBezTo>
                  <a:pt x="7833" y="5285"/>
                  <a:pt x="7551" y="4891"/>
                  <a:pt x="7160" y="4861"/>
                </a:cubicBezTo>
                <a:cubicBezTo>
                  <a:pt x="7144" y="4860"/>
                  <a:pt x="7127" y="4859"/>
                  <a:pt x="7111" y="4859"/>
                </a:cubicBezTo>
                <a:cubicBezTo>
                  <a:pt x="6853" y="4859"/>
                  <a:pt x="6607" y="5018"/>
                  <a:pt x="6450" y="5226"/>
                </a:cubicBezTo>
                <a:cubicBezTo>
                  <a:pt x="5720" y="6198"/>
                  <a:pt x="6076" y="8347"/>
                  <a:pt x="6194" y="8952"/>
                </a:cubicBezTo>
                <a:cubicBezTo>
                  <a:pt x="5874" y="9285"/>
                  <a:pt x="5558" y="9623"/>
                  <a:pt x="5249" y="9967"/>
                </a:cubicBezTo>
                <a:cubicBezTo>
                  <a:pt x="4980" y="10266"/>
                  <a:pt x="4715" y="10570"/>
                  <a:pt x="4455" y="10877"/>
                </a:cubicBezTo>
                <a:cubicBezTo>
                  <a:pt x="4890" y="10122"/>
                  <a:pt x="5478" y="8976"/>
                  <a:pt x="5427" y="8369"/>
                </a:cubicBezTo>
                <a:cubicBezTo>
                  <a:pt x="5394" y="7971"/>
                  <a:pt x="5106" y="7568"/>
                  <a:pt x="4708" y="7538"/>
                </a:cubicBezTo>
                <a:cubicBezTo>
                  <a:pt x="4691" y="7537"/>
                  <a:pt x="4675" y="7536"/>
                  <a:pt x="4659" y="7536"/>
                </a:cubicBezTo>
                <a:cubicBezTo>
                  <a:pt x="4394" y="7536"/>
                  <a:pt x="4143" y="7698"/>
                  <a:pt x="3983" y="7911"/>
                </a:cubicBezTo>
                <a:cubicBezTo>
                  <a:pt x="3234" y="8909"/>
                  <a:pt x="3791" y="10925"/>
                  <a:pt x="3963" y="11473"/>
                </a:cubicBezTo>
                <a:cubicBezTo>
                  <a:pt x="3368" y="12205"/>
                  <a:pt x="2802" y="12958"/>
                  <a:pt x="2263" y="13730"/>
                </a:cubicBezTo>
                <a:cubicBezTo>
                  <a:pt x="2681" y="12763"/>
                  <a:pt x="3260" y="11239"/>
                  <a:pt x="3109" y="10497"/>
                </a:cubicBezTo>
                <a:cubicBezTo>
                  <a:pt x="3014" y="10035"/>
                  <a:pt x="2626" y="9600"/>
                  <a:pt x="2156" y="9600"/>
                </a:cubicBezTo>
                <a:cubicBezTo>
                  <a:pt x="2146" y="9600"/>
                  <a:pt x="2136" y="9600"/>
                  <a:pt x="2125" y="9601"/>
                </a:cubicBezTo>
                <a:cubicBezTo>
                  <a:pt x="1783" y="9615"/>
                  <a:pt x="1479" y="9856"/>
                  <a:pt x="1308" y="10153"/>
                </a:cubicBezTo>
                <a:cubicBezTo>
                  <a:pt x="552" y="11454"/>
                  <a:pt x="1500" y="13785"/>
                  <a:pt x="1789" y="14427"/>
                </a:cubicBezTo>
                <a:cubicBezTo>
                  <a:pt x="1543" y="14796"/>
                  <a:pt x="1303" y="15169"/>
                  <a:pt x="1072" y="15546"/>
                </a:cubicBezTo>
                <a:cubicBezTo>
                  <a:pt x="697" y="16153"/>
                  <a:pt x="340" y="16770"/>
                  <a:pt x="0" y="17396"/>
                </a:cubicBezTo>
                <a:lnTo>
                  <a:pt x="4" y="17396"/>
                </a:lnTo>
                <a:cubicBezTo>
                  <a:pt x="77" y="17399"/>
                  <a:pt x="149" y="17408"/>
                  <a:pt x="220" y="17422"/>
                </a:cubicBezTo>
                <a:cubicBezTo>
                  <a:pt x="750" y="16450"/>
                  <a:pt x="1322" y="15502"/>
                  <a:pt x="1937" y="14577"/>
                </a:cubicBezTo>
                <a:cubicBezTo>
                  <a:pt x="2141" y="14609"/>
                  <a:pt x="2495" y="14654"/>
                  <a:pt x="2940" y="14654"/>
                </a:cubicBezTo>
                <a:cubicBezTo>
                  <a:pt x="3388" y="14654"/>
                  <a:pt x="3929" y="14609"/>
                  <a:pt x="4504" y="14459"/>
                </a:cubicBezTo>
                <a:cubicBezTo>
                  <a:pt x="5735" y="14139"/>
                  <a:pt x="5922" y="13372"/>
                  <a:pt x="5681" y="12942"/>
                </a:cubicBezTo>
                <a:cubicBezTo>
                  <a:pt x="5588" y="12778"/>
                  <a:pt x="5264" y="12418"/>
                  <a:pt x="4734" y="12418"/>
                </a:cubicBezTo>
                <a:cubicBezTo>
                  <a:pt x="4441" y="12418"/>
                  <a:pt x="4086" y="12528"/>
                  <a:pt x="3673" y="12842"/>
                </a:cubicBezTo>
                <a:cubicBezTo>
                  <a:pt x="3208" y="13194"/>
                  <a:pt x="2719" y="13627"/>
                  <a:pt x="2350" y="13969"/>
                </a:cubicBezTo>
                <a:cubicBezTo>
                  <a:pt x="2887" y="13193"/>
                  <a:pt x="3453" y="12436"/>
                  <a:pt x="4047" y="11700"/>
                </a:cubicBezTo>
                <a:cubicBezTo>
                  <a:pt x="4354" y="11797"/>
                  <a:pt x="5007" y="11970"/>
                  <a:pt x="5818" y="11970"/>
                </a:cubicBezTo>
                <a:cubicBezTo>
                  <a:pt x="6006" y="11970"/>
                  <a:pt x="6201" y="11961"/>
                  <a:pt x="6403" y="11939"/>
                </a:cubicBezTo>
                <a:cubicBezTo>
                  <a:pt x="7578" y="11814"/>
                  <a:pt x="7857" y="11135"/>
                  <a:pt x="7694" y="10705"/>
                </a:cubicBezTo>
                <a:cubicBezTo>
                  <a:pt x="7625" y="10524"/>
                  <a:pt x="7327" y="10081"/>
                  <a:pt x="6728" y="10081"/>
                </a:cubicBezTo>
                <a:cubicBezTo>
                  <a:pt x="6489" y="10081"/>
                  <a:pt x="6202" y="10151"/>
                  <a:pt x="5863" y="10337"/>
                </a:cubicBezTo>
                <a:cubicBezTo>
                  <a:pt x="5361" y="10611"/>
                  <a:pt x="4821" y="10966"/>
                  <a:pt x="4427" y="11236"/>
                </a:cubicBezTo>
                <a:cubicBezTo>
                  <a:pt x="5005" y="10542"/>
                  <a:pt x="5605" y="9868"/>
                  <a:pt x="6231" y="9215"/>
                </a:cubicBezTo>
                <a:cubicBezTo>
                  <a:pt x="6515" y="9306"/>
                  <a:pt x="7166" y="9487"/>
                  <a:pt x="7983" y="9487"/>
                </a:cubicBezTo>
                <a:cubicBezTo>
                  <a:pt x="8165" y="9487"/>
                  <a:pt x="8355" y="9478"/>
                  <a:pt x="8551" y="9457"/>
                </a:cubicBezTo>
                <a:cubicBezTo>
                  <a:pt x="9693" y="9335"/>
                  <a:pt x="9964" y="8674"/>
                  <a:pt x="9807" y="8258"/>
                </a:cubicBezTo>
                <a:cubicBezTo>
                  <a:pt x="9740" y="8081"/>
                  <a:pt x="9449" y="7650"/>
                  <a:pt x="8867" y="7650"/>
                </a:cubicBezTo>
                <a:cubicBezTo>
                  <a:pt x="8635" y="7650"/>
                  <a:pt x="8356" y="7719"/>
                  <a:pt x="8027" y="7899"/>
                </a:cubicBezTo>
                <a:cubicBezTo>
                  <a:pt x="7576" y="8146"/>
                  <a:pt x="7094" y="8459"/>
                  <a:pt x="6721" y="8712"/>
                </a:cubicBezTo>
                <a:cubicBezTo>
                  <a:pt x="7260" y="8169"/>
                  <a:pt x="7814" y="7642"/>
                  <a:pt x="8384" y="7133"/>
                </a:cubicBezTo>
                <a:cubicBezTo>
                  <a:pt x="9221" y="7286"/>
                  <a:pt x="9997" y="7451"/>
                  <a:pt x="10631" y="7451"/>
                </a:cubicBezTo>
                <a:cubicBezTo>
                  <a:pt x="10946" y="7451"/>
                  <a:pt x="11225" y="7411"/>
                  <a:pt x="11459" y="7307"/>
                </a:cubicBezTo>
                <a:cubicBezTo>
                  <a:pt x="11765" y="7171"/>
                  <a:pt x="12008" y="6833"/>
                  <a:pt x="11924" y="6511"/>
                </a:cubicBezTo>
                <a:cubicBezTo>
                  <a:pt x="11865" y="6282"/>
                  <a:pt x="11658" y="6115"/>
                  <a:pt x="11432" y="6044"/>
                </a:cubicBezTo>
                <a:cubicBezTo>
                  <a:pt x="11301" y="6003"/>
                  <a:pt x="11158" y="5985"/>
                  <a:pt x="11008" y="5985"/>
                </a:cubicBezTo>
                <a:cubicBezTo>
                  <a:pt x="10309" y="5985"/>
                  <a:pt x="9452" y="6381"/>
                  <a:pt x="8872" y="6701"/>
                </a:cubicBezTo>
                <a:cubicBezTo>
                  <a:pt x="9429" y="6220"/>
                  <a:pt x="10000" y="5754"/>
                  <a:pt x="10582" y="5304"/>
                </a:cubicBezTo>
                <a:cubicBezTo>
                  <a:pt x="11428" y="5365"/>
                  <a:pt x="12266" y="5512"/>
                  <a:pt x="12945" y="5512"/>
                </a:cubicBezTo>
                <a:cubicBezTo>
                  <a:pt x="13348" y="5512"/>
                  <a:pt x="13695" y="5460"/>
                  <a:pt x="13954" y="5307"/>
                </a:cubicBezTo>
                <a:cubicBezTo>
                  <a:pt x="14254" y="5129"/>
                  <a:pt x="14463" y="4749"/>
                  <a:pt x="14336" y="4427"/>
                </a:cubicBezTo>
                <a:cubicBezTo>
                  <a:pt x="14247" y="4198"/>
                  <a:pt x="14012" y="4050"/>
                  <a:pt x="13769" y="4005"/>
                </a:cubicBezTo>
                <a:cubicBezTo>
                  <a:pt x="13681" y="3988"/>
                  <a:pt x="13588" y="3980"/>
                  <a:pt x="13492" y="3980"/>
                </a:cubicBezTo>
                <a:cubicBezTo>
                  <a:pt x="12842" y="3980"/>
                  <a:pt x="12042" y="4335"/>
                  <a:pt x="11423" y="4676"/>
                </a:cubicBezTo>
                <a:cubicBezTo>
                  <a:pt x="12294" y="4041"/>
                  <a:pt x="13191" y="3445"/>
                  <a:pt x="14114" y="2888"/>
                </a:cubicBezTo>
                <a:cubicBezTo>
                  <a:pt x="15793" y="2486"/>
                  <a:pt x="17507" y="2326"/>
                  <a:pt x="18186" y="1552"/>
                </a:cubicBezTo>
                <a:cubicBezTo>
                  <a:pt x="18488" y="1207"/>
                  <a:pt x="18593" y="649"/>
                  <a:pt x="18302" y="298"/>
                </a:cubicBezTo>
                <a:cubicBezTo>
                  <a:pt x="18076" y="89"/>
                  <a:pt x="17818" y="0"/>
                  <a:pt x="17543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171" name="Google Shape;444;p18"/>
          <p:cNvGrpSpPr/>
          <p:nvPr/>
        </p:nvGrpSpPr>
        <p:grpSpPr>
          <a:xfrm>
            <a:off x="8520840" y="4137120"/>
            <a:ext cx="889920" cy="1010880"/>
            <a:chOff x="8520840" y="4137120"/>
            <a:chExt cx="889920" cy="1010880"/>
          </a:xfrm>
        </p:grpSpPr>
        <p:sp>
          <p:nvSpPr>
            <p:cNvPr id="172" name="Google Shape;445;p18"/>
            <p:cNvSpPr/>
            <p:nvPr/>
          </p:nvSpPr>
          <p:spPr>
            <a:xfrm flipV="1" rot="6187200">
              <a:off x="8529480" y="4287240"/>
              <a:ext cx="872280" cy="710640"/>
            </a:xfrm>
            <a:custGeom>
              <a:avLst/>
              <a:gdLst>
                <a:gd name="textAreaLeft" fmla="*/ 0 w 872280"/>
                <a:gd name="textAreaRight" fmla="*/ 872640 w 872280"/>
                <a:gd name="textAreaTop" fmla="*/ 360 h 710640"/>
                <a:gd name="textAreaBottom" fmla="*/ 711360 h 710640"/>
              </a:gdLst>
              <a:ahLst/>
              <a:rect l="textAreaLeft" t="textAreaTop" r="textAreaRight" b="textAreaBottom"/>
              <a:pathLst>
                <a:path w="18494" h="15067">
                  <a:moveTo>
                    <a:pt x="1599" y="0"/>
                  </a:moveTo>
                  <a:cubicBezTo>
                    <a:pt x="1383" y="0"/>
                    <a:pt x="1201" y="51"/>
                    <a:pt x="1062" y="157"/>
                  </a:cubicBezTo>
                  <a:cubicBezTo>
                    <a:pt x="1" y="958"/>
                    <a:pt x="1883" y="4000"/>
                    <a:pt x="4652" y="4862"/>
                  </a:cubicBezTo>
                  <a:cubicBezTo>
                    <a:pt x="4448" y="4804"/>
                    <a:pt x="4236" y="4776"/>
                    <a:pt x="4030" y="4776"/>
                  </a:cubicBezTo>
                  <a:cubicBezTo>
                    <a:pt x="3409" y="4776"/>
                    <a:pt x="2843" y="5035"/>
                    <a:pt x="2727" y="5531"/>
                  </a:cubicBezTo>
                  <a:cubicBezTo>
                    <a:pt x="2566" y="6220"/>
                    <a:pt x="3430" y="6995"/>
                    <a:pt x="4892" y="6995"/>
                  </a:cubicBezTo>
                  <a:cubicBezTo>
                    <a:pt x="4904" y="6995"/>
                    <a:pt x="4915" y="6995"/>
                    <a:pt x="4927" y="6995"/>
                  </a:cubicBezTo>
                  <a:lnTo>
                    <a:pt x="4927" y="6995"/>
                  </a:lnTo>
                  <a:cubicBezTo>
                    <a:pt x="4507" y="7182"/>
                    <a:pt x="4169" y="7769"/>
                    <a:pt x="4632" y="8415"/>
                  </a:cubicBezTo>
                  <a:cubicBezTo>
                    <a:pt x="5434" y="9537"/>
                    <a:pt x="7906" y="9904"/>
                    <a:pt x="9555" y="10021"/>
                  </a:cubicBezTo>
                  <a:cubicBezTo>
                    <a:pt x="8905" y="10036"/>
                    <a:pt x="8301" y="10243"/>
                    <a:pt x="8231" y="10841"/>
                  </a:cubicBezTo>
                  <a:cubicBezTo>
                    <a:pt x="8074" y="12204"/>
                    <a:pt x="11066" y="12498"/>
                    <a:pt x="13060" y="12527"/>
                  </a:cubicBezTo>
                  <a:cubicBezTo>
                    <a:pt x="12702" y="12606"/>
                    <a:pt x="12389" y="12803"/>
                    <a:pt x="12339" y="13252"/>
                  </a:cubicBezTo>
                  <a:cubicBezTo>
                    <a:pt x="12160" y="14826"/>
                    <a:pt x="16474" y="14961"/>
                    <a:pt x="17836" y="15067"/>
                  </a:cubicBezTo>
                  <a:cubicBezTo>
                    <a:pt x="18494" y="10703"/>
                    <a:pt x="16498" y="7099"/>
                    <a:pt x="15079" y="7099"/>
                  </a:cubicBezTo>
                  <a:cubicBezTo>
                    <a:pt x="14872" y="7099"/>
                    <a:pt x="14678" y="7176"/>
                    <a:pt x="14505" y="7338"/>
                  </a:cubicBezTo>
                  <a:cubicBezTo>
                    <a:pt x="14353" y="7481"/>
                    <a:pt x="14274" y="7757"/>
                    <a:pt x="14289" y="8008"/>
                  </a:cubicBezTo>
                  <a:cubicBezTo>
                    <a:pt x="13696" y="6893"/>
                    <a:pt x="12676" y="5113"/>
                    <a:pt x="11715" y="4736"/>
                  </a:cubicBezTo>
                  <a:cubicBezTo>
                    <a:pt x="11543" y="4668"/>
                    <a:pt x="11384" y="4639"/>
                    <a:pt x="11241" y="4639"/>
                  </a:cubicBezTo>
                  <a:cubicBezTo>
                    <a:pt x="10614" y="4639"/>
                    <a:pt x="10277" y="5205"/>
                    <a:pt x="10287" y="5624"/>
                  </a:cubicBezTo>
                  <a:cubicBezTo>
                    <a:pt x="9512" y="3952"/>
                    <a:pt x="8122" y="2530"/>
                    <a:pt x="7311" y="2255"/>
                  </a:cubicBezTo>
                  <a:cubicBezTo>
                    <a:pt x="7156" y="2202"/>
                    <a:pt x="7009" y="2179"/>
                    <a:pt x="6874" y="2179"/>
                  </a:cubicBezTo>
                  <a:cubicBezTo>
                    <a:pt x="6196" y="2179"/>
                    <a:pt x="5796" y="2767"/>
                    <a:pt x="6019" y="3214"/>
                  </a:cubicBezTo>
                  <a:cubicBezTo>
                    <a:pt x="4454" y="1184"/>
                    <a:pt x="2637" y="0"/>
                    <a:pt x="159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3" name="Google Shape;446;p18"/>
            <p:cNvSpPr/>
            <p:nvPr/>
          </p:nvSpPr>
          <p:spPr>
            <a:xfrm flipV="1" rot="6187200">
              <a:off x="8599680" y="4362480"/>
              <a:ext cx="728280" cy="594000"/>
            </a:xfrm>
            <a:custGeom>
              <a:avLst/>
              <a:gdLst>
                <a:gd name="textAreaLeft" fmla="*/ 0 w 728280"/>
                <a:gd name="textAreaRight" fmla="*/ 728640 w 728280"/>
                <a:gd name="textAreaTop" fmla="*/ 360 h 594000"/>
                <a:gd name="textAreaBottom" fmla="*/ 594720 h 594000"/>
              </a:gdLst>
              <a:ahLst/>
              <a:rect l="textAreaLeft" t="textAreaTop" r="textAreaRight" b="textAreaBottom"/>
              <a:pathLst>
                <a:path w="15438" h="12595">
                  <a:moveTo>
                    <a:pt x="94" y="1"/>
                  </a:moveTo>
                  <a:cubicBezTo>
                    <a:pt x="72" y="1"/>
                    <a:pt x="50" y="9"/>
                    <a:pt x="34" y="26"/>
                  </a:cubicBezTo>
                  <a:cubicBezTo>
                    <a:pt x="1" y="60"/>
                    <a:pt x="3" y="115"/>
                    <a:pt x="38" y="147"/>
                  </a:cubicBezTo>
                  <a:cubicBezTo>
                    <a:pt x="2999" y="3024"/>
                    <a:pt x="5522" y="4658"/>
                    <a:pt x="7749" y="6099"/>
                  </a:cubicBezTo>
                  <a:cubicBezTo>
                    <a:pt x="10455" y="7852"/>
                    <a:pt x="12792" y="9365"/>
                    <a:pt x="15262" y="12562"/>
                  </a:cubicBezTo>
                  <a:cubicBezTo>
                    <a:pt x="15277" y="12583"/>
                    <a:pt x="15302" y="12594"/>
                    <a:pt x="15328" y="12594"/>
                  </a:cubicBezTo>
                  <a:cubicBezTo>
                    <a:pt x="15398" y="12594"/>
                    <a:pt x="15438" y="12515"/>
                    <a:pt x="15395" y="12459"/>
                  </a:cubicBezTo>
                  <a:cubicBezTo>
                    <a:pt x="12908" y="9238"/>
                    <a:pt x="10559" y="7718"/>
                    <a:pt x="7840" y="5958"/>
                  </a:cubicBezTo>
                  <a:cubicBezTo>
                    <a:pt x="5621" y="4520"/>
                    <a:pt x="3104" y="2892"/>
                    <a:pt x="155" y="27"/>
                  </a:cubicBezTo>
                  <a:cubicBezTo>
                    <a:pt x="138" y="9"/>
                    <a:pt x="116" y="1"/>
                    <a:pt x="9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4" name="Google Shape;447;p18"/>
            <p:cNvSpPr/>
            <p:nvPr/>
          </p:nvSpPr>
          <p:spPr>
            <a:xfrm flipV="1" rot="6187200">
              <a:off x="8789040" y="4488480"/>
              <a:ext cx="83160" cy="115200"/>
            </a:xfrm>
            <a:custGeom>
              <a:avLst/>
              <a:gdLst>
                <a:gd name="textAreaLeft" fmla="*/ 0 w 83160"/>
                <a:gd name="textAreaRight" fmla="*/ 83520 w 83160"/>
                <a:gd name="textAreaTop" fmla="*/ 360 h 115200"/>
                <a:gd name="textAreaBottom" fmla="*/ 115920 h 115200"/>
              </a:gdLst>
              <a:ahLst/>
              <a:rect l="textAreaLeft" t="textAreaTop" r="textAreaRight" b="textAreaBottom"/>
              <a:pathLst>
                <a:path w="1768" h="2458">
                  <a:moveTo>
                    <a:pt x="115" y="0"/>
                  </a:moveTo>
                  <a:cubicBezTo>
                    <a:pt x="57" y="0"/>
                    <a:pt x="1" y="65"/>
                    <a:pt x="42" y="131"/>
                  </a:cubicBezTo>
                  <a:lnTo>
                    <a:pt x="1602" y="2421"/>
                  </a:lnTo>
                  <a:cubicBezTo>
                    <a:pt x="1618" y="2444"/>
                    <a:pt x="1645" y="2458"/>
                    <a:pt x="1672" y="2458"/>
                  </a:cubicBezTo>
                  <a:cubicBezTo>
                    <a:pt x="1689" y="2458"/>
                    <a:pt x="1706" y="2452"/>
                    <a:pt x="1719" y="2443"/>
                  </a:cubicBezTo>
                  <a:cubicBezTo>
                    <a:pt x="1757" y="2417"/>
                    <a:pt x="1768" y="2364"/>
                    <a:pt x="1742" y="2326"/>
                  </a:cubicBezTo>
                  <a:lnTo>
                    <a:pt x="182" y="36"/>
                  </a:lnTo>
                  <a:cubicBezTo>
                    <a:pt x="163" y="11"/>
                    <a:pt x="139" y="0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7600" bIns="57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5" name="Google Shape;448;p18"/>
            <p:cNvSpPr/>
            <p:nvPr/>
          </p:nvSpPr>
          <p:spPr>
            <a:xfrm flipV="1" rot="6187200">
              <a:off x="8867520" y="4709880"/>
              <a:ext cx="75960" cy="114120"/>
            </a:xfrm>
            <a:custGeom>
              <a:avLst/>
              <a:gdLst>
                <a:gd name="textAreaLeft" fmla="*/ 0 w 75960"/>
                <a:gd name="textAreaRight" fmla="*/ 76320 w 75960"/>
                <a:gd name="textAreaTop" fmla="*/ -360 h 114120"/>
                <a:gd name="textAreaBottom" fmla="*/ 114120 h 114120"/>
              </a:gdLst>
              <a:ahLst/>
              <a:rect l="textAreaLeft" t="textAreaTop" r="textAreaRight" b="textAreaBottom"/>
              <a:pathLst>
                <a:path w="1610" h="2424">
                  <a:moveTo>
                    <a:pt x="95" y="1"/>
                  </a:moveTo>
                  <a:cubicBezTo>
                    <a:pt x="78" y="1"/>
                    <a:pt x="61" y="6"/>
                    <a:pt x="45" y="17"/>
                  </a:cubicBezTo>
                  <a:cubicBezTo>
                    <a:pt x="8" y="45"/>
                    <a:pt x="1" y="97"/>
                    <a:pt x="28" y="135"/>
                  </a:cubicBezTo>
                  <a:cubicBezTo>
                    <a:pt x="553" y="846"/>
                    <a:pt x="1021" y="1595"/>
                    <a:pt x="1430" y="2378"/>
                  </a:cubicBezTo>
                  <a:cubicBezTo>
                    <a:pt x="1445" y="2406"/>
                    <a:pt x="1474" y="2423"/>
                    <a:pt x="1505" y="2423"/>
                  </a:cubicBezTo>
                  <a:lnTo>
                    <a:pt x="1505" y="2422"/>
                  </a:lnTo>
                  <a:cubicBezTo>
                    <a:pt x="1568" y="2422"/>
                    <a:pt x="1609" y="2355"/>
                    <a:pt x="1579" y="2299"/>
                  </a:cubicBezTo>
                  <a:cubicBezTo>
                    <a:pt x="1166" y="1509"/>
                    <a:pt x="693" y="753"/>
                    <a:pt x="163" y="35"/>
                  </a:cubicBezTo>
                  <a:cubicBezTo>
                    <a:pt x="147" y="12"/>
                    <a:pt x="121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7240" bIns="57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6" name="Google Shape;449;p18"/>
            <p:cNvSpPr/>
            <p:nvPr/>
          </p:nvSpPr>
          <p:spPr>
            <a:xfrm flipV="1" rot="6187200">
              <a:off x="8989560" y="4893840"/>
              <a:ext cx="43560" cy="153720"/>
            </a:xfrm>
            <a:custGeom>
              <a:avLst/>
              <a:gdLst>
                <a:gd name="textAreaLeft" fmla="*/ 0 w 43560"/>
                <a:gd name="textAreaRight" fmla="*/ 43920 w 43560"/>
                <a:gd name="textAreaTop" fmla="*/ -360 h 153720"/>
                <a:gd name="textAreaBottom" fmla="*/ 153720 h 153720"/>
              </a:gdLst>
              <a:ahLst/>
              <a:rect l="textAreaLeft" t="textAreaTop" r="textAreaRight" b="textAreaBottom"/>
              <a:pathLst>
                <a:path w="931" h="3272">
                  <a:moveTo>
                    <a:pt x="96" y="1"/>
                  </a:moveTo>
                  <a:cubicBezTo>
                    <a:pt x="83" y="1"/>
                    <a:pt x="70" y="3"/>
                    <a:pt x="58" y="10"/>
                  </a:cubicBezTo>
                  <a:cubicBezTo>
                    <a:pt x="17" y="31"/>
                    <a:pt x="0" y="82"/>
                    <a:pt x="22" y="123"/>
                  </a:cubicBezTo>
                  <a:cubicBezTo>
                    <a:pt x="503" y="1073"/>
                    <a:pt x="757" y="2122"/>
                    <a:pt x="762" y="3187"/>
                  </a:cubicBezTo>
                  <a:cubicBezTo>
                    <a:pt x="762" y="3233"/>
                    <a:pt x="799" y="3271"/>
                    <a:pt x="846" y="3271"/>
                  </a:cubicBezTo>
                  <a:cubicBezTo>
                    <a:pt x="893" y="3271"/>
                    <a:pt x="931" y="3233"/>
                    <a:pt x="931" y="3186"/>
                  </a:cubicBezTo>
                  <a:cubicBezTo>
                    <a:pt x="926" y="2095"/>
                    <a:pt x="666" y="1020"/>
                    <a:pt x="171" y="47"/>
                  </a:cubicBezTo>
                  <a:cubicBezTo>
                    <a:pt x="156" y="17"/>
                    <a:pt x="127" y="1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7040" bIns="77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7" name="Google Shape;450;p18"/>
            <p:cNvSpPr/>
            <p:nvPr/>
          </p:nvSpPr>
          <p:spPr>
            <a:xfrm flipV="1" rot="6187200">
              <a:off x="8869320" y="4433400"/>
              <a:ext cx="132480" cy="23400"/>
            </a:xfrm>
            <a:custGeom>
              <a:avLst/>
              <a:gdLst>
                <a:gd name="textAreaLeft" fmla="*/ 0 w 132480"/>
                <a:gd name="textAreaRight" fmla="*/ 132840 w 132480"/>
                <a:gd name="textAreaTop" fmla="*/ -360 h 23400"/>
                <a:gd name="textAreaBottom" fmla="*/ 23400 h 23400"/>
              </a:gdLst>
              <a:ahLst/>
              <a:rect l="textAreaLeft" t="textAreaTop" r="textAreaRight" b="textAreaBottom"/>
              <a:pathLst>
                <a:path w="2815" h="495">
                  <a:moveTo>
                    <a:pt x="89" y="1"/>
                  </a:moveTo>
                  <a:cubicBezTo>
                    <a:pt x="47" y="1"/>
                    <a:pt x="10" y="32"/>
                    <a:pt x="6" y="75"/>
                  </a:cubicBezTo>
                  <a:cubicBezTo>
                    <a:pt x="0" y="120"/>
                    <a:pt x="33" y="163"/>
                    <a:pt x="79" y="168"/>
                  </a:cubicBezTo>
                  <a:lnTo>
                    <a:pt x="2713" y="493"/>
                  </a:lnTo>
                  <a:lnTo>
                    <a:pt x="2723" y="493"/>
                  </a:lnTo>
                  <a:lnTo>
                    <a:pt x="2723" y="494"/>
                  </a:lnTo>
                  <a:cubicBezTo>
                    <a:pt x="2725" y="494"/>
                    <a:pt x="2727" y="494"/>
                    <a:pt x="2729" y="494"/>
                  </a:cubicBezTo>
                  <a:cubicBezTo>
                    <a:pt x="2773" y="494"/>
                    <a:pt x="2810" y="460"/>
                    <a:pt x="2812" y="415"/>
                  </a:cubicBezTo>
                  <a:cubicBezTo>
                    <a:pt x="2815" y="369"/>
                    <a:pt x="2780" y="328"/>
                    <a:pt x="2733" y="326"/>
                  </a:cubicBezTo>
                  <a:lnTo>
                    <a:pt x="100" y="1"/>
                  </a:lnTo>
                  <a:cubicBezTo>
                    <a:pt x="96" y="1"/>
                    <a:pt x="92" y="1"/>
                    <a:pt x="8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880" bIns="11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8" name="Google Shape;451;p18"/>
            <p:cNvSpPr/>
            <p:nvPr/>
          </p:nvSpPr>
          <p:spPr>
            <a:xfrm flipV="1" rot="6187200">
              <a:off x="8923680" y="4561920"/>
              <a:ext cx="174960" cy="30960"/>
            </a:xfrm>
            <a:custGeom>
              <a:avLst/>
              <a:gdLst>
                <a:gd name="textAreaLeft" fmla="*/ 0 w 174960"/>
                <a:gd name="textAreaRight" fmla="*/ 175320 w 174960"/>
                <a:gd name="textAreaTop" fmla="*/ 360 h 30960"/>
                <a:gd name="textAreaBottom" fmla="*/ 31680 h 30960"/>
              </a:gdLst>
              <a:ahLst/>
              <a:rect l="textAreaLeft" t="textAreaTop" r="textAreaRight" b="textAreaBottom"/>
              <a:pathLst>
                <a:path w="3717" h="674">
                  <a:moveTo>
                    <a:pt x="91" y="1"/>
                  </a:moveTo>
                  <a:cubicBezTo>
                    <a:pt x="48" y="1"/>
                    <a:pt x="12" y="31"/>
                    <a:pt x="7" y="73"/>
                  </a:cubicBezTo>
                  <a:cubicBezTo>
                    <a:pt x="0" y="118"/>
                    <a:pt x="30" y="160"/>
                    <a:pt x="75" y="168"/>
                  </a:cubicBezTo>
                  <a:lnTo>
                    <a:pt x="3617" y="673"/>
                  </a:lnTo>
                  <a:cubicBezTo>
                    <a:pt x="3620" y="673"/>
                    <a:pt x="3624" y="674"/>
                    <a:pt x="3628" y="674"/>
                  </a:cubicBezTo>
                  <a:cubicBezTo>
                    <a:pt x="3673" y="674"/>
                    <a:pt x="3710" y="640"/>
                    <a:pt x="3713" y="595"/>
                  </a:cubicBezTo>
                  <a:cubicBezTo>
                    <a:pt x="3716" y="551"/>
                    <a:pt x="3684" y="512"/>
                    <a:pt x="3641" y="506"/>
                  </a:cubicBezTo>
                  <a:lnTo>
                    <a:pt x="99" y="1"/>
                  </a:lnTo>
                  <a:cubicBezTo>
                    <a:pt x="96" y="1"/>
                    <a:pt x="93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480" bIns="15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9" name="Google Shape;452;p18"/>
            <p:cNvSpPr/>
            <p:nvPr/>
          </p:nvSpPr>
          <p:spPr>
            <a:xfrm flipV="1" rot="6187200">
              <a:off x="9032040" y="4752360"/>
              <a:ext cx="138240" cy="18360"/>
            </a:xfrm>
            <a:custGeom>
              <a:avLst/>
              <a:gdLst>
                <a:gd name="textAreaLeft" fmla="*/ 0 w 138240"/>
                <a:gd name="textAreaRight" fmla="*/ 138600 w 138240"/>
                <a:gd name="textAreaTop" fmla="*/ -360 h 18360"/>
                <a:gd name="textAreaBottom" fmla="*/ 18360 h 18360"/>
              </a:gdLst>
              <a:ahLst/>
              <a:rect l="textAreaLeft" t="textAreaTop" r="textAreaRight" b="textAreaBottom"/>
              <a:pathLst>
                <a:path w="2936" h="396">
                  <a:moveTo>
                    <a:pt x="2847" y="0"/>
                  </a:moveTo>
                  <a:cubicBezTo>
                    <a:pt x="2843" y="0"/>
                    <a:pt x="2839" y="1"/>
                    <a:pt x="2835" y="1"/>
                  </a:cubicBezTo>
                  <a:cubicBezTo>
                    <a:pt x="1925" y="111"/>
                    <a:pt x="999" y="188"/>
                    <a:pt x="84" y="227"/>
                  </a:cubicBezTo>
                  <a:cubicBezTo>
                    <a:pt x="38" y="228"/>
                    <a:pt x="0" y="266"/>
                    <a:pt x="1" y="313"/>
                  </a:cubicBezTo>
                  <a:cubicBezTo>
                    <a:pt x="2" y="359"/>
                    <a:pt x="40" y="396"/>
                    <a:pt x="85" y="396"/>
                  </a:cubicBezTo>
                  <a:cubicBezTo>
                    <a:pt x="86" y="396"/>
                    <a:pt x="87" y="396"/>
                    <a:pt x="87" y="396"/>
                  </a:cubicBezTo>
                  <a:lnTo>
                    <a:pt x="91" y="396"/>
                  </a:lnTo>
                  <a:cubicBezTo>
                    <a:pt x="1011" y="355"/>
                    <a:pt x="1940" y="279"/>
                    <a:pt x="2854" y="168"/>
                  </a:cubicBezTo>
                  <a:cubicBezTo>
                    <a:pt x="2902" y="164"/>
                    <a:pt x="2936" y="122"/>
                    <a:pt x="2931" y="75"/>
                  </a:cubicBezTo>
                  <a:cubicBezTo>
                    <a:pt x="2925" y="32"/>
                    <a:pt x="2889" y="0"/>
                    <a:pt x="284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0" name="Google Shape;453;p18"/>
            <p:cNvSpPr/>
            <p:nvPr/>
          </p:nvSpPr>
          <p:spPr>
            <a:xfrm flipV="1" rot="6187200">
              <a:off x="9122400" y="4948200"/>
              <a:ext cx="107280" cy="18360"/>
            </a:xfrm>
            <a:custGeom>
              <a:avLst/>
              <a:gdLst>
                <a:gd name="textAreaLeft" fmla="*/ 0 w 107280"/>
                <a:gd name="textAreaRight" fmla="*/ 107640 w 107280"/>
                <a:gd name="textAreaTop" fmla="*/ -360 h 18360"/>
                <a:gd name="textAreaBottom" fmla="*/ 18360 h 18360"/>
              </a:gdLst>
              <a:ahLst/>
              <a:rect l="textAreaLeft" t="textAreaTop" r="textAreaRight" b="textAreaBottom"/>
              <a:pathLst>
                <a:path w="2280" h="393">
                  <a:moveTo>
                    <a:pt x="2199" y="0"/>
                  </a:moveTo>
                  <a:cubicBezTo>
                    <a:pt x="1494" y="5"/>
                    <a:pt x="790" y="81"/>
                    <a:pt x="100" y="226"/>
                  </a:cubicBezTo>
                  <a:cubicBezTo>
                    <a:pt x="0" y="247"/>
                    <a:pt x="15" y="391"/>
                    <a:pt x="116" y="392"/>
                  </a:cubicBezTo>
                  <a:cubicBezTo>
                    <a:pt x="123" y="392"/>
                    <a:pt x="128" y="391"/>
                    <a:pt x="134" y="390"/>
                  </a:cubicBezTo>
                  <a:cubicBezTo>
                    <a:pt x="814" y="250"/>
                    <a:pt x="1506" y="175"/>
                    <a:pt x="2201" y="169"/>
                  </a:cubicBezTo>
                  <a:cubicBezTo>
                    <a:pt x="2246" y="166"/>
                    <a:pt x="2280" y="129"/>
                    <a:pt x="2280" y="84"/>
                  </a:cubicBezTo>
                  <a:cubicBezTo>
                    <a:pt x="2280" y="40"/>
                    <a:pt x="2245" y="2"/>
                    <a:pt x="219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81" name="Google Shape;454;p18"/>
          <p:cNvSpPr/>
          <p:nvPr/>
        </p:nvSpPr>
        <p:spPr>
          <a:xfrm flipH="1" rot="2127600">
            <a:off x="8291160" y="4577760"/>
            <a:ext cx="827640" cy="435960"/>
          </a:xfrm>
          <a:custGeom>
            <a:avLst/>
            <a:gdLst>
              <a:gd name="textAreaLeft" fmla="*/ -360 w 827640"/>
              <a:gd name="textAreaRight" fmla="*/ 827640 w 827640"/>
              <a:gd name="textAreaTop" fmla="*/ 0 h 435960"/>
              <a:gd name="textAreaBottom" fmla="*/ 436320 h 435960"/>
            </a:gdLst>
            <a:ahLst/>
            <a:rect l="textAreaLeft" t="textAreaTop" r="textAreaRight" b="textAreaBottom"/>
            <a:pathLst>
              <a:path w="17162" h="9040">
                <a:moveTo>
                  <a:pt x="16106" y="1"/>
                </a:moveTo>
                <a:cubicBezTo>
                  <a:pt x="16013" y="1"/>
                  <a:pt x="15919" y="15"/>
                  <a:pt x="15833" y="44"/>
                </a:cubicBezTo>
                <a:cubicBezTo>
                  <a:pt x="15118" y="286"/>
                  <a:pt x="14527" y="1398"/>
                  <a:pt x="13783" y="2420"/>
                </a:cubicBezTo>
                <a:cubicBezTo>
                  <a:pt x="13146" y="2887"/>
                  <a:pt x="12490" y="3325"/>
                  <a:pt x="11816" y="3736"/>
                </a:cubicBezTo>
                <a:cubicBezTo>
                  <a:pt x="12281" y="3366"/>
                  <a:pt x="12824" y="2840"/>
                  <a:pt x="12930" y="2339"/>
                </a:cubicBezTo>
                <a:cubicBezTo>
                  <a:pt x="12967" y="2162"/>
                  <a:pt x="12934" y="1962"/>
                  <a:pt x="12805" y="1837"/>
                </a:cubicBezTo>
                <a:cubicBezTo>
                  <a:pt x="12720" y="1755"/>
                  <a:pt x="12605" y="1718"/>
                  <a:pt x="12487" y="1718"/>
                </a:cubicBezTo>
                <a:cubicBezTo>
                  <a:pt x="12352" y="1718"/>
                  <a:pt x="12211" y="1766"/>
                  <a:pt x="12102" y="1847"/>
                </a:cubicBezTo>
                <a:cubicBezTo>
                  <a:pt x="11628" y="2201"/>
                  <a:pt x="11467" y="3188"/>
                  <a:pt x="11154" y="4126"/>
                </a:cubicBezTo>
                <a:cubicBezTo>
                  <a:pt x="10686" y="4394"/>
                  <a:pt x="10211" y="4648"/>
                  <a:pt x="9728" y="4888"/>
                </a:cubicBezTo>
                <a:cubicBezTo>
                  <a:pt x="10190" y="4522"/>
                  <a:pt x="10842" y="3911"/>
                  <a:pt x="10894" y="3343"/>
                </a:cubicBezTo>
                <a:cubicBezTo>
                  <a:pt x="10909" y="3172"/>
                  <a:pt x="10855" y="2984"/>
                  <a:pt x="10717" y="2880"/>
                </a:cubicBezTo>
                <a:cubicBezTo>
                  <a:pt x="10643" y="2824"/>
                  <a:pt x="10554" y="2799"/>
                  <a:pt x="10463" y="2799"/>
                </a:cubicBezTo>
                <a:cubicBezTo>
                  <a:pt x="10314" y="2799"/>
                  <a:pt x="10159" y="2865"/>
                  <a:pt x="10048" y="2970"/>
                </a:cubicBezTo>
                <a:cubicBezTo>
                  <a:pt x="9639" y="3357"/>
                  <a:pt x="9497" y="4185"/>
                  <a:pt x="9299" y="5097"/>
                </a:cubicBezTo>
                <a:cubicBezTo>
                  <a:pt x="8794" y="5338"/>
                  <a:pt x="8282" y="5565"/>
                  <a:pt x="7764" y="5775"/>
                </a:cubicBezTo>
                <a:cubicBezTo>
                  <a:pt x="8039" y="5595"/>
                  <a:pt x="8387" y="5357"/>
                  <a:pt x="8680" y="5122"/>
                </a:cubicBezTo>
                <a:cubicBezTo>
                  <a:pt x="9433" y="4519"/>
                  <a:pt x="9079" y="3951"/>
                  <a:pt x="8939" y="3819"/>
                </a:cubicBezTo>
                <a:cubicBezTo>
                  <a:pt x="8854" y="3738"/>
                  <a:pt x="8733" y="3686"/>
                  <a:pt x="8594" y="3686"/>
                </a:cubicBezTo>
                <a:cubicBezTo>
                  <a:pt x="8344" y="3686"/>
                  <a:pt x="8035" y="3855"/>
                  <a:pt x="7775" y="4329"/>
                </a:cubicBezTo>
                <a:cubicBezTo>
                  <a:pt x="7394" y="5023"/>
                  <a:pt x="7307" y="5698"/>
                  <a:pt x="7284" y="5965"/>
                </a:cubicBezTo>
                <a:cubicBezTo>
                  <a:pt x="6668" y="6203"/>
                  <a:pt x="6043" y="6420"/>
                  <a:pt x="5411" y="6614"/>
                </a:cubicBezTo>
                <a:cubicBezTo>
                  <a:pt x="5704" y="6425"/>
                  <a:pt x="6096" y="6160"/>
                  <a:pt x="6423" y="5897"/>
                </a:cubicBezTo>
                <a:cubicBezTo>
                  <a:pt x="7198" y="5277"/>
                  <a:pt x="6834" y="4693"/>
                  <a:pt x="6690" y="4557"/>
                </a:cubicBezTo>
                <a:cubicBezTo>
                  <a:pt x="6603" y="4474"/>
                  <a:pt x="6478" y="4421"/>
                  <a:pt x="6335" y="4421"/>
                </a:cubicBezTo>
                <a:cubicBezTo>
                  <a:pt x="6078" y="4421"/>
                  <a:pt x="5760" y="4594"/>
                  <a:pt x="5493" y="5081"/>
                </a:cubicBezTo>
                <a:cubicBezTo>
                  <a:pt x="5112" y="5776"/>
                  <a:pt x="5015" y="6452"/>
                  <a:pt x="4990" y="6741"/>
                </a:cubicBezTo>
                <a:cubicBezTo>
                  <a:pt x="4325" y="6934"/>
                  <a:pt x="3655" y="7104"/>
                  <a:pt x="2978" y="7249"/>
                </a:cubicBezTo>
                <a:cubicBezTo>
                  <a:pt x="3314" y="7096"/>
                  <a:pt x="3744" y="6887"/>
                  <a:pt x="4113" y="6672"/>
                </a:cubicBezTo>
                <a:cubicBezTo>
                  <a:pt x="5036" y="6135"/>
                  <a:pt x="4743" y="5455"/>
                  <a:pt x="4611" y="5286"/>
                </a:cubicBezTo>
                <a:cubicBezTo>
                  <a:pt x="4515" y="5165"/>
                  <a:pt x="4356" y="5079"/>
                  <a:pt x="4161" y="5079"/>
                </a:cubicBezTo>
                <a:cubicBezTo>
                  <a:pt x="3901" y="5079"/>
                  <a:pt x="3576" y="5231"/>
                  <a:pt x="3255" y="5655"/>
                </a:cubicBezTo>
                <a:cubicBezTo>
                  <a:pt x="2730" y="6345"/>
                  <a:pt x="2523" y="7062"/>
                  <a:pt x="2451" y="7357"/>
                </a:cubicBezTo>
                <a:cubicBezTo>
                  <a:pt x="1653" y="7511"/>
                  <a:pt x="851" y="7631"/>
                  <a:pt x="45" y="7716"/>
                </a:cubicBezTo>
                <a:cubicBezTo>
                  <a:pt x="34" y="7768"/>
                  <a:pt x="20" y="7818"/>
                  <a:pt x="1" y="7868"/>
                </a:cubicBezTo>
                <a:lnTo>
                  <a:pt x="0" y="7871"/>
                </a:lnTo>
                <a:cubicBezTo>
                  <a:pt x="520" y="7818"/>
                  <a:pt x="1037" y="7751"/>
                  <a:pt x="1553" y="7668"/>
                </a:cubicBezTo>
                <a:cubicBezTo>
                  <a:pt x="1872" y="7617"/>
                  <a:pt x="2192" y="7562"/>
                  <a:pt x="2510" y="7499"/>
                </a:cubicBezTo>
                <a:cubicBezTo>
                  <a:pt x="2845" y="7855"/>
                  <a:pt x="4038" y="9039"/>
                  <a:pt x="5092" y="9039"/>
                </a:cubicBezTo>
                <a:cubicBezTo>
                  <a:pt x="5149" y="9039"/>
                  <a:pt x="5207" y="9036"/>
                  <a:pt x="5264" y="9028"/>
                </a:cubicBezTo>
                <a:cubicBezTo>
                  <a:pt x="5512" y="8995"/>
                  <a:pt x="5761" y="8859"/>
                  <a:pt x="5867" y="8631"/>
                </a:cubicBezTo>
                <a:cubicBezTo>
                  <a:pt x="6017" y="8309"/>
                  <a:pt x="5831" y="7911"/>
                  <a:pt x="5538" y="7714"/>
                </a:cubicBezTo>
                <a:cubicBezTo>
                  <a:pt x="5120" y="7430"/>
                  <a:pt x="4091" y="7373"/>
                  <a:pt x="3329" y="7373"/>
                </a:cubicBezTo>
                <a:cubicBezTo>
                  <a:pt x="3255" y="7373"/>
                  <a:pt x="3184" y="7373"/>
                  <a:pt x="3116" y="7374"/>
                </a:cubicBezTo>
                <a:cubicBezTo>
                  <a:pt x="3790" y="7227"/>
                  <a:pt x="4458" y="7056"/>
                  <a:pt x="5119" y="6862"/>
                </a:cubicBezTo>
                <a:cubicBezTo>
                  <a:pt x="5408" y="7104"/>
                  <a:pt x="6404" y="7886"/>
                  <a:pt x="7245" y="7886"/>
                </a:cubicBezTo>
                <a:cubicBezTo>
                  <a:pt x="7343" y="7886"/>
                  <a:pt x="7439" y="7875"/>
                  <a:pt x="7532" y="7851"/>
                </a:cubicBezTo>
                <a:cubicBezTo>
                  <a:pt x="7734" y="7800"/>
                  <a:pt x="7924" y="7663"/>
                  <a:pt x="7989" y="7466"/>
                </a:cubicBezTo>
                <a:cubicBezTo>
                  <a:pt x="8080" y="7188"/>
                  <a:pt x="7889" y="6880"/>
                  <a:pt x="7630" y="6746"/>
                </a:cubicBezTo>
                <a:cubicBezTo>
                  <a:pt x="7440" y="6648"/>
                  <a:pt x="7125" y="6613"/>
                  <a:pt x="6779" y="6613"/>
                </a:cubicBezTo>
                <a:cubicBezTo>
                  <a:pt x="6403" y="6613"/>
                  <a:pt x="5990" y="6654"/>
                  <a:pt x="5661" y="6696"/>
                </a:cubicBezTo>
                <a:cubicBezTo>
                  <a:pt x="5942" y="6607"/>
                  <a:pt x="6221" y="6514"/>
                  <a:pt x="6500" y="6417"/>
                </a:cubicBezTo>
                <a:cubicBezTo>
                  <a:pt x="6820" y="6304"/>
                  <a:pt x="7136" y="6186"/>
                  <a:pt x="7452" y="6063"/>
                </a:cubicBezTo>
                <a:cubicBezTo>
                  <a:pt x="7785" y="6285"/>
                  <a:pt x="8887" y="6975"/>
                  <a:pt x="9733" y="6975"/>
                </a:cubicBezTo>
                <a:cubicBezTo>
                  <a:pt x="9841" y="6975"/>
                  <a:pt x="9945" y="6964"/>
                  <a:pt x="10042" y="6939"/>
                </a:cubicBezTo>
                <a:cubicBezTo>
                  <a:pt x="10239" y="6890"/>
                  <a:pt x="10425" y="6756"/>
                  <a:pt x="10489" y="6564"/>
                </a:cubicBezTo>
                <a:cubicBezTo>
                  <a:pt x="10579" y="6290"/>
                  <a:pt x="10391" y="5989"/>
                  <a:pt x="10137" y="5858"/>
                </a:cubicBezTo>
                <a:cubicBezTo>
                  <a:pt x="9912" y="5742"/>
                  <a:pt x="9631" y="5695"/>
                  <a:pt x="9308" y="5695"/>
                </a:cubicBezTo>
                <a:cubicBezTo>
                  <a:pt x="8905" y="5695"/>
                  <a:pt x="8438" y="5767"/>
                  <a:pt x="7933" y="5870"/>
                </a:cubicBezTo>
                <a:cubicBezTo>
                  <a:pt x="8581" y="5602"/>
                  <a:pt x="9218" y="5312"/>
                  <a:pt x="9843" y="5000"/>
                </a:cubicBezTo>
                <a:cubicBezTo>
                  <a:pt x="9985" y="5101"/>
                  <a:pt x="10372" y="5337"/>
                  <a:pt x="11299" y="5729"/>
                </a:cubicBezTo>
                <a:cubicBezTo>
                  <a:pt x="11509" y="5818"/>
                  <a:pt x="11688" y="5854"/>
                  <a:pt x="11841" y="5854"/>
                </a:cubicBezTo>
                <a:cubicBezTo>
                  <a:pt x="12340" y="5854"/>
                  <a:pt x="12549" y="5472"/>
                  <a:pt x="12588" y="5326"/>
                </a:cubicBezTo>
                <a:cubicBezTo>
                  <a:pt x="12676" y="5005"/>
                  <a:pt x="12430" y="4536"/>
                  <a:pt x="11577" y="4534"/>
                </a:cubicBezTo>
                <a:cubicBezTo>
                  <a:pt x="11191" y="4535"/>
                  <a:pt x="10807" y="4589"/>
                  <a:pt x="10435" y="4694"/>
                </a:cubicBezTo>
                <a:cubicBezTo>
                  <a:pt x="10676" y="4567"/>
                  <a:pt x="10914" y="4437"/>
                  <a:pt x="11150" y="4302"/>
                </a:cubicBezTo>
                <a:cubicBezTo>
                  <a:pt x="11270" y="4234"/>
                  <a:pt x="11390" y="4164"/>
                  <a:pt x="11509" y="4094"/>
                </a:cubicBezTo>
                <a:cubicBezTo>
                  <a:pt x="11795" y="4171"/>
                  <a:pt x="12565" y="4358"/>
                  <a:pt x="13278" y="4358"/>
                </a:cubicBezTo>
                <a:cubicBezTo>
                  <a:pt x="13662" y="4358"/>
                  <a:pt x="14031" y="4303"/>
                  <a:pt x="14299" y="4148"/>
                </a:cubicBezTo>
                <a:cubicBezTo>
                  <a:pt x="14472" y="4047"/>
                  <a:pt x="14614" y="3869"/>
                  <a:pt x="14621" y="3668"/>
                </a:cubicBezTo>
                <a:cubicBezTo>
                  <a:pt x="14633" y="3386"/>
                  <a:pt x="14372" y="3150"/>
                  <a:pt x="14095" y="3095"/>
                </a:cubicBezTo>
                <a:cubicBezTo>
                  <a:pt x="14035" y="3083"/>
                  <a:pt x="13973" y="3077"/>
                  <a:pt x="13908" y="3077"/>
                </a:cubicBezTo>
                <a:cubicBezTo>
                  <a:pt x="13418" y="3077"/>
                  <a:pt x="12792" y="3401"/>
                  <a:pt x="12108" y="3733"/>
                </a:cubicBezTo>
                <a:cubicBezTo>
                  <a:pt x="12698" y="3365"/>
                  <a:pt x="13273" y="2978"/>
                  <a:pt x="13831" y="2570"/>
                </a:cubicBezTo>
                <a:cubicBezTo>
                  <a:pt x="14579" y="2362"/>
                  <a:pt x="17162" y="1549"/>
                  <a:pt x="16711" y="319"/>
                </a:cubicBezTo>
                <a:cubicBezTo>
                  <a:pt x="16599" y="104"/>
                  <a:pt x="16353" y="1"/>
                  <a:pt x="16106" y="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82" name="Google Shape;455;p18"/>
          <p:cNvSpPr/>
          <p:nvPr/>
        </p:nvSpPr>
        <p:spPr>
          <a:xfrm rot="10800000">
            <a:off x="1143720" y="1540440"/>
            <a:ext cx="6370200" cy="2978640"/>
          </a:xfrm>
          <a:custGeom>
            <a:avLst/>
            <a:gdLst>
              <a:gd name="textAreaLeft" fmla="*/ 0 w 6370200"/>
              <a:gd name="textAreaRight" fmla="*/ 6370560 w 6370200"/>
              <a:gd name="textAreaTop" fmla="*/ 0 h 2978640"/>
              <a:gd name="textAreaBottom" fmla="*/ 2979000 h 2978640"/>
            </a:gdLst>
            <a:ahLst/>
            <a:rect l="textAreaLeft" t="textAreaTop" r="textAreaRight" b="textAreaBottom"/>
            <a:pathLst>
              <a:path w="59455" h="35147">
                <a:moveTo>
                  <a:pt x="24993" y="0"/>
                </a:moveTo>
                <a:cubicBezTo>
                  <a:pt x="23484" y="0"/>
                  <a:pt x="21972" y="140"/>
                  <a:pt x="20469" y="434"/>
                </a:cubicBezTo>
                <a:cubicBezTo>
                  <a:pt x="8988" y="2685"/>
                  <a:pt x="1978" y="15409"/>
                  <a:pt x="972" y="22332"/>
                </a:cubicBezTo>
                <a:cubicBezTo>
                  <a:pt x="1" y="29012"/>
                  <a:pt x="3001" y="34106"/>
                  <a:pt x="10655" y="34106"/>
                </a:cubicBezTo>
                <a:cubicBezTo>
                  <a:pt x="15635" y="34106"/>
                  <a:pt x="20363" y="33153"/>
                  <a:pt x="26759" y="33153"/>
                </a:cubicBezTo>
                <a:cubicBezTo>
                  <a:pt x="30799" y="33153"/>
                  <a:pt x="35503" y="33533"/>
                  <a:pt x="41356" y="34774"/>
                </a:cubicBezTo>
                <a:cubicBezTo>
                  <a:pt x="42545" y="35026"/>
                  <a:pt x="43682" y="35146"/>
                  <a:pt x="44757" y="35146"/>
                </a:cubicBezTo>
                <a:cubicBezTo>
                  <a:pt x="54838" y="35146"/>
                  <a:pt x="59454" y="24570"/>
                  <a:pt x="49881" y="12882"/>
                </a:cubicBezTo>
                <a:cubicBezTo>
                  <a:pt x="43903" y="5582"/>
                  <a:pt x="34526" y="0"/>
                  <a:pt x="24993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83" name="Google Shape;456;p18"/>
          <p:cNvSpPr/>
          <p:nvPr/>
        </p:nvSpPr>
        <p:spPr>
          <a:xfrm>
            <a:off x="166680" y="4045680"/>
            <a:ext cx="1145520" cy="1189440"/>
          </a:xfrm>
          <a:custGeom>
            <a:avLst/>
            <a:gdLst>
              <a:gd name="textAreaLeft" fmla="*/ 0 w 1145520"/>
              <a:gd name="textAreaRight" fmla="*/ 1145880 w 1145520"/>
              <a:gd name="textAreaTop" fmla="*/ 0 h 1189440"/>
              <a:gd name="textAreaBottom" fmla="*/ 1189800 h 1189440"/>
            </a:gdLst>
            <a:ahLst/>
            <a:rect l="textAreaLeft" t="textAreaTop" r="textAreaRight" b="textAreaBottom"/>
            <a:pathLst>
              <a:path w="23597" h="24498">
                <a:moveTo>
                  <a:pt x="617" y="2"/>
                </a:moveTo>
                <a:cubicBezTo>
                  <a:pt x="468" y="2"/>
                  <a:pt x="323" y="60"/>
                  <a:pt x="213" y="169"/>
                </a:cubicBezTo>
                <a:cubicBezTo>
                  <a:pt x="50" y="332"/>
                  <a:pt x="1" y="578"/>
                  <a:pt x="89" y="791"/>
                </a:cubicBezTo>
                <a:cubicBezTo>
                  <a:pt x="178" y="1004"/>
                  <a:pt x="386" y="1144"/>
                  <a:pt x="617" y="1144"/>
                </a:cubicBezTo>
                <a:cubicBezTo>
                  <a:pt x="931" y="1144"/>
                  <a:pt x="1187" y="888"/>
                  <a:pt x="1187" y="574"/>
                </a:cubicBezTo>
                <a:cubicBezTo>
                  <a:pt x="1187" y="342"/>
                  <a:pt x="1048" y="134"/>
                  <a:pt x="835" y="46"/>
                </a:cubicBezTo>
                <a:cubicBezTo>
                  <a:pt x="765" y="17"/>
                  <a:pt x="690" y="2"/>
                  <a:pt x="617" y="2"/>
                </a:cubicBezTo>
                <a:close/>
                <a:moveTo>
                  <a:pt x="3819" y="1"/>
                </a:moveTo>
                <a:cubicBezTo>
                  <a:pt x="3670" y="1"/>
                  <a:pt x="3524" y="59"/>
                  <a:pt x="3415" y="169"/>
                </a:cubicBezTo>
                <a:cubicBezTo>
                  <a:pt x="3251" y="332"/>
                  <a:pt x="3202" y="578"/>
                  <a:pt x="3291" y="791"/>
                </a:cubicBezTo>
                <a:cubicBezTo>
                  <a:pt x="3379" y="1004"/>
                  <a:pt x="3588" y="1144"/>
                  <a:pt x="3818" y="1144"/>
                </a:cubicBezTo>
                <a:cubicBezTo>
                  <a:pt x="4133" y="1143"/>
                  <a:pt x="4389" y="888"/>
                  <a:pt x="4389" y="574"/>
                </a:cubicBezTo>
                <a:cubicBezTo>
                  <a:pt x="4389" y="342"/>
                  <a:pt x="4250" y="134"/>
                  <a:pt x="4037" y="45"/>
                </a:cubicBezTo>
                <a:cubicBezTo>
                  <a:pt x="3966" y="16"/>
                  <a:pt x="3892" y="1"/>
                  <a:pt x="3819" y="1"/>
                </a:cubicBezTo>
                <a:close/>
                <a:moveTo>
                  <a:pt x="7018" y="1"/>
                </a:moveTo>
                <a:cubicBezTo>
                  <a:pt x="6870" y="1"/>
                  <a:pt x="6725" y="59"/>
                  <a:pt x="6615" y="168"/>
                </a:cubicBezTo>
                <a:cubicBezTo>
                  <a:pt x="6452" y="331"/>
                  <a:pt x="6402" y="577"/>
                  <a:pt x="6491" y="791"/>
                </a:cubicBezTo>
                <a:cubicBezTo>
                  <a:pt x="6579" y="1004"/>
                  <a:pt x="6787" y="1143"/>
                  <a:pt x="7019" y="1144"/>
                </a:cubicBezTo>
                <a:cubicBezTo>
                  <a:pt x="7334" y="1143"/>
                  <a:pt x="7589" y="888"/>
                  <a:pt x="7590" y="574"/>
                </a:cubicBezTo>
                <a:cubicBezTo>
                  <a:pt x="7590" y="342"/>
                  <a:pt x="7452" y="134"/>
                  <a:pt x="7238" y="45"/>
                </a:cubicBezTo>
                <a:cubicBezTo>
                  <a:pt x="7167" y="15"/>
                  <a:pt x="7092" y="1"/>
                  <a:pt x="7018" y="1"/>
                </a:cubicBezTo>
                <a:close/>
                <a:moveTo>
                  <a:pt x="10221" y="2"/>
                </a:moveTo>
                <a:cubicBezTo>
                  <a:pt x="10072" y="2"/>
                  <a:pt x="9926" y="60"/>
                  <a:pt x="9817" y="169"/>
                </a:cubicBezTo>
                <a:cubicBezTo>
                  <a:pt x="9654" y="332"/>
                  <a:pt x="9605" y="578"/>
                  <a:pt x="9693" y="791"/>
                </a:cubicBezTo>
                <a:cubicBezTo>
                  <a:pt x="9782" y="1005"/>
                  <a:pt x="9990" y="1144"/>
                  <a:pt x="10221" y="1144"/>
                </a:cubicBezTo>
                <a:cubicBezTo>
                  <a:pt x="10535" y="1143"/>
                  <a:pt x="10791" y="887"/>
                  <a:pt x="10791" y="574"/>
                </a:cubicBezTo>
                <a:cubicBezTo>
                  <a:pt x="10791" y="342"/>
                  <a:pt x="10652" y="134"/>
                  <a:pt x="10439" y="46"/>
                </a:cubicBezTo>
                <a:cubicBezTo>
                  <a:pt x="10369" y="16"/>
                  <a:pt x="10294" y="2"/>
                  <a:pt x="10221" y="2"/>
                </a:cubicBezTo>
                <a:close/>
                <a:moveTo>
                  <a:pt x="13423" y="2"/>
                </a:moveTo>
                <a:cubicBezTo>
                  <a:pt x="13274" y="2"/>
                  <a:pt x="13128" y="60"/>
                  <a:pt x="13019" y="169"/>
                </a:cubicBezTo>
                <a:cubicBezTo>
                  <a:pt x="12855" y="332"/>
                  <a:pt x="12807" y="578"/>
                  <a:pt x="12894" y="791"/>
                </a:cubicBezTo>
                <a:cubicBezTo>
                  <a:pt x="12982" y="1004"/>
                  <a:pt x="13191" y="1143"/>
                  <a:pt x="13421" y="1144"/>
                </a:cubicBezTo>
                <a:cubicBezTo>
                  <a:pt x="13736" y="1143"/>
                  <a:pt x="13992" y="888"/>
                  <a:pt x="13993" y="574"/>
                </a:cubicBezTo>
                <a:cubicBezTo>
                  <a:pt x="13993" y="343"/>
                  <a:pt x="13854" y="134"/>
                  <a:pt x="13641" y="46"/>
                </a:cubicBezTo>
                <a:cubicBezTo>
                  <a:pt x="13570" y="17"/>
                  <a:pt x="13496" y="2"/>
                  <a:pt x="13423" y="2"/>
                </a:cubicBezTo>
                <a:close/>
                <a:moveTo>
                  <a:pt x="16623" y="1"/>
                </a:moveTo>
                <a:cubicBezTo>
                  <a:pt x="16475" y="1"/>
                  <a:pt x="16329" y="59"/>
                  <a:pt x="16219" y="168"/>
                </a:cubicBezTo>
                <a:cubicBezTo>
                  <a:pt x="16056" y="331"/>
                  <a:pt x="16007" y="577"/>
                  <a:pt x="16095" y="791"/>
                </a:cubicBezTo>
                <a:cubicBezTo>
                  <a:pt x="16184" y="1004"/>
                  <a:pt x="16392" y="1143"/>
                  <a:pt x="16623" y="1144"/>
                </a:cubicBezTo>
                <a:cubicBezTo>
                  <a:pt x="16939" y="1143"/>
                  <a:pt x="17193" y="888"/>
                  <a:pt x="17194" y="574"/>
                </a:cubicBezTo>
                <a:cubicBezTo>
                  <a:pt x="17194" y="342"/>
                  <a:pt x="17056" y="134"/>
                  <a:pt x="16842" y="45"/>
                </a:cubicBezTo>
                <a:cubicBezTo>
                  <a:pt x="16772" y="15"/>
                  <a:pt x="16697" y="1"/>
                  <a:pt x="16623" y="1"/>
                </a:cubicBezTo>
                <a:close/>
                <a:moveTo>
                  <a:pt x="19826" y="1"/>
                </a:moveTo>
                <a:cubicBezTo>
                  <a:pt x="19677" y="1"/>
                  <a:pt x="19530" y="59"/>
                  <a:pt x="19421" y="168"/>
                </a:cubicBezTo>
                <a:cubicBezTo>
                  <a:pt x="19257" y="331"/>
                  <a:pt x="19209" y="577"/>
                  <a:pt x="19297" y="791"/>
                </a:cubicBezTo>
                <a:cubicBezTo>
                  <a:pt x="19385" y="1004"/>
                  <a:pt x="19594" y="1143"/>
                  <a:pt x="19825" y="1144"/>
                </a:cubicBezTo>
                <a:cubicBezTo>
                  <a:pt x="20139" y="1143"/>
                  <a:pt x="20395" y="888"/>
                  <a:pt x="20396" y="574"/>
                </a:cubicBezTo>
                <a:cubicBezTo>
                  <a:pt x="20396" y="342"/>
                  <a:pt x="20257" y="134"/>
                  <a:pt x="20044" y="45"/>
                </a:cubicBezTo>
                <a:cubicBezTo>
                  <a:pt x="19974" y="16"/>
                  <a:pt x="19899" y="1"/>
                  <a:pt x="19826" y="1"/>
                </a:cubicBezTo>
                <a:close/>
                <a:moveTo>
                  <a:pt x="23026" y="2"/>
                </a:moveTo>
                <a:cubicBezTo>
                  <a:pt x="22878" y="2"/>
                  <a:pt x="22731" y="60"/>
                  <a:pt x="22623" y="169"/>
                </a:cubicBezTo>
                <a:cubicBezTo>
                  <a:pt x="22459" y="332"/>
                  <a:pt x="22410" y="578"/>
                  <a:pt x="22498" y="791"/>
                </a:cubicBezTo>
                <a:cubicBezTo>
                  <a:pt x="22587" y="1005"/>
                  <a:pt x="22796" y="1144"/>
                  <a:pt x="23026" y="1144"/>
                </a:cubicBezTo>
                <a:cubicBezTo>
                  <a:pt x="23341" y="1143"/>
                  <a:pt x="23596" y="887"/>
                  <a:pt x="23597" y="574"/>
                </a:cubicBezTo>
                <a:cubicBezTo>
                  <a:pt x="23597" y="342"/>
                  <a:pt x="23458" y="134"/>
                  <a:pt x="23245" y="46"/>
                </a:cubicBezTo>
                <a:cubicBezTo>
                  <a:pt x="23174" y="16"/>
                  <a:pt x="23100" y="2"/>
                  <a:pt x="23026" y="2"/>
                </a:cubicBezTo>
                <a:close/>
                <a:moveTo>
                  <a:pt x="617" y="2922"/>
                </a:moveTo>
                <a:cubicBezTo>
                  <a:pt x="469" y="2922"/>
                  <a:pt x="323" y="2980"/>
                  <a:pt x="213" y="3089"/>
                </a:cubicBezTo>
                <a:cubicBezTo>
                  <a:pt x="50" y="3252"/>
                  <a:pt x="1" y="3498"/>
                  <a:pt x="89" y="3711"/>
                </a:cubicBezTo>
                <a:cubicBezTo>
                  <a:pt x="178" y="3924"/>
                  <a:pt x="386" y="4063"/>
                  <a:pt x="617" y="4063"/>
                </a:cubicBezTo>
                <a:cubicBezTo>
                  <a:pt x="931" y="4063"/>
                  <a:pt x="1187" y="3807"/>
                  <a:pt x="1187" y="3493"/>
                </a:cubicBezTo>
                <a:cubicBezTo>
                  <a:pt x="1187" y="3262"/>
                  <a:pt x="1048" y="3054"/>
                  <a:pt x="835" y="2965"/>
                </a:cubicBezTo>
                <a:cubicBezTo>
                  <a:pt x="765" y="2936"/>
                  <a:pt x="691" y="2922"/>
                  <a:pt x="617" y="2922"/>
                </a:cubicBezTo>
                <a:close/>
                <a:moveTo>
                  <a:pt x="3817" y="2921"/>
                </a:moveTo>
                <a:cubicBezTo>
                  <a:pt x="3669" y="2921"/>
                  <a:pt x="3523" y="2979"/>
                  <a:pt x="3414" y="3088"/>
                </a:cubicBezTo>
                <a:cubicBezTo>
                  <a:pt x="3251" y="3252"/>
                  <a:pt x="3202" y="3498"/>
                  <a:pt x="3291" y="3711"/>
                </a:cubicBezTo>
                <a:cubicBezTo>
                  <a:pt x="3380" y="3924"/>
                  <a:pt x="3588" y="4063"/>
                  <a:pt x="3818" y="4063"/>
                </a:cubicBezTo>
                <a:cubicBezTo>
                  <a:pt x="4133" y="4062"/>
                  <a:pt x="4388" y="3807"/>
                  <a:pt x="4389" y="3493"/>
                </a:cubicBezTo>
                <a:cubicBezTo>
                  <a:pt x="4389" y="3261"/>
                  <a:pt x="4250" y="3053"/>
                  <a:pt x="4037" y="2965"/>
                </a:cubicBezTo>
                <a:cubicBezTo>
                  <a:pt x="3966" y="2935"/>
                  <a:pt x="3891" y="2921"/>
                  <a:pt x="3817" y="2921"/>
                </a:cubicBezTo>
                <a:close/>
                <a:moveTo>
                  <a:pt x="7020" y="2920"/>
                </a:moveTo>
                <a:cubicBezTo>
                  <a:pt x="6871" y="2920"/>
                  <a:pt x="6725" y="2978"/>
                  <a:pt x="6615" y="3088"/>
                </a:cubicBezTo>
                <a:cubicBezTo>
                  <a:pt x="6452" y="3250"/>
                  <a:pt x="6402" y="3497"/>
                  <a:pt x="6491" y="3710"/>
                </a:cubicBezTo>
                <a:cubicBezTo>
                  <a:pt x="6579" y="3923"/>
                  <a:pt x="6787" y="4063"/>
                  <a:pt x="7019" y="4063"/>
                </a:cubicBezTo>
                <a:cubicBezTo>
                  <a:pt x="7334" y="4063"/>
                  <a:pt x="7589" y="3807"/>
                  <a:pt x="7590" y="3493"/>
                </a:cubicBezTo>
                <a:cubicBezTo>
                  <a:pt x="7590" y="3261"/>
                  <a:pt x="7451" y="3053"/>
                  <a:pt x="7238" y="2964"/>
                </a:cubicBezTo>
                <a:cubicBezTo>
                  <a:pt x="7167" y="2935"/>
                  <a:pt x="7093" y="2920"/>
                  <a:pt x="7020" y="2920"/>
                </a:cubicBezTo>
                <a:close/>
                <a:moveTo>
                  <a:pt x="10221" y="2922"/>
                </a:moveTo>
                <a:cubicBezTo>
                  <a:pt x="10072" y="2922"/>
                  <a:pt x="9926" y="2980"/>
                  <a:pt x="9817" y="3089"/>
                </a:cubicBezTo>
                <a:cubicBezTo>
                  <a:pt x="9654" y="3253"/>
                  <a:pt x="9605" y="3498"/>
                  <a:pt x="9694" y="3711"/>
                </a:cubicBezTo>
                <a:cubicBezTo>
                  <a:pt x="9782" y="3924"/>
                  <a:pt x="9990" y="4063"/>
                  <a:pt x="10221" y="4063"/>
                </a:cubicBezTo>
                <a:cubicBezTo>
                  <a:pt x="10535" y="4062"/>
                  <a:pt x="10790" y="3807"/>
                  <a:pt x="10791" y="3493"/>
                </a:cubicBezTo>
                <a:cubicBezTo>
                  <a:pt x="10791" y="3261"/>
                  <a:pt x="10652" y="3053"/>
                  <a:pt x="10439" y="2965"/>
                </a:cubicBezTo>
                <a:cubicBezTo>
                  <a:pt x="10369" y="2936"/>
                  <a:pt x="10295" y="2922"/>
                  <a:pt x="10221" y="2922"/>
                </a:cubicBezTo>
                <a:close/>
                <a:moveTo>
                  <a:pt x="13422" y="2922"/>
                </a:moveTo>
                <a:cubicBezTo>
                  <a:pt x="13273" y="2922"/>
                  <a:pt x="13127" y="2980"/>
                  <a:pt x="13019" y="3089"/>
                </a:cubicBezTo>
                <a:cubicBezTo>
                  <a:pt x="12855" y="3252"/>
                  <a:pt x="12807" y="3497"/>
                  <a:pt x="12894" y="3710"/>
                </a:cubicBezTo>
                <a:cubicBezTo>
                  <a:pt x="12982" y="3923"/>
                  <a:pt x="13191" y="4063"/>
                  <a:pt x="13421" y="4063"/>
                </a:cubicBezTo>
                <a:cubicBezTo>
                  <a:pt x="13736" y="4062"/>
                  <a:pt x="13992" y="3807"/>
                  <a:pt x="13993" y="3493"/>
                </a:cubicBezTo>
                <a:cubicBezTo>
                  <a:pt x="13993" y="3262"/>
                  <a:pt x="13853" y="3054"/>
                  <a:pt x="13640" y="2965"/>
                </a:cubicBezTo>
                <a:cubicBezTo>
                  <a:pt x="13569" y="2936"/>
                  <a:pt x="13495" y="2922"/>
                  <a:pt x="13422" y="2922"/>
                </a:cubicBezTo>
                <a:close/>
                <a:moveTo>
                  <a:pt x="16624" y="2920"/>
                </a:moveTo>
                <a:cubicBezTo>
                  <a:pt x="16475" y="2920"/>
                  <a:pt x="16329" y="2978"/>
                  <a:pt x="16219" y="3088"/>
                </a:cubicBezTo>
                <a:cubicBezTo>
                  <a:pt x="16056" y="3250"/>
                  <a:pt x="16007" y="3497"/>
                  <a:pt x="16095" y="3710"/>
                </a:cubicBezTo>
                <a:cubicBezTo>
                  <a:pt x="16184" y="3923"/>
                  <a:pt x="16392" y="4063"/>
                  <a:pt x="16623" y="4063"/>
                </a:cubicBezTo>
                <a:cubicBezTo>
                  <a:pt x="16938" y="4063"/>
                  <a:pt x="17193" y="3807"/>
                  <a:pt x="17194" y="3493"/>
                </a:cubicBezTo>
                <a:cubicBezTo>
                  <a:pt x="17194" y="3261"/>
                  <a:pt x="17056" y="3053"/>
                  <a:pt x="16842" y="2964"/>
                </a:cubicBezTo>
                <a:cubicBezTo>
                  <a:pt x="16772" y="2935"/>
                  <a:pt x="16698" y="2920"/>
                  <a:pt x="16624" y="2920"/>
                </a:cubicBezTo>
                <a:close/>
                <a:moveTo>
                  <a:pt x="19825" y="2920"/>
                </a:moveTo>
                <a:cubicBezTo>
                  <a:pt x="19677" y="2920"/>
                  <a:pt x="19530" y="2978"/>
                  <a:pt x="19421" y="3088"/>
                </a:cubicBezTo>
                <a:cubicBezTo>
                  <a:pt x="19257" y="3252"/>
                  <a:pt x="19209" y="3497"/>
                  <a:pt x="19297" y="3710"/>
                </a:cubicBezTo>
                <a:cubicBezTo>
                  <a:pt x="19386" y="3923"/>
                  <a:pt x="19594" y="4063"/>
                  <a:pt x="19825" y="4063"/>
                </a:cubicBezTo>
                <a:cubicBezTo>
                  <a:pt x="20139" y="4063"/>
                  <a:pt x="20395" y="3807"/>
                  <a:pt x="20396" y="3493"/>
                </a:cubicBezTo>
                <a:cubicBezTo>
                  <a:pt x="20396" y="3261"/>
                  <a:pt x="20257" y="3053"/>
                  <a:pt x="20043" y="2964"/>
                </a:cubicBezTo>
                <a:cubicBezTo>
                  <a:pt x="19973" y="2935"/>
                  <a:pt x="19899" y="2920"/>
                  <a:pt x="19825" y="2920"/>
                </a:cubicBezTo>
                <a:close/>
                <a:moveTo>
                  <a:pt x="23026" y="2922"/>
                </a:moveTo>
                <a:cubicBezTo>
                  <a:pt x="22877" y="2922"/>
                  <a:pt x="22731" y="2980"/>
                  <a:pt x="22622" y="3089"/>
                </a:cubicBezTo>
                <a:cubicBezTo>
                  <a:pt x="22459" y="3253"/>
                  <a:pt x="22410" y="3498"/>
                  <a:pt x="22498" y="3711"/>
                </a:cubicBezTo>
                <a:cubicBezTo>
                  <a:pt x="22587" y="3924"/>
                  <a:pt x="22796" y="4063"/>
                  <a:pt x="23026" y="4063"/>
                </a:cubicBezTo>
                <a:cubicBezTo>
                  <a:pt x="23341" y="4062"/>
                  <a:pt x="23596" y="3807"/>
                  <a:pt x="23597" y="3493"/>
                </a:cubicBezTo>
                <a:cubicBezTo>
                  <a:pt x="23597" y="3261"/>
                  <a:pt x="23457" y="3053"/>
                  <a:pt x="23244" y="2965"/>
                </a:cubicBezTo>
                <a:cubicBezTo>
                  <a:pt x="23173" y="2936"/>
                  <a:pt x="23099" y="2922"/>
                  <a:pt x="23026" y="2922"/>
                </a:cubicBezTo>
                <a:close/>
                <a:moveTo>
                  <a:pt x="617" y="5841"/>
                </a:moveTo>
                <a:cubicBezTo>
                  <a:pt x="468" y="5841"/>
                  <a:pt x="323" y="5898"/>
                  <a:pt x="213" y="6007"/>
                </a:cubicBezTo>
                <a:cubicBezTo>
                  <a:pt x="50" y="6171"/>
                  <a:pt x="1" y="6416"/>
                  <a:pt x="89" y="6629"/>
                </a:cubicBezTo>
                <a:cubicBezTo>
                  <a:pt x="178" y="6842"/>
                  <a:pt x="386" y="6982"/>
                  <a:pt x="617" y="6982"/>
                </a:cubicBezTo>
                <a:cubicBezTo>
                  <a:pt x="931" y="6982"/>
                  <a:pt x="1187" y="6726"/>
                  <a:pt x="1187" y="6412"/>
                </a:cubicBezTo>
                <a:cubicBezTo>
                  <a:pt x="1187" y="6181"/>
                  <a:pt x="1048" y="5972"/>
                  <a:pt x="835" y="5884"/>
                </a:cubicBezTo>
                <a:cubicBezTo>
                  <a:pt x="765" y="5855"/>
                  <a:pt x="690" y="5841"/>
                  <a:pt x="617" y="5841"/>
                </a:cubicBezTo>
                <a:close/>
                <a:moveTo>
                  <a:pt x="3819" y="5840"/>
                </a:moveTo>
                <a:cubicBezTo>
                  <a:pt x="3670" y="5840"/>
                  <a:pt x="3523" y="5898"/>
                  <a:pt x="3414" y="6007"/>
                </a:cubicBezTo>
                <a:cubicBezTo>
                  <a:pt x="3251" y="6171"/>
                  <a:pt x="3202" y="6416"/>
                  <a:pt x="3291" y="6629"/>
                </a:cubicBezTo>
                <a:cubicBezTo>
                  <a:pt x="3379" y="6842"/>
                  <a:pt x="3588" y="6982"/>
                  <a:pt x="3818" y="6982"/>
                </a:cubicBezTo>
                <a:cubicBezTo>
                  <a:pt x="4133" y="6981"/>
                  <a:pt x="4389" y="6726"/>
                  <a:pt x="4389" y="6412"/>
                </a:cubicBezTo>
                <a:lnTo>
                  <a:pt x="4389" y="6411"/>
                </a:lnTo>
                <a:cubicBezTo>
                  <a:pt x="4389" y="6180"/>
                  <a:pt x="4250" y="5972"/>
                  <a:pt x="4037" y="5883"/>
                </a:cubicBezTo>
                <a:cubicBezTo>
                  <a:pt x="3966" y="5854"/>
                  <a:pt x="3892" y="5840"/>
                  <a:pt x="3819" y="5840"/>
                </a:cubicBezTo>
                <a:close/>
                <a:moveTo>
                  <a:pt x="7018" y="5839"/>
                </a:moveTo>
                <a:cubicBezTo>
                  <a:pt x="6870" y="5839"/>
                  <a:pt x="6725" y="5897"/>
                  <a:pt x="6615" y="6006"/>
                </a:cubicBezTo>
                <a:cubicBezTo>
                  <a:pt x="6452" y="6170"/>
                  <a:pt x="6402" y="6415"/>
                  <a:pt x="6491" y="6629"/>
                </a:cubicBezTo>
                <a:cubicBezTo>
                  <a:pt x="6579" y="6842"/>
                  <a:pt x="6787" y="6981"/>
                  <a:pt x="7019" y="6982"/>
                </a:cubicBezTo>
                <a:cubicBezTo>
                  <a:pt x="7334" y="6981"/>
                  <a:pt x="7589" y="6726"/>
                  <a:pt x="7590" y="6412"/>
                </a:cubicBezTo>
                <a:lnTo>
                  <a:pt x="7590" y="6411"/>
                </a:lnTo>
                <a:cubicBezTo>
                  <a:pt x="7590" y="6180"/>
                  <a:pt x="7451" y="5972"/>
                  <a:pt x="7238" y="5883"/>
                </a:cubicBezTo>
                <a:cubicBezTo>
                  <a:pt x="7167" y="5853"/>
                  <a:pt x="7092" y="5839"/>
                  <a:pt x="7018" y="5839"/>
                </a:cubicBezTo>
                <a:close/>
                <a:moveTo>
                  <a:pt x="10221" y="5840"/>
                </a:moveTo>
                <a:cubicBezTo>
                  <a:pt x="10072" y="5840"/>
                  <a:pt x="9926" y="5898"/>
                  <a:pt x="9817" y="6007"/>
                </a:cubicBezTo>
                <a:cubicBezTo>
                  <a:pt x="9654" y="6171"/>
                  <a:pt x="9605" y="6417"/>
                  <a:pt x="9694" y="6630"/>
                </a:cubicBezTo>
                <a:cubicBezTo>
                  <a:pt x="9782" y="6843"/>
                  <a:pt x="9990" y="6982"/>
                  <a:pt x="10221" y="6982"/>
                </a:cubicBezTo>
                <a:cubicBezTo>
                  <a:pt x="10535" y="6981"/>
                  <a:pt x="10791" y="6726"/>
                  <a:pt x="10791" y="6412"/>
                </a:cubicBezTo>
                <a:lnTo>
                  <a:pt x="10791" y="6411"/>
                </a:lnTo>
                <a:cubicBezTo>
                  <a:pt x="10791" y="6180"/>
                  <a:pt x="10652" y="5972"/>
                  <a:pt x="10439" y="5884"/>
                </a:cubicBezTo>
                <a:cubicBezTo>
                  <a:pt x="10369" y="5854"/>
                  <a:pt x="10294" y="5840"/>
                  <a:pt x="10221" y="5840"/>
                </a:cubicBezTo>
                <a:close/>
                <a:moveTo>
                  <a:pt x="13422" y="5841"/>
                </a:moveTo>
                <a:cubicBezTo>
                  <a:pt x="13273" y="5841"/>
                  <a:pt x="13127" y="5898"/>
                  <a:pt x="13019" y="6007"/>
                </a:cubicBezTo>
                <a:cubicBezTo>
                  <a:pt x="12855" y="6171"/>
                  <a:pt x="12807" y="6416"/>
                  <a:pt x="12894" y="6629"/>
                </a:cubicBezTo>
                <a:cubicBezTo>
                  <a:pt x="12982" y="6842"/>
                  <a:pt x="13191" y="6981"/>
                  <a:pt x="13421" y="6982"/>
                </a:cubicBezTo>
                <a:cubicBezTo>
                  <a:pt x="13736" y="6981"/>
                  <a:pt x="13992" y="6726"/>
                  <a:pt x="13993" y="6412"/>
                </a:cubicBezTo>
                <a:lnTo>
                  <a:pt x="13993" y="6411"/>
                </a:lnTo>
                <a:cubicBezTo>
                  <a:pt x="13993" y="6180"/>
                  <a:pt x="13853" y="5972"/>
                  <a:pt x="13640" y="5884"/>
                </a:cubicBezTo>
                <a:cubicBezTo>
                  <a:pt x="13569" y="5855"/>
                  <a:pt x="13495" y="5841"/>
                  <a:pt x="13422" y="5841"/>
                </a:cubicBezTo>
                <a:close/>
                <a:moveTo>
                  <a:pt x="16623" y="5839"/>
                </a:moveTo>
                <a:cubicBezTo>
                  <a:pt x="16475" y="5839"/>
                  <a:pt x="16329" y="5897"/>
                  <a:pt x="16219" y="6006"/>
                </a:cubicBezTo>
                <a:cubicBezTo>
                  <a:pt x="16056" y="6170"/>
                  <a:pt x="16007" y="6415"/>
                  <a:pt x="16095" y="6629"/>
                </a:cubicBezTo>
                <a:cubicBezTo>
                  <a:pt x="16184" y="6842"/>
                  <a:pt x="16392" y="6981"/>
                  <a:pt x="16623" y="6982"/>
                </a:cubicBezTo>
                <a:cubicBezTo>
                  <a:pt x="16938" y="6981"/>
                  <a:pt x="17193" y="6726"/>
                  <a:pt x="17194" y="6412"/>
                </a:cubicBezTo>
                <a:lnTo>
                  <a:pt x="17194" y="6411"/>
                </a:lnTo>
                <a:cubicBezTo>
                  <a:pt x="17194" y="6180"/>
                  <a:pt x="17056" y="5972"/>
                  <a:pt x="16842" y="5883"/>
                </a:cubicBezTo>
                <a:cubicBezTo>
                  <a:pt x="16772" y="5853"/>
                  <a:pt x="16697" y="5839"/>
                  <a:pt x="16623" y="5839"/>
                </a:cubicBezTo>
                <a:close/>
                <a:moveTo>
                  <a:pt x="19825" y="5840"/>
                </a:moveTo>
                <a:cubicBezTo>
                  <a:pt x="19676" y="5840"/>
                  <a:pt x="19530" y="5897"/>
                  <a:pt x="19421" y="6006"/>
                </a:cubicBezTo>
                <a:cubicBezTo>
                  <a:pt x="19257" y="6170"/>
                  <a:pt x="19209" y="6415"/>
                  <a:pt x="19297" y="6629"/>
                </a:cubicBezTo>
                <a:cubicBezTo>
                  <a:pt x="19385" y="6842"/>
                  <a:pt x="19594" y="6981"/>
                  <a:pt x="19825" y="6982"/>
                </a:cubicBezTo>
                <a:cubicBezTo>
                  <a:pt x="20139" y="6981"/>
                  <a:pt x="20395" y="6726"/>
                  <a:pt x="20396" y="6412"/>
                </a:cubicBezTo>
                <a:lnTo>
                  <a:pt x="20396" y="6411"/>
                </a:lnTo>
                <a:cubicBezTo>
                  <a:pt x="20396" y="6180"/>
                  <a:pt x="20257" y="5972"/>
                  <a:pt x="20044" y="5883"/>
                </a:cubicBezTo>
                <a:cubicBezTo>
                  <a:pt x="19973" y="5854"/>
                  <a:pt x="19899" y="5840"/>
                  <a:pt x="19825" y="5840"/>
                </a:cubicBezTo>
                <a:close/>
                <a:moveTo>
                  <a:pt x="23025" y="5840"/>
                </a:moveTo>
                <a:cubicBezTo>
                  <a:pt x="22877" y="5840"/>
                  <a:pt x="22731" y="5898"/>
                  <a:pt x="22622" y="6007"/>
                </a:cubicBezTo>
                <a:cubicBezTo>
                  <a:pt x="22459" y="6171"/>
                  <a:pt x="22410" y="6417"/>
                  <a:pt x="22498" y="6630"/>
                </a:cubicBezTo>
                <a:cubicBezTo>
                  <a:pt x="22587" y="6843"/>
                  <a:pt x="22796" y="6982"/>
                  <a:pt x="23026" y="6982"/>
                </a:cubicBezTo>
                <a:cubicBezTo>
                  <a:pt x="23341" y="6981"/>
                  <a:pt x="23596" y="6726"/>
                  <a:pt x="23597" y="6412"/>
                </a:cubicBezTo>
                <a:lnTo>
                  <a:pt x="23597" y="6411"/>
                </a:lnTo>
                <a:cubicBezTo>
                  <a:pt x="23597" y="6180"/>
                  <a:pt x="23458" y="5972"/>
                  <a:pt x="23244" y="5884"/>
                </a:cubicBezTo>
                <a:cubicBezTo>
                  <a:pt x="23173" y="5854"/>
                  <a:pt x="23099" y="5840"/>
                  <a:pt x="23025" y="5840"/>
                </a:cubicBezTo>
                <a:close/>
                <a:moveTo>
                  <a:pt x="617" y="8760"/>
                </a:moveTo>
                <a:cubicBezTo>
                  <a:pt x="468" y="8760"/>
                  <a:pt x="322" y="8818"/>
                  <a:pt x="213" y="8927"/>
                </a:cubicBezTo>
                <a:cubicBezTo>
                  <a:pt x="50" y="9091"/>
                  <a:pt x="1" y="9336"/>
                  <a:pt x="89" y="9549"/>
                </a:cubicBezTo>
                <a:cubicBezTo>
                  <a:pt x="178" y="9762"/>
                  <a:pt x="386" y="9901"/>
                  <a:pt x="617" y="9901"/>
                </a:cubicBezTo>
                <a:cubicBezTo>
                  <a:pt x="931" y="9901"/>
                  <a:pt x="1187" y="9646"/>
                  <a:pt x="1187" y="9330"/>
                </a:cubicBezTo>
                <a:cubicBezTo>
                  <a:pt x="1187" y="9099"/>
                  <a:pt x="1048" y="8891"/>
                  <a:pt x="835" y="8803"/>
                </a:cubicBezTo>
                <a:cubicBezTo>
                  <a:pt x="765" y="8774"/>
                  <a:pt x="691" y="8760"/>
                  <a:pt x="617" y="8760"/>
                </a:cubicBezTo>
                <a:close/>
                <a:moveTo>
                  <a:pt x="3819" y="8759"/>
                </a:moveTo>
                <a:cubicBezTo>
                  <a:pt x="3670" y="8759"/>
                  <a:pt x="3523" y="8817"/>
                  <a:pt x="3414" y="8927"/>
                </a:cubicBezTo>
                <a:cubicBezTo>
                  <a:pt x="3251" y="9090"/>
                  <a:pt x="3202" y="9336"/>
                  <a:pt x="3291" y="9549"/>
                </a:cubicBezTo>
                <a:cubicBezTo>
                  <a:pt x="3380" y="9762"/>
                  <a:pt x="3588" y="9901"/>
                  <a:pt x="3818" y="9901"/>
                </a:cubicBezTo>
                <a:cubicBezTo>
                  <a:pt x="4133" y="9901"/>
                  <a:pt x="4389" y="9646"/>
                  <a:pt x="4389" y="9330"/>
                </a:cubicBezTo>
                <a:cubicBezTo>
                  <a:pt x="4389" y="9099"/>
                  <a:pt x="4249" y="8891"/>
                  <a:pt x="4036" y="8802"/>
                </a:cubicBezTo>
                <a:cubicBezTo>
                  <a:pt x="3966" y="8773"/>
                  <a:pt x="3892" y="8759"/>
                  <a:pt x="3819" y="8759"/>
                </a:cubicBezTo>
                <a:close/>
                <a:moveTo>
                  <a:pt x="7019" y="8759"/>
                </a:moveTo>
                <a:cubicBezTo>
                  <a:pt x="6870" y="8759"/>
                  <a:pt x="6724" y="8817"/>
                  <a:pt x="6614" y="8926"/>
                </a:cubicBezTo>
                <a:cubicBezTo>
                  <a:pt x="6452" y="9090"/>
                  <a:pt x="6402" y="9335"/>
                  <a:pt x="6491" y="9548"/>
                </a:cubicBezTo>
                <a:cubicBezTo>
                  <a:pt x="6579" y="9761"/>
                  <a:pt x="6787" y="9901"/>
                  <a:pt x="7019" y="9901"/>
                </a:cubicBezTo>
                <a:cubicBezTo>
                  <a:pt x="7334" y="9901"/>
                  <a:pt x="7589" y="9646"/>
                  <a:pt x="7590" y="9330"/>
                </a:cubicBezTo>
                <a:cubicBezTo>
                  <a:pt x="7589" y="9099"/>
                  <a:pt x="7451" y="8890"/>
                  <a:pt x="7238" y="8802"/>
                </a:cubicBezTo>
                <a:cubicBezTo>
                  <a:pt x="7167" y="8773"/>
                  <a:pt x="7093" y="8759"/>
                  <a:pt x="7019" y="8759"/>
                </a:cubicBezTo>
                <a:close/>
                <a:moveTo>
                  <a:pt x="10220" y="8760"/>
                </a:moveTo>
                <a:cubicBezTo>
                  <a:pt x="10072" y="8760"/>
                  <a:pt x="9925" y="8818"/>
                  <a:pt x="9816" y="8927"/>
                </a:cubicBezTo>
                <a:cubicBezTo>
                  <a:pt x="9654" y="9091"/>
                  <a:pt x="9605" y="9336"/>
                  <a:pt x="9694" y="9549"/>
                </a:cubicBezTo>
                <a:cubicBezTo>
                  <a:pt x="9782" y="9762"/>
                  <a:pt x="9990" y="9901"/>
                  <a:pt x="10221" y="9901"/>
                </a:cubicBezTo>
                <a:cubicBezTo>
                  <a:pt x="10536" y="9900"/>
                  <a:pt x="10791" y="9646"/>
                  <a:pt x="10791" y="9330"/>
                </a:cubicBezTo>
                <a:cubicBezTo>
                  <a:pt x="10791" y="9099"/>
                  <a:pt x="10651" y="8891"/>
                  <a:pt x="10438" y="8803"/>
                </a:cubicBezTo>
                <a:cubicBezTo>
                  <a:pt x="10368" y="8774"/>
                  <a:pt x="10294" y="8760"/>
                  <a:pt x="10220" y="8760"/>
                </a:cubicBezTo>
                <a:close/>
                <a:moveTo>
                  <a:pt x="13422" y="8760"/>
                </a:moveTo>
                <a:cubicBezTo>
                  <a:pt x="13273" y="8760"/>
                  <a:pt x="13127" y="8818"/>
                  <a:pt x="13018" y="8927"/>
                </a:cubicBezTo>
                <a:cubicBezTo>
                  <a:pt x="12855" y="9091"/>
                  <a:pt x="12807" y="9336"/>
                  <a:pt x="12894" y="9548"/>
                </a:cubicBezTo>
                <a:cubicBezTo>
                  <a:pt x="12982" y="9761"/>
                  <a:pt x="13191" y="9901"/>
                  <a:pt x="13421" y="9901"/>
                </a:cubicBezTo>
                <a:cubicBezTo>
                  <a:pt x="13737" y="9901"/>
                  <a:pt x="13993" y="9646"/>
                  <a:pt x="13993" y="9330"/>
                </a:cubicBezTo>
                <a:cubicBezTo>
                  <a:pt x="13992" y="9099"/>
                  <a:pt x="13853" y="8891"/>
                  <a:pt x="13640" y="8803"/>
                </a:cubicBezTo>
                <a:cubicBezTo>
                  <a:pt x="13569" y="8774"/>
                  <a:pt x="13495" y="8760"/>
                  <a:pt x="13422" y="8760"/>
                </a:cubicBezTo>
                <a:close/>
                <a:moveTo>
                  <a:pt x="16624" y="8759"/>
                </a:moveTo>
                <a:cubicBezTo>
                  <a:pt x="16475" y="8759"/>
                  <a:pt x="16329" y="8817"/>
                  <a:pt x="16219" y="8926"/>
                </a:cubicBezTo>
                <a:cubicBezTo>
                  <a:pt x="16056" y="9090"/>
                  <a:pt x="16007" y="9335"/>
                  <a:pt x="16095" y="9548"/>
                </a:cubicBezTo>
                <a:cubicBezTo>
                  <a:pt x="16184" y="9761"/>
                  <a:pt x="16392" y="9901"/>
                  <a:pt x="16623" y="9901"/>
                </a:cubicBezTo>
                <a:cubicBezTo>
                  <a:pt x="16939" y="9901"/>
                  <a:pt x="17194" y="9646"/>
                  <a:pt x="17194" y="9330"/>
                </a:cubicBezTo>
                <a:cubicBezTo>
                  <a:pt x="17194" y="9099"/>
                  <a:pt x="17056" y="8890"/>
                  <a:pt x="16841" y="8802"/>
                </a:cubicBezTo>
                <a:cubicBezTo>
                  <a:pt x="16771" y="8773"/>
                  <a:pt x="16697" y="8759"/>
                  <a:pt x="16624" y="8759"/>
                </a:cubicBezTo>
                <a:close/>
                <a:moveTo>
                  <a:pt x="19825" y="8759"/>
                </a:moveTo>
                <a:cubicBezTo>
                  <a:pt x="19677" y="8759"/>
                  <a:pt x="19530" y="8817"/>
                  <a:pt x="19421" y="8926"/>
                </a:cubicBezTo>
                <a:cubicBezTo>
                  <a:pt x="19257" y="9090"/>
                  <a:pt x="19209" y="9335"/>
                  <a:pt x="19297" y="9548"/>
                </a:cubicBezTo>
                <a:cubicBezTo>
                  <a:pt x="19386" y="9761"/>
                  <a:pt x="19594" y="9901"/>
                  <a:pt x="19825" y="9901"/>
                </a:cubicBezTo>
                <a:cubicBezTo>
                  <a:pt x="20140" y="9901"/>
                  <a:pt x="20396" y="9646"/>
                  <a:pt x="20396" y="9330"/>
                </a:cubicBezTo>
                <a:cubicBezTo>
                  <a:pt x="20396" y="9099"/>
                  <a:pt x="20256" y="8891"/>
                  <a:pt x="20043" y="8802"/>
                </a:cubicBezTo>
                <a:cubicBezTo>
                  <a:pt x="19973" y="8773"/>
                  <a:pt x="19899" y="8759"/>
                  <a:pt x="19825" y="8759"/>
                </a:cubicBezTo>
                <a:close/>
                <a:moveTo>
                  <a:pt x="23026" y="8760"/>
                </a:moveTo>
                <a:cubicBezTo>
                  <a:pt x="22877" y="8760"/>
                  <a:pt x="22731" y="8818"/>
                  <a:pt x="22622" y="8927"/>
                </a:cubicBezTo>
                <a:cubicBezTo>
                  <a:pt x="22459" y="9091"/>
                  <a:pt x="22410" y="9336"/>
                  <a:pt x="22498" y="9549"/>
                </a:cubicBezTo>
                <a:cubicBezTo>
                  <a:pt x="22587" y="9762"/>
                  <a:pt x="22796" y="9901"/>
                  <a:pt x="23026" y="9901"/>
                </a:cubicBezTo>
                <a:cubicBezTo>
                  <a:pt x="23341" y="9900"/>
                  <a:pt x="23597" y="9646"/>
                  <a:pt x="23597" y="9330"/>
                </a:cubicBezTo>
                <a:cubicBezTo>
                  <a:pt x="23597" y="9099"/>
                  <a:pt x="23457" y="8891"/>
                  <a:pt x="23244" y="8803"/>
                </a:cubicBezTo>
                <a:cubicBezTo>
                  <a:pt x="23173" y="8774"/>
                  <a:pt x="23099" y="8760"/>
                  <a:pt x="23026" y="8760"/>
                </a:cubicBezTo>
                <a:close/>
                <a:moveTo>
                  <a:pt x="617" y="11679"/>
                </a:moveTo>
                <a:cubicBezTo>
                  <a:pt x="468" y="11679"/>
                  <a:pt x="322" y="11737"/>
                  <a:pt x="213" y="11846"/>
                </a:cubicBezTo>
                <a:cubicBezTo>
                  <a:pt x="50" y="12010"/>
                  <a:pt x="1" y="12255"/>
                  <a:pt x="89" y="12468"/>
                </a:cubicBezTo>
                <a:cubicBezTo>
                  <a:pt x="178" y="12682"/>
                  <a:pt x="386" y="12820"/>
                  <a:pt x="617" y="12820"/>
                </a:cubicBezTo>
                <a:cubicBezTo>
                  <a:pt x="931" y="12820"/>
                  <a:pt x="1187" y="12565"/>
                  <a:pt x="1187" y="12249"/>
                </a:cubicBezTo>
                <a:cubicBezTo>
                  <a:pt x="1187" y="12018"/>
                  <a:pt x="1048" y="11810"/>
                  <a:pt x="835" y="11722"/>
                </a:cubicBezTo>
                <a:cubicBezTo>
                  <a:pt x="765" y="11693"/>
                  <a:pt x="691" y="11679"/>
                  <a:pt x="617" y="11679"/>
                </a:cubicBezTo>
                <a:close/>
                <a:moveTo>
                  <a:pt x="3819" y="11678"/>
                </a:moveTo>
                <a:cubicBezTo>
                  <a:pt x="3670" y="11678"/>
                  <a:pt x="3523" y="11736"/>
                  <a:pt x="3414" y="11846"/>
                </a:cubicBezTo>
                <a:cubicBezTo>
                  <a:pt x="3251" y="12009"/>
                  <a:pt x="3202" y="12255"/>
                  <a:pt x="3291" y="12468"/>
                </a:cubicBezTo>
                <a:cubicBezTo>
                  <a:pt x="3380" y="12682"/>
                  <a:pt x="3588" y="12820"/>
                  <a:pt x="3818" y="12820"/>
                </a:cubicBezTo>
                <a:cubicBezTo>
                  <a:pt x="4134" y="12820"/>
                  <a:pt x="4389" y="12565"/>
                  <a:pt x="4389" y="12249"/>
                </a:cubicBezTo>
                <a:cubicBezTo>
                  <a:pt x="4389" y="12018"/>
                  <a:pt x="4249" y="11810"/>
                  <a:pt x="4036" y="11721"/>
                </a:cubicBezTo>
                <a:cubicBezTo>
                  <a:pt x="3966" y="11692"/>
                  <a:pt x="3892" y="11678"/>
                  <a:pt x="3819" y="11678"/>
                </a:cubicBezTo>
                <a:close/>
                <a:moveTo>
                  <a:pt x="7019" y="11678"/>
                </a:moveTo>
                <a:cubicBezTo>
                  <a:pt x="6870" y="11678"/>
                  <a:pt x="6724" y="11736"/>
                  <a:pt x="6614" y="11845"/>
                </a:cubicBezTo>
                <a:cubicBezTo>
                  <a:pt x="6452" y="12009"/>
                  <a:pt x="6402" y="12254"/>
                  <a:pt x="6491" y="12467"/>
                </a:cubicBezTo>
                <a:cubicBezTo>
                  <a:pt x="6579" y="12681"/>
                  <a:pt x="6787" y="12820"/>
                  <a:pt x="7019" y="12820"/>
                </a:cubicBezTo>
                <a:cubicBezTo>
                  <a:pt x="7334" y="12820"/>
                  <a:pt x="7589" y="12565"/>
                  <a:pt x="7590" y="12249"/>
                </a:cubicBezTo>
                <a:cubicBezTo>
                  <a:pt x="7589" y="12018"/>
                  <a:pt x="7451" y="11809"/>
                  <a:pt x="7238" y="11721"/>
                </a:cubicBezTo>
                <a:cubicBezTo>
                  <a:pt x="7167" y="11692"/>
                  <a:pt x="7093" y="11678"/>
                  <a:pt x="7019" y="11678"/>
                </a:cubicBezTo>
                <a:close/>
                <a:moveTo>
                  <a:pt x="10220" y="11679"/>
                </a:moveTo>
                <a:cubicBezTo>
                  <a:pt x="10072" y="11679"/>
                  <a:pt x="9925" y="11737"/>
                  <a:pt x="9816" y="11846"/>
                </a:cubicBezTo>
                <a:cubicBezTo>
                  <a:pt x="9654" y="12010"/>
                  <a:pt x="9605" y="12255"/>
                  <a:pt x="9694" y="12468"/>
                </a:cubicBezTo>
                <a:cubicBezTo>
                  <a:pt x="9782" y="12682"/>
                  <a:pt x="9990" y="12820"/>
                  <a:pt x="10221" y="12820"/>
                </a:cubicBezTo>
                <a:cubicBezTo>
                  <a:pt x="10536" y="12819"/>
                  <a:pt x="10791" y="12565"/>
                  <a:pt x="10791" y="12249"/>
                </a:cubicBezTo>
                <a:cubicBezTo>
                  <a:pt x="10791" y="12018"/>
                  <a:pt x="10651" y="11810"/>
                  <a:pt x="10438" y="11722"/>
                </a:cubicBezTo>
                <a:cubicBezTo>
                  <a:pt x="10368" y="11693"/>
                  <a:pt x="10294" y="11679"/>
                  <a:pt x="10220" y="11679"/>
                </a:cubicBezTo>
                <a:close/>
                <a:moveTo>
                  <a:pt x="13422" y="11679"/>
                </a:moveTo>
                <a:cubicBezTo>
                  <a:pt x="13273" y="11679"/>
                  <a:pt x="13127" y="11737"/>
                  <a:pt x="13018" y="11846"/>
                </a:cubicBezTo>
                <a:cubicBezTo>
                  <a:pt x="12855" y="12010"/>
                  <a:pt x="12807" y="12255"/>
                  <a:pt x="12894" y="12467"/>
                </a:cubicBezTo>
                <a:cubicBezTo>
                  <a:pt x="12982" y="12681"/>
                  <a:pt x="13191" y="12820"/>
                  <a:pt x="13421" y="12820"/>
                </a:cubicBezTo>
                <a:cubicBezTo>
                  <a:pt x="13737" y="12820"/>
                  <a:pt x="13993" y="12565"/>
                  <a:pt x="13993" y="12249"/>
                </a:cubicBezTo>
                <a:cubicBezTo>
                  <a:pt x="13992" y="12018"/>
                  <a:pt x="13853" y="11810"/>
                  <a:pt x="13640" y="11722"/>
                </a:cubicBezTo>
                <a:cubicBezTo>
                  <a:pt x="13569" y="11693"/>
                  <a:pt x="13495" y="11679"/>
                  <a:pt x="13422" y="11679"/>
                </a:cubicBezTo>
                <a:close/>
                <a:moveTo>
                  <a:pt x="16624" y="11678"/>
                </a:moveTo>
                <a:cubicBezTo>
                  <a:pt x="16475" y="11678"/>
                  <a:pt x="16329" y="11736"/>
                  <a:pt x="16219" y="11845"/>
                </a:cubicBezTo>
                <a:cubicBezTo>
                  <a:pt x="16056" y="12009"/>
                  <a:pt x="16007" y="12254"/>
                  <a:pt x="16095" y="12467"/>
                </a:cubicBezTo>
                <a:cubicBezTo>
                  <a:pt x="16184" y="12681"/>
                  <a:pt x="16392" y="12820"/>
                  <a:pt x="16623" y="12820"/>
                </a:cubicBezTo>
                <a:cubicBezTo>
                  <a:pt x="16939" y="12820"/>
                  <a:pt x="17194" y="12565"/>
                  <a:pt x="17194" y="12249"/>
                </a:cubicBezTo>
                <a:cubicBezTo>
                  <a:pt x="17194" y="12018"/>
                  <a:pt x="17056" y="11809"/>
                  <a:pt x="16841" y="11721"/>
                </a:cubicBezTo>
                <a:cubicBezTo>
                  <a:pt x="16771" y="11692"/>
                  <a:pt x="16697" y="11678"/>
                  <a:pt x="16624" y="11678"/>
                </a:cubicBezTo>
                <a:close/>
                <a:moveTo>
                  <a:pt x="19825" y="11678"/>
                </a:moveTo>
                <a:cubicBezTo>
                  <a:pt x="19677" y="11678"/>
                  <a:pt x="19530" y="11736"/>
                  <a:pt x="19421" y="11845"/>
                </a:cubicBezTo>
                <a:cubicBezTo>
                  <a:pt x="19257" y="12009"/>
                  <a:pt x="19209" y="12254"/>
                  <a:pt x="19297" y="12467"/>
                </a:cubicBezTo>
                <a:cubicBezTo>
                  <a:pt x="19386" y="12681"/>
                  <a:pt x="19594" y="12820"/>
                  <a:pt x="19825" y="12820"/>
                </a:cubicBezTo>
                <a:cubicBezTo>
                  <a:pt x="20140" y="12820"/>
                  <a:pt x="20396" y="12565"/>
                  <a:pt x="20396" y="12249"/>
                </a:cubicBezTo>
                <a:cubicBezTo>
                  <a:pt x="20396" y="12018"/>
                  <a:pt x="20256" y="11810"/>
                  <a:pt x="20043" y="11721"/>
                </a:cubicBezTo>
                <a:cubicBezTo>
                  <a:pt x="19973" y="11692"/>
                  <a:pt x="19899" y="11678"/>
                  <a:pt x="19825" y="11678"/>
                </a:cubicBezTo>
                <a:close/>
                <a:moveTo>
                  <a:pt x="23026" y="11679"/>
                </a:moveTo>
                <a:cubicBezTo>
                  <a:pt x="22877" y="11679"/>
                  <a:pt x="22731" y="11737"/>
                  <a:pt x="22622" y="11846"/>
                </a:cubicBezTo>
                <a:cubicBezTo>
                  <a:pt x="22459" y="12010"/>
                  <a:pt x="22410" y="12255"/>
                  <a:pt x="22498" y="12468"/>
                </a:cubicBezTo>
                <a:cubicBezTo>
                  <a:pt x="22587" y="12682"/>
                  <a:pt x="22796" y="12820"/>
                  <a:pt x="23026" y="12820"/>
                </a:cubicBezTo>
                <a:cubicBezTo>
                  <a:pt x="23341" y="12819"/>
                  <a:pt x="23597" y="12565"/>
                  <a:pt x="23597" y="12249"/>
                </a:cubicBezTo>
                <a:cubicBezTo>
                  <a:pt x="23597" y="12018"/>
                  <a:pt x="23457" y="11810"/>
                  <a:pt x="23244" y="11722"/>
                </a:cubicBezTo>
                <a:cubicBezTo>
                  <a:pt x="23173" y="11693"/>
                  <a:pt x="23099" y="11679"/>
                  <a:pt x="23026" y="11679"/>
                </a:cubicBezTo>
                <a:close/>
                <a:moveTo>
                  <a:pt x="617" y="14598"/>
                </a:moveTo>
                <a:cubicBezTo>
                  <a:pt x="469" y="14598"/>
                  <a:pt x="323" y="14656"/>
                  <a:pt x="213" y="14765"/>
                </a:cubicBezTo>
                <a:cubicBezTo>
                  <a:pt x="50" y="14928"/>
                  <a:pt x="1" y="15174"/>
                  <a:pt x="89" y="15387"/>
                </a:cubicBezTo>
                <a:cubicBezTo>
                  <a:pt x="178" y="15601"/>
                  <a:pt x="386" y="15739"/>
                  <a:pt x="617" y="15739"/>
                </a:cubicBezTo>
                <a:cubicBezTo>
                  <a:pt x="931" y="15739"/>
                  <a:pt x="1187" y="15484"/>
                  <a:pt x="1187" y="15169"/>
                </a:cubicBezTo>
                <a:cubicBezTo>
                  <a:pt x="1187" y="14938"/>
                  <a:pt x="1048" y="14730"/>
                  <a:pt x="835" y="14641"/>
                </a:cubicBezTo>
                <a:cubicBezTo>
                  <a:pt x="765" y="14612"/>
                  <a:pt x="691" y="14598"/>
                  <a:pt x="617" y="14598"/>
                </a:cubicBezTo>
                <a:close/>
                <a:moveTo>
                  <a:pt x="3817" y="14597"/>
                </a:moveTo>
                <a:cubicBezTo>
                  <a:pt x="3669" y="14597"/>
                  <a:pt x="3523" y="14655"/>
                  <a:pt x="3414" y="14764"/>
                </a:cubicBezTo>
                <a:cubicBezTo>
                  <a:pt x="3251" y="14928"/>
                  <a:pt x="3202" y="15174"/>
                  <a:pt x="3291" y="15387"/>
                </a:cubicBezTo>
                <a:cubicBezTo>
                  <a:pt x="3380" y="15601"/>
                  <a:pt x="3588" y="15739"/>
                  <a:pt x="3818" y="15739"/>
                </a:cubicBezTo>
                <a:cubicBezTo>
                  <a:pt x="4133" y="15738"/>
                  <a:pt x="4389" y="15484"/>
                  <a:pt x="4389" y="15169"/>
                </a:cubicBezTo>
                <a:cubicBezTo>
                  <a:pt x="4389" y="14937"/>
                  <a:pt x="4250" y="14729"/>
                  <a:pt x="4037" y="14641"/>
                </a:cubicBezTo>
                <a:cubicBezTo>
                  <a:pt x="3966" y="14611"/>
                  <a:pt x="3891" y="14597"/>
                  <a:pt x="3817" y="14597"/>
                </a:cubicBezTo>
                <a:close/>
                <a:moveTo>
                  <a:pt x="7020" y="14597"/>
                </a:moveTo>
                <a:cubicBezTo>
                  <a:pt x="6871" y="14597"/>
                  <a:pt x="6725" y="14655"/>
                  <a:pt x="6615" y="14764"/>
                </a:cubicBezTo>
                <a:cubicBezTo>
                  <a:pt x="6452" y="14927"/>
                  <a:pt x="6402" y="15173"/>
                  <a:pt x="6491" y="15386"/>
                </a:cubicBezTo>
                <a:cubicBezTo>
                  <a:pt x="6579" y="15600"/>
                  <a:pt x="6787" y="15739"/>
                  <a:pt x="7019" y="15739"/>
                </a:cubicBezTo>
                <a:cubicBezTo>
                  <a:pt x="7334" y="15739"/>
                  <a:pt x="7589" y="15484"/>
                  <a:pt x="7590" y="15169"/>
                </a:cubicBezTo>
                <a:cubicBezTo>
                  <a:pt x="7590" y="14937"/>
                  <a:pt x="7451" y="14729"/>
                  <a:pt x="7238" y="14640"/>
                </a:cubicBezTo>
                <a:cubicBezTo>
                  <a:pt x="7167" y="14611"/>
                  <a:pt x="7093" y="14597"/>
                  <a:pt x="7020" y="14597"/>
                </a:cubicBezTo>
                <a:close/>
                <a:moveTo>
                  <a:pt x="10221" y="14598"/>
                </a:moveTo>
                <a:cubicBezTo>
                  <a:pt x="10072" y="14598"/>
                  <a:pt x="9926" y="14656"/>
                  <a:pt x="9817" y="14765"/>
                </a:cubicBezTo>
                <a:cubicBezTo>
                  <a:pt x="9654" y="14929"/>
                  <a:pt x="9605" y="15174"/>
                  <a:pt x="9694" y="15387"/>
                </a:cubicBezTo>
                <a:cubicBezTo>
                  <a:pt x="9782" y="15601"/>
                  <a:pt x="9990" y="15739"/>
                  <a:pt x="10221" y="15739"/>
                </a:cubicBezTo>
                <a:cubicBezTo>
                  <a:pt x="10536" y="15738"/>
                  <a:pt x="10791" y="15484"/>
                  <a:pt x="10791" y="15169"/>
                </a:cubicBezTo>
                <a:cubicBezTo>
                  <a:pt x="10791" y="14937"/>
                  <a:pt x="10652" y="14729"/>
                  <a:pt x="10439" y="14641"/>
                </a:cubicBezTo>
                <a:cubicBezTo>
                  <a:pt x="10369" y="14612"/>
                  <a:pt x="10295" y="14598"/>
                  <a:pt x="10221" y="14598"/>
                </a:cubicBezTo>
                <a:close/>
                <a:moveTo>
                  <a:pt x="13422" y="14598"/>
                </a:moveTo>
                <a:cubicBezTo>
                  <a:pt x="13273" y="14598"/>
                  <a:pt x="13127" y="14656"/>
                  <a:pt x="13019" y="14765"/>
                </a:cubicBezTo>
                <a:cubicBezTo>
                  <a:pt x="12855" y="14928"/>
                  <a:pt x="12807" y="15173"/>
                  <a:pt x="12894" y="15386"/>
                </a:cubicBezTo>
                <a:cubicBezTo>
                  <a:pt x="12982" y="15600"/>
                  <a:pt x="13191" y="15739"/>
                  <a:pt x="13421" y="15739"/>
                </a:cubicBezTo>
                <a:cubicBezTo>
                  <a:pt x="13736" y="15739"/>
                  <a:pt x="13992" y="15484"/>
                  <a:pt x="13993" y="15169"/>
                </a:cubicBezTo>
                <a:cubicBezTo>
                  <a:pt x="13993" y="14938"/>
                  <a:pt x="13853" y="14730"/>
                  <a:pt x="13640" y="14641"/>
                </a:cubicBezTo>
                <a:cubicBezTo>
                  <a:pt x="13569" y="14612"/>
                  <a:pt x="13495" y="14598"/>
                  <a:pt x="13422" y="14598"/>
                </a:cubicBezTo>
                <a:close/>
                <a:moveTo>
                  <a:pt x="16624" y="14597"/>
                </a:moveTo>
                <a:cubicBezTo>
                  <a:pt x="16475" y="14597"/>
                  <a:pt x="16329" y="14655"/>
                  <a:pt x="16219" y="14764"/>
                </a:cubicBezTo>
                <a:cubicBezTo>
                  <a:pt x="16056" y="14927"/>
                  <a:pt x="16007" y="15173"/>
                  <a:pt x="16095" y="15386"/>
                </a:cubicBezTo>
                <a:cubicBezTo>
                  <a:pt x="16184" y="15600"/>
                  <a:pt x="16392" y="15739"/>
                  <a:pt x="16623" y="15739"/>
                </a:cubicBezTo>
                <a:cubicBezTo>
                  <a:pt x="16939" y="15739"/>
                  <a:pt x="17194" y="15484"/>
                  <a:pt x="17194" y="15169"/>
                </a:cubicBezTo>
                <a:cubicBezTo>
                  <a:pt x="17194" y="14937"/>
                  <a:pt x="17056" y="14729"/>
                  <a:pt x="16842" y="14640"/>
                </a:cubicBezTo>
                <a:cubicBezTo>
                  <a:pt x="16772" y="14611"/>
                  <a:pt x="16698" y="14597"/>
                  <a:pt x="16624" y="14597"/>
                </a:cubicBezTo>
                <a:close/>
                <a:moveTo>
                  <a:pt x="19825" y="14597"/>
                </a:moveTo>
                <a:cubicBezTo>
                  <a:pt x="19677" y="14597"/>
                  <a:pt x="19530" y="14655"/>
                  <a:pt x="19421" y="14764"/>
                </a:cubicBezTo>
                <a:cubicBezTo>
                  <a:pt x="19257" y="14928"/>
                  <a:pt x="19209" y="15173"/>
                  <a:pt x="19297" y="15386"/>
                </a:cubicBezTo>
                <a:cubicBezTo>
                  <a:pt x="19386" y="15600"/>
                  <a:pt x="19594" y="15739"/>
                  <a:pt x="19825" y="15739"/>
                </a:cubicBezTo>
                <a:cubicBezTo>
                  <a:pt x="20139" y="15739"/>
                  <a:pt x="20395" y="15484"/>
                  <a:pt x="20396" y="15169"/>
                </a:cubicBezTo>
                <a:cubicBezTo>
                  <a:pt x="20396" y="14937"/>
                  <a:pt x="20257" y="14729"/>
                  <a:pt x="20043" y="14640"/>
                </a:cubicBezTo>
                <a:cubicBezTo>
                  <a:pt x="19973" y="14611"/>
                  <a:pt x="19899" y="14597"/>
                  <a:pt x="19825" y="14597"/>
                </a:cubicBezTo>
                <a:close/>
                <a:moveTo>
                  <a:pt x="23026" y="14598"/>
                </a:moveTo>
                <a:cubicBezTo>
                  <a:pt x="22877" y="14598"/>
                  <a:pt x="22731" y="14656"/>
                  <a:pt x="22622" y="14765"/>
                </a:cubicBezTo>
                <a:cubicBezTo>
                  <a:pt x="22459" y="14929"/>
                  <a:pt x="22410" y="15174"/>
                  <a:pt x="22498" y="15387"/>
                </a:cubicBezTo>
                <a:cubicBezTo>
                  <a:pt x="22587" y="15601"/>
                  <a:pt x="22796" y="15739"/>
                  <a:pt x="23026" y="15739"/>
                </a:cubicBezTo>
                <a:cubicBezTo>
                  <a:pt x="23341" y="15738"/>
                  <a:pt x="23597" y="15484"/>
                  <a:pt x="23597" y="15169"/>
                </a:cubicBezTo>
                <a:cubicBezTo>
                  <a:pt x="23597" y="14937"/>
                  <a:pt x="23457" y="14729"/>
                  <a:pt x="23244" y="14641"/>
                </a:cubicBezTo>
                <a:cubicBezTo>
                  <a:pt x="23173" y="14612"/>
                  <a:pt x="23099" y="14598"/>
                  <a:pt x="23026" y="14598"/>
                </a:cubicBezTo>
                <a:close/>
                <a:moveTo>
                  <a:pt x="617" y="17517"/>
                </a:moveTo>
                <a:cubicBezTo>
                  <a:pt x="469" y="17517"/>
                  <a:pt x="323" y="17575"/>
                  <a:pt x="213" y="17684"/>
                </a:cubicBezTo>
                <a:cubicBezTo>
                  <a:pt x="50" y="17847"/>
                  <a:pt x="1" y="18093"/>
                  <a:pt x="89" y="18306"/>
                </a:cubicBezTo>
                <a:cubicBezTo>
                  <a:pt x="178" y="18520"/>
                  <a:pt x="386" y="18658"/>
                  <a:pt x="617" y="18658"/>
                </a:cubicBezTo>
                <a:cubicBezTo>
                  <a:pt x="931" y="18658"/>
                  <a:pt x="1187" y="18403"/>
                  <a:pt x="1187" y="18088"/>
                </a:cubicBezTo>
                <a:cubicBezTo>
                  <a:pt x="1187" y="17857"/>
                  <a:pt x="1048" y="17649"/>
                  <a:pt x="835" y="17560"/>
                </a:cubicBezTo>
                <a:cubicBezTo>
                  <a:pt x="765" y="17531"/>
                  <a:pt x="691" y="17517"/>
                  <a:pt x="617" y="17517"/>
                </a:cubicBezTo>
                <a:close/>
                <a:moveTo>
                  <a:pt x="3817" y="17516"/>
                </a:moveTo>
                <a:cubicBezTo>
                  <a:pt x="3669" y="17516"/>
                  <a:pt x="3523" y="17574"/>
                  <a:pt x="3414" y="17683"/>
                </a:cubicBezTo>
                <a:cubicBezTo>
                  <a:pt x="3251" y="17847"/>
                  <a:pt x="3202" y="18092"/>
                  <a:pt x="3291" y="18306"/>
                </a:cubicBezTo>
                <a:cubicBezTo>
                  <a:pt x="3379" y="18520"/>
                  <a:pt x="3588" y="18658"/>
                  <a:pt x="3818" y="18658"/>
                </a:cubicBezTo>
                <a:cubicBezTo>
                  <a:pt x="4133" y="18657"/>
                  <a:pt x="4389" y="18403"/>
                  <a:pt x="4389" y="18088"/>
                </a:cubicBezTo>
                <a:cubicBezTo>
                  <a:pt x="4389" y="17856"/>
                  <a:pt x="4250" y="17648"/>
                  <a:pt x="4037" y="17560"/>
                </a:cubicBezTo>
                <a:cubicBezTo>
                  <a:pt x="3966" y="17531"/>
                  <a:pt x="3891" y="17516"/>
                  <a:pt x="3817" y="17516"/>
                </a:cubicBezTo>
                <a:close/>
                <a:moveTo>
                  <a:pt x="7020" y="17516"/>
                </a:moveTo>
                <a:cubicBezTo>
                  <a:pt x="6871" y="17516"/>
                  <a:pt x="6725" y="17574"/>
                  <a:pt x="6615" y="17683"/>
                </a:cubicBezTo>
                <a:cubicBezTo>
                  <a:pt x="6452" y="17846"/>
                  <a:pt x="6402" y="18092"/>
                  <a:pt x="6491" y="18305"/>
                </a:cubicBezTo>
                <a:cubicBezTo>
                  <a:pt x="6579" y="18519"/>
                  <a:pt x="6787" y="18658"/>
                  <a:pt x="7019" y="18658"/>
                </a:cubicBezTo>
                <a:cubicBezTo>
                  <a:pt x="7334" y="18658"/>
                  <a:pt x="7589" y="18403"/>
                  <a:pt x="7590" y="18088"/>
                </a:cubicBezTo>
                <a:cubicBezTo>
                  <a:pt x="7590" y="17856"/>
                  <a:pt x="7451" y="17648"/>
                  <a:pt x="7238" y="17559"/>
                </a:cubicBezTo>
                <a:cubicBezTo>
                  <a:pt x="7167" y="17530"/>
                  <a:pt x="7093" y="17516"/>
                  <a:pt x="7020" y="17516"/>
                </a:cubicBezTo>
                <a:close/>
                <a:moveTo>
                  <a:pt x="10221" y="17517"/>
                </a:moveTo>
                <a:cubicBezTo>
                  <a:pt x="10072" y="17517"/>
                  <a:pt x="9926" y="17575"/>
                  <a:pt x="9817" y="17684"/>
                </a:cubicBezTo>
                <a:cubicBezTo>
                  <a:pt x="9654" y="17848"/>
                  <a:pt x="9605" y="18093"/>
                  <a:pt x="9694" y="18306"/>
                </a:cubicBezTo>
                <a:cubicBezTo>
                  <a:pt x="9782" y="18520"/>
                  <a:pt x="9990" y="18658"/>
                  <a:pt x="10221" y="18658"/>
                </a:cubicBezTo>
                <a:cubicBezTo>
                  <a:pt x="10535" y="18657"/>
                  <a:pt x="10791" y="18403"/>
                  <a:pt x="10791" y="18088"/>
                </a:cubicBezTo>
                <a:cubicBezTo>
                  <a:pt x="10791" y="17857"/>
                  <a:pt x="10652" y="17648"/>
                  <a:pt x="10439" y="17560"/>
                </a:cubicBezTo>
                <a:cubicBezTo>
                  <a:pt x="10369" y="17531"/>
                  <a:pt x="10295" y="17517"/>
                  <a:pt x="10221" y="17517"/>
                </a:cubicBezTo>
                <a:close/>
                <a:moveTo>
                  <a:pt x="13422" y="17517"/>
                </a:moveTo>
                <a:cubicBezTo>
                  <a:pt x="13273" y="17517"/>
                  <a:pt x="13127" y="17575"/>
                  <a:pt x="13019" y="17684"/>
                </a:cubicBezTo>
                <a:cubicBezTo>
                  <a:pt x="12855" y="17847"/>
                  <a:pt x="12807" y="18092"/>
                  <a:pt x="12894" y="18305"/>
                </a:cubicBezTo>
                <a:cubicBezTo>
                  <a:pt x="12982" y="18519"/>
                  <a:pt x="13191" y="18658"/>
                  <a:pt x="13421" y="18658"/>
                </a:cubicBezTo>
                <a:cubicBezTo>
                  <a:pt x="13736" y="18658"/>
                  <a:pt x="13992" y="18403"/>
                  <a:pt x="13993" y="18088"/>
                </a:cubicBezTo>
                <a:cubicBezTo>
                  <a:pt x="13993" y="17857"/>
                  <a:pt x="13853" y="17649"/>
                  <a:pt x="13640" y="17560"/>
                </a:cubicBezTo>
                <a:cubicBezTo>
                  <a:pt x="13569" y="17531"/>
                  <a:pt x="13495" y="17517"/>
                  <a:pt x="13422" y="17517"/>
                </a:cubicBezTo>
                <a:close/>
                <a:moveTo>
                  <a:pt x="16624" y="17516"/>
                </a:moveTo>
                <a:cubicBezTo>
                  <a:pt x="16475" y="17516"/>
                  <a:pt x="16329" y="17574"/>
                  <a:pt x="16219" y="17683"/>
                </a:cubicBezTo>
                <a:cubicBezTo>
                  <a:pt x="16056" y="17846"/>
                  <a:pt x="16007" y="18092"/>
                  <a:pt x="16095" y="18305"/>
                </a:cubicBezTo>
                <a:cubicBezTo>
                  <a:pt x="16184" y="18519"/>
                  <a:pt x="16392" y="18658"/>
                  <a:pt x="16623" y="18658"/>
                </a:cubicBezTo>
                <a:cubicBezTo>
                  <a:pt x="16938" y="18658"/>
                  <a:pt x="17193" y="18403"/>
                  <a:pt x="17194" y="18088"/>
                </a:cubicBezTo>
                <a:cubicBezTo>
                  <a:pt x="17194" y="17856"/>
                  <a:pt x="17056" y="17648"/>
                  <a:pt x="16842" y="17559"/>
                </a:cubicBezTo>
                <a:cubicBezTo>
                  <a:pt x="16772" y="17530"/>
                  <a:pt x="16698" y="17516"/>
                  <a:pt x="16624" y="17516"/>
                </a:cubicBezTo>
                <a:close/>
                <a:moveTo>
                  <a:pt x="19824" y="17516"/>
                </a:moveTo>
                <a:cubicBezTo>
                  <a:pt x="19676" y="17516"/>
                  <a:pt x="19530" y="17574"/>
                  <a:pt x="19421" y="17683"/>
                </a:cubicBezTo>
                <a:cubicBezTo>
                  <a:pt x="19257" y="17847"/>
                  <a:pt x="19209" y="18092"/>
                  <a:pt x="19297" y="18305"/>
                </a:cubicBezTo>
                <a:cubicBezTo>
                  <a:pt x="19385" y="18519"/>
                  <a:pt x="19594" y="18658"/>
                  <a:pt x="19825" y="18658"/>
                </a:cubicBezTo>
                <a:cubicBezTo>
                  <a:pt x="20139" y="18658"/>
                  <a:pt x="20395" y="18403"/>
                  <a:pt x="20396" y="18088"/>
                </a:cubicBezTo>
                <a:cubicBezTo>
                  <a:pt x="20396" y="17856"/>
                  <a:pt x="20257" y="17648"/>
                  <a:pt x="20044" y="17560"/>
                </a:cubicBezTo>
                <a:cubicBezTo>
                  <a:pt x="19973" y="17531"/>
                  <a:pt x="19898" y="17516"/>
                  <a:pt x="19824" y="17516"/>
                </a:cubicBezTo>
                <a:close/>
                <a:moveTo>
                  <a:pt x="23026" y="17517"/>
                </a:moveTo>
                <a:cubicBezTo>
                  <a:pt x="22877" y="17517"/>
                  <a:pt x="22731" y="17575"/>
                  <a:pt x="22622" y="17684"/>
                </a:cubicBezTo>
                <a:cubicBezTo>
                  <a:pt x="22459" y="17848"/>
                  <a:pt x="22410" y="18093"/>
                  <a:pt x="22498" y="18306"/>
                </a:cubicBezTo>
                <a:cubicBezTo>
                  <a:pt x="22587" y="18520"/>
                  <a:pt x="22796" y="18658"/>
                  <a:pt x="23026" y="18658"/>
                </a:cubicBezTo>
                <a:cubicBezTo>
                  <a:pt x="23341" y="18657"/>
                  <a:pt x="23596" y="18403"/>
                  <a:pt x="23597" y="18088"/>
                </a:cubicBezTo>
                <a:cubicBezTo>
                  <a:pt x="23597" y="17857"/>
                  <a:pt x="23458" y="17648"/>
                  <a:pt x="23244" y="17560"/>
                </a:cubicBezTo>
                <a:cubicBezTo>
                  <a:pt x="23173" y="17531"/>
                  <a:pt x="23099" y="17517"/>
                  <a:pt x="23026" y="17517"/>
                </a:cubicBezTo>
                <a:close/>
                <a:moveTo>
                  <a:pt x="617" y="20436"/>
                </a:moveTo>
                <a:cubicBezTo>
                  <a:pt x="469" y="20436"/>
                  <a:pt x="323" y="20494"/>
                  <a:pt x="213" y="20603"/>
                </a:cubicBezTo>
                <a:cubicBezTo>
                  <a:pt x="50" y="20767"/>
                  <a:pt x="1" y="21012"/>
                  <a:pt x="89" y="21226"/>
                </a:cubicBezTo>
                <a:cubicBezTo>
                  <a:pt x="178" y="21439"/>
                  <a:pt x="386" y="21577"/>
                  <a:pt x="617" y="21577"/>
                </a:cubicBezTo>
                <a:cubicBezTo>
                  <a:pt x="931" y="21577"/>
                  <a:pt x="1187" y="21322"/>
                  <a:pt x="1187" y="21007"/>
                </a:cubicBezTo>
                <a:cubicBezTo>
                  <a:pt x="1187" y="20776"/>
                  <a:pt x="1048" y="20568"/>
                  <a:pt x="835" y="20479"/>
                </a:cubicBezTo>
                <a:cubicBezTo>
                  <a:pt x="765" y="20450"/>
                  <a:pt x="691" y="20436"/>
                  <a:pt x="617" y="20436"/>
                </a:cubicBezTo>
                <a:close/>
                <a:moveTo>
                  <a:pt x="3818" y="20435"/>
                </a:moveTo>
                <a:cubicBezTo>
                  <a:pt x="3669" y="20435"/>
                  <a:pt x="3523" y="20494"/>
                  <a:pt x="3414" y="20602"/>
                </a:cubicBezTo>
                <a:cubicBezTo>
                  <a:pt x="3251" y="20766"/>
                  <a:pt x="3202" y="21012"/>
                  <a:pt x="3291" y="21226"/>
                </a:cubicBezTo>
                <a:cubicBezTo>
                  <a:pt x="3380" y="21439"/>
                  <a:pt x="3588" y="21577"/>
                  <a:pt x="3818" y="21577"/>
                </a:cubicBezTo>
                <a:cubicBezTo>
                  <a:pt x="4133" y="21577"/>
                  <a:pt x="4389" y="21322"/>
                  <a:pt x="4389" y="21007"/>
                </a:cubicBezTo>
                <a:cubicBezTo>
                  <a:pt x="4389" y="20775"/>
                  <a:pt x="4250" y="20567"/>
                  <a:pt x="4037" y="20479"/>
                </a:cubicBezTo>
                <a:cubicBezTo>
                  <a:pt x="3966" y="20450"/>
                  <a:pt x="3892" y="20435"/>
                  <a:pt x="3818" y="20435"/>
                </a:cubicBezTo>
                <a:close/>
                <a:moveTo>
                  <a:pt x="7020" y="20435"/>
                </a:moveTo>
                <a:cubicBezTo>
                  <a:pt x="6871" y="20435"/>
                  <a:pt x="6725" y="20493"/>
                  <a:pt x="6615" y="20602"/>
                </a:cubicBezTo>
                <a:cubicBezTo>
                  <a:pt x="6452" y="20766"/>
                  <a:pt x="6402" y="21011"/>
                  <a:pt x="6491" y="21224"/>
                </a:cubicBezTo>
                <a:cubicBezTo>
                  <a:pt x="6579" y="21438"/>
                  <a:pt x="6787" y="21577"/>
                  <a:pt x="7019" y="21577"/>
                </a:cubicBezTo>
                <a:cubicBezTo>
                  <a:pt x="7334" y="21577"/>
                  <a:pt x="7589" y="21322"/>
                  <a:pt x="7590" y="21007"/>
                </a:cubicBezTo>
                <a:cubicBezTo>
                  <a:pt x="7590" y="20775"/>
                  <a:pt x="7451" y="20567"/>
                  <a:pt x="7238" y="20478"/>
                </a:cubicBezTo>
                <a:cubicBezTo>
                  <a:pt x="7167" y="20449"/>
                  <a:pt x="7093" y="20435"/>
                  <a:pt x="7020" y="20435"/>
                </a:cubicBezTo>
                <a:close/>
                <a:moveTo>
                  <a:pt x="10221" y="20436"/>
                </a:moveTo>
                <a:cubicBezTo>
                  <a:pt x="10072" y="20436"/>
                  <a:pt x="9926" y="20494"/>
                  <a:pt x="9817" y="20603"/>
                </a:cubicBezTo>
                <a:cubicBezTo>
                  <a:pt x="9654" y="20767"/>
                  <a:pt x="9605" y="21012"/>
                  <a:pt x="9694" y="21226"/>
                </a:cubicBezTo>
                <a:cubicBezTo>
                  <a:pt x="9782" y="21439"/>
                  <a:pt x="9990" y="21577"/>
                  <a:pt x="10221" y="21577"/>
                </a:cubicBezTo>
                <a:cubicBezTo>
                  <a:pt x="10535" y="21576"/>
                  <a:pt x="10791" y="21322"/>
                  <a:pt x="10791" y="21007"/>
                </a:cubicBezTo>
                <a:cubicBezTo>
                  <a:pt x="10791" y="20776"/>
                  <a:pt x="10652" y="20567"/>
                  <a:pt x="10439" y="20479"/>
                </a:cubicBezTo>
                <a:cubicBezTo>
                  <a:pt x="10369" y="20450"/>
                  <a:pt x="10295" y="20436"/>
                  <a:pt x="10221" y="20436"/>
                </a:cubicBezTo>
                <a:close/>
                <a:moveTo>
                  <a:pt x="13422" y="20436"/>
                </a:moveTo>
                <a:cubicBezTo>
                  <a:pt x="13273" y="20436"/>
                  <a:pt x="13127" y="20494"/>
                  <a:pt x="13019" y="20603"/>
                </a:cubicBezTo>
                <a:cubicBezTo>
                  <a:pt x="12855" y="20766"/>
                  <a:pt x="12807" y="21011"/>
                  <a:pt x="12894" y="21224"/>
                </a:cubicBezTo>
                <a:cubicBezTo>
                  <a:pt x="12982" y="21438"/>
                  <a:pt x="13191" y="21577"/>
                  <a:pt x="13421" y="21577"/>
                </a:cubicBezTo>
                <a:cubicBezTo>
                  <a:pt x="13736" y="21577"/>
                  <a:pt x="13992" y="21322"/>
                  <a:pt x="13993" y="21007"/>
                </a:cubicBezTo>
                <a:cubicBezTo>
                  <a:pt x="13993" y="20776"/>
                  <a:pt x="13853" y="20568"/>
                  <a:pt x="13640" y="20479"/>
                </a:cubicBezTo>
                <a:cubicBezTo>
                  <a:pt x="13569" y="20450"/>
                  <a:pt x="13495" y="20436"/>
                  <a:pt x="13422" y="20436"/>
                </a:cubicBezTo>
                <a:close/>
                <a:moveTo>
                  <a:pt x="16624" y="20435"/>
                </a:moveTo>
                <a:cubicBezTo>
                  <a:pt x="16475" y="20435"/>
                  <a:pt x="16329" y="20493"/>
                  <a:pt x="16219" y="20602"/>
                </a:cubicBezTo>
                <a:cubicBezTo>
                  <a:pt x="16056" y="20765"/>
                  <a:pt x="16007" y="21011"/>
                  <a:pt x="16095" y="21224"/>
                </a:cubicBezTo>
                <a:cubicBezTo>
                  <a:pt x="16184" y="21438"/>
                  <a:pt x="16392" y="21577"/>
                  <a:pt x="16623" y="21577"/>
                </a:cubicBezTo>
                <a:cubicBezTo>
                  <a:pt x="16939" y="21577"/>
                  <a:pt x="17193" y="21322"/>
                  <a:pt x="17194" y="21007"/>
                </a:cubicBezTo>
                <a:cubicBezTo>
                  <a:pt x="17194" y="20775"/>
                  <a:pt x="17056" y="20567"/>
                  <a:pt x="16842" y="20478"/>
                </a:cubicBezTo>
                <a:cubicBezTo>
                  <a:pt x="16772" y="20449"/>
                  <a:pt x="16698" y="20435"/>
                  <a:pt x="16624" y="20435"/>
                </a:cubicBezTo>
                <a:close/>
                <a:moveTo>
                  <a:pt x="19824" y="20435"/>
                </a:moveTo>
                <a:cubicBezTo>
                  <a:pt x="19676" y="20435"/>
                  <a:pt x="19530" y="20493"/>
                  <a:pt x="19421" y="20602"/>
                </a:cubicBezTo>
                <a:cubicBezTo>
                  <a:pt x="19257" y="20766"/>
                  <a:pt x="19209" y="21011"/>
                  <a:pt x="19297" y="21224"/>
                </a:cubicBezTo>
                <a:cubicBezTo>
                  <a:pt x="19386" y="21438"/>
                  <a:pt x="19594" y="21577"/>
                  <a:pt x="19825" y="21577"/>
                </a:cubicBezTo>
                <a:cubicBezTo>
                  <a:pt x="20139" y="21577"/>
                  <a:pt x="20395" y="21322"/>
                  <a:pt x="20396" y="21007"/>
                </a:cubicBezTo>
                <a:cubicBezTo>
                  <a:pt x="20396" y="20775"/>
                  <a:pt x="20257" y="20567"/>
                  <a:pt x="20043" y="20479"/>
                </a:cubicBezTo>
                <a:cubicBezTo>
                  <a:pt x="19972" y="20450"/>
                  <a:pt x="19898" y="20435"/>
                  <a:pt x="19824" y="20435"/>
                </a:cubicBezTo>
                <a:close/>
                <a:moveTo>
                  <a:pt x="23026" y="20436"/>
                </a:moveTo>
                <a:cubicBezTo>
                  <a:pt x="22877" y="20436"/>
                  <a:pt x="22731" y="20494"/>
                  <a:pt x="22622" y="20603"/>
                </a:cubicBezTo>
                <a:cubicBezTo>
                  <a:pt x="22459" y="20767"/>
                  <a:pt x="22410" y="21012"/>
                  <a:pt x="22498" y="21226"/>
                </a:cubicBezTo>
                <a:cubicBezTo>
                  <a:pt x="22587" y="21439"/>
                  <a:pt x="22796" y="21577"/>
                  <a:pt x="23026" y="21577"/>
                </a:cubicBezTo>
                <a:cubicBezTo>
                  <a:pt x="23341" y="21576"/>
                  <a:pt x="23596" y="21322"/>
                  <a:pt x="23597" y="21007"/>
                </a:cubicBezTo>
                <a:cubicBezTo>
                  <a:pt x="23597" y="20776"/>
                  <a:pt x="23457" y="20567"/>
                  <a:pt x="23244" y="20479"/>
                </a:cubicBezTo>
                <a:cubicBezTo>
                  <a:pt x="23173" y="20450"/>
                  <a:pt x="23099" y="20436"/>
                  <a:pt x="23026" y="20436"/>
                </a:cubicBezTo>
                <a:close/>
                <a:moveTo>
                  <a:pt x="13422" y="23356"/>
                </a:moveTo>
                <a:cubicBezTo>
                  <a:pt x="13273" y="23356"/>
                  <a:pt x="13127" y="23414"/>
                  <a:pt x="13018" y="23522"/>
                </a:cubicBezTo>
                <a:cubicBezTo>
                  <a:pt x="12855" y="23686"/>
                  <a:pt x="12807" y="23931"/>
                  <a:pt x="12894" y="24145"/>
                </a:cubicBezTo>
                <a:cubicBezTo>
                  <a:pt x="12982" y="24358"/>
                  <a:pt x="13191" y="24497"/>
                  <a:pt x="13421" y="24497"/>
                </a:cubicBezTo>
                <a:cubicBezTo>
                  <a:pt x="13737" y="24497"/>
                  <a:pt x="13993" y="24241"/>
                  <a:pt x="13993" y="23926"/>
                </a:cubicBezTo>
                <a:lnTo>
                  <a:pt x="13993" y="23925"/>
                </a:lnTo>
                <a:cubicBezTo>
                  <a:pt x="13992" y="23694"/>
                  <a:pt x="13853" y="23487"/>
                  <a:pt x="13640" y="23399"/>
                </a:cubicBezTo>
                <a:cubicBezTo>
                  <a:pt x="13569" y="23370"/>
                  <a:pt x="13495" y="23356"/>
                  <a:pt x="13422" y="23356"/>
                </a:cubicBezTo>
                <a:close/>
                <a:moveTo>
                  <a:pt x="16624" y="23354"/>
                </a:moveTo>
                <a:cubicBezTo>
                  <a:pt x="16475" y="23354"/>
                  <a:pt x="16329" y="23412"/>
                  <a:pt x="16219" y="23521"/>
                </a:cubicBezTo>
                <a:cubicBezTo>
                  <a:pt x="16056" y="23685"/>
                  <a:pt x="16007" y="23930"/>
                  <a:pt x="16095" y="24145"/>
                </a:cubicBezTo>
                <a:cubicBezTo>
                  <a:pt x="16184" y="24358"/>
                  <a:pt x="16392" y="24497"/>
                  <a:pt x="16623" y="24497"/>
                </a:cubicBezTo>
                <a:cubicBezTo>
                  <a:pt x="16939" y="24497"/>
                  <a:pt x="17194" y="24241"/>
                  <a:pt x="17194" y="23926"/>
                </a:cubicBezTo>
                <a:lnTo>
                  <a:pt x="17194" y="23925"/>
                </a:lnTo>
                <a:cubicBezTo>
                  <a:pt x="17194" y="23694"/>
                  <a:pt x="17056" y="23486"/>
                  <a:pt x="16841" y="23397"/>
                </a:cubicBezTo>
                <a:cubicBezTo>
                  <a:pt x="16771" y="23368"/>
                  <a:pt x="16697" y="23354"/>
                  <a:pt x="16624" y="23354"/>
                </a:cubicBezTo>
                <a:close/>
                <a:moveTo>
                  <a:pt x="19825" y="23355"/>
                </a:moveTo>
                <a:cubicBezTo>
                  <a:pt x="19676" y="23355"/>
                  <a:pt x="19530" y="23413"/>
                  <a:pt x="19421" y="23521"/>
                </a:cubicBezTo>
                <a:cubicBezTo>
                  <a:pt x="19257" y="23685"/>
                  <a:pt x="19209" y="23930"/>
                  <a:pt x="19297" y="24145"/>
                </a:cubicBezTo>
                <a:cubicBezTo>
                  <a:pt x="19386" y="24358"/>
                  <a:pt x="19594" y="24497"/>
                  <a:pt x="19825" y="24497"/>
                </a:cubicBezTo>
                <a:cubicBezTo>
                  <a:pt x="20140" y="24497"/>
                  <a:pt x="20396" y="24241"/>
                  <a:pt x="20396" y="23926"/>
                </a:cubicBezTo>
                <a:lnTo>
                  <a:pt x="20396" y="23925"/>
                </a:lnTo>
                <a:cubicBezTo>
                  <a:pt x="20396" y="23694"/>
                  <a:pt x="20256" y="23486"/>
                  <a:pt x="20043" y="23398"/>
                </a:cubicBezTo>
                <a:cubicBezTo>
                  <a:pt x="19973" y="23369"/>
                  <a:pt x="19898" y="23355"/>
                  <a:pt x="19825" y="23355"/>
                </a:cubicBezTo>
                <a:close/>
                <a:moveTo>
                  <a:pt x="10221" y="23355"/>
                </a:moveTo>
                <a:cubicBezTo>
                  <a:pt x="10072" y="23355"/>
                  <a:pt x="9926" y="23413"/>
                  <a:pt x="9816" y="23522"/>
                </a:cubicBezTo>
                <a:cubicBezTo>
                  <a:pt x="9654" y="23686"/>
                  <a:pt x="9605" y="23932"/>
                  <a:pt x="9694" y="24145"/>
                </a:cubicBezTo>
                <a:cubicBezTo>
                  <a:pt x="9782" y="24357"/>
                  <a:pt x="9988" y="24497"/>
                  <a:pt x="10218" y="24497"/>
                </a:cubicBezTo>
                <a:cubicBezTo>
                  <a:pt x="10219" y="24497"/>
                  <a:pt x="10220" y="24497"/>
                  <a:pt x="10221" y="24497"/>
                </a:cubicBezTo>
                <a:cubicBezTo>
                  <a:pt x="10536" y="24497"/>
                  <a:pt x="10791" y="24241"/>
                  <a:pt x="10791" y="23926"/>
                </a:cubicBezTo>
                <a:lnTo>
                  <a:pt x="10791" y="23925"/>
                </a:lnTo>
                <a:cubicBezTo>
                  <a:pt x="10791" y="23694"/>
                  <a:pt x="10651" y="23486"/>
                  <a:pt x="10438" y="23398"/>
                </a:cubicBezTo>
                <a:cubicBezTo>
                  <a:pt x="10368" y="23369"/>
                  <a:pt x="10294" y="23355"/>
                  <a:pt x="10221" y="23355"/>
                </a:cubicBezTo>
                <a:close/>
                <a:moveTo>
                  <a:pt x="616" y="23356"/>
                </a:moveTo>
                <a:cubicBezTo>
                  <a:pt x="468" y="23356"/>
                  <a:pt x="322" y="23414"/>
                  <a:pt x="213" y="23524"/>
                </a:cubicBezTo>
                <a:cubicBezTo>
                  <a:pt x="50" y="23687"/>
                  <a:pt x="1" y="23932"/>
                  <a:pt x="89" y="24146"/>
                </a:cubicBezTo>
                <a:cubicBezTo>
                  <a:pt x="178" y="24359"/>
                  <a:pt x="386" y="24498"/>
                  <a:pt x="617" y="24498"/>
                </a:cubicBezTo>
                <a:cubicBezTo>
                  <a:pt x="933" y="24498"/>
                  <a:pt x="1188" y="24242"/>
                  <a:pt x="1187" y="23926"/>
                </a:cubicBezTo>
                <a:cubicBezTo>
                  <a:pt x="1187" y="23695"/>
                  <a:pt x="1047" y="23487"/>
                  <a:pt x="834" y="23399"/>
                </a:cubicBezTo>
                <a:cubicBezTo>
                  <a:pt x="764" y="23370"/>
                  <a:pt x="690" y="23356"/>
                  <a:pt x="616" y="23356"/>
                </a:cubicBezTo>
                <a:close/>
                <a:moveTo>
                  <a:pt x="3818" y="23355"/>
                </a:moveTo>
                <a:cubicBezTo>
                  <a:pt x="3669" y="23355"/>
                  <a:pt x="3523" y="23414"/>
                  <a:pt x="3414" y="23524"/>
                </a:cubicBezTo>
                <a:cubicBezTo>
                  <a:pt x="3250" y="23687"/>
                  <a:pt x="3203" y="23932"/>
                  <a:pt x="3291" y="24146"/>
                </a:cubicBezTo>
                <a:cubicBezTo>
                  <a:pt x="3380" y="24359"/>
                  <a:pt x="3588" y="24498"/>
                  <a:pt x="3818" y="24498"/>
                </a:cubicBezTo>
                <a:cubicBezTo>
                  <a:pt x="4134" y="24498"/>
                  <a:pt x="4390" y="24241"/>
                  <a:pt x="4389" y="23926"/>
                </a:cubicBezTo>
                <a:lnTo>
                  <a:pt x="4389" y="23925"/>
                </a:lnTo>
                <a:cubicBezTo>
                  <a:pt x="4389" y="23694"/>
                  <a:pt x="4249" y="23486"/>
                  <a:pt x="4036" y="23398"/>
                </a:cubicBezTo>
                <a:cubicBezTo>
                  <a:pt x="3965" y="23369"/>
                  <a:pt x="3892" y="23355"/>
                  <a:pt x="3818" y="23355"/>
                </a:cubicBezTo>
                <a:close/>
                <a:moveTo>
                  <a:pt x="7019" y="23355"/>
                </a:moveTo>
                <a:cubicBezTo>
                  <a:pt x="6870" y="23355"/>
                  <a:pt x="6724" y="23413"/>
                  <a:pt x="6614" y="23522"/>
                </a:cubicBezTo>
                <a:cubicBezTo>
                  <a:pt x="6451" y="23686"/>
                  <a:pt x="6402" y="23932"/>
                  <a:pt x="6491" y="24146"/>
                </a:cubicBezTo>
                <a:cubicBezTo>
                  <a:pt x="6580" y="24359"/>
                  <a:pt x="6788" y="24498"/>
                  <a:pt x="7019" y="24498"/>
                </a:cubicBezTo>
                <a:cubicBezTo>
                  <a:pt x="7335" y="24498"/>
                  <a:pt x="7590" y="24241"/>
                  <a:pt x="7590" y="23926"/>
                </a:cubicBezTo>
                <a:lnTo>
                  <a:pt x="7590" y="23925"/>
                </a:lnTo>
                <a:cubicBezTo>
                  <a:pt x="7589" y="23694"/>
                  <a:pt x="7450" y="23486"/>
                  <a:pt x="7236" y="23398"/>
                </a:cubicBezTo>
                <a:cubicBezTo>
                  <a:pt x="7166" y="23369"/>
                  <a:pt x="7092" y="23355"/>
                  <a:pt x="7019" y="23355"/>
                </a:cubicBezTo>
                <a:close/>
                <a:moveTo>
                  <a:pt x="23026" y="23356"/>
                </a:moveTo>
                <a:cubicBezTo>
                  <a:pt x="22877" y="23356"/>
                  <a:pt x="22731" y="23415"/>
                  <a:pt x="22622" y="23524"/>
                </a:cubicBezTo>
                <a:cubicBezTo>
                  <a:pt x="22459" y="23687"/>
                  <a:pt x="22410" y="23932"/>
                  <a:pt x="22498" y="24146"/>
                </a:cubicBezTo>
                <a:cubicBezTo>
                  <a:pt x="22587" y="24359"/>
                  <a:pt x="22796" y="24498"/>
                  <a:pt x="23026" y="24498"/>
                </a:cubicBezTo>
                <a:cubicBezTo>
                  <a:pt x="23342" y="24498"/>
                  <a:pt x="23597" y="24241"/>
                  <a:pt x="23597" y="23926"/>
                </a:cubicBezTo>
                <a:lnTo>
                  <a:pt x="23597" y="23925"/>
                </a:lnTo>
                <a:cubicBezTo>
                  <a:pt x="23596" y="23694"/>
                  <a:pt x="23457" y="23487"/>
                  <a:pt x="23243" y="23399"/>
                </a:cubicBezTo>
                <a:cubicBezTo>
                  <a:pt x="23172" y="23370"/>
                  <a:pt x="23099" y="23356"/>
                  <a:pt x="23026" y="23356"/>
                </a:cubicBezTo>
                <a:close/>
              </a:path>
            </a:pathLst>
          </a:custGeom>
          <a:solidFill>
            <a:srgbClr val="b7be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84" name="Google Shape;457;p18"/>
          <p:cNvSpPr/>
          <p:nvPr/>
        </p:nvSpPr>
        <p:spPr>
          <a:xfrm>
            <a:off x="7912080" y="65520"/>
            <a:ext cx="1145520" cy="1189440"/>
          </a:xfrm>
          <a:custGeom>
            <a:avLst/>
            <a:gdLst>
              <a:gd name="textAreaLeft" fmla="*/ 0 w 1145520"/>
              <a:gd name="textAreaRight" fmla="*/ 1145880 w 1145520"/>
              <a:gd name="textAreaTop" fmla="*/ 0 h 1189440"/>
              <a:gd name="textAreaBottom" fmla="*/ 1189800 h 1189440"/>
            </a:gdLst>
            <a:ahLst/>
            <a:rect l="textAreaLeft" t="textAreaTop" r="textAreaRight" b="textAreaBottom"/>
            <a:pathLst>
              <a:path w="23597" h="24498">
                <a:moveTo>
                  <a:pt x="617" y="2"/>
                </a:moveTo>
                <a:cubicBezTo>
                  <a:pt x="468" y="2"/>
                  <a:pt x="323" y="60"/>
                  <a:pt x="213" y="169"/>
                </a:cubicBezTo>
                <a:cubicBezTo>
                  <a:pt x="50" y="332"/>
                  <a:pt x="1" y="578"/>
                  <a:pt x="89" y="791"/>
                </a:cubicBezTo>
                <a:cubicBezTo>
                  <a:pt x="178" y="1004"/>
                  <a:pt x="386" y="1144"/>
                  <a:pt x="617" y="1144"/>
                </a:cubicBezTo>
                <a:cubicBezTo>
                  <a:pt x="931" y="1144"/>
                  <a:pt x="1187" y="888"/>
                  <a:pt x="1187" y="574"/>
                </a:cubicBezTo>
                <a:cubicBezTo>
                  <a:pt x="1187" y="342"/>
                  <a:pt x="1048" y="134"/>
                  <a:pt x="835" y="46"/>
                </a:cubicBezTo>
                <a:cubicBezTo>
                  <a:pt x="765" y="17"/>
                  <a:pt x="690" y="2"/>
                  <a:pt x="617" y="2"/>
                </a:cubicBezTo>
                <a:close/>
                <a:moveTo>
                  <a:pt x="3819" y="1"/>
                </a:moveTo>
                <a:cubicBezTo>
                  <a:pt x="3670" y="1"/>
                  <a:pt x="3524" y="59"/>
                  <a:pt x="3415" y="169"/>
                </a:cubicBezTo>
                <a:cubicBezTo>
                  <a:pt x="3251" y="332"/>
                  <a:pt x="3202" y="578"/>
                  <a:pt x="3291" y="791"/>
                </a:cubicBezTo>
                <a:cubicBezTo>
                  <a:pt x="3379" y="1004"/>
                  <a:pt x="3588" y="1144"/>
                  <a:pt x="3818" y="1144"/>
                </a:cubicBezTo>
                <a:cubicBezTo>
                  <a:pt x="4133" y="1143"/>
                  <a:pt x="4389" y="888"/>
                  <a:pt x="4389" y="574"/>
                </a:cubicBezTo>
                <a:cubicBezTo>
                  <a:pt x="4389" y="342"/>
                  <a:pt x="4250" y="134"/>
                  <a:pt x="4037" y="45"/>
                </a:cubicBezTo>
                <a:cubicBezTo>
                  <a:pt x="3966" y="16"/>
                  <a:pt x="3892" y="1"/>
                  <a:pt x="3819" y="1"/>
                </a:cubicBezTo>
                <a:close/>
                <a:moveTo>
                  <a:pt x="7018" y="1"/>
                </a:moveTo>
                <a:cubicBezTo>
                  <a:pt x="6870" y="1"/>
                  <a:pt x="6725" y="59"/>
                  <a:pt x="6615" y="168"/>
                </a:cubicBezTo>
                <a:cubicBezTo>
                  <a:pt x="6452" y="331"/>
                  <a:pt x="6402" y="577"/>
                  <a:pt x="6491" y="791"/>
                </a:cubicBezTo>
                <a:cubicBezTo>
                  <a:pt x="6579" y="1004"/>
                  <a:pt x="6787" y="1143"/>
                  <a:pt x="7019" y="1144"/>
                </a:cubicBezTo>
                <a:cubicBezTo>
                  <a:pt x="7334" y="1143"/>
                  <a:pt x="7589" y="888"/>
                  <a:pt x="7590" y="574"/>
                </a:cubicBezTo>
                <a:cubicBezTo>
                  <a:pt x="7590" y="342"/>
                  <a:pt x="7452" y="134"/>
                  <a:pt x="7238" y="45"/>
                </a:cubicBezTo>
                <a:cubicBezTo>
                  <a:pt x="7167" y="15"/>
                  <a:pt x="7092" y="1"/>
                  <a:pt x="7018" y="1"/>
                </a:cubicBezTo>
                <a:close/>
                <a:moveTo>
                  <a:pt x="10221" y="2"/>
                </a:moveTo>
                <a:cubicBezTo>
                  <a:pt x="10072" y="2"/>
                  <a:pt x="9926" y="60"/>
                  <a:pt x="9817" y="169"/>
                </a:cubicBezTo>
                <a:cubicBezTo>
                  <a:pt x="9654" y="332"/>
                  <a:pt x="9605" y="578"/>
                  <a:pt x="9693" y="791"/>
                </a:cubicBezTo>
                <a:cubicBezTo>
                  <a:pt x="9782" y="1005"/>
                  <a:pt x="9990" y="1144"/>
                  <a:pt x="10221" y="1144"/>
                </a:cubicBezTo>
                <a:cubicBezTo>
                  <a:pt x="10535" y="1143"/>
                  <a:pt x="10791" y="887"/>
                  <a:pt x="10791" y="574"/>
                </a:cubicBezTo>
                <a:cubicBezTo>
                  <a:pt x="10791" y="342"/>
                  <a:pt x="10652" y="134"/>
                  <a:pt x="10439" y="46"/>
                </a:cubicBezTo>
                <a:cubicBezTo>
                  <a:pt x="10369" y="16"/>
                  <a:pt x="10294" y="2"/>
                  <a:pt x="10221" y="2"/>
                </a:cubicBezTo>
                <a:close/>
                <a:moveTo>
                  <a:pt x="13423" y="2"/>
                </a:moveTo>
                <a:cubicBezTo>
                  <a:pt x="13274" y="2"/>
                  <a:pt x="13128" y="60"/>
                  <a:pt x="13019" y="169"/>
                </a:cubicBezTo>
                <a:cubicBezTo>
                  <a:pt x="12855" y="332"/>
                  <a:pt x="12807" y="578"/>
                  <a:pt x="12894" y="791"/>
                </a:cubicBezTo>
                <a:cubicBezTo>
                  <a:pt x="12982" y="1004"/>
                  <a:pt x="13191" y="1143"/>
                  <a:pt x="13421" y="1144"/>
                </a:cubicBezTo>
                <a:cubicBezTo>
                  <a:pt x="13736" y="1143"/>
                  <a:pt x="13992" y="888"/>
                  <a:pt x="13993" y="574"/>
                </a:cubicBezTo>
                <a:cubicBezTo>
                  <a:pt x="13993" y="343"/>
                  <a:pt x="13854" y="134"/>
                  <a:pt x="13641" y="46"/>
                </a:cubicBezTo>
                <a:cubicBezTo>
                  <a:pt x="13570" y="17"/>
                  <a:pt x="13496" y="2"/>
                  <a:pt x="13423" y="2"/>
                </a:cubicBezTo>
                <a:close/>
                <a:moveTo>
                  <a:pt x="16623" y="1"/>
                </a:moveTo>
                <a:cubicBezTo>
                  <a:pt x="16475" y="1"/>
                  <a:pt x="16329" y="59"/>
                  <a:pt x="16219" y="168"/>
                </a:cubicBezTo>
                <a:cubicBezTo>
                  <a:pt x="16056" y="331"/>
                  <a:pt x="16007" y="577"/>
                  <a:pt x="16095" y="791"/>
                </a:cubicBezTo>
                <a:cubicBezTo>
                  <a:pt x="16184" y="1004"/>
                  <a:pt x="16392" y="1143"/>
                  <a:pt x="16623" y="1144"/>
                </a:cubicBezTo>
                <a:cubicBezTo>
                  <a:pt x="16939" y="1143"/>
                  <a:pt x="17193" y="888"/>
                  <a:pt x="17194" y="574"/>
                </a:cubicBezTo>
                <a:cubicBezTo>
                  <a:pt x="17194" y="342"/>
                  <a:pt x="17056" y="134"/>
                  <a:pt x="16842" y="45"/>
                </a:cubicBezTo>
                <a:cubicBezTo>
                  <a:pt x="16772" y="15"/>
                  <a:pt x="16697" y="1"/>
                  <a:pt x="16623" y="1"/>
                </a:cubicBezTo>
                <a:close/>
                <a:moveTo>
                  <a:pt x="19826" y="1"/>
                </a:moveTo>
                <a:cubicBezTo>
                  <a:pt x="19677" y="1"/>
                  <a:pt x="19530" y="59"/>
                  <a:pt x="19421" y="168"/>
                </a:cubicBezTo>
                <a:cubicBezTo>
                  <a:pt x="19257" y="331"/>
                  <a:pt x="19209" y="577"/>
                  <a:pt x="19297" y="791"/>
                </a:cubicBezTo>
                <a:cubicBezTo>
                  <a:pt x="19385" y="1004"/>
                  <a:pt x="19594" y="1143"/>
                  <a:pt x="19825" y="1144"/>
                </a:cubicBezTo>
                <a:cubicBezTo>
                  <a:pt x="20139" y="1143"/>
                  <a:pt x="20395" y="888"/>
                  <a:pt x="20396" y="574"/>
                </a:cubicBezTo>
                <a:cubicBezTo>
                  <a:pt x="20396" y="342"/>
                  <a:pt x="20257" y="134"/>
                  <a:pt x="20044" y="45"/>
                </a:cubicBezTo>
                <a:cubicBezTo>
                  <a:pt x="19974" y="16"/>
                  <a:pt x="19899" y="1"/>
                  <a:pt x="19826" y="1"/>
                </a:cubicBezTo>
                <a:close/>
                <a:moveTo>
                  <a:pt x="23026" y="2"/>
                </a:moveTo>
                <a:cubicBezTo>
                  <a:pt x="22878" y="2"/>
                  <a:pt x="22731" y="60"/>
                  <a:pt x="22623" y="169"/>
                </a:cubicBezTo>
                <a:cubicBezTo>
                  <a:pt x="22459" y="332"/>
                  <a:pt x="22410" y="578"/>
                  <a:pt x="22498" y="791"/>
                </a:cubicBezTo>
                <a:cubicBezTo>
                  <a:pt x="22587" y="1005"/>
                  <a:pt x="22796" y="1144"/>
                  <a:pt x="23026" y="1144"/>
                </a:cubicBezTo>
                <a:cubicBezTo>
                  <a:pt x="23341" y="1143"/>
                  <a:pt x="23596" y="887"/>
                  <a:pt x="23597" y="574"/>
                </a:cubicBezTo>
                <a:cubicBezTo>
                  <a:pt x="23597" y="342"/>
                  <a:pt x="23458" y="134"/>
                  <a:pt x="23245" y="46"/>
                </a:cubicBezTo>
                <a:cubicBezTo>
                  <a:pt x="23174" y="16"/>
                  <a:pt x="23100" y="2"/>
                  <a:pt x="23026" y="2"/>
                </a:cubicBezTo>
                <a:close/>
                <a:moveTo>
                  <a:pt x="617" y="2922"/>
                </a:moveTo>
                <a:cubicBezTo>
                  <a:pt x="469" y="2922"/>
                  <a:pt x="323" y="2980"/>
                  <a:pt x="213" y="3089"/>
                </a:cubicBezTo>
                <a:cubicBezTo>
                  <a:pt x="50" y="3252"/>
                  <a:pt x="1" y="3498"/>
                  <a:pt x="89" y="3711"/>
                </a:cubicBezTo>
                <a:cubicBezTo>
                  <a:pt x="178" y="3924"/>
                  <a:pt x="386" y="4063"/>
                  <a:pt x="617" y="4063"/>
                </a:cubicBezTo>
                <a:cubicBezTo>
                  <a:pt x="931" y="4063"/>
                  <a:pt x="1187" y="3807"/>
                  <a:pt x="1187" y="3493"/>
                </a:cubicBezTo>
                <a:cubicBezTo>
                  <a:pt x="1187" y="3262"/>
                  <a:pt x="1048" y="3054"/>
                  <a:pt x="835" y="2965"/>
                </a:cubicBezTo>
                <a:cubicBezTo>
                  <a:pt x="765" y="2936"/>
                  <a:pt x="691" y="2922"/>
                  <a:pt x="617" y="2922"/>
                </a:cubicBezTo>
                <a:close/>
                <a:moveTo>
                  <a:pt x="3817" y="2921"/>
                </a:moveTo>
                <a:cubicBezTo>
                  <a:pt x="3669" y="2921"/>
                  <a:pt x="3523" y="2979"/>
                  <a:pt x="3414" y="3088"/>
                </a:cubicBezTo>
                <a:cubicBezTo>
                  <a:pt x="3251" y="3252"/>
                  <a:pt x="3202" y="3498"/>
                  <a:pt x="3291" y="3711"/>
                </a:cubicBezTo>
                <a:cubicBezTo>
                  <a:pt x="3380" y="3924"/>
                  <a:pt x="3588" y="4063"/>
                  <a:pt x="3818" y="4063"/>
                </a:cubicBezTo>
                <a:cubicBezTo>
                  <a:pt x="4133" y="4062"/>
                  <a:pt x="4388" y="3807"/>
                  <a:pt x="4389" y="3493"/>
                </a:cubicBezTo>
                <a:cubicBezTo>
                  <a:pt x="4389" y="3261"/>
                  <a:pt x="4250" y="3053"/>
                  <a:pt x="4037" y="2965"/>
                </a:cubicBezTo>
                <a:cubicBezTo>
                  <a:pt x="3966" y="2935"/>
                  <a:pt x="3891" y="2921"/>
                  <a:pt x="3817" y="2921"/>
                </a:cubicBezTo>
                <a:close/>
                <a:moveTo>
                  <a:pt x="7020" y="2920"/>
                </a:moveTo>
                <a:cubicBezTo>
                  <a:pt x="6871" y="2920"/>
                  <a:pt x="6725" y="2978"/>
                  <a:pt x="6615" y="3088"/>
                </a:cubicBezTo>
                <a:cubicBezTo>
                  <a:pt x="6452" y="3250"/>
                  <a:pt x="6402" y="3497"/>
                  <a:pt x="6491" y="3710"/>
                </a:cubicBezTo>
                <a:cubicBezTo>
                  <a:pt x="6579" y="3923"/>
                  <a:pt x="6787" y="4063"/>
                  <a:pt x="7019" y="4063"/>
                </a:cubicBezTo>
                <a:cubicBezTo>
                  <a:pt x="7334" y="4063"/>
                  <a:pt x="7589" y="3807"/>
                  <a:pt x="7590" y="3493"/>
                </a:cubicBezTo>
                <a:cubicBezTo>
                  <a:pt x="7590" y="3261"/>
                  <a:pt x="7451" y="3053"/>
                  <a:pt x="7238" y="2964"/>
                </a:cubicBezTo>
                <a:cubicBezTo>
                  <a:pt x="7167" y="2935"/>
                  <a:pt x="7093" y="2920"/>
                  <a:pt x="7020" y="2920"/>
                </a:cubicBezTo>
                <a:close/>
                <a:moveTo>
                  <a:pt x="10221" y="2922"/>
                </a:moveTo>
                <a:cubicBezTo>
                  <a:pt x="10072" y="2922"/>
                  <a:pt x="9926" y="2980"/>
                  <a:pt x="9817" y="3089"/>
                </a:cubicBezTo>
                <a:cubicBezTo>
                  <a:pt x="9654" y="3253"/>
                  <a:pt x="9605" y="3498"/>
                  <a:pt x="9694" y="3711"/>
                </a:cubicBezTo>
                <a:cubicBezTo>
                  <a:pt x="9782" y="3924"/>
                  <a:pt x="9990" y="4063"/>
                  <a:pt x="10221" y="4063"/>
                </a:cubicBezTo>
                <a:cubicBezTo>
                  <a:pt x="10535" y="4062"/>
                  <a:pt x="10790" y="3807"/>
                  <a:pt x="10791" y="3493"/>
                </a:cubicBezTo>
                <a:cubicBezTo>
                  <a:pt x="10791" y="3261"/>
                  <a:pt x="10652" y="3053"/>
                  <a:pt x="10439" y="2965"/>
                </a:cubicBezTo>
                <a:cubicBezTo>
                  <a:pt x="10369" y="2936"/>
                  <a:pt x="10295" y="2922"/>
                  <a:pt x="10221" y="2922"/>
                </a:cubicBezTo>
                <a:close/>
                <a:moveTo>
                  <a:pt x="13422" y="2922"/>
                </a:moveTo>
                <a:cubicBezTo>
                  <a:pt x="13273" y="2922"/>
                  <a:pt x="13127" y="2980"/>
                  <a:pt x="13019" y="3089"/>
                </a:cubicBezTo>
                <a:cubicBezTo>
                  <a:pt x="12855" y="3252"/>
                  <a:pt x="12807" y="3497"/>
                  <a:pt x="12894" y="3710"/>
                </a:cubicBezTo>
                <a:cubicBezTo>
                  <a:pt x="12982" y="3923"/>
                  <a:pt x="13191" y="4063"/>
                  <a:pt x="13421" y="4063"/>
                </a:cubicBezTo>
                <a:cubicBezTo>
                  <a:pt x="13736" y="4062"/>
                  <a:pt x="13992" y="3807"/>
                  <a:pt x="13993" y="3493"/>
                </a:cubicBezTo>
                <a:cubicBezTo>
                  <a:pt x="13993" y="3262"/>
                  <a:pt x="13853" y="3054"/>
                  <a:pt x="13640" y="2965"/>
                </a:cubicBezTo>
                <a:cubicBezTo>
                  <a:pt x="13569" y="2936"/>
                  <a:pt x="13495" y="2922"/>
                  <a:pt x="13422" y="2922"/>
                </a:cubicBezTo>
                <a:close/>
                <a:moveTo>
                  <a:pt x="16624" y="2920"/>
                </a:moveTo>
                <a:cubicBezTo>
                  <a:pt x="16475" y="2920"/>
                  <a:pt x="16329" y="2978"/>
                  <a:pt x="16219" y="3088"/>
                </a:cubicBezTo>
                <a:cubicBezTo>
                  <a:pt x="16056" y="3250"/>
                  <a:pt x="16007" y="3497"/>
                  <a:pt x="16095" y="3710"/>
                </a:cubicBezTo>
                <a:cubicBezTo>
                  <a:pt x="16184" y="3923"/>
                  <a:pt x="16392" y="4063"/>
                  <a:pt x="16623" y="4063"/>
                </a:cubicBezTo>
                <a:cubicBezTo>
                  <a:pt x="16938" y="4063"/>
                  <a:pt x="17193" y="3807"/>
                  <a:pt x="17194" y="3493"/>
                </a:cubicBezTo>
                <a:cubicBezTo>
                  <a:pt x="17194" y="3261"/>
                  <a:pt x="17056" y="3053"/>
                  <a:pt x="16842" y="2964"/>
                </a:cubicBezTo>
                <a:cubicBezTo>
                  <a:pt x="16772" y="2935"/>
                  <a:pt x="16698" y="2920"/>
                  <a:pt x="16624" y="2920"/>
                </a:cubicBezTo>
                <a:close/>
                <a:moveTo>
                  <a:pt x="19825" y="2920"/>
                </a:moveTo>
                <a:cubicBezTo>
                  <a:pt x="19677" y="2920"/>
                  <a:pt x="19530" y="2978"/>
                  <a:pt x="19421" y="3088"/>
                </a:cubicBezTo>
                <a:cubicBezTo>
                  <a:pt x="19257" y="3252"/>
                  <a:pt x="19209" y="3497"/>
                  <a:pt x="19297" y="3710"/>
                </a:cubicBezTo>
                <a:cubicBezTo>
                  <a:pt x="19386" y="3923"/>
                  <a:pt x="19594" y="4063"/>
                  <a:pt x="19825" y="4063"/>
                </a:cubicBezTo>
                <a:cubicBezTo>
                  <a:pt x="20139" y="4063"/>
                  <a:pt x="20395" y="3807"/>
                  <a:pt x="20396" y="3493"/>
                </a:cubicBezTo>
                <a:cubicBezTo>
                  <a:pt x="20396" y="3261"/>
                  <a:pt x="20257" y="3053"/>
                  <a:pt x="20043" y="2964"/>
                </a:cubicBezTo>
                <a:cubicBezTo>
                  <a:pt x="19973" y="2935"/>
                  <a:pt x="19899" y="2920"/>
                  <a:pt x="19825" y="2920"/>
                </a:cubicBezTo>
                <a:close/>
                <a:moveTo>
                  <a:pt x="23026" y="2922"/>
                </a:moveTo>
                <a:cubicBezTo>
                  <a:pt x="22877" y="2922"/>
                  <a:pt x="22731" y="2980"/>
                  <a:pt x="22622" y="3089"/>
                </a:cubicBezTo>
                <a:cubicBezTo>
                  <a:pt x="22459" y="3253"/>
                  <a:pt x="22410" y="3498"/>
                  <a:pt x="22498" y="3711"/>
                </a:cubicBezTo>
                <a:cubicBezTo>
                  <a:pt x="22587" y="3924"/>
                  <a:pt x="22796" y="4063"/>
                  <a:pt x="23026" y="4063"/>
                </a:cubicBezTo>
                <a:cubicBezTo>
                  <a:pt x="23341" y="4062"/>
                  <a:pt x="23596" y="3807"/>
                  <a:pt x="23597" y="3493"/>
                </a:cubicBezTo>
                <a:cubicBezTo>
                  <a:pt x="23597" y="3261"/>
                  <a:pt x="23457" y="3053"/>
                  <a:pt x="23244" y="2965"/>
                </a:cubicBezTo>
                <a:cubicBezTo>
                  <a:pt x="23173" y="2936"/>
                  <a:pt x="23099" y="2922"/>
                  <a:pt x="23026" y="2922"/>
                </a:cubicBezTo>
                <a:close/>
                <a:moveTo>
                  <a:pt x="617" y="5841"/>
                </a:moveTo>
                <a:cubicBezTo>
                  <a:pt x="468" y="5841"/>
                  <a:pt x="323" y="5898"/>
                  <a:pt x="213" y="6007"/>
                </a:cubicBezTo>
                <a:cubicBezTo>
                  <a:pt x="50" y="6171"/>
                  <a:pt x="1" y="6416"/>
                  <a:pt x="89" y="6629"/>
                </a:cubicBezTo>
                <a:cubicBezTo>
                  <a:pt x="178" y="6842"/>
                  <a:pt x="386" y="6982"/>
                  <a:pt x="617" y="6982"/>
                </a:cubicBezTo>
                <a:cubicBezTo>
                  <a:pt x="931" y="6982"/>
                  <a:pt x="1187" y="6726"/>
                  <a:pt x="1187" y="6412"/>
                </a:cubicBezTo>
                <a:cubicBezTo>
                  <a:pt x="1187" y="6181"/>
                  <a:pt x="1048" y="5972"/>
                  <a:pt x="835" y="5884"/>
                </a:cubicBezTo>
                <a:cubicBezTo>
                  <a:pt x="765" y="5855"/>
                  <a:pt x="690" y="5841"/>
                  <a:pt x="617" y="5841"/>
                </a:cubicBezTo>
                <a:close/>
                <a:moveTo>
                  <a:pt x="3819" y="5840"/>
                </a:moveTo>
                <a:cubicBezTo>
                  <a:pt x="3670" y="5840"/>
                  <a:pt x="3523" y="5898"/>
                  <a:pt x="3414" y="6007"/>
                </a:cubicBezTo>
                <a:cubicBezTo>
                  <a:pt x="3251" y="6171"/>
                  <a:pt x="3202" y="6416"/>
                  <a:pt x="3291" y="6629"/>
                </a:cubicBezTo>
                <a:cubicBezTo>
                  <a:pt x="3379" y="6842"/>
                  <a:pt x="3588" y="6982"/>
                  <a:pt x="3818" y="6982"/>
                </a:cubicBezTo>
                <a:cubicBezTo>
                  <a:pt x="4133" y="6981"/>
                  <a:pt x="4389" y="6726"/>
                  <a:pt x="4389" y="6412"/>
                </a:cubicBezTo>
                <a:lnTo>
                  <a:pt x="4389" y="6411"/>
                </a:lnTo>
                <a:cubicBezTo>
                  <a:pt x="4389" y="6180"/>
                  <a:pt x="4250" y="5972"/>
                  <a:pt x="4037" y="5883"/>
                </a:cubicBezTo>
                <a:cubicBezTo>
                  <a:pt x="3966" y="5854"/>
                  <a:pt x="3892" y="5840"/>
                  <a:pt x="3819" y="5840"/>
                </a:cubicBezTo>
                <a:close/>
                <a:moveTo>
                  <a:pt x="7018" y="5839"/>
                </a:moveTo>
                <a:cubicBezTo>
                  <a:pt x="6870" y="5839"/>
                  <a:pt x="6725" y="5897"/>
                  <a:pt x="6615" y="6006"/>
                </a:cubicBezTo>
                <a:cubicBezTo>
                  <a:pt x="6452" y="6170"/>
                  <a:pt x="6402" y="6415"/>
                  <a:pt x="6491" y="6629"/>
                </a:cubicBezTo>
                <a:cubicBezTo>
                  <a:pt x="6579" y="6842"/>
                  <a:pt x="6787" y="6981"/>
                  <a:pt x="7019" y="6982"/>
                </a:cubicBezTo>
                <a:cubicBezTo>
                  <a:pt x="7334" y="6981"/>
                  <a:pt x="7589" y="6726"/>
                  <a:pt x="7590" y="6412"/>
                </a:cubicBezTo>
                <a:lnTo>
                  <a:pt x="7590" y="6411"/>
                </a:lnTo>
                <a:cubicBezTo>
                  <a:pt x="7590" y="6180"/>
                  <a:pt x="7451" y="5972"/>
                  <a:pt x="7238" y="5883"/>
                </a:cubicBezTo>
                <a:cubicBezTo>
                  <a:pt x="7167" y="5853"/>
                  <a:pt x="7092" y="5839"/>
                  <a:pt x="7018" y="5839"/>
                </a:cubicBezTo>
                <a:close/>
                <a:moveTo>
                  <a:pt x="10221" y="5840"/>
                </a:moveTo>
                <a:cubicBezTo>
                  <a:pt x="10072" y="5840"/>
                  <a:pt x="9926" y="5898"/>
                  <a:pt x="9817" y="6007"/>
                </a:cubicBezTo>
                <a:cubicBezTo>
                  <a:pt x="9654" y="6171"/>
                  <a:pt x="9605" y="6417"/>
                  <a:pt x="9694" y="6630"/>
                </a:cubicBezTo>
                <a:cubicBezTo>
                  <a:pt x="9782" y="6843"/>
                  <a:pt x="9990" y="6982"/>
                  <a:pt x="10221" y="6982"/>
                </a:cubicBezTo>
                <a:cubicBezTo>
                  <a:pt x="10535" y="6981"/>
                  <a:pt x="10791" y="6726"/>
                  <a:pt x="10791" y="6412"/>
                </a:cubicBezTo>
                <a:lnTo>
                  <a:pt x="10791" y="6411"/>
                </a:lnTo>
                <a:cubicBezTo>
                  <a:pt x="10791" y="6180"/>
                  <a:pt x="10652" y="5972"/>
                  <a:pt x="10439" y="5884"/>
                </a:cubicBezTo>
                <a:cubicBezTo>
                  <a:pt x="10369" y="5854"/>
                  <a:pt x="10294" y="5840"/>
                  <a:pt x="10221" y="5840"/>
                </a:cubicBezTo>
                <a:close/>
                <a:moveTo>
                  <a:pt x="13422" y="5841"/>
                </a:moveTo>
                <a:cubicBezTo>
                  <a:pt x="13273" y="5841"/>
                  <a:pt x="13127" y="5898"/>
                  <a:pt x="13019" y="6007"/>
                </a:cubicBezTo>
                <a:cubicBezTo>
                  <a:pt x="12855" y="6171"/>
                  <a:pt x="12807" y="6416"/>
                  <a:pt x="12894" y="6629"/>
                </a:cubicBezTo>
                <a:cubicBezTo>
                  <a:pt x="12982" y="6842"/>
                  <a:pt x="13191" y="6981"/>
                  <a:pt x="13421" y="6982"/>
                </a:cubicBezTo>
                <a:cubicBezTo>
                  <a:pt x="13736" y="6981"/>
                  <a:pt x="13992" y="6726"/>
                  <a:pt x="13993" y="6412"/>
                </a:cubicBezTo>
                <a:lnTo>
                  <a:pt x="13993" y="6411"/>
                </a:lnTo>
                <a:cubicBezTo>
                  <a:pt x="13993" y="6180"/>
                  <a:pt x="13853" y="5972"/>
                  <a:pt x="13640" y="5884"/>
                </a:cubicBezTo>
                <a:cubicBezTo>
                  <a:pt x="13569" y="5855"/>
                  <a:pt x="13495" y="5841"/>
                  <a:pt x="13422" y="5841"/>
                </a:cubicBezTo>
                <a:close/>
                <a:moveTo>
                  <a:pt x="16623" y="5839"/>
                </a:moveTo>
                <a:cubicBezTo>
                  <a:pt x="16475" y="5839"/>
                  <a:pt x="16329" y="5897"/>
                  <a:pt x="16219" y="6006"/>
                </a:cubicBezTo>
                <a:cubicBezTo>
                  <a:pt x="16056" y="6170"/>
                  <a:pt x="16007" y="6415"/>
                  <a:pt x="16095" y="6629"/>
                </a:cubicBezTo>
                <a:cubicBezTo>
                  <a:pt x="16184" y="6842"/>
                  <a:pt x="16392" y="6981"/>
                  <a:pt x="16623" y="6982"/>
                </a:cubicBezTo>
                <a:cubicBezTo>
                  <a:pt x="16938" y="6981"/>
                  <a:pt x="17193" y="6726"/>
                  <a:pt x="17194" y="6412"/>
                </a:cubicBezTo>
                <a:lnTo>
                  <a:pt x="17194" y="6411"/>
                </a:lnTo>
                <a:cubicBezTo>
                  <a:pt x="17194" y="6180"/>
                  <a:pt x="17056" y="5972"/>
                  <a:pt x="16842" y="5883"/>
                </a:cubicBezTo>
                <a:cubicBezTo>
                  <a:pt x="16772" y="5853"/>
                  <a:pt x="16697" y="5839"/>
                  <a:pt x="16623" y="5839"/>
                </a:cubicBezTo>
                <a:close/>
                <a:moveTo>
                  <a:pt x="19825" y="5840"/>
                </a:moveTo>
                <a:cubicBezTo>
                  <a:pt x="19676" y="5840"/>
                  <a:pt x="19530" y="5897"/>
                  <a:pt x="19421" y="6006"/>
                </a:cubicBezTo>
                <a:cubicBezTo>
                  <a:pt x="19257" y="6170"/>
                  <a:pt x="19209" y="6415"/>
                  <a:pt x="19297" y="6629"/>
                </a:cubicBezTo>
                <a:cubicBezTo>
                  <a:pt x="19385" y="6842"/>
                  <a:pt x="19594" y="6981"/>
                  <a:pt x="19825" y="6982"/>
                </a:cubicBezTo>
                <a:cubicBezTo>
                  <a:pt x="20139" y="6981"/>
                  <a:pt x="20395" y="6726"/>
                  <a:pt x="20396" y="6412"/>
                </a:cubicBezTo>
                <a:lnTo>
                  <a:pt x="20396" y="6411"/>
                </a:lnTo>
                <a:cubicBezTo>
                  <a:pt x="20396" y="6180"/>
                  <a:pt x="20257" y="5972"/>
                  <a:pt x="20044" y="5883"/>
                </a:cubicBezTo>
                <a:cubicBezTo>
                  <a:pt x="19973" y="5854"/>
                  <a:pt x="19899" y="5840"/>
                  <a:pt x="19825" y="5840"/>
                </a:cubicBezTo>
                <a:close/>
                <a:moveTo>
                  <a:pt x="23025" y="5840"/>
                </a:moveTo>
                <a:cubicBezTo>
                  <a:pt x="22877" y="5840"/>
                  <a:pt x="22731" y="5898"/>
                  <a:pt x="22622" y="6007"/>
                </a:cubicBezTo>
                <a:cubicBezTo>
                  <a:pt x="22459" y="6171"/>
                  <a:pt x="22410" y="6417"/>
                  <a:pt x="22498" y="6630"/>
                </a:cubicBezTo>
                <a:cubicBezTo>
                  <a:pt x="22587" y="6843"/>
                  <a:pt x="22796" y="6982"/>
                  <a:pt x="23026" y="6982"/>
                </a:cubicBezTo>
                <a:cubicBezTo>
                  <a:pt x="23341" y="6981"/>
                  <a:pt x="23596" y="6726"/>
                  <a:pt x="23597" y="6412"/>
                </a:cubicBezTo>
                <a:lnTo>
                  <a:pt x="23597" y="6411"/>
                </a:lnTo>
                <a:cubicBezTo>
                  <a:pt x="23597" y="6180"/>
                  <a:pt x="23458" y="5972"/>
                  <a:pt x="23244" y="5884"/>
                </a:cubicBezTo>
                <a:cubicBezTo>
                  <a:pt x="23173" y="5854"/>
                  <a:pt x="23099" y="5840"/>
                  <a:pt x="23025" y="5840"/>
                </a:cubicBezTo>
                <a:close/>
                <a:moveTo>
                  <a:pt x="617" y="8760"/>
                </a:moveTo>
                <a:cubicBezTo>
                  <a:pt x="468" y="8760"/>
                  <a:pt x="322" y="8818"/>
                  <a:pt x="213" y="8927"/>
                </a:cubicBezTo>
                <a:cubicBezTo>
                  <a:pt x="50" y="9091"/>
                  <a:pt x="1" y="9336"/>
                  <a:pt x="89" y="9549"/>
                </a:cubicBezTo>
                <a:cubicBezTo>
                  <a:pt x="178" y="9762"/>
                  <a:pt x="386" y="9901"/>
                  <a:pt x="617" y="9901"/>
                </a:cubicBezTo>
                <a:cubicBezTo>
                  <a:pt x="931" y="9901"/>
                  <a:pt x="1187" y="9646"/>
                  <a:pt x="1187" y="9330"/>
                </a:cubicBezTo>
                <a:cubicBezTo>
                  <a:pt x="1187" y="9099"/>
                  <a:pt x="1048" y="8891"/>
                  <a:pt x="835" y="8803"/>
                </a:cubicBezTo>
                <a:cubicBezTo>
                  <a:pt x="765" y="8774"/>
                  <a:pt x="691" y="8760"/>
                  <a:pt x="617" y="8760"/>
                </a:cubicBezTo>
                <a:close/>
                <a:moveTo>
                  <a:pt x="3819" y="8759"/>
                </a:moveTo>
                <a:cubicBezTo>
                  <a:pt x="3670" y="8759"/>
                  <a:pt x="3523" y="8817"/>
                  <a:pt x="3414" y="8927"/>
                </a:cubicBezTo>
                <a:cubicBezTo>
                  <a:pt x="3251" y="9090"/>
                  <a:pt x="3202" y="9336"/>
                  <a:pt x="3291" y="9549"/>
                </a:cubicBezTo>
                <a:cubicBezTo>
                  <a:pt x="3380" y="9762"/>
                  <a:pt x="3588" y="9901"/>
                  <a:pt x="3818" y="9901"/>
                </a:cubicBezTo>
                <a:cubicBezTo>
                  <a:pt x="4133" y="9901"/>
                  <a:pt x="4389" y="9646"/>
                  <a:pt x="4389" y="9330"/>
                </a:cubicBezTo>
                <a:cubicBezTo>
                  <a:pt x="4389" y="9099"/>
                  <a:pt x="4249" y="8891"/>
                  <a:pt x="4036" y="8802"/>
                </a:cubicBezTo>
                <a:cubicBezTo>
                  <a:pt x="3966" y="8773"/>
                  <a:pt x="3892" y="8759"/>
                  <a:pt x="3819" y="8759"/>
                </a:cubicBezTo>
                <a:close/>
                <a:moveTo>
                  <a:pt x="7019" y="8759"/>
                </a:moveTo>
                <a:cubicBezTo>
                  <a:pt x="6870" y="8759"/>
                  <a:pt x="6724" y="8817"/>
                  <a:pt x="6614" y="8926"/>
                </a:cubicBezTo>
                <a:cubicBezTo>
                  <a:pt x="6452" y="9090"/>
                  <a:pt x="6402" y="9335"/>
                  <a:pt x="6491" y="9548"/>
                </a:cubicBezTo>
                <a:cubicBezTo>
                  <a:pt x="6579" y="9761"/>
                  <a:pt x="6787" y="9901"/>
                  <a:pt x="7019" y="9901"/>
                </a:cubicBezTo>
                <a:cubicBezTo>
                  <a:pt x="7334" y="9901"/>
                  <a:pt x="7589" y="9646"/>
                  <a:pt x="7590" y="9330"/>
                </a:cubicBezTo>
                <a:cubicBezTo>
                  <a:pt x="7589" y="9099"/>
                  <a:pt x="7451" y="8890"/>
                  <a:pt x="7238" y="8802"/>
                </a:cubicBezTo>
                <a:cubicBezTo>
                  <a:pt x="7167" y="8773"/>
                  <a:pt x="7093" y="8759"/>
                  <a:pt x="7019" y="8759"/>
                </a:cubicBezTo>
                <a:close/>
                <a:moveTo>
                  <a:pt x="10220" y="8760"/>
                </a:moveTo>
                <a:cubicBezTo>
                  <a:pt x="10072" y="8760"/>
                  <a:pt x="9925" y="8818"/>
                  <a:pt x="9816" y="8927"/>
                </a:cubicBezTo>
                <a:cubicBezTo>
                  <a:pt x="9654" y="9091"/>
                  <a:pt x="9605" y="9336"/>
                  <a:pt x="9694" y="9549"/>
                </a:cubicBezTo>
                <a:cubicBezTo>
                  <a:pt x="9782" y="9762"/>
                  <a:pt x="9990" y="9901"/>
                  <a:pt x="10221" y="9901"/>
                </a:cubicBezTo>
                <a:cubicBezTo>
                  <a:pt x="10536" y="9900"/>
                  <a:pt x="10791" y="9646"/>
                  <a:pt x="10791" y="9330"/>
                </a:cubicBezTo>
                <a:cubicBezTo>
                  <a:pt x="10791" y="9099"/>
                  <a:pt x="10651" y="8891"/>
                  <a:pt x="10438" y="8803"/>
                </a:cubicBezTo>
                <a:cubicBezTo>
                  <a:pt x="10368" y="8774"/>
                  <a:pt x="10294" y="8760"/>
                  <a:pt x="10220" y="8760"/>
                </a:cubicBezTo>
                <a:close/>
                <a:moveTo>
                  <a:pt x="13422" y="8760"/>
                </a:moveTo>
                <a:cubicBezTo>
                  <a:pt x="13273" y="8760"/>
                  <a:pt x="13127" y="8818"/>
                  <a:pt x="13018" y="8927"/>
                </a:cubicBezTo>
                <a:cubicBezTo>
                  <a:pt x="12855" y="9091"/>
                  <a:pt x="12807" y="9336"/>
                  <a:pt x="12894" y="9548"/>
                </a:cubicBezTo>
                <a:cubicBezTo>
                  <a:pt x="12982" y="9761"/>
                  <a:pt x="13191" y="9901"/>
                  <a:pt x="13421" y="9901"/>
                </a:cubicBezTo>
                <a:cubicBezTo>
                  <a:pt x="13737" y="9901"/>
                  <a:pt x="13993" y="9646"/>
                  <a:pt x="13993" y="9330"/>
                </a:cubicBezTo>
                <a:cubicBezTo>
                  <a:pt x="13992" y="9099"/>
                  <a:pt x="13853" y="8891"/>
                  <a:pt x="13640" y="8803"/>
                </a:cubicBezTo>
                <a:cubicBezTo>
                  <a:pt x="13569" y="8774"/>
                  <a:pt x="13495" y="8760"/>
                  <a:pt x="13422" y="8760"/>
                </a:cubicBezTo>
                <a:close/>
                <a:moveTo>
                  <a:pt x="16624" y="8759"/>
                </a:moveTo>
                <a:cubicBezTo>
                  <a:pt x="16475" y="8759"/>
                  <a:pt x="16329" y="8817"/>
                  <a:pt x="16219" y="8926"/>
                </a:cubicBezTo>
                <a:cubicBezTo>
                  <a:pt x="16056" y="9090"/>
                  <a:pt x="16007" y="9335"/>
                  <a:pt x="16095" y="9548"/>
                </a:cubicBezTo>
                <a:cubicBezTo>
                  <a:pt x="16184" y="9761"/>
                  <a:pt x="16392" y="9901"/>
                  <a:pt x="16623" y="9901"/>
                </a:cubicBezTo>
                <a:cubicBezTo>
                  <a:pt x="16939" y="9901"/>
                  <a:pt x="17194" y="9646"/>
                  <a:pt x="17194" y="9330"/>
                </a:cubicBezTo>
                <a:cubicBezTo>
                  <a:pt x="17194" y="9099"/>
                  <a:pt x="17056" y="8890"/>
                  <a:pt x="16841" y="8802"/>
                </a:cubicBezTo>
                <a:cubicBezTo>
                  <a:pt x="16771" y="8773"/>
                  <a:pt x="16697" y="8759"/>
                  <a:pt x="16624" y="8759"/>
                </a:cubicBezTo>
                <a:close/>
                <a:moveTo>
                  <a:pt x="19825" y="8759"/>
                </a:moveTo>
                <a:cubicBezTo>
                  <a:pt x="19677" y="8759"/>
                  <a:pt x="19530" y="8817"/>
                  <a:pt x="19421" y="8926"/>
                </a:cubicBezTo>
                <a:cubicBezTo>
                  <a:pt x="19257" y="9090"/>
                  <a:pt x="19209" y="9335"/>
                  <a:pt x="19297" y="9548"/>
                </a:cubicBezTo>
                <a:cubicBezTo>
                  <a:pt x="19386" y="9761"/>
                  <a:pt x="19594" y="9901"/>
                  <a:pt x="19825" y="9901"/>
                </a:cubicBezTo>
                <a:cubicBezTo>
                  <a:pt x="20140" y="9901"/>
                  <a:pt x="20396" y="9646"/>
                  <a:pt x="20396" y="9330"/>
                </a:cubicBezTo>
                <a:cubicBezTo>
                  <a:pt x="20396" y="9099"/>
                  <a:pt x="20256" y="8891"/>
                  <a:pt x="20043" y="8802"/>
                </a:cubicBezTo>
                <a:cubicBezTo>
                  <a:pt x="19973" y="8773"/>
                  <a:pt x="19899" y="8759"/>
                  <a:pt x="19825" y="8759"/>
                </a:cubicBezTo>
                <a:close/>
                <a:moveTo>
                  <a:pt x="23026" y="8760"/>
                </a:moveTo>
                <a:cubicBezTo>
                  <a:pt x="22877" y="8760"/>
                  <a:pt x="22731" y="8818"/>
                  <a:pt x="22622" y="8927"/>
                </a:cubicBezTo>
                <a:cubicBezTo>
                  <a:pt x="22459" y="9091"/>
                  <a:pt x="22410" y="9336"/>
                  <a:pt x="22498" y="9549"/>
                </a:cubicBezTo>
                <a:cubicBezTo>
                  <a:pt x="22587" y="9762"/>
                  <a:pt x="22796" y="9901"/>
                  <a:pt x="23026" y="9901"/>
                </a:cubicBezTo>
                <a:cubicBezTo>
                  <a:pt x="23341" y="9900"/>
                  <a:pt x="23597" y="9646"/>
                  <a:pt x="23597" y="9330"/>
                </a:cubicBezTo>
                <a:cubicBezTo>
                  <a:pt x="23597" y="9099"/>
                  <a:pt x="23457" y="8891"/>
                  <a:pt x="23244" y="8803"/>
                </a:cubicBezTo>
                <a:cubicBezTo>
                  <a:pt x="23173" y="8774"/>
                  <a:pt x="23099" y="8760"/>
                  <a:pt x="23026" y="8760"/>
                </a:cubicBezTo>
                <a:close/>
                <a:moveTo>
                  <a:pt x="617" y="11679"/>
                </a:moveTo>
                <a:cubicBezTo>
                  <a:pt x="468" y="11679"/>
                  <a:pt x="322" y="11737"/>
                  <a:pt x="213" y="11846"/>
                </a:cubicBezTo>
                <a:cubicBezTo>
                  <a:pt x="50" y="12010"/>
                  <a:pt x="1" y="12255"/>
                  <a:pt x="89" y="12468"/>
                </a:cubicBezTo>
                <a:cubicBezTo>
                  <a:pt x="178" y="12682"/>
                  <a:pt x="386" y="12820"/>
                  <a:pt x="617" y="12820"/>
                </a:cubicBezTo>
                <a:cubicBezTo>
                  <a:pt x="931" y="12820"/>
                  <a:pt x="1187" y="12565"/>
                  <a:pt x="1187" y="12249"/>
                </a:cubicBezTo>
                <a:cubicBezTo>
                  <a:pt x="1187" y="12018"/>
                  <a:pt x="1048" y="11810"/>
                  <a:pt x="835" y="11722"/>
                </a:cubicBezTo>
                <a:cubicBezTo>
                  <a:pt x="765" y="11693"/>
                  <a:pt x="691" y="11679"/>
                  <a:pt x="617" y="11679"/>
                </a:cubicBezTo>
                <a:close/>
                <a:moveTo>
                  <a:pt x="3819" y="11678"/>
                </a:moveTo>
                <a:cubicBezTo>
                  <a:pt x="3670" y="11678"/>
                  <a:pt x="3523" y="11736"/>
                  <a:pt x="3414" y="11846"/>
                </a:cubicBezTo>
                <a:cubicBezTo>
                  <a:pt x="3251" y="12009"/>
                  <a:pt x="3202" y="12255"/>
                  <a:pt x="3291" y="12468"/>
                </a:cubicBezTo>
                <a:cubicBezTo>
                  <a:pt x="3380" y="12682"/>
                  <a:pt x="3588" y="12820"/>
                  <a:pt x="3818" y="12820"/>
                </a:cubicBezTo>
                <a:cubicBezTo>
                  <a:pt x="4134" y="12820"/>
                  <a:pt x="4389" y="12565"/>
                  <a:pt x="4389" y="12249"/>
                </a:cubicBezTo>
                <a:cubicBezTo>
                  <a:pt x="4389" y="12018"/>
                  <a:pt x="4249" y="11810"/>
                  <a:pt x="4036" y="11721"/>
                </a:cubicBezTo>
                <a:cubicBezTo>
                  <a:pt x="3966" y="11692"/>
                  <a:pt x="3892" y="11678"/>
                  <a:pt x="3819" y="11678"/>
                </a:cubicBezTo>
                <a:close/>
                <a:moveTo>
                  <a:pt x="7019" y="11678"/>
                </a:moveTo>
                <a:cubicBezTo>
                  <a:pt x="6870" y="11678"/>
                  <a:pt x="6724" y="11736"/>
                  <a:pt x="6614" y="11845"/>
                </a:cubicBezTo>
                <a:cubicBezTo>
                  <a:pt x="6452" y="12009"/>
                  <a:pt x="6402" y="12254"/>
                  <a:pt x="6491" y="12467"/>
                </a:cubicBezTo>
                <a:cubicBezTo>
                  <a:pt x="6579" y="12681"/>
                  <a:pt x="6787" y="12820"/>
                  <a:pt x="7019" y="12820"/>
                </a:cubicBezTo>
                <a:cubicBezTo>
                  <a:pt x="7334" y="12820"/>
                  <a:pt x="7589" y="12565"/>
                  <a:pt x="7590" y="12249"/>
                </a:cubicBezTo>
                <a:cubicBezTo>
                  <a:pt x="7589" y="12018"/>
                  <a:pt x="7451" y="11809"/>
                  <a:pt x="7238" y="11721"/>
                </a:cubicBezTo>
                <a:cubicBezTo>
                  <a:pt x="7167" y="11692"/>
                  <a:pt x="7093" y="11678"/>
                  <a:pt x="7019" y="11678"/>
                </a:cubicBezTo>
                <a:close/>
                <a:moveTo>
                  <a:pt x="10220" y="11679"/>
                </a:moveTo>
                <a:cubicBezTo>
                  <a:pt x="10072" y="11679"/>
                  <a:pt x="9925" y="11737"/>
                  <a:pt x="9816" y="11846"/>
                </a:cubicBezTo>
                <a:cubicBezTo>
                  <a:pt x="9654" y="12010"/>
                  <a:pt x="9605" y="12255"/>
                  <a:pt x="9694" y="12468"/>
                </a:cubicBezTo>
                <a:cubicBezTo>
                  <a:pt x="9782" y="12682"/>
                  <a:pt x="9990" y="12820"/>
                  <a:pt x="10221" y="12820"/>
                </a:cubicBezTo>
                <a:cubicBezTo>
                  <a:pt x="10536" y="12819"/>
                  <a:pt x="10791" y="12565"/>
                  <a:pt x="10791" y="12249"/>
                </a:cubicBezTo>
                <a:cubicBezTo>
                  <a:pt x="10791" y="12018"/>
                  <a:pt x="10651" y="11810"/>
                  <a:pt x="10438" y="11722"/>
                </a:cubicBezTo>
                <a:cubicBezTo>
                  <a:pt x="10368" y="11693"/>
                  <a:pt x="10294" y="11679"/>
                  <a:pt x="10220" y="11679"/>
                </a:cubicBezTo>
                <a:close/>
                <a:moveTo>
                  <a:pt x="13422" y="11679"/>
                </a:moveTo>
                <a:cubicBezTo>
                  <a:pt x="13273" y="11679"/>
                  <a:pt x="13127" y="11737"/>
                  <a:pt x="13018" y="11846"/>
                </a:cubicBezTo>
                <a:cubicBezTo>
                  <a:pt x="12855" y="12010"/>
                  <a:pt x="12807" y="12255"/>
                  <a:pt x="12894" y="12467"/>
                </a:cubicBezTo>
                <a:cubicBezTo>
                  <a:pt x="12982" y="12681"/>
                  <a:pt x="13191" y="12820"/>
                  <a:pt x="13421" y="12820"/>
                </a:cubicBezTo>
                <a:cubicBezTo>
                  <a:pt x="13737" y="12820"/>
                  <a:pt x="13993" y="12565"/>
                  <a:pt x="13993" y="12249"/>
                </a:cubicBezTo>
                <a:cubicBezTo>
                  <a:pt x="13992" y="12018"/>
                  <a:pt x="13853" y="11810"/>
                  <a:pt x="13640" y="11722"/>
                </a:cubicBezTo>
                <a:cubicBezTo>
                  <a:pt x="13569" y="11693"/>
                  <a:pt x="13495" y="11679"/>
                  <a:pt x="13422" y="11679"/>
                </a:cubicBezTo>
                <a:close/>
                <a:moveTo>
                  <a:pt x="16624" y="11678"/>
                </a:moveTo>
                <a:cubicBezTo>
                  <a:pt x="16475" y="11678"/>
                  <a:pt x="16329" y="11736"/>
                  <a:pt x="16219" y="11845"/>
                </a:cubicBezTo>
                <a:cubicBezTo>
                  <a:pt x="16056" y="12009"/>
                  <a:pt x="16007" y="12254"/>
                  <a:pt x="16095" y="12467"/>
                </a:cubicBezTo>
                <a:cubicBezTo>
                  <a:pt x="16184" y="12681"/>
                  <a:pt x="16392" y="12820"/>
                  <a:pt x="16623" y="12820"/>
                </a:cubicBezTo>
                <a:cubicBezTo>
                  <a:pt x="16939" y="12820"/>
                  <a:pt x="17194" y="12565"/>
                  <a:pt x="17194" y="12249"/>
                </a:cubicBezTo>
                <a:cubicBezTo>
                  <a:pt x="17194" y="12018"/>
                  <a:pt x="17056" y="11809"/>
                  <a:pt x="16841" y="11721"/>
                </a:cubicBezTo>
                <a:cubicBezTo>
                  <a:pt x="16771" y="11692"/>
                  <a:pt x="16697" y="11678"/>
                  <a:pt x="16624" y="11678"/>
                </a:cubicBezTo>
                <a:close/>
                <a:moveTo>
                  <a:pt x="19825" y="11678"/>
                </a:moveTo>
                <a:cubicBezTo>
                  <a:pt x="19677" y="11678"/>
                  <a:pt x="19530" y="11736"/>
                  <a:pt x="19421" y="11845"/>
                </a:cubicBezTo>
                <a:cubicBezTo>
                  <a:pt x="19257" y="12009"/>
                  <a:pt x="19209" y="12254"/>
                  <a:pt x="19297" y="12467"/>
                </a:cubicBezTo>
                <a:cubicBezTo>
                  <a:pt x="19386" y="12681"/>
                  <a:pt x="19594" y="12820"/>
                  <a:pt x="19825" y="12820"/>
                </a:cubicBezTo>
                <a:cubicBezTo>
                  <a:pt x="20140" y="12820"/>
                  <a:pt x="20396" y="12565"/>
                  <a:pt x="20396" y="12249"/>
                </a:cubicBezTo>
                <a:cubicBezTo>
                  <a:pt x="20396" y="12018"/>
                  <a:pt x="20256" y="11810"/>
                  <a:pt x="20043" y="11721"/>
                </a:cubicBezTo>
                <a:cubicBezTo>
                  <a:pt x="19973" y="11692"/>
                  <a:pt x="19899" y="11678"/>
                  <a:pt x="19825" y="11678"/>
                </a:cubicBezTo>
                <a:close/>
                <a:moveTo>
                  <a:pt x="23026" y="11679"/>
                </a:moveTo>
                <a:cubicBezTo>
                  <a:pt x="22877" y="11679"/>
                  <a:pt x="22731" y="11737"/>
                  <a:pt x="22622" y="11846"/>
                </a:cubicBezTo>
                <a:cubicBezTo>
                  <a:pt x="22459" y="12010"/>
                  <a:pt x="22410" y="12255"/>
                  <a:pt x="22498" y="12468"/>
                </a:cubicBezTo>
                <a:cubicBezTo>
                  <a:pt x="22587" y="12682"/>
                  <a:pt x="22796" y="12820"/>
                  <a:pt x="23026" y="12820"/>
                </a:cubicBezTo>
                <a:cubicBezTo>
                  <a:pt x="23341" y="12819"/>
                  <a:pt x="23597" y="12565"/>
                  <a:pt x="23597" y="12249"/>
                </a:cubicBezTo>
                <a:cubicBezTo>
                  <a:pt x="23597" y="12018"/>
                  <a:pt x="23457" y="11810"/>
                  <a:pt x="23244" y="11722"/>
                </a:cubicBezTo>
                <a:cubicBezTo>
                  <a:pt x="23173" y="11693"/>
                  <a:pt x="23099" y="11679"/>
                  <a:pt x="23026" y="11679"/>
                </a:cubicBezTo>
                <a:close/>
                <a:moveTo>
                  <a:pt x="617" y="14598"/>
                </a:moveTo>
                <a:cubicBezTo>
                  <a:pt x="469" y="14598"/>
                  <a:pt x="323" y="14656"/>
                  <a:pt x="213" y="14765"/>
                </a:cubicBezTo>
                <a:cubicBezTo>
                  <a:pt x="50" y="14928"/>
                  <a:pt x="1" y="15174"/>
                  <a:pt x="89" y="15387"/>
                </a:cubicBezTo>
                <a:cubicBezTo>
                  <a:pt x="178" y="15601"/>
                  <a:pt x="386" y="15739"/>
                  <a:pt x="617" y="15739"/>
                </a:cubicBezTo>
                <a:cubicBezTo>
                  <a:pt x="931" y="15739"/>
                  <a:pt x="1187" y="15484"/>
                  <a:pt x="1187" y="15169"/>
                </a:cubicBezTo>
                <a:cubicBezTo>
                  <a:pt x="1187" y="14938"/>
                  <a:pt x="1048" y="14730"/>
                  <a:pt x="835" y="14641"/>
                </a:cubicBezTo>
                <a:cubicBezTo>
                  <a:pt x="765" y="14612"/>
                  <a:pt x="691" y="14598"/>
                  <a:pt x="617" y="14598"/>
                </a:cubicBezTo>
                <a:close/>
                <a:moveTo>
                  <a:pt x="3817" y="14597"/>
                </a:moveTo>
                <a:cubicBezTo>
                  <a:pt x="3669" y="14597"/>
                  <a:pt x="3523" y="14655"/>
                  <a:pt x="3414" y="14764"/>
                </a:cubicBezTo>
                <a:cubicBezTo>
                  <a:pt x="3251" y="14928"/>
                  <a:pt x="3202" y="15174"/>
                  <a:pt x="3291" y="15387"/>
                </a:cubicBezTo>
                <a:cubicBezTo>
                  <a:pt x="3380" y="15601"/>
                  <a:pt x="3588" y="15739"/>
                  <a:pt x="3818" y="15739"/>
                </a:cubicBezTo>
                <a:cubicBezTo>
                  <a:pt x="4133" y="15738"/>
                  <a:pt x="4389" y="15484"/>
                  <a:pt x="4389" y="15169"/>
                </a:cubicBezTo>
                <a:cubicBezTo>
                  <a:pt x="4389" y="14937"/>
                  <a:pt x="4250" y="14729"/>
                  <a:pt x="4037" y="14641"/>
                </a:cubicBezTo>
                <a:cubicBezTo>
                  <a:pt x="3966" y="14611"/>
                  <a:pt x="3891" y="14597"/>
                  <a:pt x="3817" y="14597"/>
                </a:cubicBezTo>
                <a:close/>
                <a:moveTo>
                  <a:pt x="7020" y="14597"/>
                </a:moveTo>
                <a:cubicBezTo>
                  <a:pt x="6871" y="14597"/>
                  <a:pt x="6725" y="14655"/>
                  <a:pt x="6615" y="14764"/>
                </a:cubicBezTo>
                <a:cubicBezTo>
                  <a:pt x="6452" y="14927"/>
                  <a:pt x="6402" y="15173"/>
                  <a:pt x="6491" y="15386"/>
                </a:cubicBezTo>
                <a:cubicBezTo>
                  <a:pt x="6579" y="15600"/>
                  <a:pt x="6787" y="15739"/>
                  <a:pt x="7019" y="15739"/>
                </a:cubicBezTo>
                <a:cubicBezTo>
                  <a:pt x="7334" y="15739"/>
                  <a:pt x="7589" y="15484"/>
                  <a:pt x="7590" y="15169"/>
                </a:cubicBezTo>
                <a:cubicBezTo>
                  <a:pt x="7590" y="14937"/>
                  <a:pt x="7451" y="14729"/>
                  <a:pt x="7238" y="14640"/>
                </a:cubicBezTo>
                <a:cubicBezTo>
                  <a:pt x="7167" y="14611"/>
                  <a:pt x="7093" y="14597"/>
                  <a:pt x="7020" y="14597"/>
                </a:cubicBezTo>
                <a:close/>
                <a:moveTo>
                  <a:pt x="10221" y="14598"/>
                </a:moveTo>
                <a:cubicBezTo>
                  <a:pt x="10072" y="14598"/>
                  <a:pt x="9926" y="14656"/>
                  <a:pt x="9817" y="14765"/>
                </a:cubicBezTo>
                <a:cubicBezTo>
                  <a:pt x="9654" y="14929"/>
                  <a:pt x="9605" y="15174"/>
                  <a:pt x="9694" y="15387"/>
                </a:cubicBezTo>
                <a:cubicBezTo>
                  <a:pt x="9782" y="15601"/>
                  <a:pt x="9990" y="15739"/>
                  <a:pt x="10221" y="15739"/>
                </a:cubicBezTo>
                <a:cubicBezTo>
                  <a:pt x="10536" y="15738"/>
                  <a:pt x="10791" y="15484"/>
                  <a:pt x="10791" y="15169"/>
                </a:cubicBezTo>
                <a:cubicBezTo>
                  <a:pt x="10791" y="14937"/>
                  <a:pt x="10652" y="14729"/>
                  <a:pt x="10439" y="14641"/>
                </a:cubicBezTo>
                <a:cubicBezTo>
                  <a:pt x="10369" y="14612"/>
                  <a:pt x="10295" y="14598"/>
                  <a:pt x="10221" y="14598"/>
                </a:cubicBezTo>
                <a:close/>
                <a:moveTo>
                  <a:pt x="13422" y="14598"/>
                </a:moveTo>
                <a:cubicBezTo>
                  <a:pt x="13273" y="14598"/>
                  <a:pt x="13127" y="14656"/>
                  <a:pt x="13019" y="14765"/>
                </a:cubicBezTo>
                <a:cubicBezTo>
                  <a:pt x="12855" y="14928"/>
                  <a:pt x="12807" y="15173"/>
                  <a:pt x="12894" y="15386"/>
                </a:cubicBezTo>
                <a:cubicBezTo>
                  <a:pt x="12982" y="15600"/>
                  <a:pt x="13191" y="15739"/>
                  <a:pt x="13421" y="15739"/>
                </a:cubicBezTo>
                <a:cubicBezTo>
                  <a:pt x="13736" y="15739"/>
                  <a:pt x="13992" y="15484"/>
                  <a:pt x="13993" y="15169"/>
                </a:cubicBezTo>
                <a:cubicBezTo>
                  <a:pt x="13993" y="14938"/>
                  <a:pt x="13853" y="14730"/>
                  <a:pt x="13640" y="14641"/>
                </a:cubicBezTo>
                <a:cubicBezTo>
                  <a:pt x="13569" y="14612"/>
                  <a:pt x="13495" y="14598"/>
                  <a:pt x="13422" y="14598"/>
                </a:cubicBezTo>
                <a:close/>
                <a:moveTo>
                  <a:pt x="16624" y="14597"/>
                </a:moveTo>
                <a:cubicBezTo>
                  <a:pt x="16475" y="14597"/>
                  <a:pt x="16329" y="14655"/>
                  <a:pt x="16219" y="14764"/>
                </a:cubicBezTo>
                <a:cubicBezTo>
                  <a:pt x="16056" y="14927"/>
                  <a:pt x="16007" y="15173"/>
                  <a:pt x="16095" y="15386"/>
                </a:cubicBezTo>
                <a:cubicBezTo>
                  <a:pt x="16184" y="15600"/>
                  <a:pt x="16392" y="15739"/>
                  <a:pt x="16623" y="15739"/>
                </a:cubicBezTo>
                <a:cubicBezTo>
                  <a:pt x="16939" y="15739"/>
                  <a:pt x="17194" y="15484"/>
                  <a:pt x="17194" y="15169"/>
                </a:cubicBezTo>
                <a:cubicBezTo>
                  <a:pt x="17194" y="14937"/>
                  <a:pt x="17056" y="14729"/>
                  <a:pt x="16842" y="14640"/>
                </a:cubicBezTo>
                <a:cubicBezTo>
                  <a:pt x="16772" y="14611"/>
                  <a:pt x="16698" y="14597"/>
                  <a:pt x="16624" y="14597"/>
                </a:cubicBezTo>
                <a:close/>
                <a:moveTo>
                  <a:pt x="19825" y="14597"/>
                </a:moveTo>
                <a:cubicBezTo>
                  <a:pt x="19677" y="14597"/>
                  <a:pt x="19530" y="14655"/>
                  <a:pt x="19421" y="14764"/>
                </a:cubicBezTo>
                <a:cubicBezTo>
                  <a:pt x="19257" y="14928"/>
                  <a:pt x="19209" y="15173"/>
                  <a:pt x="19297" y="15386"/>
                </a:cubicBezTo>
                <a:cubicBezTo>
                  <a:pt x="19386" y="15600"/>
                  <a:pt x="19594" y="15739"/>
                  <a:pt x="19825" y="15739"/>
                </a:cubicBezTo>
                <a:cubicBezTo>
                  <a:pt x="20139" y="15739"/>
                  <a:pt x="20395" y="15484"/>
                  <a:pt x="20396" y="15169"/>
                </a:cubicBezTo>
                <a:cubicBezTo>
                  <a:pt x="20396" y="14937"/>
                  <a:pt x="20257" y="14729"/>
                  <a:pt x="20043" y="14640"/>
                </a:cubicBezTo>
                <a:cubicBezTo>
                  <a:pt x="19973" y="14611"/>
                  <a:pt x="19899" y="14597"/>
                  <a:pt x="19825" y="14597"/>
                </a:cubicBezTo>
                <a:close/>
                <a:moveTo>
                  <a:pt x="23026" y="14598"/>
                </a:moveTo>
                <a:cubicBezTo>
                  <a:pt x="22877" y="14598"/>
                  <a:pt x="22731" y="14656"/>
                  <a:pt x="22622" y="14765"/>
                </a:cubicBezTo>
                <a:cubicBezTo>
                  <a:pt x="22459" y="14929"/>
                  <a:pt x="22410" y="15174"/>
                  <a:pt x="22498" y="15387"/>
                </a:cubicBezTo>
                <a:cubicBezTo>
                  <a:pt x="22587" y="15601"/>
                  <a:pt x="22796" y="15739"/>
                  <a:pt x="23026" y="15739"/>
                </a:cubicBezTo>
                <a:cubicBezTo>
                  <a:pt x="23341" y="15738"/>
                  <a:pt x="23597" y="15484"/>
                  <a:pt x="23597" y="15169"/>
                </a:cubicBezTo>
                <a:cubicBezTo>
                  <a:pt x="23597" y="14937"/>
                  <a:pt x="23457" y="14729"/>
                  <a:pt x="23244" y="14641"/>
                </a:cubicBezTo>
                <a:cubicBezTo>
                  <a:pt x="23173" y="14612"/>
                  <a:pt x="23099" y="14598"/>
                  <a:pt x="23026" y="14598"/>
                </a:cubicBezTo>
                <a:close/>
                <a:moveTo>
                  <a:pt x="617" y="17517"/>
                </a:moveTo>
                <a:cubicBezTo>
                  <a:pt x="469" y="17517"/>
                  <a:pt x="323" y="17575"/>
                  <a:pt x="213" y="17684"/>
                </a:cubicBezTo>
                <a:cubicBezTo>
                  <a:pt x="50" y="17847"/>
                  <a:pt x="1" y="18093"/>
                  <a:pt x="89" y="18306"/>
                </a:cubicBezTo>
                <a:cubicBezTo>
                  <a:pt x="178" y="18520"/>
                  <a:pt x="386" y="18658"/>
                  <a:pt x="617" y="18658"/>
                </a:cubicBezTo>
                <a:cubicBezTo>
                  <a:pt x="931" y="18658"/>
                  <a:pt x="1187" y="18403"/>
                  <a:pt x="1187" y="18088"/>
                </a:cubicBezTo>
                <a:cubicBezTo>
                  <a:pt x="1187" y="17857"/>
                  <a:pt x="1048" y="17649"/>
                  <a:pt x="835" y="17560"/>
                </a:cubicBezTo>
                <a:cubicBezTo>
                  <a:pt x="765" y="17531"/>
                  <a:pt x="691" y="17517"/>
                  <a:pt x="617" y="17517"/>
                </a:cubicBezTo>
                <a:close/>
                <a:moveTo>
                  <a:pt x="3817" y="17516"/>
                </a:moveTo>
                <a:cubicBezTo>
                  <a:pt x="3669" y="17516"/>
                  <a:pt x="3523" y="17574"/>
                  <a:pt x="3414" y="17683"/>
                </a:cubicBezTo>
                <a:cubicBezTo>
                  <a:pt x="3251" y="17847"/>
                  <a:pt x="3202" y="18092"/>
                  <a:pt x="3291" y="18306"/>
                </a:cubicBezTo>
                <a:cubicBezTo>
                  <a:pt x="3379" y="18520"/>
                  <a:pt x="3588" y="18658"/>
                  <a:pt x="3818" y="18658"/>
                </a:cubicBezTo>
                <a:cubicBezTo>
                  <a:pt x="4133" y="18657"/>
                  <a:pt x="4389" y="18403"/>
                  <a:pt x="4389" y="18088"/>
                </a:cubicBezTo>
                <a:cubicBezTo>
                  <a:pt x="4389" y="17856"/>
                  <a:pt x="4250" y="17648"/>
                  <a:pt x="4037" y="17560"/>
                </a:cubicBezTo>
                <a:cubicBezTo>
                  <a:pt x="3966" y="17531"/>
                  <a:pt x="3891" y="17516"/>
                  <a:pt x="3817" y="17516"/>
                </a:cubicBezTo>
                <a:close/>
                <a:moveTo>
                  <a:pt x="7020" y="17516"/>
                </a:moveTo>
                <a:cubicBezTo>
                  <a:pt x="6871" y="17516"/>
                  <a:pt x="6725" y="17574"/>
                  <a:pt x="6615" y="17683"/>
                </a:cubicBezTo>
                <a:cubicBezTo>
                  <a:pt x="6452" y="17846"/>
                  <a:pt x="6402" y="18092"/>
                  <a:pt x="6491" y="18305"/>
                </a:cubicBezTo>
                <a:cubicBezTo>
                  <a:pt x="6579" y="18519"/>
                  <a:pt x="6787" y="18658"/>
                  <a:pt x="7019" y="18658"/>
                </a:cubicBezTo>
                <a:cubicBezTo>
                  <a:pt x="7334" y="18658"/>
                  <a:pt x="7589" y="18403"/>
                  <a:pt x="7590" y="18088"/>
                </a:cubicBezTo>
                <a:cubicBezTo>
                  <a:pt x="7590" y="17856"/>
                  <a:pt x="7451" y="17648"/>
                  <a:pt x="7238" y="17559"/>
                </a:cubicBezTo>
                <a:cubicBezTo>
                  <a:pt x="7167" y="17530"/>
                  <a:pt x="7093" y="17516"/>
                  <a:pt x="7020" y="17516"/>
                </a:cubicBezTo>
                <a:close/>
                <a:moveTo>
                  <a:pt x="10221" y="17517"/>
                </a:moveTo>
                <a:cubicBezTo>
                  <a:pt x="10072" y="17517"/>
                  <a:pt x="9926" y="17575"/>
                  <a:pt x="9817" y="17684"/>
                </a:cubicBezTo>
                <a:cubicBezTo>
                  <a:pt x="9654" y="17848"/>
                  <a:pt x="9605" y="18093"/>
                  <a:pt x="9694" y="18306"/>
                </a:cubicBezTo>
                <a:cubicBezTo>
                  <a:pt x="9782" y="18520"/>
                  <a:pt x="9990" y="18658"/>
                  <a:pt x="10221" y="18658"/>
                </a:cubicBezTo>
                <a:cubicBezTo>
                  <a:pt x="10535" y="18657"/>
                  <a:pt x="10791" y="18403"/>
                  <a:pt x="10791" y="18088"/>
                </a:cubicBezTo>
                <a:cubicBezTo>
                  <a:pt x="10791" y="17857"/>
                  <a:pt x="10652" y="17648"/>
                  <a:pt x="10439" y="17560"/>
                </a:cubicBezTo>
                <a:cubicBezTo>
                  <a:pt x="10369" y="17531"/>
                  <a:pt x="10295" y="17517"/>
                  <a:pt x="10221" y="17517"/>
                </a:cubicBezTo>
                <a:close/>
                <a:moveTo>
                  <a:pt x="13422" y="17517"/>
                </a:moveTo>
                <a:cubicBezTo>
                  <a:pt x="13273" y="17517"/>
                  <a:pt x="13127" y="17575"/>
                  <a:pt x="13019" y="17684"/>
                </a:cubicBezTo>
                <a:cubicBezTo>
                  <a:pt x="12855" y="17847"/>
                  <a:pt x="12807" y="18092"/>
                  <a:pt x="12894" y="18305"/>
                </a:cubicBezTo>
                <a:cubicBezTo>
                  <a:pt x="12982" y="18519"/>
                  <a:pt x="13191" y="18658"/>
                  <a:pt x="13421" y="18658"/>
                </a:cubicBezTo>
                <a:cubicBezTo>
                  <a:pt x="13736" y="18658"/>
                  <a:pt x="13992" y="18403"/>
                  <a:pt x="13993" y="18088"/>
                </a:cubicBezTo>
                <a:cubicBezTo>
                  <a:pt x="13993" y="17857"/>
                  <a:pt x="13853" y="17649"/>
                  <a:pt x="13640" y="17560"/>
                </a:cubicBezTo>
                <a:cubicBezTo>
                  <a:pt x="13569" y="17531"/>
                  <a:pt x="13495" y="17517"/>
                  <a:pt x="13422" y="17517"/>
                </a:cubicBezTo>
                <a:close/>
                <a:moveTo>
                  <a:pt x="16624" y="17516"/>
                </a:moveTo>
                <a:cubicBezTo>
                  <a:pt x="16475" y="17516"/>
                  <a:pt x="16329" y="17574"/>
                  <a:pt x="16219" y="17683"/>
                </a:cubicBezTo>
                <a:cubicBezTo>
                  <a:pt x="16056" y="17846"/>
                  <a:pt x="16007" y="18092"/>
                  <a:pt x="16095" y="18305"/>
                </a:cubicBezTo>
                <a:cubicBezTo>
                  <a:pt x="16184" y="18519"/>
                  <a:pt x="16392" y="18658"/>
                  <a:pt x="16623" y="18658"/>
                </a:cubicBezTo>
                <a:cubicBezTo>
                  <a:pt x="16938" y="18658"/>
                  <a:pt x="17193" y="18403"/>
                  <a:pt x="17194" y="18088"/>
                </a:cubicBezTo>
                <a:cubicBezTo>
                  <a:pt x="17194" y="17856"/>
                  <a:pt x="17056" y="17648"/>
                  <a:pt x="16842" y="17559"/>
                </a:cubicBezTo>
                <a:cubicBezTo>
                  <a:pt x="16772" y="17530"/>
                  <a:pt x="16698" y="17516"/>
                  <a:pt x="16624" y="17516"/>
                </a:cubicBezTo>
                <a:close/>
                <a:moveTo>
                  <a:pt x="19824" y="17516"/>
                </a:moveTo>
                <a:cubicBezTo>
                  <a:pt x="19676" y="17516"/>
                  <a:pt x="19530" y="17574"/>
                  <a:pt x="19421" y="17683"/>
                </a:cubicBezTo>
                <a:cubicBezTo>
                  <a:pt x="19257" y="17847"/>
                  <a:pt x="19209" y="18092"/>
                  <a:pt x="19297" y="18305"/>
                </a:cubicBezTo>
                <a:cubicBezTo>
                  <a:pt x="19385" y="18519"/>
                  <a:pt x="19594" y="18658"/>
                  <a:pt x="19825" y="18658"/>
                </a:cubicBezTo>
                <a:cubicBezTo>
                  <a:pt x="20139" y="18658"/>
                  <a:pt x="20395" y="18403"/>
                  <a:pt x="20396" y="18088"/>
                </a:cubicBezTo>
                <a:cubicBezTo>
                  <a:pt x="20396" y="17856"/>
                  <a:pt x="20257" y="17648"/>
                  <a:pt x="20044" y="17560"/>
                </a:cubicBezTo>
                <a:cubicBezTo>
                  <a:pt x="19973" y="17531"/>
                  <a:pt x="19898" y="17516"/>
                  <a:pt x="19824" y="17516"/>
                </a:cubicBezTo>
                <a:close/>
                <a:moveTo>
                  <a:pt x="23026" y="17517"/>
                </a:moveTo>
                <a:cubicBezTo>
                  <a:pt x="22877" y="17517"/>
                  <a:pt x="22731" y="17575"/>
                  <a:pt x="22622" y="17684"/>
                </a:cubicBezTo>
                <a:cubicBezTo>
                  <a:pt x="22459" y="17848"/>
                  <a:pt x="22410" y="18093"/>
                  <a:pt x="22498" y="18306"/>
                </a:cubicBezTo>
                <a:cubicBezTo>
                  <a:pt x="22587" y="18520"/>
                  <a:pt x="22796" y="18658"/>
                  <a:pt x="23026" y="18658"/>
                </a:cubicBezTo>
                <a:cubicBezTo>
                  <a:pt x="23341" y="18657"/>
                  <a:pt x="23596" y="18403"/>
                  <a:pt x="23597" y="18088"/>
                </a:cubicBezTo>
                <a:cubicBezTo>
                  <a:pt x="23597" y="17857"/>
                  <a:pt x="23458" y="17648"/>
                  <a:pt x="23244" y="17560"/>
                </a:cubicBezTo>
                <a:cubicBezTo>
                  <a:pt x="23173" y="17531"/>
                  <a:pt x="23099" y="17517"/>
                  <a:pt x="23026" y="17517"/>
                </a:cubicBezTo>
                <a:close/>
                <a:moveTo>
                  <a:pt x="617" y="20436"/>
                </a:moveTo>
                <a:cubicBezTo>
                  <a:pt x="469" y="20436"/>
                  <a:pt x="323" y="20494"/>
                  <a:pt x="213" y="20603"/>
                </a:cubicBezTo>
                <a:cubicBezTo>
                  <a:pt x="50" y="20767"/>
                  <a:pt x="1" y="21012"/>
                  <a:pt x="89" y="21226"/>
                </a:cubicBezTo>
                <a:cubicBezTo>
                  <a:pt x="178" y="21439"/>
                  <a:pt x="386" y="21577"/>
                  <a:pt x="617" y="21577"/>
                </a:cubicBezTo>
                <a:cubicBezTo>
                  <a:pt x="931" y="21577"/>
                  <a:pt x="1187" y="21322"/>
                  <a:pt x="1187" y="21007"/>
                </a:cubicBezTo>
                <a:cubicBezTo>
                  <a:pt x="1187" y="20776"/>
                  <a:pt x="1048" y="20568"/>
                  <a:pt x="835" y="20479"/>
                </a:cubicBezTo>
                <a:cubicBezTo>
                  <a:pt x="765" y="20450"/>
                  <a:pt x="691" y="20436"/>
                  <a:pt x="617" y="20436"/>
                </a:cubicBezTo>
                <a:close/>
                <a:moveTo>
                  <a:pt x="3818" y="20435"/>
                </a:moveTo>
                <a:cubicBezTo>
                  <a:pt x="3669" y="20435"/>
                  <a:pt x="3523" y="20494"/>
                  <a:pt x="3414" y="20602"/>
                </a:cubicBezTo>
                <a:cubicBezTo>
                  <a:pt x="3251" y="20766"/>
                  <a:pt x="3202" y="21012"/>
                  <a:pt x="3291" y="21226"/>
                </a:cubicBezTo>
                <a:cubicBezTo>
                  <a:pt x="3380" y="21439"/>
                  <a:pt x="3588" y="21577"/>
                  <a:pt x="3818" y="21577"/>
                </a:cubicBezTo>
                <a:cubicBezTo>
                  <a:pt x="4133" y="21577"/>
                  <a:pt x="4389" y="21322"/>
                  <a:pt x="4389" y="21007"/>
                </a:cubicBezTo>
                <a:cubicBezTo>
                  <a:pt x="4389" y="20775"/>
                  <a:pt x="4250" y="20567"/>
                  <a:pt x="4037" y="20479"/>
                </a:cubicBezTo>
                <a:cubicBezTo>
                  <a:pt x="3966" y="20450"/>
                  <a:pt x="3892" y="20435"/>
                  <a:pt x="3818" y="20435"/>
                </a:cubicBezTo>
                <a:close/>
                <a:moveTo>
                  <a:pt x="7020" y="20435"/>
                </a:moveTo>
                <a:cubicBezTo>
                  <a:pt x="6871" y="20435"/>
                  <a:pt x="6725" y="20493"/>
                  <a:pt x="6615" y="20602"/>
                </a:cubicBezTo>
                <a:cubicBezTo>
                  <a:pt x="6452" y="20766"/>
                  <a:pt x="6402" y="21011"/>
                  <a:pt x="6491" y="21224"/>
                </a:cubicBezTo>
                <a:cubicBezTo>
                  <a:pt x="6579" y="21438"/>
                  <a:pt x="6787" y="21577"/>
                  <a:pt x="7019" y="21577"/>
                </a:cubicBezTo>
                <a:cubicBezTo>
                  <a:pt x="7334" y="21577"/>
                  <a:pt x="7589" y="21322"/>
                  <a:pt x="7590" y="21007"/>
                </a:cubicBezTo>
                <a:cubicBezTo>
                  <a:pt x="7590" y="20775"/>
                  <a:pt x="7451" y="20567"/>
                  <a:pt x="7238" y="20478"/>
                </a:cubicBezTo>
                <a:cubicBezTo>
                  <a:pt x="7167" y="20449"/>
                  <a:pt x="7093" y="20435"/>
                  <a:pt x="7020" y="20435"/>
                </a:cubicBezTo>
                <a:close/>
                <a:moveTo>
                  <a:pt x="10221" y="20436"/>
                </a:moveTo>
                <a:cubicBezTo>
                  <a:pt x="10072" y="20436"/>
                  <a:pt x="9926" y="20494"/>
                  <a:pt x="9817" y="20603"/>
                </a:cubicBezTo>
                <a:cubicBezTo>
                  <a:pt x="9654" y="20767"/>
                  <a:pt x="9605" y="21012"/>
                  <a:pt x="9694" y="21226"/>
                </a:cubicBezTo>
                <a:cubicBezTo>
                  <a:pt x="9782" y="21439"/>
                  <a:pt x="9990" y="21577"/>
                  <a:pt x="10221" y="21577"/>
                </a:cubicBezTo>
                <a:cubicBezTo>
                  <a:pt x="10535" y="21576"/>
                  <a:pt x="10791" y="21322"/>
                  <a:pt x="10791" y="21007"/>
                </a:cubicBezTo>
                <a:cubicBezTo>
                  <a:pt x="10791" y="20776"/>
                  <a:pt x="10652" y="20567"/>
                  <a:pt x="10439" y="20479"/>
                </a:cubicBezTo>
                <a:cubicBezTo>
                  <a:pt x="10369" y="20450"/>
                  <a:pt x="10295" y="20436"/>
                  <a:pt x="10221" y="20436"/>
                </a:cubicBezTo>
                <a:close/>
                <a:moveTo>
                  <a:pt x="13422" y="20436"/>
                </a:moveTo>
                <a:cubicBezTo>
                  <a:pt x="13273" y="20436"/>
                  <a:pt x="13127" y="20494"/>
                  <a:pt x="13019" y="20603"/>
                </a:cubicBezTo>
                <a:cubicBezTo>
                  <a:pt x="12855" y="20766"/>
                  <a:pt x="12807" y="21011"/>
                  <a:pt x="12894" y="21224"/>
                </a:cubicBezTo>
                <a:cubicBezTo>
                  <a:pt x="12982" y="21438"/>
                  <a:pt x="13191" y="21577"/>
                  <a:pt x="13421" y="21577"/>
                </a:cubicBezTo>
                <a:cubicBezTo>
                  <a:pt x="13736" y="21577"/>
                  <a:pt x="13992" y="21322"/>
                  <a:pt x="13993" y="21007"/>
                </a:cubicBezTo>
                <a:cubicBezTo>
                  <a:pt x="13993" y="20776"/>
                  <a:pt x="13853" y="20568"/>
                  <a:pt x="13640" y="20479"/>
                </a:cubicBezTo>
                <a:cubicBezTo>
                  <a:pt x="13569" y="20450"/>
                  <a:pt x="13495" y="20436"/>
                  <a:pt x="13422" y="20436"/>
                </a:cubicBezTo>
                <a:close/>
                <a:moveTo>
                  <a:pt x="16624" y="20435"/>
                </a:moveTo>
                <a:cubicBezTo>
                  <a:pt x="16475" y="20435"/>
                  <a:pt x="16329" y="20493"/>
                  <a:pt x="16219" y="20602"/>
                </a:cubicBezTo>
                <a:cubicBezTo>
                  <a:pt x="16056" y="20765"/>
                  <a:pt x="16007" y="21011"/>
                  <a:pt x="16095" y="21224"/>
                </a:cubicBezTo>
                <a:cubicBezTo>
                  <a:pt x="16184" y="21438"/>
                  <a:pt x="16392" y="21577"/>
                  <a:pt x="16623" y="21577"/>
                </a:cubicBezTo>
                <a:cubicBezTo>
                  <a:pt x="16939" y="21577"/>
                  <a:pt x="17193" y="21322"/>
                  <a:pt x="17194" y="21007"/>
                </a:cubicBezTo>
                <a:cubicBezTo>
                  <a:pt x="17194" y="20775"/>
                  <a:pt x="17056" y="20567"/>
                  <a:pt x="16842" y="20478"/>
                </a:cubicBezTo>
                <a:cubicBezTo>
                  <a:pt x="16772" y="20449"/>
                  <a:pt x="16698" y="20435"/>
                  <a:pt x="16624" y="20435"/>
                </a:cubicBezTo>
                <a:close/>
                <a:moveTo>
                  <a:pt x="19824" y="20435"/>
                </a:moveTo>
                <a:cubicBezTo>
                  <a:pt x="19676" y="20435"/>
                  <a:pt x="19530" y="20493"/>
                  <a:pt x="19421" y="20602"/>
                </a:cubicBezTo>
                <a:cubicBezTo>
                  <a:pt x="19257" y="20766"/>
                  <a:pt x="19209" y="21011"/>
                  <a:pt x="19297" y="21224"/>
                </a:cubicBezTo>
                <a:cubicBezTo>
                  <a:pt x="19386" y="21438"/>
                  <a:pt x="19594" y="21577"/>
                  <a:pt x="19825" y="21577"/>
                </a:cubicBezTo>
                <a:cubicBezTo>
                  <a:pt x="20139" y="21577"/>
                  <a:pt x="20395" y="21322"/>
                  <a:pt x="20396" y="21007"/>
                </a:cubicBezTo>
                <a:cubicBezTo>
                  <a:pt x="20396" y="20775"/>
                  <a:pt x="20257" y="20567"/>
                  <a:pt x="20043" y="20479"/>
                </a:cubicBezTo>
                <a:cubicBezTo>
                  <a:pt x="19972" y="20450"/>
                  <a:pt x="19898" y="20435"/>
                  <a:pt x="19824" y="20435"/>
                </a:cubicBezTo>
                <a:close/>
                <a:moveTo>
                  <a:pt x="23026" y="20436"/>
                </a:moveTo>
                <a:cubicBezTo>
                  <a:pt x="22877" y="20436"/>
                  <a:pt x="22731" y="20494"/>
                  <a:pt x="22622" y="20603"/>
                </a:cubicBezTo>
                <a:cubicBezTo>
                  <a:pt x="22459" y="20767"/>
                  <a:pt x="22410" y="21012"/>
                  <a:pt x="22498" y="21226"/>
                </a:cubicBezTo>
                <a:cubicBezTo>
                  <a:pt x="22587" y="21439"/>
                  <a:pt x="22796" y="21577"/>
                  <a:pt x="23026" y="21577"/>
                </a:cubicBezTo>
                <a:cubicBezTo>
                  <a:pt x="23341" y="21576"/>
                  <a:pt x="23596" y="21322"/>
                  <a:pt x="23597" y="21007"/>
                </a:cubicBezTo>
                <a:cubicBezTo>
                  <a:pt x="23597" y="20776"/>
                  <a:pt x="23457" y="20567"/>
                  <a:pt x="23244" y="20479"/>
                </a:cubicBezTo>
                <a:cubicBezTo>
                  <a:pt x="23173" y="20450"/>
                  <a:pt x="23099" y="20436"/>
                  <a:pt x="23026" y="20436"/>
                </a:cubicBezTo>
                <a:close/>
                <a:moveTo>
                  <a:pt x="13422" y="23356"/>
                </a:moveTo>
                <a:cubicBezTo>
                  <a:pt x="13273" y="23356"/>
                  <a:pt x="13127" y="23414"/>
                  <a:pt x="13018" y="23522"/>
                </a:cubicBezTo>
                <a:cubicBezTo>
                  <a:pt x="12855" y="23686"/>
                  <a:pt x="12807" y="23931"/>
                  <a:pt x="12894" y="24145"/>
                </a:cubicBezTo>
                <a:cubicBezTo>
                  <a:pt x="12982" y="24358"/>
                  <a:pt x="13191" y="24497"/>
                  <a:pt x="13421" y="24497"/>
                </a:cubicBezTo>
                <a:cubicBezTo>
                  <a:pt x="13737" y="24497"/>
                  <a:pt x="13993" y="24241"/>
                  <a:pt x="13993" y="23926"/>
                </a:cubicBezTo>
                <a:lnTo>
                  <a:pt x="13993" y="23925"/>
                </a:lnTo>
                <a:cubicBezTo>
                  <a:pt x="13992" y="23694"/>
                  <a:pt x="13853" y="23487"/>
                  <a:pt x="13640" y="23399"/>
                </a:cubicBezTo>
                <a:cubicBezTo>
                  <a:pt x="13569" y="23370"/>
                  <a:pt x="13495" y="23356"/>
                  <a:pt x="13422" y="23356"/>
                </a:cubicBezTo>
                <a:close/>
                <a:moveTo>
                  <a:pt x="16624" y="23354"/>
                </a:moveTo>
                <a:cubicBezTo>
                  <a:pt x="16475" y="23354"/>
                  <a:pt x="16329" y="23412"/>
                  <a:pt x="16219" y="23521"/>
                </a:cubicBezTo>
                <a:cubicBezTo>
                  <a:pt x="16056" y="23685"/>
                  <a:pt x="16007" y="23930"/>
                  <a:pt x="16095" y="24145"/>
                </a:cubicBezTo>
                <a:cubicBezTo>
                  <a:pt x="16184" y="24358"/>
                  <a:pt x="16392" y="24497"/>
                  <a:pt x="16623" y="24497"/>
                </a:cubicBezTo>
                <a:cubicBezTo>
                  <a:pt x="16939" y="24497"/>
                  <a:pt x="17194" y="24241"/>
                  <a:pt x="17194" y="23926"/>
                </a:cubicBezTo>
                <a:lnTo>
                  <a:pt x="17194" y="23925"/>
                </a:lnTo>
                <a:cubicBezTo>
                  <a:pt x="17194" y="23694"/>
                  <a:pt x="17056" y="23486"/>
                  <a:pt x="16841" y="23397"/>
                </a:cubicBezTo>
                <a:cubicBezTo>
                  <a:pt x="16771" y="23368"/>
                  <a:pt x="16697" y="23354"/>
                  <a:pt x="16624" y="23354"/>
                </a:cubicBezTo>
                <a:close/>
                <a:moveTo>
                  <a:pt x="19825" y="23355"/>
                </a:moveTo>
                <a:cubicBezTo>
                  <a:pt x="19676" y="23355"/>
                  <a:pt x="19530" y="23413"/>
                  <a:pt x="19421" y="23521"/>
                </a:cubicBezTo>
                <a:cubicBezTo>
                  <a:pt x="19257" y="23685"/>
                  <a:pt x="19209" y="23930"/>
                  <a:pt x="19297" y="24145"/>
                </a:cubicBezTo>
                <a:cubicBezTo>
                  <a:pt x="19386" y="24358"/>
                  <a:pt x="19594" y="24497"/>
                  <a:pt x="19825" y="24497"/>
                </a:cubicBezTo>
                <a:cubicBezTo>
                  <a:pt x="20140" y="24497"/>
                  <a:pt x="20396" y="24241"/>
                  <a:pt x="20396" y="23926"/>
                </a:cubicBezTo>
                <a:lnTo>
                  <a:pt x="20396" y="23925"/>
                </a:lnTo>
                <a:cubicBezTo>
                  <a:pt x="20396" y="23694"/>
                  <a:pt x="20256" y="23486"/>
                  <a:pt x="20043" y="23398"/>
                </a:cubicBezTo>
                <a:cubicBezTo>
                  <a:pt x="19973" y="23369"/>
                  <a:pt x="19898" y="23355"/>
                  <a:pt x="19825" y="23355"/>
                </a:cubicBezTo>
                <a:close/>
                <a:moveTo>
                  <a:pt x="10221" y="23355"/>
                </a:moveTo>
                <a:cubicBezTo>
                  <a:pt x="10072" y="23355"/>
                  <a:pt x="9926" y="23413"/>
                  <a:pt x="9816" y="23522"/>
                </a:cubicBezTo>
                <a:cubicBezTo>
                  <a:pt x="9654" y="23686"/>
                  <a:pt x="9605" y="23932"/>
                  <a:pt x="9694" y="24145"/>
                </a:cubicBezTo>
                <a:cubicBezTo>
                  <a:pt x="9782" y="24357"/>
                  <a:pt x="9988" y="24497"/>
                  <a:pt x="10218" y="24497"/>
                </a:cubicBezTo>
                <a:cubicBezTo>
                  <a:pt x="10219" y="24497"/>
                  <a:pt x="10220" y="24497"/>
                  <a:pt x="10221" y="24497"/>
                </a:cubicBezTo>
                <a:cubicBezTo>
                  <a:pt x="10536" y="24497"/>
                  <a:pt x="10791" y="24241"/>
                  <a:pt x="10791" y="23926"/>
                </a:cubicBezTo>
                <a:lnTo>
                  <a:pt x="10791" y="23925"/>
                </a:lnTo>
                <a:cubicBezTo>
                  <a:pt x="10791" y="23694"/>
                  <a:pt x="10651" y="23486"/>
                  <a:pt x="10438" y="23398"/>
                </a:cubicBezTo>
                <a:cubicBezTo>
                  <a:pt x="10368" y="23369"/>
                  <a:pt x="10294" y="23355"/>
                  <a:pt x="10221" y="23355"/>
                </a:cubicBezTo>
                <a:close/>
                <a:moveTo>
                  <a:pt x="616" y="23356"/>
                </a:moveTo>
                <a:cubicBezTo>
                  <a:pt x="468" y="23356"/>
                  <a:pt x="322" y="23414"/>
                  <a:pt x="213" y="23524"/>
                </a:cubicBezTo>
                <a:cubicBezTo>
                  <a:pt x="50" y="23687"/>
                  <a:pt x="1" y="23932"/>
                  <a:pt x="89" y="24146"/>
                </a:cubicBezTo>
                <a:cubicBezTo>
                  <a:pt x="178" y="24359"/>
                  <a:pt x="386" y="24498"/>
                  <a:pt x="617" y="24498"/>
                </a:cubicBezTo>
                <a:cubicBezTo>
                  <a:pt x="933" y="24498"/>
                  <a:pt x="1188" y="24242"/>
                  <a:pt x="1187" y="23926"/>
                </a:cubicBezTo>
                <a:cubicBezTo>
                  <a:pt x="1187" y="23695"/>
                  <a:pt x="1047" y="23487"/>
                  <a:pt x="834" y="23399"/>
                </a:cubicBezTo>
                <a:cubicBezTo>
                  <a:pt x="764" y="23370"/>
                  <a:pt x="690" y="23356"/>
                  <a:pt x="616" y="23356"/>
                </a:cubicBezTo>
                <a:close/>
                <a:moveTo>
                  <a:pt x="3818" y="23355"/>
                </a:moveTo>
                <a:cubicBezTo>
                  <a:pt x="3669" y="23355"/>
                  <a:pt x="3523" y="23414"/>
                  <a:pt x="3414" y="23524"/>
                </a:cubicBezTo>
                <a:cubicBezTo>
                  <a:pt x="3250" y="23687"/>
                  <a:pt x="3203" y="23932"/>
                  <a:pt x="3291" y="24146"/>
                </a:cubicBezTo>
                <a:cubicBezTo>
                  <a:pt x="3380" y="24359"/>
                  <a:pt x="3588" y="24498"/>
                  <a:pt x="3818" y="24498"/>
                </a:cubicBezTo>
                <a:cubicBezTo>
                  <a:pt x="4134" y="24498"/>
                  <a:pt x="4390" y="24241"/>
                  <a:pt x="4389" y="23926"/>
                </a:cubicBezTo>
                <a:lnTo>
                  <a:pt x="4389" y="23925"/>
                </a:lnTo>
                <a:cubicBezTo>
                  <a:pt x="4389" y="23694"/>
                  <a:pt x="4249" y="23486"/>
                  <a:pt x="4036" y="23398"/>
                </a:cubicBezTo>
                <a:cubicBezTo>
                  <a:pt x="3965" y="23369"/>
                  <a:pt x="3892" y="23355"/>
                  <a:pt x="3818" y="23355"/>
                </a:cubicBezTo>
                <a:close/>
                <a:moveTo>
                  <a:pt x="7019" y="23355"/>
                </a:moveTo>
                <a:cubicBezTo>
                  <a:pt x="6870" y="23355"/>
                  <a:pt x="6724" y="23413"/>
                  <a:pt x="6614" y="23522"/>
                </a:cubicBezTo>
                <a:cubicBezTo>
                  <a:pt x="6451" y="23686"/>
                  <a:pt x="6402" y="23932"/>
                  <a:pt x="6491" y="24146"/>
                </a:cubicBezTo>
                <a:cubicBezTo>
                  <a:pt x="6580" y="24359"/>
                  <a:pt x="6788" y="24498"/>
                  <a:pt x="7019" y="24498"/>
                </a:cubicBezTo>
                <a:cubicBezTo>
                  <a:pt x="7335" y="24498"/>
                  <a:pt x="7590" y="24241"/>
                  <a:pt x="7590" y="23926"/>
                </a:cubicBezTo>
                <a:lnTo>
                  <a:pt x="7590" y="23925"/>
                </a:lnTo>
                <a:cubicBezTo>
                  <a:pt x="7589" y="23694"/>
                  <a:pt x="7450" y="23486"/>
                  <a:pt x="7236" y="23398"/>
                </a:cubicBezTo>
                <a:cubicBezTo>
                  <a:pt x="7166" y="23369"/>
                  <a:pt x="7092" y="23355"/>
                  <a:pt x="7019" y="23355"/>
                </a:cubicBezTo>
                <a:close/>
                <a:moveTo>
                  <a:pt x="23026" y="23356"/>
                </a:moveTo>
                <a:cubicBezTo>
                  <a:pt x="22877" y="23356"/>
                  <a:pt x="22731" y="23415"/>
                  <a:pt x="22622" y="23524"/>
                </a:cubicBezTo>
                <a:cubicBezTo>
                  <a:pt x="22459" y="23687"/>
                  <a:pt x="22410" y="23932"/>
                  <a:pt x="22498" y="24146"/>
                </a:cubicBezTo>
                <a:cubicBezTo>
                  <a:pt x="22587" y="24359"/>
                  <a:pt x="22796" y="24498"/>
                  <a:pt x="23026" y="24498"/>
                </a:cubicBezTo>
                <a:cubicBezTo>
                  <a:pt x="23342" y="24498"/>
                  <a:pt x="23597" y="24241"/>
                  <a:pt x="23597" y="23926"/>
                </a:cubicBezTo>
                <a:lnTo>
                  <a:pt x="23597" y="23925"/>
                </a:lnTo>
                <a:cubicBezTo>
                  <a:pt x="23596" y="23694"/>
                  <a:pt x="23457" y="23487"/>
                  <a:pt x="23243" y="23399"/>
                </a:cubicBezTo>
                <a:cubicBezTo>
                  <a:pt x="23172" y="23370"/>
                  <a:pt x="23099" y="23356"/>
                  <a:pt x="23026" y="23356"/>
                </a:cubicBezTo>
                <a:close/>
              </a:path>
            </a:pathLst>
          </a:custGeom>
          <a:solidFill>
            <a:schemeClr val="lt1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cs-CZ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cs-CZ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cs-CZ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94;p31"/>
          <p:cNvSpPr/>
          <p:nvPr/>
        </p:nvSpPr>
        <p:spPr>
          <a:xfrm>
            <a:off x="2001600" y="4272840"/>
            <a:ext cx="5195880" cy="325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>
            <a:solidFill>
              <a:srgbClr val="6b49e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s-CZ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29" name="PlaceHolder 1"/>
          <p:cNvSpPr>
            <a:spLocks noGrp="1"/>
          </p:cNvSpPr>
          <p:nvPr>
            <p:ph type="title"/>
          </p:nvPr>
        </p:nvSpPr>
        <p:spPr>
          <a:xfrm>
            <a:off x="1084680" y="2842560"/>
            <a:ext cx="6974280" cy="121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" sz="4800" spc="-1" strike="noStrike">
                <a:solidFill>
                  <a:schemeClr val="dk2"/>
                </a:solidFill>
                <a:latin typeface="Exo 2 ExtraBold"/>
                <a:ea typeface="Exo 2 ExtraBold"/>
              </a:rPr>
              <a:t>Wifi hacking</a:t>
            </a:r>
            <a:endParaRPr b="0" lang="cs-CZ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2"/>
          <p:cNvSpPr>
            <a:spLocks noGrp="1"/>
          </p:cNvSpPr>
          <p:nvPr>
            <p:ph type="subTitle"/>
          </p:nvPr>
        </p:nvSpPr>
        <p:spPr>
          <a:xfrm>
            <a:off x="2183400" y="4224960"/>
            <a:ext cx="477720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accent6"/>
                </a:solidFill>
                <a:latin typeface="IBM Plex Sans"/>
                <a:ea typeface="IBM Plex Sans"/>
              </a:rPr>
              <a:t>Alexandr Tsvetkov</a:t>
            </a:r>
            <a:endParaRPr b="0" lang="cs-CZ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31" name="Google Shape;697;p31"/>
          <p:cNvCxnSpPr/>
          <p:nvPr/>
        </p:nvCxnSpPr>
        <p:spPr>
          <a:xfrm>
            <a:off x="2031120" y="2726640"/>
            <a:ext cx="5081760" cy="360"/>
          </a:xfrm>
          <a:prstGeom prst="straightConnector1">
            <a:avLst/>
          </a:prstGeom>
          <a:ln w="28575">
            <a:solidFill>
              <a:srgbClr val="ffffff"/>
            </a:solidFill>
            <a:round/>
          </a:ln>
        </p:spPr>
      </p:cxnSp>
      <p:grpSp>
        <p:nvGrpSpPr>
          <p:cNvPr id="632" name="Google Shape;698;p31"/>
          <p:cNvGrpSpPr/>
          <p:nvPr/>
        </p:nvGrpSpPr>
        <p:grpSpPr>
          <a:xfrm>
            <a:off x="2396520" y="286560"/>
            <a:ext cx="4350600" cy="2276640"/>
            <a:chOff x="2396520" y="286560"/>
            <a:chExt cx="4350600" cy="2276640"/>
          </a:xfrm>
        </p:grpSpPr>
        <p:sp>
          <p:nvSpPr>
            <p:cNvPr id="633" name="Google Shape;699;p31"/>
            <p:cNvSpPr/>
            <p:nvPr/>
          </p:nvSpPr>
          <p:spPr>
            <a:xfrm>
              <a:off x="2744640" y="2017440"/>
              <a:ext cx="779400" cy="65880"/>
            </a:xfrm>
            <a:custGeom>
              <a:avLst/>
              <a:gdLst>
                <a:gd name="textAreaLeft" fmla="*/ 0 w 779400"/>
                <a:gd name="textAreaRight" fmla="*/ 779760 w 779400"/>
                <a:gd name="textAreaTop" fmla="*/ 0 h 65880"/>
                <a:gd name="textAreaBottom" fmla="*/ 66240 h 65880"/>
              </a:gdLst>
              <a:ahLst/>
              <a:rect l="textAreaLeft" t="textAreaTop" r="textAreaRight" b="textAreaBottom"/>
              <a:pathLst>
                <a:path w="13744" h="1165">
                  <a:moveTo>
                    <a:pt x="834" y="1"/>
                  </a:moveTo>
                  <a:cubicBezTo>
                    <a:pt x="571" y="1"/>
                    <a:pt x="309" y="83"/>
                    <a:pt x="75" y="247"/>
                  </a:cubicBezTo>
                  <a:cubicBezTo>
                    <a:pt x="18" y="287"/>
                    <a:pt x="0" y="372"/>
                    <a:pt x="35" y="437"/>
                  </a:cubicBezTo>
                  <a:cubicBezTo>
                    <a:pt x="58" y="479"/>
                    <a:pt x="98" y="503"/>
                    <a:pt x="139" y="503"/>
                  </a:cubicBezTo>
                  <a:cubicBezTo>
                    <a:pt x="161" y="503"/>
                    <a:pt x="184" y="496"/>
                    <a:pt x="204" y="482"/>
                  </a:cubicBezTo>
                  <a:cubicBezTo>
                    <a:pt x="398" y="346"/>
                    <a:pt x="616" y="278"/>
                    <a:pt x="834" y="278"/>
                  </a:cubicBezTo>
                  <a:cubicBezTo>
                    <a:pt x="1051" y="278"/>
                    <a:pt x="1269" y="346"/>
                    <a:pt x="1463" y="482"/>
                  </a:cubicBezTo>
                  <a:lnTo>
                    <a:pt x="2088" y="919"/>
                  </a:lnTo>
                  <a:cubicBezTo>
                    <a:pt x="2322" y="1083"/>
                    <a:pt x="2584" y="1165"/>
                    <a:pt x="2846" y="1165"/>
                  </a:cubicBezTo>
                  <a:cubicBezTo>
                    <a:pt x="3108" y="1165"/>
                    <a:pt x="3371" y="1083"/>
                    <a:pt x="3605" y="919"/>
                  </a:cubicBezTo>
                  <a:lnTo>
                    <a:pt x="4230" y="482"/>
                  </a:lnTo>
                  <a:cubicBezTo>
                    <a:pt x="4424" y="346"/>
                    <a:pt x="4642" y="278"/>
                    <a:pt x="4859" y="278"/>
                  </a:cubicBezTo>
                  <a:cubicBezTo>
                    <a:pt x="5077" y="278"/>
                    <a:pt x="5294" y="346"/>
                    <a:pt x="5488" y="482"/>
                  </a:cubicBezTo>
                  <a:lnTo>
                    <a:pt x="6113" y="918"/>
                  </a:lnTo>
                  <a:cubicBezTo>
                    <a:pt x="6347" y="1083"/>
                    <a:pt x="6610" y="1165"/>
                    <a:pt x="6871" y="1165"/>
                  </a:cubicBezTo>
                  <a:cubicBezTo>
                    <a:pt x="7134" y="1165"/>
                    <a:pt x="7396" y="1083"/>
                    <a:pt x="7631" y="919"/>
                  </a:cubicBezTo>
                  <a:lnTo>
                    <a:pt x="8255" y="482"/>
                  </a:lnTo>
                  <a:cubicBezTo>
                    <a:pt x="8449" y="346"/>
                    <a:pt x="8667" y="278"/>
                    <a:pt x="8885" y="278"/>
                  </a:cubicBezTo>
                  <a:cubicBezTo>
                    <a:pt x="9102" y="278"/>
                    <a:pt x="9320" y="346"/>
                    <a:pt x="9514" y="482"/>
                  </a:cubicBezTo>
                  <a:lnTo>
                    <a:pt x="10139" y="919"/>
                  </a:lnTo>
                  <a:cubicBezTo>
                    <a:pt x="10373" y="1083"/>
                    <a:pt x="10635" y="1165"/>
                    <a:pt x="10898" y="1165"/>
                  </a:cubicBezTo>
                  <a:cubicBezTo>
                    <a:pt x="11160" y="1165"/>
                    <a:pt x="11422" y="1083"/>
                    <a:pt x="11656" y="919"/>
                  </a:cubicBezTo>
                  <a:lnTo>
                    <a:pt x="12280" y="482"/>
                  </a:lnTo>
                  <a:cubicBezTo>
                    <a:pt x="12475" y="346"/>
                    <a:pt x="12692" y="278"/>
                    <a:pt x="12910" y="278"/>
                  </a:cubicBezTo>
                  <a:cubicBezTo>
                    <a:pt x="13128" y="278"/>
                    <a:pt x="13346" y="346"/>
                    <a:pt x="13540" y="482"/>
                  </a:cubicBezTo>
                  <a:cubicBezTo>
                    <a:pt x="13560" y="496"/>
                    <a:pt x="13582" y="502"/>
                    <a:pt x="13603" y="502"/>
                  </a:cubicBezTo>
                  <a:cubicBezTo>
                    <a:pt x="13644" y="502"/>
                    <a:pt x="13684" y="479"/>
                    <a:pt x="13707" y="437"/>
                  </a:cubicBezTo>
                  <a:cubicBezTo>
                    <a:pt x="13744" y="372"/>
                    <a:pt x="13726" y="287"/>
                    <a:pt x="13668" y="247"/>
                  </a:cubicBezTo>
                  <a:cubicBezTo>
                    <a:pt x="13434" y="83"/>
                    <a:pt x="13172" y="1"/>
                    <a:pt x="12910" y="1"/>
                  </a:cubicBezTo>
                  <a:cubicBezTo>
                    <a:pt x="12647" y="1"/>
                    <a:pt x="12385" y="83"/>
                    <a:pt x="12151" y="247"/>
                  </a:cubicBezTo>
                  <a:lnTo>
                    <a:pt x="11526" y="683"/>
                  </a:lnTo>
                  <a:cubicBezTo>
                    <a:pt x="11332" y="820"/>
                    <a:pt x="11115" y="888"/>
                    <a:pt x="10897" y="888"/>
                  </a:cubicBezTo>
                  <a:cubicBezTo>
                    <a:pt x="10679" y="888"/>
                    <a:pt x="10462" y="820"/>
                    <a:pt x="10268" y="683"/>
                  </a:cubicBezTo>
                  <a:lnTo>
                    <a:pt x="9644" y="247"/>
                  </a:lnTo>
                  <a:cubicBezTo>
                    <a:pt x="9410" y="83"/>
                    <a:pt x="9147" y="1"/>
                    <a:pt x="8885" y="1"/>
                  </a:cubicBezTo>
                  <a:cubicBezTo>
                    <a:pt x="8622" y="1"/>
                    <a:pt x="8360" y="83"/>
                    <a:pt x="8126" y="247"/>
                  </a:cubicBezTo>
                  <a:lnTo>
                    <a:pt x="7502" y="683"/>
                  </a:lnTo>
                  <a:cubicBezTo>
                    <a:pt x="7307" y="820"/>
                    <a:pt x="7089" y="888"/>
                    <a:pt x="6872" y="888"/>
                  </a:cubicBezTo>
                  <a:cubicBezTo>
                    <a:pt x="6654" y="888"/>
                    <a:pt x="6436" y="820"/>
                    <a:pt x="6242" y="683"/>
                  </a:cubicBezTo>
                  <a:lnTo>
                    <a:pt x="5618" y="247"/>
                  </a:lnTo>
                  <a:cubicBezTo>
                    <a:pt x="5384" y="83"/>
                    <a:pt x="5122" y="1"/>
                    <a:pt x="4859" y="1"/>
                  </a:cubicBezTo>
                  <a:cubicBezTo>
                    <a:pt x="4597" y="1"/>
                    <a:pt x="4334" y="83"/>
                    <a:pt x="4100" y="247"/>
                  </a:cubicBezTo>
                  <a:lnTo>
                    <a:pt x="3476" y="683"/>
                  </a:lnTo>
                  <a:cubicBezTo>
                    <a:pt x="3282" y="820"/>
                    <a:pt x="3064" y="888"/>
                    <a:pt x="2847" y="888"/>
                  </a:cubicBezTo>
                  <a:cubicBezTo>
                    <a:pt x="2629" y="888"/>
                    <a:pt x="2412" y="820"/>
                    <a:pt x="2217" y="683"/>
                  </a:cubicBezTo>
                  <a:lnTo>
                    <a:pt x="1592" y="247"/>
                  </a:lnTo>
                  <a:cubicBezTo>
                    <a:pt x="1358" y="83"/>
                    <a:pt x="1096" y="1"/>
                    <a:pt x="83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3120" bIns="33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34" name="Google Shape;700;p31"/>
            <p:cNvSpPr/>
            <p:nvPr/>
          </p:nvSpPr>
          <p:spPr>
            <a:xfrm>
              <a:off x="2744640" y="2082240"/>
              <a:ext cx="779400" cy="65880"/>
            </a:xfrm>
            <a:custGeom>
              <a:avLst/>
              <a:gdLst>
                <a:gd name="textAreaLeft" fmla="*/ 0 w 779400"/>
                <a:gd name="textAreaRight" fmla="*/ 779760 w 779400"/>
                <a:gd name="textAreaTop" fmla="*/ 0 h 65880"/>
                <a:gd name="textAreaBottom" fmla="*/ 66240 h 65880"/>
              </a:gdLst>
              <a:ahLst/>
              <a:rect l="textAreaLeft" t="textAreaTop" r="textAreaRight" b="textAreaBottom"/>
              <a:pathLst>
                <a:path w="13744" h="1165">
                  <a:moveTo>
                    <a:pt x="834" y="0"/>
                  </a:moveTo>
                  <a:cubicBezTo>
                    <a:pt x="572" y="0"/>
                    <a:pt x="310" y="82"/>
                    <a:pt x="76" y="246"/>
                  </a:cubicBezTo>
                  <a:cubicBezTo>
                    <a:pt x="18" y="287"/>
                    <a:pt x="0" y="372"/>
                    <a:pt x="35" y="437"/>
                  </a:cubicBezTo>
                  <a:cubicBezTo>
                    <a:pt x="59" y="479"/>
                    <a:pt x="99" y="502"/>
                    <a:pt x="140" y="502"/>
                  </a:cubicBezTo>
                  <a:cubicBezTo>
                    <a:pt x="162" y="502"/>
                    <a:pt x="184" y="495"/>
                    <a:pt x="204" y="481"/>
                  </a:cubicBezTo>
                  <a:cubicBezTo>
                    <a:pt x="398" y="345"/>
                    <a:pt x="616" y="277"/>
                    <a:pt x="834" y="277"/>
                  </a:cubicBezTo>
                  <a:cubicBezTo>
                    <a:pt x="1051" y="277"/>
                    <a:pt x="1269" y="345"/>
                    <a:pt x="1463" y="481"/>
                  </a:cubicBezTo>
                  <a:lnTo>
                    <a:pt x="2088" y="918"/>
                  </a:lnTo>
                  <a:cubicBezTo>
                    <a:pt x="2322" y="1082"/>
                    <a:pt x="2584" y="1164"/>
                    <a:pt x="2846" y="1164"/>
                  </a:cubicBezTo>
                  <a:cubicBezTo>
                    <a:pt x="3108" y="1164"/>
                    <a:pt x="3371" y="1082"/>
                    <a:pt x="3605" y="918"/>
                  </a:cubicBezTo>
                  <a:lnTo>
                    <a:pt x="4230" y="481"/>
                  </a:lnTo>
                  <a:cubicBezTo>
                    <a:pt x="4424" y="345"/>
                    <a:pt x="4642" y="277"/>
                    <a:pt x="4859" y="277"/>
                  </a:cubicBezTo>
                  <a:cubicBezTo>
                    <a:pt x="5077" y="277"/>
                    <a:pt x="5294" y="345"/>
                    <a:pt x="5488" y="481"/>
                  </a:cubicBezTo>
                  <a:lnTo>
                    <a:pt x="6113" y="918"/>
                  </a:lnTo>
                  <a:cubicBezTo>
                    <a:pt x="6347" y="1083"/>
                    <a:pt x="6610" y="1165"/>
                    <a:pt x="6871" y="1165"/>
                  </a:cubicBezTo>
                  <a:cubicBezTo>
                    <a:pt x="7134" y="1165"/>
                    <a:pt x="7396" y="1083"/>
                    <a:pt x="7631" y="918"/>
                  </a:cubicBezTo>
                  <a:lnTo>
                    <a:pt x="8255" y="481"/>
                  </a:lnTo>
                  <a:cubicBezTo>
                    <a:pt x="8449" y="345"/>
                    <a:pt x="8667" y="277"/>
                    <a:pt x="8885" y="277"/>
                  </a:cubicBezTo>
                  <a:cubicBezTo>
                    <a:pt x="9102" y="277"/>
                    <a:pt x="9320" y="345"/>
                    <a:pt x="9514" y="481"/>
                  </a:cubicBezTo>
                  <a:lnTo>
                    <a:pt x="10139" y="918"/>
                  </a:lnTo>
                  <a:cubicBezTo>
                    <a:pt x="10373" y="1082"/>
                    <a:pt x="10635" y="1164"/>
                    <a:pt x="10898" y="1164"/>
                  </a:cubicBezTo>
                  <a:cubicBezTo>
                    <a:pt x="11160" y="1164"/>
                    <a:pt x="11422" y="1082"/>
                    <a:pt x="11656" y="918"/>
                  </a:cubicBezTo>
                  <a:lnTo>
                    <a:pt x="12281" y="481"/>
                  </a:lnTo>
                  <a:cubicBezTo>
                    <a:pt x="12475" y="345"/>
                    <a:pt x="12693" y="277"/>
                    <a:pt x="12910" y="277"/>
                  </a:cubicBezTo>
                  <a:cubicBezTo>
                    <a:pt x="13128" y="277"/>
                    <a:pt x="13346" y="345"/>
                    <a:pt x="13540" y="481"/>
                  </a:cubicBezTo>
                  <a:cubicBezTo>
                    <a:pt x="13560" y="495"/>
                    <a:pt x="13582" y="502"/>
                    <a:pt x="13604" y="502"/>
                  </a:cubicBezTo>
                  <a:cubicBezTo>
                    <a:pt x="13645" y="502"/>
                    <a:pt x="13685" y="479"/>
                    <a:pt x="13708" y="437"/>
                  </a:cubicBezTo>
                  <a:cubicBezTo>
                    <a:pt x="13744" y="372"/>
                    <a:pt x="13726" y="287"/>
                    <a:pt x="13668" y="246"/>
                  </a:cubicBezTo>
                  <a:cubicBezTo>
                    <a:pt x="13434" y="82"/>
                    <a:pt x="13172" y="0"/>
                    <a:pt x="12910" y="0"/>
                  </a:cubicBezTo>
                  <a:cubicBezTo>
                    <a:pt x="12648" y="0"/>
                    <a:pt x="12386" y="82"/>
                    <a:pt x="12152" y="246"/>
                  </a:cubicBezTo>
                  <a:lnTo>
                    <a:pt x="11526" y="683"/>
                  </a:lnTo>
                  <a:cubicBezTo>
                    <a:pt x="11332" y="819"/>
                    <a:pt x="11115" y="887"/>
                    <a:pt x="10897" y="887"/>
                  </a:cubicBezTo>
                  <a:cubicBezTo>
                    <a:pt x="10679" y="887"/>
                    <a:pt x="10462" y="819"/>
                    <a:pt x="10268" y="683"/>
                  </a:cubicBezTo>
                  <a:lnTo>
                    <a:pt x="9644" y="246"/>
                  </a:lnTo>
                  <a:cubicBezTo>
                    <a:pt x="9410" y="82"/>
                    <a:pt x="9147" y="0"/>
                    <a:pt x="8885" y="0"/>
                  </a:cubicBezTo>
                  <a:cubicBezTo>
                    <a:pt x="8622" y="0"/>
                    <a:pt x="8360" y="82"/>
                    <a:pt x="8126" y="246"/>
                  </a:cubicBezTo>
                  <a:lnTo>
                    <a:pt x="7502" y="683"/>
                  </a:lnTo>
                  <a:cubicBezTo>
                    <a:pt x="7308" y="819"/>
                    <a:pt x="7090" y="887"/>
                    <a:pt x="6872" y="887"/>
                  </a:cubicBezTo>
                  <a:cubicBezTo>
                    <a:pt x="6654" y="887"/>
                    <a:pt x="6436" y="819"/>
                    <a:pt x="6242" y="683"/>
                  </a:cubicBezTo>
                  <a:lnTo>
                    <a:pt x="5618" y="246"/>
                  </a:lnTo>
                  <a:cubicBezTo>
                    <a:pt x="5384" y="82"/>
                    <a:pt x="5122" y="0"/>
                    <a:pt x="4859" y="0"/>
                  </a:cubicBezTo>
                  <a:cubicBezTo>
                    <a:pt x="4597" y="0"/>
                    <a:pt x="4334" y="82"/>
                    <a:pt x="4100" y="246"/>
                  </a:cubicBezTo>
                  <a:lnTo>
                    <a:pt x="3476" y="683"/>
                  </a:lnTo>
                  <a:cubicBezTo>
                    <a:pt x="3282" y="819"/>
                    <a:pt x="3064" y="887"/>
                    <a:pt x="2847" y="887"/>
                  </a:cubicBezTo>
                  <a:cubicBezTo>
                    <a:pt x="2629" y="887"/>
                    <a:pt x="2412" y="819"/>
                    <a:pt x="2217" y="683"/>
                  </a:cubicBezTo>
                  <a:lnTo>
                    <a:pt x="1592" y="246"/>
                  </a:lnTo>
                  <a:cubicBezTo>
                    <a:pt x="1358" y="82"/>
                    <a:pt x="1096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3120" bIns="33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35" name="Google Shape;701;p31"/>
            <p:cNvSpPr/>
            <p:nvPr/>
          </p:nvSpPr>
          <p:spPr>
            <a:xfrm>
              <a:off x="2744640" y="2147040"/>
              <a:ext cx="779400" cy="65880"/>
            </a:xfrm>
            <a:custGeom>
              <a:avLst/>
              <a:gdLst>
                <a:gd name="textAreaLeft" fmla="*/ 0 w 779400"/>
                <a:gd name="textAreaRight" fmla="*/ 779760 w 779400"/>
                <a:gd name="textAreaTop" fmla="*/ 0 h 65880"/>
                <a:gd name="textAreaBottom" fmla="*/ 66240 h 65880"/>
              </a:gdLst>
              <a:ahLst/>
              <a:rect l="textAreaLeft" t="textAreaTop" r="textAreaRight" b="textAreaBottom"/>
              <a:pathLst>
                <a:path w="13744" h="1165">
                  <a:moveTo>
                    <a:pt x="834" y="1"/>
                  </a:moveTo>
                  <a:cubicBezTo>
                    <a:pt x="572" y="1"/>
                    <a:pt x="310" y="83"/>
                    <a:pt x="76" y="246"/>
                  </a:cubicBezTo>
                  <a:cubicBezTo>
                    <a:pt x="18" y="287"/>
                    <a:pt x="0" y="373"/>
                    <a:pt x="35" y="437"/>
                  </a:cubicBezTo>
                  <a:cubicBezTo>
                    <a:pt x="59" y="479"/>
                    <a:pt x="99" y="502"/>
                    <a:pt x="139" y="502"/>
                  </a:cubicBezTo>
                  <a:cubicBezTo>
                    <a:pt x="161" y="502"/>
                    <a:pt x="184" y="495"/>
                    <a:pt x="204" y="481"/>
                  </a:cubicBezTo>
                  <a:cubicBezTo>
                    <a:pt x="398" y="346"/>
                    <a:pt x="616" y="278"/>
                    <a:pt x="834" y="278"/>
                  </a:cubicBezTo>
                  <a:cubicBezTo>
                    <a:pt x="1051" y="278"/>
                    <a:pt x="1269" y="346"/>
                    <a:pt x="1463" y="481"/>
                  </a:cubicBezTo>
                  <a:lnTo>
                    <a:pt x="2088" y="919"/>
                  </a:lnTo>
                  <a:cubicBezTo>
                    <a:pt x="2322" y="1083"/>
                    <a:pt x="2584" y="1164"/>
                    <a:pt x="2846" y="1164"/>
                  </a:cubicBezTo>
                  <a:cubicBezTo>
                    <a:pt x="3108" y="1164"/>
                    <a:pt x="3371" y="1083"/>
                    <a:pt x="3605" y="919"/>
                  </a:cubicBezTo>
                  <a:lnTo>
                    <a:pt x="4230" y="481"/>
                  </a:lnTo>
                  <a:cubicBezTo>
                    <a:pt x="4424" y="346"/>
                    <a:pt x="4642" y="278"/>
                    <a:pt x="4859" y="278"/>
                  </a:cubicBezTo>
                  <a:cubicBezTo>
                    <a:pt x="5077" y="278"/>
                    <a:pt x="5294" y="346"/>
                    <a:pt x="5488" y="481"/>
                  </a:cubicBezTo>
                  <a:lnTo>
                    <a:pt x="6113" y="919"/>
                  </a:lnTo>
                  <a:cubicBezTo>
                    <a:pt x="6347" y="1083"/>
                    <a:pt x="6610" y="1164"/>
                    <a:pt x="6871" y="1164"/>
                  </a:cubicBezTo>
                  <a:cubicBezTo>
                    <a:pt x="7134" y="1164"/>
                    <a:pt x="7396" y="1083"/>
                    <a:pt x="7631" y="919"/>
                  </a:cubicBezTo>
                  <a:lnTo>
                    <a:pt x="8255" y="481"/>
                  </a:lnTo>
                  <a:cubicBezTo>
                    <a:pt x="8449" y="346"/>
                    <a:pt x="8667" y="278"/>
                    <a:pt x="8885" y="278"/>
                  </a:cubicBezTo>
                  <a:cubicBezTo>
                    <a:pt x="9102" y="278"/>
                    <a:pt x="9320" y="346"/>
                    <a:pt x="9514" y="481"/>
                  </a:cubicBezTo>
                  <a:lnTo>
                    <a:pt x="10139" y="919"/>
                  </a:lnTo>
                  <a:cubicBezTo>
                    <a:pt x="10373" y="1083"/>
                    <a:pt x="10635" y="1164"/>
                    <a:pt x="10898" y="1164"/>
                  </a:cubicBezTo>
                  <a:cubicBezTo>
                    <a:pt x="11160" y="1164"/>
                    <a:pt x="11422" y="1083"/>
                    <a:pt x="11656" y="919"/>
                  </a:cubicBezTo>
                  <a:lnTo>
                    <a:pt x="12281" y="481"/>
                  </a:lnTo>
                  <a:cubicBezTo>
                    <a:pt x="12475" y="346"/>
                    <a:pt x="12693" y="278"/>
                    <a:pt x="12910" y="278"/>
                  </a:cubicBezTo>
                  <a:cubicBezTo>
                    <a:pt x="13128" y="278"/>
                    <a:pt x="13346" y="346"/>
                    <a:pt x="13540" y="481"/>
                  </a:cubicBezTo>
                  <a:cubicBezTo>
                    <a:pt x="13560" y="495"/>
                    <a:pt x="13582" y="502"/>
                    <a:pt x="13604" y="502"/>
                  </a:cubicBezTo>
                  <a:cubicBezTo>
                    <a:pt x="13645" y="502"/>
                    <a:pt x="13685" y="479"/>
                    <a:pt x="13708" y="437"/>
                  </a:cubicBezTo>
                  <a:cubicBezTo>
                    <a:pt x="13744" y="371"/>
                    <a:pt x="13726" y="287"/>
                    <a:pt x="13668" y="246"/>
                  </a:cubicBezTo>
                  <a:cubicBezTo>
                    <a:pt x="13434" y="83"/>
                    <a:pt x="13172" y="1"/>
                    <a:pt x="12910" y="1"/>
                  </a:cubicBezTo>
                  <a:cubicBezTo>
                    <a:pt x="12648" y="1"/>
                    <a:pt x="12386" y="83"/>
                    <a:pt x="12152" y="246"/>
                  </a:cubicBezTo>
                  <a:lnTo>
                    <a:pt x="11526" y="684"/>
                  </a:lnTo>
                  <a:cubicBezTo>
                    <a:pt x="11332" y="820"/>
                    <a:pt x="11115" y="887"/>
                    <a:pt x="10897" y="887"/>
                  </a:cubicBezTo>
                  <a:cubicBezTo>
                    <a:pt x="10679" y="887"/>
                    <a:pt x="10462" y="820"/>
                    <a:pt x="10268" y="684"/>
                  </a:cubicBezTo>
                  <a:lnTo>
                    <a:pt x="9644" y="246"/>
                  </a:lnTo>
                  <a:cubicBezTo>
                    <a:pt x="9410" y="83"/>
                    <a:pt x="9147" y="1"/>
                    <a:pt x="8885" y="1"/>
                  </a:cubicBezTo>
                  <a:cubicBezTo>
                    <a:pt x="8622" y="1"/>
                    <a:pt x="8360" y="83"/>
                    <a:pt x="8126" y="246"/>
                  </a:cubicBezTo>
                  <a:lnTo>
                    <a:pt x="7502" y="684"/>
                  </a:lnTo>
                  <a:cubicBezTo>
                    <a:pt x="7308" y="820"/>
                    <a:pt x="7090" y="887"/>
                    <a:pt x="6872" y="887"/>
                  </a:cubicBezTo>
                  <a:cubicBezTo>
                    <a:pt x="6654" y="887"/>
                    <a:pt x="6436" y="820"/>
                    <a:pt x="6242" y="684"/>
                  </a:cubicBezTo>
                  <a:lnTo>
                    <a:pt x="5618" y="246"/>
                  </a:lnTo>
                  <a:cubicBezTo>
                    <a:pt x="5384" y="83"/>
                    <a:pt x="5122" y="1"/>
                    <a:pt x="4859" y="1"/>
                  </a:cubicBezTo>
                  <a:cubicBezTo>
                    <a:pt x="4597" y="1"/>
                    <a:pt x="4334" y="83"/>
                    <a:pt x="4100" y="246"/>
                  </a:cubicBezTo>
                  <a:lnTo>
                    <a:pt x="3476" y="684"/>
                  </a:lnTo>
                  <a:cubicBezTo>
                    <a:pt x="3282" y="820"/>
                    <a:pt x="3064" y="887"/>
                    <a:pt x="2847" y="887"/>
                  </a:cubicBezTo>
                  <a:cubicBezTo>
                    <a:pt x="2629" y="887"/>
                    <a:pt x="2412" y="820"/>
                    <a:pt x="2217" y="684"/>
                  </a:cubicBezTo>
                  <a:lnTo>
                    <a:pt x="1592" y="246"/>
                  </a:lnTo>
                  <a:cubicBezTo>
                    <a:pt x="1358" y="83"/>
                    <a:pt x="1096" y="1"/>
                    <a:pt x="83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3120" bIns="33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36" name="Google Shape;702;p31"/>
            <p:cNvSpPr/>
            <p:nvPr/>
          </p:nvSpPr>
          <p:spPr>
            <a:xfrm>
              <a:off x="2744640" y="2211840"/>
              <a:ext cx="779400" cy="65880"/>
            </a:xfrm>
            <a:custGeom>
              <a:avLst/>
              <a:gdLst>
                <a:gd name="textAreaLeft" fmla="*/ 0 w 779400"/>
                <a:gd name="textAreaRight" fmla="*/ 779760 w 779400"/>
                <a:gd name="textAreaTop" fmla="*/ 0 h 65880"/>
                <a:gd name="textAreaBottom" fmla="*/ 66240 h 65880"/>
              </a:gdLst>
              <a:ahLst/>
              <a:rect l="textAreaLeft" t="textAreaTop" r="textAreaRight" b="textAreaBottom"/>
              <a:pathLst>
                <a:path w="13744" h="1166">
                  <a:moveTo>
                    <a:pt x="834" y="1"/>
                  </a:moveTo>
                  <a:cubicBezTo>
                    <a:pt x="572" y="1"/>
                    <a:pt x="310" y="83"/>
                    <a:pt x="76" y="247"/>
                  </a:cubicBezTo>
                  <a:cubicBezTo>
                    <a:pt x="18" y="287"/>
                    <a:pt x="0" y="372"/>
                    <a:pt x="35" y="437"/>
                  </a:cubicBezTo>
                  <a:cubicBezTo>
                    <a:pt x="59" y="480"/>
                    <a:pt x="99" y="503"/>
                    <a:pt x="139" y="503"/>
                  </a:cubicBezTo>
                  <a:cubicBezTo>
                    <a:pt x="161" y="503"/>
                    <a:pt x="184" y="496"/>
                    <a:pt x="204" y="482"/>
                  </a:cubicBezTo>
                  <a:cubicBezTo>
                    <a:pt x="398" y="346"/>
                    <a:pt x="616" y="279"/>
                    <a:pt x="834" y="279"/>
                  </a:cubicBezTo>
                  <a:cubicBezTo>
                    <a:pt x="1051" y="279"/>
                    <a:pt x="1269" y="346"/>
                    <a:pt x="1463" y="482"/>
                  </a:cubicBezTo>
                  <a:lnTo>
                    <a:pt x="2088" y="920"/>
                  </a:lnTo>
                  <a:cubicBezTo>
                    <a:pt x="2322" y="1083"/>
                    <a:pt x="2584" y="1165"/>
                    <a:pt x="2846" y="1165"/>
                  </a:cubicBezTo>
                  <a:cubicBezTo>
                    <a:pt x="3108" y="1165"/>
                    <a:pt x="3371" y="1083"/>
                    <a:pt x="3605" y="920"/>
                  </a:cubicBezTo>
                  <a:lnTo>
                    <a:pt x="4230" y="482"/>
                  </a:lnTo>
                  <a:cubicBezTo>
                    <a:pt x="4424" y="346"/>
                    <a:pt x="4642" y="279"/>
                    <a:pt x="4859" y="279"/>
                  </a:cubicBezTo>
                  <a:cubicBezTo>
                    <a:pt x="5077" y="279"/>
                    <a:pt x="5294" y="346"/>
                    <a:pt x="5488" y="482"/>
                  </a:cubicBezTo>
                  <a:lnTo>
                    <a:pt x="6113" y="920"/>
                  </a:lnTo>
                  <a:cubicBezTo>
                    <a:pt x="6347" y="1083"/>
                    <a:pt x="6610" y="1165"/>
                    <a:pt x="6871" y="1165"/>
                  </a:cubicBezTo>
                  <a:cubicBezTo>
                    <a:pt x="7134" y="1165"/>
                    <a:pt x="7396" y="1083"/>
                    <a:pt x="7631" y="920"/>
                  </a:cubicBezTo>
                  <a:lnTo>
                    <a:pt x="8255" y="482"/>
                  </a:lnTo>
                  <a:cubicBezTo>
                    <a:pt x="8449" y="346"/>
                    <a:pt x="8667" y="279"/>
                    <a:pt x="8885" y="279"/>
                  </a:cubicBezTo>
                  <a:cubicBezTo>
                    <a:pt x="9103" y="279"/>
                    <a:pt x="9321" y="346"/>
                    <a:pt x="9515" y="482"/>
                  </a:cubicBezTo>
                  <a:lnTo>
                    <a:pt x="10139" y="920"/>
                  </a:lnTo>
                  <a:cubicBezTo>
                    <a:pt x="10373" y="1083"/>
                    <a:pt x="10635" y="1165"/>
                    <a:pt x="10898" y="1165"/>
                  </a:cubicBezTo>
                  <a:cubicBezTo>
                    <a:pt x="11160" y="1165"/>
                    <a:pt x="11422" y="1083"/>
                    <a:pt x="11656" y="920"/>
                  </a:cubicBezTo>
                  <a:lnTo>
                    <a:pt x="12281" y="482"/>
                  </a:lnTo>
                  <a:cubicBezTo>
                    <a:pt x="12475" y="346"/>
                    <a:pt x="12693" y="279"/>
                    <a:pt x="12910" y="279"/>
                  </a:cubicBezTo>
                  <a:cubicBezTo>
                    <a:pt x="13128" y="279"/>
                    <a:pt x="13346" y="346"/>
                    <a:pt x="13540" y="482"/>
                  </a:cubicBezTo>
                  <a:cubicBezTo>
                    <a:pt x="13560" y="496"/>
                    <a:pt x="13582" y="503"/>
                    <a:pt x="13604" y="503"/>
                  </a:cubicBezTo>
                  <a:cubicBezTo>
                    <a:pt x="13645" y="503"/>
                    <a:pt x="13685" y="479"/>
                    <a:pt x="13708" y="437"/>
                  </a:cubicBezTo>
                  <a:cubicBezTo>
                    <a:pt x="13744" y="372"/>
                    <a:pt x="13726" y="287"/>
                    <a:pt x="13668" y="247"/>
                  </a:cubicBezTo>
                  <a:cubicBezTo>
                    <a:pt x="13434" y="83"/>
                    <a:pt x="13172" y="1"/>
                    <a:pt x="12910" y="1"/>
                  </a:cubicBezTo>
                  <a:cubicBezTo>
                    <a:pt x="12648" y="1"/>
                    <a:pt x="12386" y="83"/>
                    <a:pt x="12152" y="247"/>
                  </a:cubicBezTo>
                  <a:lnTo>
                    <a:pt x="11526" y="684"/>
                  </a:lnTo>
                  <a:cubicBezTo>
                    <a:pt x="11332" y="820"/>
                    <a:pt x="11115" y="888"/>
                    <a:pt x="10897" y="888"/>
                  </a:cubicBezTo>
                  <a:cubicBezTo>
                    <a:pt x="10679" y="888"/>
                    <a:pt x="10462" y="820"/>
                    <a:pt x="10268" y="684"/>
                  </a:cubicBezTo>
                  <a:lnTo>
                    <a:pt x="9644" y="247"/>
                  </a:lnTo>
                  <a:cubicBezTo>
                    <a:pt x="9410" y="83"/>
                    <a:pt x="9147" y="1"/>
                    <a:pt x="8885" y="1"/>
                  </a:cubicBezTo>
                  <a:cubicBezTo>
                    <a:pt x="8622" y="1"/>
                    <a:pt x="8360" y="83"/>
                    <a:pt x="8126" y="247"/>
                  </a:cubicBezTo>
                  <a:lnTo>
                    <a:pt x="7502" y="684"/>
                  </a:lnTo>
                  <a:cubicBezTo>
                    <a:pt x="7308" y="820"/>
                    <a:pt x="7090" y="888"/>
                    <a:pt x="6872" y="888"/>
                  </a:cubicBezTo>
                  <a:cubicBezTo>
                    <a:pt x="6654" y="888"/>
                    <a:pt x="6436" y="820"/>
                    <a:pt x="6242" y="684"/>
                  </a:cubicBezTo>
                  <a:lnTo>
                    <a:pt x="5618" y="247"/>
                  </a:lnTo>
                  <a:cubicBezTo>
                    <a:pt x="5384" y="83"/>
                    <a:pt x="5122" y="1"/>
                    <a:pt x="4859" y="1"/>
                  </a:cubicBezTo>
                  <a:cubicBezTo>
                    <a:pt x="4597" y="1"/>
                    <a:pt x="4334" y="83"/>
                    <a:pt x="4100" y="247"/>
                  </a:cubicBezTo>
                  <a:lnTo>
                    <a:pt x="3476" y="684"/>
                  </a:lnTo>
                  <a:cubicBezTo>
                    <a:pt x="3282" y="820"/>
                    <a:pt x="3064" y="888"/>
                    <a:pt x="2847" y="888"/>
                  </a:cubicBezTo>
                  <a:cubicBezTo>
                    <a:pt x="2629" y="888"/>
                    <a:pt x="2412" y="820"/>
                    <a:pt x="2217" y="684"/>
                  </a:cubicBezTo>
                  <a:lnTo>
                    <a:pt x="1592" y="247"/>
                  </a:lnTo>
                  <a:cubicBezTo>
                    <a:pt x="1358" y="83"/>
                    <a:pt x="1096" y="1"/>
                    <a:pt x="83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3120" bIns="33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37" name="Google Shape;703;p31"/>
            <p:cNvSpPr/>
            <p:nvPr/>
          </p:nvSpPr>
          <p:spPr>
            <a:xfrm>
              <a:off x="2744640" y="2276640"/>
              <a:ext cx="779400" cy="65880"/>
            </a:xfrm>
            <a:custGeom>
              <a:avLst/>
              <a:gdLst>
                <a:gd name="textAreaLeft" fmla="*/ 0 w 779400"/>
                <a:gd name="textAreaRight" fmla="*/ 779760 w 779400"/>
                <a:gd name="textAreaTop" fmla="*/ 0 h 65880"/>
                <a:gd name="textAreaBottom" fmla="*/ 66240 h 65880"/>
              </a:gdLst>
              <a:ahLst/>
              <a:rect l="textAreaLeft" t="textAreaTop" r="textAreaRight" b="textAreaBottom"/>
              <a:pathLst>
                <a:path w="13744" h="1165">
                  <a:moveTo>
                    <a:pt x="834" y="0"/>
                  </a:moveTo>
                  <a:cubicBezTo>
                    <a:pt x="571" y="0"/>
                    <a:pt x="309" y="82"/>
                    <a:pt x="75" y="246"/>
                  </a:cubicBezTo>
                  <a:cubicBezTo>
                    <a:pt x="18" y="286"/>
                    <a:pt x="0" y="371"/>
                    <a:pt x="35" y="436"/>
                  </a:cubicBezTo>
                  <a:cubicBezTo>
                    <a:pt x="58" y="479"/>
                    <a:pt x="98" y="502"/>
                    <a:pt x="139" y="502"/>
                  </a:cubicBezTo>
                  <a:cubicBezTo>
                    <a:pt x="161" y="502"/>
                    <a:pt x="184" y="495"/>
                    <a:pt x="204" y="481"/>
                  </a:cubicBezTo>
                  <a:cubicBezTo>
                    <a:pt x="398" y="345"/>
                    <a:pt x="616" y="277"/>
                    <a:pt x="834" y="277"/>
                  </a:cubicBezTo>
                  <a:cubicBezTo>
                    <a:pt x="1051" y="277"/>
                    <a:pt x="1269" y="345"/>
                    <a:pt x="1463" y="481"/>
                  </a:cubicBezTo>
                  <a:lnTo>
                    <a:pt x="2088" y="919"/>
                  </a:lnTo>
                  <a:cubicBezTo>
                    <a:pt x="2322" y="1083"/>
                    <a:pt x="2584" y="1165"/>
                    <a:pt x="2846" y="1165"/>
                  </a:cubicBezTo>
                  <a:cubicBezTo>
                    <a:pt x="3108" y="1165"/>
                    <a:pt x="3371" y="1083"/>
                    <a:pt x="3605" y="919"/>
                  </a:cubicBezTo>
                  <a:lnTo>
                    <a:pt x="4230" y="481"/>
                  </a:lnTo>
                  <a:cubicBezTo>
                    <a:pt x="4424" y="345"/>
                    <a:pt x="4642" y="277"/>
                    <a:pt x="4859" y="277"/>
                  </a:cubicBezTo>
                  <a:cubicBezTo>
                    <a:pt x="5077" y="277"/>
                    <a:pt x="5294" y="345"/>
                    <a:pt x="5488" y="481"/>
                  </a:cubicBezTo>
                  <a:lnTo>
                    <a:pt x="6113" y="919"/>
                  </a:lnTo>
                  <a:cubicBezTo>
                    <a:pt x="6347" y="1082"/>
                    <a:pt x="6610" y="1164"/>
                    <a:pt x="6871" y="1164"/>
                  </a:cubicBezTo>
                  <a:cubicBezTo>
                    <a:pt x="7134" y="1164"/>
                    <a:pt x="7396" y="1082"/>
                    <a:pt x="7631" y="919"/>
                  </a:cubicBezTo>
                  <a:lnTo>
                    <a:pt x="8255" y="481"/>
                  </a:lnTo>
                  <a:cubicBezTo>
                    <a:pt x="8449" y="345"/>
                    <a:pt x="8667" y="277"/>
                    <a:pt x="8885" y="277"/>
                  </a:cubicBezTo>
                  <a:cubicBezTo>
                    <a:pt x="9102" y="277"/>
                    <a:pt x="9320" y="345"/>
                    <a:pt x="9514" y="481"/>
                  </a:cubicBezTo>
                  <a:lnTo>
                    <a:pt x="10139" y="919"/>
                  </a:lnTo>
                  <a:cubicBezTo>
                    <a:pt x="10373" y="1083"/>
                    <a:pt x="10635" y="1165"/>
                    <a:pt x="10898" y="1165"/>
                  </a:cubicBezTo>
                  <a:cubicBezTo>
                    <a:pt x="11160" y="1165"/>
                    <a:pt x="11422" y="1083"/>
                    <a:pt x="11656" y="919"/>
                  </a:cubicBezTo>
                  <a:lnTo>
                    <a:pt x="12280" y="481"/>
                  </a:lnTo>
                  <a:cubicBezTo>
                    <a:pt x="12475" y="345"/>
                    <a:pt x="12692" y="277"/>
                    <a:pt x="12910" y="277"/>
                  </a:cubicBezTo>
                  <a:cubicBezTo>
                    <a:pt x="13128" y="277"/>
                    <a:pt x="13346" y="345"/>
                    <a:pt x="13540" y="481"/>
                  </a:cubicBezTo>
                  <a:cubicBezTo>
                    <a:pt x="13560" y="495"/>
                    <a:pt x="13582" y="502"/>
                    <a:pt x="13604" y="502"/>
                  </a:cubicBezTo>
                  <a:cubicBezTo>
                    <a:pt x="13645" y="502"/>
                    <a:pt x="13685" y="479"/>
                    <a:pt x="13707" y="436"/>
                  </a:cubicBezTo>
                  <a:cubicBezTo>
                    <a:pt x="13744" y="372"/>
                    <a:pt x="13726" y="286"/>
                    <a:pt x="13668" y="246"/>
                  </a:cubicBezTo>
                  <a:cubicBezTo>
                    <a:pt x="13434" y="82"/>
                    <a:pt x="13172" y="0"/>
                    <a:pt x="12910" y="0"/>
                  </a:cubicBezTo>
                  <a:cubicBezTo>
                    <a:pt x="12647" y="0"/>
                    <a:pt x="12385" y="82"/>
                    <a:pt x="12151" y="246"/>
                  </a:cubicBezTo>
                  <a:lnTo>
                    <a:pt x="11526" y="684"/>
                  </a:lnTo>
                  <a:cubicBezTo>
                    <a:pt x="11332" y="819"/>
                    <a:pt x="11115" y="887"/>
                    <a:pt x="10897" y="887"/>
                  </a:cubicBezTo>
                  <a:cubicBezTo>
                    <a:pt x="10679" y="887"/>
                    <a:pt x="10462" y="819"/>
                    <a:pt x="10268" y="684"/>
                  </a:cubicBezTo>
                  <a:lnTo>
                    <a:pt x="9644" y="246"/>
                  </a:lnTo>
                  <a:cubicBezTo>
                    <a:pt x="9410" y="82"/>
                    <a:pt x="9147" y="0"/>
                    <a:pt x="8885" y="0"/>
                  </a:cubicBezTo>
                  <a:cubicBezTo>
                    <a:pt x="8622" y="0"/>
                    <a:pt x="8360" y="82"/>
                    <a:pt x="8126" y="246"/>
                  </a:cubicBezTo>
                  <a:lnTo>
                    <a:pt x="7502" y="684"/>
                  </a:lnTo>
                  <a:cubicBezTo>
                    <a:pt x="7307" y="819"/>
                    <a:pt x="7089" y="887"/>
                    <a:pt x="6872" y="887"/>
                  </a:cubicBezTo>
                  <a:cubicBezTo>
                    <a:pt x="6654" y="887"/>
                    <a:pt x="6436" y="819"/>
                    <a:pt x="6242" y="684"/>
                  </a:cubicBezTo>
                  <a:lnTo>
                    <a:pt x="5618" y="246"/>
                  </a:lnTo>
                  <a:cubicBezTo>
                    <a:pt x="5384" y="82"/>
                    <a:pt x="5122" y="0"/>
                    <a:pt x="4859" y="0"/>
                  </a:cubicBezTo>
                  <a:cubicBezTo>
                    <a:pt x="4597" y="0"/>
                    <a:pt x="4334" y="82"/>
                    <a:pt x="4100" y="246"/>
                  </a:cubicBezTo>
                  <a:lnTo>
                    <a:pt x="3476" y="684"/>
                  </a:lnTo>
                  <a:cubicBezTo>
                    <a:pt x="3282" y="819"/>
                    <a:pt x="3064" y="887"/>
                    <a:pt x="2847" y="887"/>
                  </a:cubicBezTo>
                  <a:cubicBezTo>
                    <a:pt x="2629" y="887"/>
                    <a:pt x="2412" y="819"/>
                    <a:pt x="2217" y="684"/>
                  </a:cubicBezTo>
                  <a:lnTo>
                    <a:pt x="1592" y="246"/>
                  </a:lnTo>
                  <a:cubicBezTo>
                    <a:pt x="1358" y="82"/>
                    <a:pt x="1096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3120" bIns="33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38" name="Google Shape;704;p31"/>
            <p:cNvSpPr/>
            <p:nvPr/>
          </p:nvSpPr>
          <p:spPr>
            <a:xfrm>
              <a:off x="2744640" y="2341800"/>
              <a:ext cx="779400" cy="65880"/>
            </a:xfrm>
            <a:custGeom>
              <a:avLst/>
              <a:gdLst>
                <a:gd name="textAreaLeft" fmla="*/ 0 w 779400"/>
                <a:gd name="textAreaRight" fmla="*/ 779760 w 779400"/>
                <a:gd name="textAreaTop" fmla="*/ 0 h 65880"/>
                <a:gd name="textAreaBottom" fmla="*/ 66240 h 65880"/>
              </a:gdLst>
              <a:ahLst/>
              <a:rect l="textAreaLeft" t="textAreaTop" r="textAreaRight" b="textAreaBottom"/>
              <a:pathLst>
                <a:path w="13744" h="1165">
                  <a:moveTo>
                    <a:pt x="834" y="1"/>
                  </a:moveTo>
                  <a:cubicBezTo>
                    <a:pt x="571" y="1"/>
                    <a:pt x="309" y="83"/>
                    <a:pt x="75" y="247"/>
                  </a:cubicBezTo>
                  <a:cubicBezTo>
                    <a:pt x="18" y="287"/>
                    <a:pt x="0" y="372"/>
                    <a:pt x="35" y="437"/>
                  </a:cubicBezTo>
                  <a:cubicBezTo>
                    <a:pt x="58" y="479"/>
                    <a:pt x="98" y="503"/>
                    <a:pt x="139" y="503"/>
                  </a:cubicBezTo>
                  <a:cubicBezTo>
                    <a:pt x="161" y="503"/>
                    <a:pt x="184" y="496"/>
                    <a:pt x="204" y="482"/>
                  </a:cubicBezTo>
                  <a:cubicBezTo>
                    <a:pt x="398" y="346"/>
                    <a:pt x="616" y="278"/>
                    <a:pt x="834" y="278"/>
                  </a:cubicBezTo>
                  <a:cubicBezTo>
                    <a:pt x="1051" y="278"/>
                    <a:pt x="1269" y="346"/>
                    <a:pt x="1463" y="482"/>
                  </a:cubicBezTo>
                  <a:lnTo>
                    <a:pt x="2088" y="919"/>
                  </a:lnTo>
                  <a:cubicBezTo>
                    <a:pt x="2322" y="1083"/>
                    <a:pt x="2584" y="1165"/>
                    <a:pt x="2846" y="1165"/>
                  </a:cubicBezTo>
                  <a:cubicBezTo>
                    <a:pt x="3108" y="1165"/>
                    <a:pt x="3371" y="1083"/>
                    <a:pt x="3605" y="919"/>
                  </a:cubicBezTo>
                  <a:lnTo>
                    <a:pt x="4230" y="482"/>
                  </a:lnTo>
                  <a:cubicBezTo>
                    <a:pt x="4424" y="346"/>
                    <a:pt x="4642" y="278"/>
                    <a:pt x="4859" y="278"/>
                  </a:cubicBezTo>
                  <a:cubicBezTo>
                    <a:pt x="5077" y="278"/>
                    <a:pt x="5294" y="346"/>
                    <a:pt x="5488" y="482"/>
                  </a:cubicBezTo>
                  <a:lnTo>
                    <a:pt x="6113" y="918"/>
                  </a:lnTo>
                  <a:cubicBezTo>
                    <a:pt x="6347" y="1083"/>
                    <a:pt x="6610" y="1165"/>
                    <a:pt x="6871" y="1165"/>
                  </a:cubicBezTo>
                  <a:cubicBezTo>
                    <a:pt x="7134" y="1165"/>
                    <a:pt x="7396" y="1083"/>
                    <a:pt x="7631" y="919"/>
                  </a:cubicBezTo>
                  <a:lnTo>
                    <a:pt x="8255" y="482"/>
                  </a:lnTo>
                  <a:cubicBezTo>
                    <a:pt x="8449" y="346"/>
                    <a:pt x="8667" y="278"/>
                    <a:pt x="8885" y="278"/>
                  </a:cubicBezTo>
                  <a:cubicBezTo>
                    <a:pt x="9102" y="278"/>
                    <a:pt x="9320" y="346"/>
                    <a:pt x="9514" y="482"/>
                  </a:cubicBezTo>
                  <a:lnTo>
                    <a:pt x="10139" y="919"/>
                  </a:lnTo>
                  <a:cubicBezTo>
                    <a:pt x="10373" y="1083"/>
                    <a:pt x="10635" y="1165"/>
                    <a:pt x="10898" y="1165"/>
                  </a:cubicBezTo>
                  <a:cubicBezTo>
                    <a:pt x="11160" y="1165"/>
                    <a:pt x="11422" y="1083"/>
                    <a:pt x="11656" y="919"/>
                  </a:cubicBezTo>
                  <a:lnTo>
                    <a:pt x="12280" y="482"/>
                  </a:lnTo>
                  <a:cubicBezTo>
                    <a:pt x="12475" y="346"/>
                    <a:pt x="12692" y="278"/>
                    <a:pt x="12910" y="278"/>
                  </a:cubicBezTo>
                  <a:cubicBezTo>
                    <a:pt x="13128" y="278"/>
                    <a:pt x="13346" y="346"/>
                    <a:pt x="13540" y="482"/>
                  </a:cubicBezTo>
                  <a:cubicBezTo>
                    <a:pt x="13560" y="496"/>
                    <a:pt x="13582" y="503"/>
                    <a:pt x="13604" y="503"/>
                  </a:cubicBezTo>
                  <a:cubicBezTo>
                    <a:pt x="13645" y="503"/>
                    <a:pt x="13685" y="479"/>
                    <a:pt x="13707" y="437"/>
                  </a:cubicBezTo>
                  <a:cubicBezTo>
                    <a:pt x="13744" y="372"/>
                    <a:pt x="13726" y="287"/>
                    <a:pt x="13668" y="247"/>
                  </a:cubicBezTo>
                  <a:cubicBezTo>
                    <a:pt x="13434" y="83"/>
                    <a:pt x="13172" y="1"/>
                    <a:pt x="12910" y="1"/>
                  </a:cubicBezTo>
                  <a:cubicBezTo>
                    <a:pt x="12647" y="1"/>
                    <a:pt x="12385" y="83"/>
                    <a:pt x="12151" y="247"/>
                  </a:cubicBezTo>
                  <a:lnTo>
                    <a:pt x="11526" y="685"/>
                  </a:lnTo>
                  <a:cubicBezTo>
                    <a:pt x="11332" y="820"/>
                    <a:pt x="11115" y="888"/>
                    <a:pt x="10897" y="888"/>
                  </a:cubicBezTo>
                  <a:cubicBezTo>
                    <a:pt x="10679" y="888"/>
                    <a:pt x="10462" y="820"/>
                    <a:pt x="10268" y="685"/>
                  </a:cubicBezTo>
                  <a:lnTo>
                    <a:pt x="9644" y="247"/>
                  </a:lnTo>
                  <a:cubicBezTo>
                    <a:pt x="9410" y="83"/>
                    <a:pt x="9147" y="1"/>
                    <a:pt x="8885" y="1"/>
                  </a:cubicBezTo>
                  <a:cubicBezTo>
                    <a:pt x="8622" y="1"/>
                    <a:pt x="8360" y="83"/>
                    <a:pt x="8126" y="247"/>
                  </a:cubicBezTo>
                  <a:lnTo>
                    <a:pt x="7502" y="685"/>
                  </a:lnTo>
                  <a:cubicBezTo>
                    <a:pt x="7307" y="820"/>
                    <a:pt x="7089" y="888"/>
                    <a:pt x="6872" y="888"/>
                  </a:cubicBezTo>
                  <a:cubicBezTo>
                    <a:pt x="6654" y="888"/>
                    <a:pt x="6436" y="820"/>
                    <a:pt x="6242" y="685"/>
                  </a:cubicBezTo>
                  <a:lnTo>
                    <a:pt x="5618" y="247"/>
                  </a:lnTo>
                  <a:cubicBezTo>
                    <a:pt x="5384" y="83"/>
                    <a:pt x="5122" y="1"/>
                    <a:pt x="4859" y="1"/>
                  </a:cubicBezTo>
                  <a:cubicBezTo>
                    <a:pt x="4597" y="1"/>
                    <a:pt x="4334" y="83"/>
                    <a:pt x="4100" y="247"/>
                  </a:cubicBezTo>
                  <a:lnTo>
                    <a:pt x="3476" y="685"/>
                  </a:lnTo>
                  <a:cubicBezTo>
                    <a:pt x="3282" y="820"/>
                    <a:pt x="3064" y="888"/>
                    <a:pt x="2847" y="888"/>
                  </a:cubicBezTo>
                  <a:cubicBezTo>
                    <a:pt x="2629" y="888"/>
                    <a:pt x="2412" y="820"/>
                    <a:pt x="2217" y="685"/>
                  </a:cubicBezTo>
                  <a:lnTo>
                    <a:pt x="1592" y="247"/>
                  </a:lnTo>
                  <a:cubicBezTo>
                    <a:pt x="1358" y="83"/>
                    <a:pt x="1096" y="1"/>
                    <a:pt x="83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3120" bIns="33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39" name="Google Shape;705;p31"/>
            <p:cNvSpPr/>
            <p:nvPr/>
          </p:nvSpPr>
          <p:spPr>
            <a:xfrm>
              <a:off x="2744640" y="2406600"/>
              <a:ext cx="779400" cy="65880"/>
            </a:xfrm>
            <a:custGeom>
              <a:avLst/>
              <a:gdLst>
                <a:gd name="textAreaLeft" fmla="*/ 0 w 779400"/>
                <a:gd name="textAreaRight" fmla="*/ 779760 w 779400"/>
                <a:gd name="textAreaTop" fmla="*/ 0 h 65880"/>
                <a:gd name="textAreaBottom" fmla="*/ 66240 h 65880"/>
              </a:gdLst>
              <a:ahLst/>
              <a:rect l="textAreaLeft" t="textAreaTop" r="textAreaRight" b="textAreaBottom"/>
              <a:pathLst>
                <a:path w="13744" h="1165">
                  <a:moveTo>
                    <a:pt x="834" y="0"/>
                  </a:moveTo>
                  <a:cubicBezTo>
                    <a:pt x="572" y="0"/>
                    <a:pt x="310" y="82"/>
                    <a:pt x="76" y="246"/>
                  </a:cubicBezTo>
                  <a:cubicBezTo>
                    <a:pt x="18" y="286"/>
                    <a:pt x="0" y="372"/>
                    <a:pt x="35" y="437"/>
                  </a:cubicBezTo>
                  <a:cubicBezTo>
                    <a:pt x="59" y="479"/>
                    <a:pt x="99" y="502"/>
                    <a:pt x="140" y="502"/>
                  </a:cubicBezTo>
                  <a:cubicBezTo>
                    <a:pt x="162" y="502"/>
                    <a:pt x="184" y="495"/>
                    <a:pt x="204" y="481"/>
                  </a:cubicBezTo>
                  <a:cubicBezTo>
                    <a:pt x="398" y="345"/>
                    <a:pt x="616" y="277"/>
                    <a:pt x="834" y="277"/>
                  </a:cubicBezTo>
                  <a:cubicBezTo>
                    <a:pt x="1051" y="277"/>
                    <a:pt x="1269" y="345"/>
                    <a:pt x="1463" y="481"/>
                  </a:cubicBezTo>
                  <a:lnTo>
                    <a:pt x="2088" y="918"/>
                  </a:lnTo>
                  <a:cubicBezTo>
                    <a:pt x="2322" y="1082"/>
                    <a:pt x="2584" y="1164"/>
                    <a:pt x="2846" y="1164"/>
                  </a:cubicBezTo>
                  <a:cubicBezTo>
                    <a:pt x="3108" y="1164"/>
                    <a:pt x="3371" y="1082"/>
                    <a:pt x="3605" y="918"/>
                  </a:cubicBezTo>
                  <a:lnTo>
                    <a:pt x="4230" y="481"/>
                  </a:lnTo>
                  <a:cubicBezTo>
                    <a:pt x="4424" y="345"/>
                    <a:pt x="4642" y="277"/>
                    <a:pt x="4859" y="277"/>
                  </a:cubicBezTo>
                  <a:cubicBezTo>
                    <a:pt x="5077" y="277"/>
                    <a:pt x="5294" y="345"/>
                    <a:pt x="5488" y="481"/>
                  </a:cubicBezTo>
                  <a:lnTo>
                    <a:pt x="6113" y="918"/>
                  </a:lnTo>
                  <a:cubicBezTo>
                    <a:pt x="6347" y="1083"/>
                    <a:pt x="6610" y="1165"/>
                    <a:pt x="6871" y="1165"/>
                  </a:cubicBezTo>
                  <a:cubicBezTo>
                    <a:pt x="7134" y="1165"/>
                    <a:pt x="7396" y="1083"/>
                    <a:pt x="7631" y="918"/>
                  </a:cubicBezTo>
                  <a:lnTo>
                    <a:pt x="8255" y="481"/>
                  </a:lnTo>
                  <a:cubicBezTo>
                    <a:pt x="8449" y="345"/>
                    <a:pt x="8667" y="277"/>
                    <a:pt x="8885" y="277"/>
                  </a:cubicBezTo>
                  <a:cubicBezTo>
                    <a:pt x="9103" y="277"/>
                    <a:pt x="9321" y="345"/>
                    <a:pt x="9515" y="481"/>
                  </a:cubicBezTo>
                  <a:lnTo>
                    <a:pt x="10139" y="918"/>
                  </a:lnTo>
                  <a:cubicBezTo>
                    <a:pt x="10373" y="1082"/>
                    <a:pt x="10635" y="1164"/>
                    <a:pt x="10898" y="1164"/>
                  </a:cubicBezTo>
                  <a:cubicBezTo>
                    <a:pt x="11160" y="1164"/>
                    <a:pt x="11422" y="1082"/>
                    <a:pt x="11656" y="918"/>
                  </a:cubicBezTo>
                  <a:lnTo>
                    <a:pt x="12281" y="481"/>
                  </a:lnTo>
                  <a:cubicBezTo>
                    <a:pt x="12475" y="345"/>
                    <a:pt x="12693" y="277"/>
                    <a:pt x="12910" y="277"/>
                  </a:cubicBezTo>
                  <a:cubicBezTo>
                    <a:pt x="13128" y="277"/>
                    <a:pt x="13346" y="345"/>
                    <a:pt x="13540" y="481"/>
                  </a:cubicBezTo>
                  <a:cubicBezTo>
                    <a:pt x="13560" y="495"/>
                    <a:pt x="13582" y="502"/>
                    <a:pt x="13604" y="502"/>
                  </a:cubicBezTo>
                  <a:cubicBezTo>
                    <a:pt x="13645" y="502"/>
                    <a:pt x="13685" y="479"/>
                    <a:pt x="13708" y="437"/>
                  </a:cubicBezTo>
                  <a:cubicBezTo>
                    <a:pt x="13744" y="372"/>
                    <a:pt x="13726" y="286"/>
                    <a:pt x="13668" y="246"/>
                  </a:cubicBezTo>
                  <a:cubicBezTo>
                    <a:pt x="13434" y="82"/>
                    <a:pt x="13172" y="0"/>
                    <a:pt x="12910" y="0"/>
                  </a:cubicBezTo>
                  <a:cubicBezTo>
                    <a:pt x="12648" y="0"/>
                    <a:pt x="12386" y="82"/>
                    <a:pt x="12152" y="246"/>
                  </a:cubicBezTo>
                  <a:lnTo>
                    <a:pt x="11526" y="683"/>
                  </a:lnTo>
                  <a:cubicBezTo>
                    <a:pt x="11332" y="819"/>
                    <a:pt x="11115" y="887"/>
                    <a:pt x="10897" y="887"/>
                  </a:cubicBezTo>
                  <a:cubicBezTo>
                    <a:pt x="10679" y="887"/>
                    <a:pt x="10462" y="819"/>
                    <a:pt x="10268" y="683"/>
                  </a:cubicBezTo>
                  <a:lnTo>
                    <a:pt x="9644" y="246"/>
                  </a:lnTo>
                  <a:cubicBezTo>
                    <a:pt x="9410" y="82"/>
                    <a:pt x="9147" y="0"/>
                    <a:pt x="8885" y="0"/>
                  </a:cubicBezTo>
                  <a:cubicBezTo>
                    <a:pt x="8622" y="0"/>
                    <a:pt x="8360" y="82"/>
                    <a:pt x="8126" y="246"/>
                  </a:cubicBezTo>
                  <a:lnTo>
                    <a:pt x="7502" y="683"/>
                  </a:lnTo>
                  <a:cubicBezTo>
                    <a:pt x="7308" y="819"/>
                    <a:pt x="7090" y="887"/>
                    <a:pt x="6872" y="887"/>
                  </a:cubicBezTo>
                  <a:cubicBezTo>
                    <a:pt x="6654" y="887"/>
                    <a:pt x="6436" y="819"/>
                    <a:pt x="6242" y="683"/>
                  </a:cubicBezTo>
                  <a:lnTo>
                    <a:pt x="5618" y="246"/>
                  </a:lnTo>
                  <a:cubicBezTo>
                    <a:pt x="5384" y="82"/>
                    <a:pt x="5122" y="0"/>
                    <a:pt x="4859" y="0"/>
                  </a:cubicBezTo>
                  <a:cubicBezTo>
                    <a:pt x="4597" y="0"/>
                    <a:pt x="4334" y="82"/>
                    <a:pt x="4100" y="246"/>
                  </a:cubicBezTo>
                  <a:lnTo>
                    <a:pt x="3476" y="683"/>
                  </a:lnTo>
                  <a:cubicBezTo>
                    <a:pt x="3282" y="819"/>
                    <a:pt x="3064" y="887"/>
                    <a:pt x="2847" y="887"/>
                  </a:cubicBezTo>
                  <a:cubicBezTo>
                    <a:pt x="2629" y="887"/>
                    <a:pt x="2412" y="819"/>
                    <a:pt x="2217" y="683"/>
                  </a:cubicBezTo>
                  <a:lnTo>
                    <a:pt x="1592" y="246"/>
                  </a:lnTo>
                  <a:cubicBezTo>
                    <a:pt x="1358" y="82"/>
                    <a:pt x="1096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3120" bIns="33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0" name="Google Shape;706;p31"/>
            <p:cNvSpPr/>
            <p:nvPr/>
          </p:nvSpPr>
          <p:spPr>
            <a:xfrm>
              <a:off x="4043880" y="38736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3" h="464">
                  <a:moveTo>
                    <a:pt x="310" y="0"/>
                  </a:moveTo>
                  <a:cubicBezTo>
                    <a:pt x="253" y="0"/>
                    <a:pt x="195" y="21"/>
                    <a:pt x="148" y="68"/>
                  </a:cubicBezTo>
                  <a:cubicBezTo>
                    <a:pt x="1" y="214"/>
                    <a:pt x="104" y="464"/>
                    <a:pt x="311" y="464"/>
                  </a:cubicBezTo>
                  <a:cubicBezTo>
                    <a:pt x="438" y="464"/>
                    <a:pt x="542" y="360"/>
                    <a:pt x="543" y="232"/>
                  </a:cubicBezTo>
                  <a:cubicBezTo>
                    <a:pt x="543" y="93"/>
                    <a:pt x="429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1" name="Google Shape;707;p31"/>
            <p:cNvSpPr/>
            <p:nvPr/>
          </p:nvSpPr>
          <p:spPr>
            <a:xfrm>
              <a:off x="4043880" y="45468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3" h="466">
                  <a:moveTo>
                    <a:pt x="309" y="0"/>
                  </a:moveTo>
                  <a:cubicBezTo>
                    <a:pt x="252" y="0"/>
                    <a:pt x="194" y="22"/>
                    <a:pt x="147" y="69"/>
                  </a:cubicBezTo>
                  <a:cubicBezTo>
                    <a:pt x="1" y="215"/>
                    <a:pt x="104" y="465"/>
                    <a:pt x="311" y="465"/>
                  </a:cubicBezTo>
                  <a:cubicBezTo>
                    <a:pt x="438" y="465"/>
                    <a:pt x="542" y="362"/>
                    <a:pt x="543" y="233"/>
                  </a:cubicBezTo>
                  <a:cubicBezTo>
                    <a:pt x="543" y="93"/>
                    <a:pt x="429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2" name="Google Shape;708;p31"/>
            <p:cNvSpPr/>
            <p:nvPr/>
          </p:nvSpPr>
          <p:spPr>
            <a:xfrm>
              <a:off x="4043880" y="52164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3" h="466">
                  <a:moveTo>
                    <a:pt x="309" y="1"/>
                  </a:moveTo>
                  <a:cubicBezTo>
                    <a:pt x="252" y="1"/>
                    <a:pt x="194" y="22"/>
                    <a:pt x="147" y="69"/>
                  </a:cubicBezTo>
                  <a:cubicBezTo>
                    <a:pt x="1" y="215"/>
                    <a:pt x="104" y="465"/>
                    <a:pt x="311" y="465"/>
                  </a:cubicBezTo>
                  <a:cubicBezTo>
                    <a:pt x="438" y="464"/>
                    <a:pt x="542" y="361"/>
                    <a:pt x="543" y="233"/>
                  </a:cubicBezTo>
                  <a:cubicBezTo>
                    <a:pt x="543" y="93"/>
                    <a:pt x="428" y="1"/>
                    <a:pt x="30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3" name="Google Shape;709;p31"/>
            <p:cNvSpPr/>
            <p:nvPr/>
          </p:nvSpPr>
          <p:spPr>
            <a:xfrm>
              <a:off x="4043880" y="58896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3" h="466">
                  <a:moveTo>
                    <a:pt x="309" y="1"/>
                  </a:moveTo>
                  <a:cubicBezTo>
                    <a:pt x="252" y="1"/>
                    <a:pt x="194" y="22"/>
                    <a:pt x="147" y="69"/>
                  </a:cubicBezTo>
                  <a:cubicBezTo>
                    <a:pt x="1" y="215"/>
                    <a:pt x="104" y="465"/>
                    <a:pt x="311" y="466"/>
                  </a:cubicBezTo>
                  <a:cubicBezTo>
                    <a:pt x="438" y="465"/>
                    <a:pt x="543" y="361"/>
                    <a:pt x="543" y="233"/>
                  </a:cubicBezTo>
                  <a:cubicBezTo>
                    <a:pt x="542" y="93"/>
                    <a:pt x="428" y="1"/>
                    <a:pt x="30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4" name="Google Shape;710;p31"/>
            <p:cNvSpPr/>
            <p:nvPr/>
          </p:nvSpPr>
          <p:spPr>
            <a:xfrm>
              <a:off x="4043880" y="65628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3" h="464">
                  <a:moveTo>
                    <a:pt x="309" y="0"/>
                  </a:moveTo>
                  <a:cubicBezTo>
                    <a:pt x="252" y="0"/>
                    <a:pt x="194" y="21"/>
                    <a:pt x="147" y="68"/>
                  </a:cubicBezTo>
                  <a:cubicBezTo>
                    <a:pt x="1" y="214"/>
                    <a:pt x="104" y="464"/>
                    <a:pt x="311" y="464"/>
                  </a:cubicBezTo>
                  <a:cubicBezTo>
                    <a:pt x="438" y="464"/>
                    <a:pt x="542" y="360"/>
                    <a:pt x="543" y="232"/>
                  </a:cubicBezTo>
                  <a:cubicBezTo>
                    <a:pt x="543" y="93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5" name="Google Shape;711;p31"/>
            <p:cNvSpPr/>
            <p:nvPr/>
          </p:nvSpPr>
          <p:spPr>
            <a:xfrm>
              <a:off x="4043880" y="72360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3" h="464">
                  <a:moveTo>
                    <a:pt x="309" y="0"/>
                  </a:moveTo>
                  <a:cubicBezTo>
                    <a:pt x="252" y="0"/>
                    <a:pt x="194" y="21"/>
                    <a:pt x="147" y="69"/>
                  </a:cubicBezTo>
                  <a:cubicBezTo>
                    <a:pt x="1" y="215"/>
                    <a:pt x="104" y="464"/>
                    <a:pt x="311" y="464"/>
                  </a:cubicBezTo>
                  <a:cubicBezTo>
                    <a:pt x="438" y="464"/>
                    <a:pt x="542" y="360"/>
                    <a:pt x="543" y="232"/>
                  </a:cubicBezTo>
                  <a:cubicBezTo>
                    <a:pt x="543" y="93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6" name="Google Shape;712;p31"/>
            <p:cNvSpPr/>
            <p:nvPr/>
          </p:nvSpPr>
          <p:spPr>
            <a:xfrm>
              <a:off x="4043880" y="79092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3" h="465">
                  <a:moveTo>
                    <a:pt x="309" y="1"/>
                  </a:moveTo>
                  <a:cubicBezTo>
                    <a:pt x="252" y="1"/>
                    <a:pt x="194" y="22"/>
                    <a:pt x="147" y="69"/>
                  </a:cubicBezTo>
                  <a:cubicBezTo>
                    <a:pt x="1" y="215"/>
                    <a:pt x="104" y="464"/>
                    <a:pt x="311" y="464"/>
                  </a:cubicBezTo>
                  <a:cubicBezTo>
                    <a:pt x="438" y="464"/>
                    <a:pt x="542" y="361"/>
                    <a:pt x="543" y="232"/>
                  </a:cubicBezTo>
                  <a:cubicBezTo>
                    <a:pt x="543" y="93"/>
                    <a:pt x="429" y="1"/>
                    <a:pt x="30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7" name="Google Shape;713;p31"/>
            <p:cNvSpPr/>
            <p:nvPr/>
          </p:nvSpPr>
          <p:spPr>
            <a:xfrm>
              <a:off x="4043880" y="85788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3" h="466">
                  <a:moveTo>
                    <a:pt x="310" y="1"/>
                  </a:moveTo>
                  <a:cubicBezTo>
                    <a:pt x="253" y="1"/>
                    <a:pt x="195" y="22"/>
                    <a:pt x="148" y="69"/>
                  </a:cubicBezTo>
                  <a:cubicBezTo>
                    <a:pt x="1" y="215"/>
                    <a:pt x="104" y="465"/>
                    <a:pt x="311" y="465"/>
                  </a:cubicBezTo>
                  <a:cubicBezTo>
                    <a:pt x="438" y="465"/>
                    <a:pt x="542" y="361"/>
                    <a:pt x="543" y="234"/>
                  </a:cubicBezTo>
                  <a:cubicBezTo>
                    <a:pt x="543" y="93"/>
                    <a:pt x="429" y="1"/>
                    <a:pt x="31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8" name="Google Shape;714;p31"/>
            <p:cNvSpPr/>
            <p:nvPr/>
          </p:nvSpPr>
          <p:spPr>
            <a:xfrm>
              <a:off x="4043880" y="92520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3" h="466">
                  <a:moveTo>
                    <a:pt x="309" y="1"/>
                  </a:moveTo>
                  <a:cubicBezTo>
                    <a:pt x="252" y="1"/>
                    <a:pt x="194" y="22"/>
                    <a:pt x="147" y="69"/>
                  </a:cubicBezTo>
                  <a:cubicBezTo>
                    <a:pt x="1" y="215"/>
                    <a:pt x="104" y="465"/>
                    <a:pt x="311" y="466"/>
                  </a:cubicBezTo>
                  <a:cubicBezTo>
                    <a:pt x="438" y="465"/>
                    <a:pt x="542" y="361"/>
                    <a:pt x="543" y="233"/>
                  </a:cubicBezTo>
                  <a:cubicBezTo>
                    <a:pt x="542" y="93"/>
                    <a:pt x="428" y="1"/>
                    <a:pt x="30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9" name="Google Shape;715;p31"/>
            <p:cNvSpPr/>
            <p:nvPr/>
          </p:nvSpPr>
          <p:spPr>
            <a:xfrm>
              <a:off x="4117680" y="38736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3" h="464">
                  <a:moveTo>
                    <a:pt x="309" y="0"/>
                  </a:moveTo>
                  <a:cubicBezTo>
                    <a:pt x="252" y="0"/>
                    <a:pt x="194" y="21"/>
                    <a:pt x="147" y="68"/>
                  </a:cubicBezTo>
                  <a:cubicBezTo>
                    <a:pt x="1" y="214"/>
                    <a:pt x="104" y="464"/>
                    <a:pt x="310" y="464"/>
                  </a:cubicBezTo>
                  <a:cubicBezTo>
                    <a:pt x="439" y="464"/>
                    <a:pt x="542" y="360"/>
                    <a:pt x="542" y="232"/>
                  </a:cubicBezTo>
                  <a:cubicBezTo>
                    <a:pt x="542" y="93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0" name="Google Shape;716;p31"/>
            <p:cNvSpPr/>
            <p:nvPr/>
          </p:nvSpPr>
          <p:spPr>
            <a:xfrm>
              <a:off x="4117680" y="45468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4" h="466">
                  <a:moveTo>
                    <a:pt x="310" y="1"/>
                  </a:moveTo>
                  <a:cubicBezTo>
                    <a:pt x="253" y="1"/>
                    <a:pt x="195" y="22"/>
                    <a:pt x="148" y="70"/>
                  </a:cubicBezTo>
                  <a:cubicBezTo>
                    <a:pt x="1" y="216"/>
                    <a:pt x="105" y="465"/>
                    <a:pt x="311" y="465"/>
                  </a:cubicBezTo>
                  <a:cubicBezTo>
                    <a:pt x="440" y="465"/>
                    <a:pt x="543" y="362"/>
                    <a:pt x="543" y="233"/>
                  </a:cubicBezTo>
                  <a:cubicBezTo>
                    <a:pt x="543" y="93"/>
                    <a:pt x="429" y="1"/>
                    <a:pt x="31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1" name="Google Shape;717;p31"/>
            <p:cNvSpPr/>
            <p:nvPr/>
          </p:nvSpPr>
          <p:spPr>
            <a:xfrm>
              <a:off x="4117680" y="52164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4" h="466">
                  <a:moveTo>
                    <a:pt x="310" y="1"/>
                  </a:moveTo>
                  <a:cubicBezTo>
                    <a:pt x="253" y="1"/>
                    <a:pt x="195" y="22"/>
                    <a:pt x="148" y="69"/>
                  </a:cubicBezTo>
                  <a:cubicBezTo>
                    <a:pt x="1" y="216"/>
                    <a:pt x="105" y="465"/>
                    <a:pt x="311" y="465"/>
                  </a:cubicBezTo>
                  <a:cubicBezTo>
                    <a:pt x="440" y="464"/>
                    <a:pt x="543" y="361"/>
                    <a:pt x="543" y="233"/>
                  </a:cubicBezTo>
                  <a:cubicBezTo>
                    <a:pt x="543" y="93"/>
                    <a:pt x="429" y="1"/>
                    <a:pt x="31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2" name="Google Shape;718;p31"/>
            <p:cNvSpPr/>
            <p:nvPr/>
          </p:nvSpPr>
          <p:spPr>
            <a:xfrm>
              <a:off x="4117680" y="58896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3" h="465">
                  <a:moveTo>
                    <a:pt x="309" y="0"/>
                  </a:moveTo>
                  <a:cubicBezTo>
                    <a:pt x="252" y="0"/>
                    <a:pt x="194" y="21"/>
                    <a:pt x="147" y="69"/>
                  </a:cubicBezTo>
                  <a:cubicBezTo>
                    <a:pt x="1" y="215"/>
                    <a:pt x="104" y="465"/>
                    <a:pt x="310" y="465"/>
                  </a:cubicBezTo>
                  <a:cubicBezTo>
                    <a:pt x="439" y="464"/>
                    <a:pt x="542" y="360"/>
                    <a:pt x="542" y="232"/>
                  </a:cubicBezTo>
                  <a:cubicBezTo>
                    <a:pt x="542" y="93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3" name="Google Shape;719;p31"/>
            <p:cNvSpPr/>
            <p:nvPr/>
          </p:nvSpPr>
          <p:spPr>
            <a:xfrm>
              <a:off x="4117680" y="65628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3" h="464">
                  <a:moveTo>
                    <a:pt x="309" y="0"/>
                  </a:moveTo>
                  <a:cubicBezTo>
                    <a:pt x="252" y="0"/>
                    <a:pt x="194" y="21"/>
                    <a:pt x="147" y="68"/>
                  </a:cubicBezTo>
                  <a:cubicBezTo>
                    <a:pt x="1" y="214"/>
                    <a:pt x="104" y="464"/>
                    <a:pt x="310" y="464"/>
                  </a:cubicBezTo>
                  <a:cubicBezTo>
                    <a:pt x="439" y="464"/>
                    <a:pt x="542" y="360"/>
                    <a:pt x="542" y="232"/>
                  </a:cubicBezTo>
                  <a:cubicBezTo>
                    <a:pt x="542" y="93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4" name="Google Shape;720;p31"/>
            <p:cNvSpPr/>
            <p:nvPr/>
          </p:nvSpPr>
          <p:spPr>
            <a:xfrm>
              <a:off x="4117680" y="72360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4" h="464">
                  <a:moveTo>
                    <a:pt x="310" y="0"/>
                  </a:moveTo>
                  <a:cubicBezTo>
                    <a:pt x="253" y="0"/>
                    <a:pt x="195" y="21"/>
                    <a:pt x="148" y="69"/>
                  </a:cubicBezTo>
                  <a:cubicBezTo>
                    <a:pt x="1" y="215"/>
                    <a:pt x="105" y="464"/>
                    <a:pt x="311" y="464"/>
                  </a:cubicBezTo>
                  <a:cubicBezTo>
                    <a:pt x="440" y="464"/>
                    <a:pt x="543" y="360"/>
                    <a:pt x="543" y="232"/>
                  </a:cubicBezTo>
                  <a:cubicBezTo>
                    <a:pt x="543" y="93"/>
                    <a:pt x="429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5" name="Google Shape;721;p31"/>
            <p:cNvSpPr/>
            <p:nvPr/>
          </p:nvSpPr>
          <p:spPr>
            <a:xfrm>
              <a:off x="4117680" y="79092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3" h="465">
                  <a:moveTo>
                    <a:pt x="309" y="0"/>
                  </a:moveTo>
                  <a:cubicBezTo>
                    <a:pt x="252" y="0"/>
                    <a:pt x="194" y="21"/>
                    <a:pt x="147" y="69"/>
                  </a:cubicBezTo>
                  <a:cubicBezTo>
                    <a:pt x="1" y="215"/>
                    <a:pt x="104" y="464"/>
                    <a:pt x="310" y="464"/>
                  </a:cubicBezTo>
                  <a:cubicBezTo>
                    <a:pt x="439" y="464"/>
                    <a:pt x="542" y="360"/>
                    <a:pt x="542" y="232"/>
                  </a:cubicBezTo>
                  <a:cubicBezTo>
                    <a:pt x="542" y="92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6" name="Google Shape;722;p31"/>
            <p:cNvSpPr/>
            <p:nvPr/>
          </p:nvSpPr>
          <p:spPr>
            <a:xfrm>
              <a:off x="4117680" y="85788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3" h="466">
                  <a:moveTo>
                    <a:pt x="309" y="1"/>
                  </a:moveTo>
                  <a:cubicBezTo>
                    <a:pt x="252" y="1"/>
                    <a:pt x="194" y="22"/>
                    <a:pt x="147" y="69"/>
                  </a:cubicBezTo>
                  <a:cubicBezTo>
                    <a:pt x="1" y="216"/>
                    <a:pt x="104" y="465"/>
                    <a:pt x="310" y="465"/>
                  </a:cubicBezTo>
                  <a:cubicBezTo>
                    <a:pt x="439" y="464"/>
                    <a:pt x="542" y="361"/>
                    <a:pt x="542" y="234"/>
                  </a:cubicBezTo>
                  <a:cubicBezTo>
                    <a:pt x="542" y="93"/>
                    <a:pt x="428" y="1"/>
                    <a:pt x="30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7" name="Google Shape;723;p31"/>
            <p:cNvSpPr/>
            <p:nvPr/>
          </p:nvSpPr>
          <p:spPr>
            <a:xfrm>
              <a:off x="4117680" y="92520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3" h="465">
                  <a:moveTo>
                    <a:pt x="309" y="0"/>
                  </a:moveTo>
                  <a:cubicBezTo>
                    <a:pt x="252" y="0"/>
                    <a:pt x="194" y="22"/>
                    <a:pt x="147" y="69"/>
                  </a:cubicBezTo>
                  <a:cubicBezTo>
                    <a:pt x="1" y="215"/>
                    <a:pt x="104" y="465"/>
                    <a:pt x="310" y="465"/>
                  </a:cubicBezTo>
                  <a:cubicBezTo>
                    <a:pt x="439" y="464"/>
                    <a:pt x="542" y="360"/>
                    <a:pt x="542" y="232"/>
                  </a:cubicBezTo>
                  <a:cubicBezTo>
                    <a:pt x="542" y="93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8" name="Google Shape;724;p31"/>
            <p:cNvSpPr/>
            <p:nvPr/>
          </p:nvSpPr>
          <p:spPr>
            <a:xfrm>
              <a:off x="4191480" y="38736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4" h="464">
                  <a:moveTo>
                    <a:pt x="310" y="0"/>
                  </a:moveTo>
                  <a:cubicBezTo>
                    <a:pt x="253" y="0"/>
                    <a:pt x="195" y="21"/>
                    <a:pt x="148" y="68"/>
                  </a:cubicBezTo>
                  <a:cubicBezTo>
                    <a:pt x="1" y="214"/>
                    <a:pt x="104" y="464"/>
                    <a:pt x="311" y="464"/>
                  </a:cubicBezTo>
                  <a:cubicBezTo>
                    <a:pt x="439" y="464"/>
                    <a:pt x="542" y="360"/>
                    <a:pt x="543" y="232"/>
                  </a:cubicBezTo>
                  <a:cubicBezTo>
                    <a:pt x="543" y="93"/>
                    <a:pt x="429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9" name="Google Shape;725;p31"/>
            <p:cNvSpPr/>
            <p:nvPr/>
          </p:nvSpPr>
          <p:spPr>
            <a:xfrm>
              <a:off x="4191480" y="45468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4" h="466">
                  <a:moveTo>
                    <a:pt x="309" y="0"/>
                  </a:moveTo>
                  <a:cubicBezTo>
                    <a:pt x="252" y="0"/>
                    <a:pt x="194" y="22"/>
                    <a:pt x="147" y="69"/>
                  </a:cubicBezTo>
                  <a:cubicBezTo>
                    <a:pt x="1" y="215"/>
                    <a:pt x="104" y="465"/>
                    <a:pt x="311" y="465"/>
                  </a:cubicBezTo>
                  <a:cubicBezTo>
                    <a:pt x="439" y="465"/>
                    <a:pt x="542" y="362"/>
                    <a:pt x="543" y="233"/>
                  </a:cubicBezTo>
                  <a:cubicBezTo>
                    <a:pt x="543" y="93"/>
                    <a:pt x="429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0" name="Google Shape;726;p31"/>
            <p:cNvSpPr/>
            <p:nvPr/>
          </p:nvSpPr>
          <p:spPr>
            <a:xfrm>
              <a:off x="4191480" y="52164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4" h="466">
                  <a:moveTo>
                    <a:pt x="309" y="1"/>
                  </a:moveTo>
                  <a:cubicBezTo>
                    <a:pt x="252" y="1"/>
                    <a:pt x="194" y="22"/>
                    <a:pt x="147" y="69"/>
                  </a:cubicBezTo>
                  <a:cubicBezTo>
                    <a:pt x="1" y="215"/>
                    <a:pt x="104" y="465"/>
                    <a:pt x="311" y="465"/>
                  </a:cubicBezTo>
                  <a:cubicBezTo>
                    <a:pt x="439" y="465"/>
                    <a:pt x="542" y="361"/>
                    <a:pt x="543" y="233"/>
                  </a:cubicBezTo>
                  <a:cubicBezTo>
                    <a:pt x="543" y="93"/>
                    <a:pt x="428" y="1"/>
                    <a:pt x="30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1" name="Google Shape;727;p31"/>
            <p:cNvSpPr/>
            <p:nvPr/>
          </p:nvSpPr>
          <p:spPr>
            <a:xfrm>
              <a:off x="4191480" y="58896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4" h="466">
                  <a:moveTo>
                    <a:pt x="309" y="1"/>
                  </a:moveTo>
                  <a:cubicBezTo>
                    <a:pt x="252" y="1"/>
                    <a:pt x="194" y="22"/>
                    <a:pt x="147" y="69"/>
                  </a:cubicBezTo>
                  <a:cubicBezTo>
                    <a:pt x="1" y="215"/>
                    <a:pt x="104" y="465"/>
                    <a:pt x="311" y="466"/>
                  </a:cubicBezTo>
                  <a:cubicBezTo>
                    <a:pt x="439" y="465"/>
                    <a:pt x="543" y="361"/>
                    <a:pt x="543" y="233"/>
                  </a:cubicBezTo>
                  <a:cubicBezTo>
                    <a:pt x="542" y="93"/>
                    <a:pt x="428" y="1"/>
                    <a:pt x="30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2" name="Google Shape;728;p31"/>
            <p:cNvSpPr/>
            <p:nvPr/>
          </p:nvSpPr>
          <p:spPr>
            <a:xfrm>
              <a:off x="4191480" y="65628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4" h="464">
                  <a:moveTo>
                    <a:pt x="309" y="0"/>
                  </a:moveTo>
                  <a:cubicBezTo>
                    <a:pt x="252" y="0"/>
                    <a:pt x="194" y="21"/>
                    <a:pt x="147" y="68"/>
                  </a:cubicBezTo>
                  <a:cubicBezTo>
                    <a:pt x="1" y="214"/>
                    <a:pt x="104" y="464"/>
                    <a:pt x="311" y="464"/>
                  </a:cubicBezTo>
                  <a:cubicBezTo>
                    <a:pt x="439" y="464"/>
                    <a:pt x="542" y="360"/>
                    <a:pt x="543" y="232"/>
                  </a:cubicBezTo>
                  <a:cubicBezTo>
                    <a:pt x="543" y="93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3" name="Google Shape;729;p31"/>
            <p:cNvSpPr/>
            <p:nvPr/>
          </p:nvSpPr>
          <p:spPr>
            <a:xfrm>
              <a:off x="4191480" y="72360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4" h="464">
                  <a:moveTo>
                    <a:pt x="309" y="0"/>
                  </a:moveTo>
                  <a:cubicBezTo>
                    <a:pt x="252" y="0"/>
                    <a:pt x="194" y="21"/>
                    <a:pt x="147" y="69"/>
                  </a:cubicBezTo>
                  <a:cubicBezTo>
                    <a:pt x="1" y="215"/>
                    <a:pt x="104" y="464"/>
                    <a:pt x="311" y="464"/>
                  </a:cubicBezTo>
                  <a:cubicBezTo>
                    <a:pt x="439" y="464"/>
                    <a:pt x="542" y="360"/>
                    <a:pt x="543" y="232"/>
                  </a:cubicBezTo>
                  <a:cubicBezTo>
                    <a:pt x="543" y="93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4" name="Google Shape;730;p31"/>
            <p:cNvSpPr/>
            <p:nvPr/>
          </p:nvSpPr>
          <p:spPr>
            <a:xfrm>
              <a:off x="4191480" y="79092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4" h="465">
                  <a:moveTo>
                    <a:pt x="310" y="1"/>
                  </a:moveTo>
                  <a:cubicBezTo>
                    <a:pt x="252" y="1"/>
                    <a:pt x="194" y="22"/>
                    <a:pt x="147" y="69"/>
                  </a:cubicBezTo>
                  <a:cubicBezTo>
                    <a:pt x="1" y="215"/>
                    <a:pt x="104" y="464"/>
                    <a:pt x="311" y="464"/>
                  </a:cubicBezTo>
                  <a:cubicBezTo>
                    <a:pt x="439" y="464"/>
                    <a:pt x="542" y="361"/>
                    <a:pt x="543" y="232"/>
                  </a:cubicBezTo>
                  <a:cubicBezTo>
                    <a:pt x="543" y="93"/>
                    <a:pt x="429" y="1"/>
                    <a:pt x="31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5" name="Google Shape;731;p31"/>
            <p:cNvSpPr/>
            <p:nvPr/>
          </p:nvSpPr>
          <p:spPr>
            <a:xfrm>
              <a:off x="4191480" y="85788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4" h="466">
                  <a:moveTo>
                    <a:pt x="310" y="1"/>
                  </a:moveTo>
                  <a:cubicBezTo>
                    <a:pt x="253" y="1"/>
                    <a:pt x="195" y="22"/>
                    <a:pt x="148" y="69"/>
                  </a:cubicBezTo>
                  <a:cubicBezTo>
                    <a:pt x="1" y="215"/>
                    <a:pt x="104" y="465"/>
                    <a:pt x="311" y="465"/>
                  </a:cubicBezTo>
                  <a:cubicBezTo>
                    <a:pt x="439" y="465"/>
                    <a:pt x="542" y="361"/>
                    <a:pt x="543" y="234"/>
                  </a:cubicBezTo>
                  <a:cubicBezTo>
                    <a:pt x="543" y="93"/>
                    <a:pt x="429" y="1"/>
                    <a:pt x="31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6" name="Google Shape;732;p31"/>
            <p:cNvSpPr/>
            <p:nvPr/>
          </p:nvSpPr>
          <p:spPr>
            <a:xfrm>
              <a:off x="4191480" y="92520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4" h="466">
                  <a:moveTo>
                    <a:pt x="309" y="1"/>
                  </a:moveTo>
                  <a:cubicBezTo>
                    <a:pt x="252" y="1"/>
                    <a:pt x="194" y="22"/>
                    <a:pt x="147" y="69"/>
                  </a:cubicBezTo>
                  <a:cubicBezTo>
                    <a:pt x="1" y="215"/>
                    <a:pt x="104" y="465"/>
                    <a:pt x="311" y="466"/>
                  </a:cubicBezTo>
                  <a:cubicBezTo>
                    <a:pt x="439" y="465"/>
                    <a:pt x="543" y="361"/>
                    <a:pt x="543" y="233"/>
                  </a:cubicBezTo>
                  <a:cubicBezTo>
                    <a:pt x="542" y="93"/>
                    <a:pt x="428" y="1"/>
                    <a:pt x="30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7" name="Google Shape;733;p31"/>
            <p:cNvSpPr/>
            <p:nvPr/>
          </p:nvSpPr>
          <p:spPr>
            <a:xfrm>
              <a:off x="4265280" y="38736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3" h="464">
                  <a:moveTo>
                    <a:pt x="309" y="0"/>
                  </a:moveTo>
                  <a:cubicBezTo>
                    <a:pt x="252" y="0"/>
                    <a:pt x="194" y="21"/>
                    <a:pt x="147" y="68"/>
                  </a:cubicBezTo>
                  <a:cubicBezTo>
                    <a:pt x="1" y="214"/>
                    <a:pt x="104" y="464"/>
                    <a:pt x="310" y="464"/>
                  </a:cubicBezTo>
                  <a:cubicBezTo>
                    <a:pt x="439" y="464"/>
                    <a:pt x="542" y="360"/>
                    <a:pt x="542" y="232"/>
                  </a:cubicBezTo>
                  <a:cubicBezTo>
                    <a:pt x="542" y="93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8" name="Google Shape;734;p31"/>
            <p:cNvSpPr/>
            <p:nvPr/>
          </p:nvSpPr>
          <p:spPr>
            <a:xfrm>
              <a:off x="4265280" y="45468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4" h="466">
                  <a:moveTo>
                    <a:pt x="310" y="1"/>
                  </a:moveTo>
                  <a:cubicBezTo>
                    <a:pt x="253" y="1"/>
                    <a:pt x="194" y="22"/>
                    <a:pt x="147" y="70"/>
                  </a:cubicBezTo>
                  <a:cubicBezTo>
                    <a:pt x="1" y="216"/>
                    <a:pt x="105" y="465"/>
                    <a:pt x="311" y="465"/>
                  </a:cubicBezTo>
                  <a:cubicBezTo>
                    <a:pt x="440" y="465"/>
                    <a:pt x="543" y="362"/>
                    <a:pt x="543" y="233"/>
                  </a:cubicBezTo>
                  <a:cubicBezTo>
                    <a:pt x="543" y="93"/>
                    <a:pt x="429" y="1"/>
                    <a:pt x="31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9" name="Google Shape;735;p31"/>
            <p:cNvSpPr/>
            <p:nvPr/>
          </p:nvSpPr>
          <p:spPr>
            <a:xfrm>
              <a:off x="4265280" y="52164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4" h="466">
                  <a:moveTo>
                    <a:pt x="309" y="1"/>
                  </a:moveTo>
                  <a:cubicBezTo>
                    <a:pt x="252" y="1"/>
                    <a:pt x="194" y="22"/>
                    <a:pt x="147" y="69"/>
                  </a:cubicBezTo>
                  <a:cubicBezTo>
                    <a:pt x="1" y="216"/>
                    <a:pt x="105" y="465"/>
                    <a:pt x="311" y="465"/>
                  </a:cubicBezTo>
                  <a:cubicBezTo>
                    <a:pt x="440" y="464"/>
                    <a:pt x="543" y="361"/>
                    <a:pt x="543" y="233"/>
                  </a:cubicBezTo>
                  <a:cubicBezTo>
                    <a:pt x="543" y="93"/>
                    <a:pt x="429" y="1"/>
                    <a:pt x="30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0" name="Google Shape;736;p31"/>
            <p:cNvSpPr/>
            <p:nvPr/>
          </p:nvSpPr>
          <p:spPr>
            <a:xfrm>
              <a:off x="4265280" y="58896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3" h="465">
                  <a:moveTo>
                    <a:pt x="309" y="0"/>
                  </a:moveTo>
                  <a:cubicBezTo>
                    <a:pt x="252" y="0"/>
                    <a:pt x="194" y="21"/>
                    <a:pt x="147" y="69"/>
                  </a:cubicBezTo>
                  <a:cubicBezTo>
                    <a:pt x="1" y="215"/>
                    <a:pt x="104" y="465"/>
                    <a:pt x="310" y="465"/>
                  </a:cubicBezTo>
                  <a:cubicBezTo>
                    <a:pt x="439" y="464"/>
                    <a:pt x="542" y="360"/>
                    <a:pt x="542" y="232"/>
                  </a:cubicBezTo>
                  <a:cubicBezTo>
                    <a:pt x="542" y="93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1" name="Google Shape;737;p31"/>
            <p:cNvSpPr/>
            <p:nvPr/>
          </p:nvSpPr>
          <p:spPr>
            <a:xfrm>
              <a:off x="4265280" y="65628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3" h="464">
                  <a:moveTo>
                    <a:pt x="309" y="0"/>
                  </a:moveTo>
                  <a:cubicBezTo>
                    <a:pt x="252" y="0"/>
                    <a:pt x="194" y="21"/>
                    <a:pt x="147" y="68"/>
                  </a:cubicBezTo>
                  <a:cubicBezTo>
                    <a:pt x="1" y="214"/>
                    <a:pt x="104" y="464"/>
                    <a:pt x="310" y="464"/>
                  </a:cubicBezTo>
                  <a:cubicBezTo>
                    <a:pt x="439" y="464"/>
                    <a:pt x="542" y="360"/>
                    <a:pt x="542" y="232"/>
                  </a:cubicBezTo>
                  <a:cubicBezTo>
                    <a:pt x="542" y="93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2" name="Google Shape;738;p31"/>
            <p:cNvSpPr/>
            <p:nvPr/>
          </p:nvSpPr>
          <p:spPr>
            <a:xfrm>
              <a:off x="4265280" y="72360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4" h="464">
                  <a:moveTo>
                    <a:pt x="310" y="0"/>
                  </a:moveTo>
                  <a:cubicBezTo>
                    <a:pt x="253" y="0"/>
                    <a:pt x="194" y="21"/>
                    <a:pt x="147" y="69"/>
                  </a:cubicBezTo>
                  <a:cubicBezTo>
                    <a:pt x="1" y="215"/>
                    <a:pt x="105" y="464"/>
                    <a:pt x="311" y="464"/>
                  </a:cubicBezTo>
                  <a:cubicBezTo>
                    <a:pt x="440" y="464"/>
                    <a:pt x="543" y="360"/>
                    <a:pt x="543" y="232"/>
                  </a:cubicBezTo>
                  <a:cubicBezTo>
                    <a:pt x="543" y="93"/>
                    <a:pt x="429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3" name="Google Shape;739;p31"/>
            <p:cNvSpPr/>
            <p:nvPr/>
          </p:nvSpPr>
          <p:spPr>
            <a:xfrm>
              <a:off x="4265280" y="79092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3" h="465">
                  <a:moveTo>
                    <a:pt x="309" y="0"/>
                  </a:moveTo>
                  <a:cubicBezTo>
                    <a:pt x="252" y="0"/>
                    <a:pt x="194" y="21"/>
                    <a:pt x="147" y="69"/>
                  </a:cubicBezTo>
                  <a:cubicBezTo>
                    <a:pt x="1" y="215"/>
                    <a:pt x="104" y="464"/>
                    <a:pt x="310" y="464"/>
                  </a:cubicBezTo>
                  <a:cubicBezTo>
                    <a:pt x="439" y="464"/>
                    <a:pt x="542" y="360"/>
                    <a:pt x="542" y="232"/>
                  </a:cubicBezTo>
                  <a:cubicBezTo>
                    <a:pt x="542" y="92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4" name="Google Shape;740;p31"/>
            <p:cNvSpPr/>
            <p:nvPr/>
          </p:nvSpPr>
          <p:spPr>
            <a:xfrm>
              <a:off x="4265280" y="85788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3" h="466">
                  <a:moveTo>
                    <a:pt x="309" y="1"/>
                  </a:moveTo>
                  <a:cubicBezTo>
                    <a:pt x="252" y="1"/>
                    <a:pt x="194" y="22"/>
                    <a:pt x="147" y="69"/>
                  </a:cubicBezTo>
                  <a:cubicBezTo>
                    <a:pt x="1" y="216"/>
                    <a:pt x="104" y="465"/>
                    <a:pt x="310" y="465"/>
                  </a:cubicBezTo>
                  <a:cubicBezTo>
                    <a:pt x="439" y="464"/>
                    <a:pt x="542" y="361"/>
                    <a:pt x="542" y="234"/>
                  </a:cubicBezTo>
                  <a:cubicBezTo>
                    <a:pt x="542" y="93"/>
                    <a:pt x="428" y="1"/>
                    <a:pt x="30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5" name="Google Shape;741;p31"/>
            <p:cNvSpPr/>
            <p:nvPr/>
          </p:nvSpPr>
          <p:spPr>
            <a:xfrm>
              <a:off x="4265280" y="92520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3" h="465">
                  <a:moveTo>
                    <a:pt x="309" y="0"/>
                  </a:moveTo>
                  <a:cubicBezTo>
                    <a:pt x="252" y="0"/>
                    <a:pt x="194" y="22"/>
                    <a:pt x="147" y="69"/>
                  </a:cubicBezTo>
                  <a:cubicBezTo>
                    <a:pt x="1" y="215"/>
                    <a:pt x="104" y="465"/>
                    <a:pt x="310" y="465"/>
                  </a:cubicBezTo>
                  <a:cubicBezTo>
                    <a:pt x="439" y="464"/>
                    <a:pt x="542" y="360"/>
                    <a:pt x="542" y="232"/>
                  </a:cubicBezTo>
                  <a:cubicBezTo>
                    <a:pt x="542" y="93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6" name="Google Shape;742;p31"/>
            <p:cNvSpPr/>
            <p:nvPr/>
          </p:nvSpPr>
          <p:spPr>
            <a:xfrm>
              <a:off x="4338720" y="38736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4" h="464">
                  <a:moveTo>
                    <a:pt x="310" y="0"/>
                  </a:moveTo>
                  <a:cubicBezTo>
                    <a:pt x="253" y="0"/>
                    <a:pt x="194" y="21"/>
                    <a:pt x="147" y="68"/>
                  </a:cubicBezTo>
                  <a:cubicBezTo>
                    <a:pt x="1" y="214"/>
                    <a:pt x="104" y="464"/>
                    <a:pt x="310" y="464"/>
                  </a:cubicBezTo>
                  <a:cubicBezTo>
                    <a:pt x="439" y="464"/>
                    <a:pt x="542" y="360"/>
                    <a:pt x="542" y="232"/>
                  </a:cubicBezTo>
                  <a:cubicBezTo>
                    <a:pt x="543" y="93"/>
                    <a:pt x="429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7" name="Google Shape;743;p31"/>
            <p:cNvSpPr/>
            <p:nvPr/>
          </p:nvSpPr>
          <p:spPr>
            <a:xfrm>
              <a:off x="4338720" y="45468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4" h="466">
                  <a:moveTo>
                    <a:pt x="309" y="0"/>
                  </a:moveTo>
                  <a:cubicBezTo>
                    <a:pt x="252" y="0"/>
                    <a:pt x="194" y="22"/>
                    <a:pt x="147" y="69"/>
                  </a:cubicBezTo>
                  <a:cubicBezTo>
                    <a:pt x="1" y="215"/>
                    <a:pt x="104" y="465"/>
                    <a:pt x="310" y="465"/>
                  </a:cubicBezTo>
                  <a:cubicBezTo>
                    <a:pt x="439" y="465"/>
                    <a:pt x="542" y="362"/>
                    <a:pt x="542" y="233"/>
                  </a:cubicBezTo>
                  <a:cubicBezTo>
                    <a:pt x="543" y="93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8" name="Google Shape;744;p31"/>
            <p:cNvSpPr/>
            <p:nvPr/>
          </p:nvSpPr>
          <p:spPr>
            <a:xfrm>
              <a:off x="4338720" y="52164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3" h="466">
                  <a:moveTo>
                    <a:pt x="309" y="1"/>
                  </a:moveTo>
                  <a:cubicBezTo>
                    <a:pt x="252" y="1"/>
                    <a:pt x="194" y="22"/>
                    <a:pt x="147" y="69"/>
                  </a:cubicBezTo>
                  <a:cubicBezTo>
                    <a:pt x="1" y="215"/>
                    <a:pt x="104" y="465"/>
                    <a:pt x="310" y="465"/>
                  </a:cubicBezTo>
                  <a:cubicBezTo>
                    <a:pt x="439" y="465"/>
                    <a:pt x="542" y="361"/>
                    <a:pt x="542" y="233"/>
                  </a:cubicBezTo>
                  <a:cubicBezTo>
                    <a:pt x="542" y="93"/>
                    <a:pt x="428" y="1"/>
                    <a:pt x="30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9" name="Google Shape;745;p31"/>
            <p:cNvSpPr/>
            <p:nvPr/>
          </p:nvSpPr>
          <p:spPr>
            <a:xfrm>
              <a:off x="4338720" y="58896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3" h="466">
                  <a:moveTo>
                    <a:pt x="309" y="1"/>
                  </a:moveTo>
                  <a:cubicBezTo>
                    <a:pt x="252" y="1"/>
                    <a:pt x="194" y="22"/>
                    <a:pt x="147" y="69"/>
                  </a:cubicBezTo>
                  <a:cubicBezTo>
                    <a:pt x="1" y="215"/>
                    <a:pt x="104" y="465"/>
                    <a:pt x="310" y="466"/>
                  </a:cubicBezTo>
                  <a:cubicBezTo>
                    <a:pt x="439" y="466"/>
                    <a:pt x="542" y="361"/>
                    <a:pt x="542" y="233"/>
                  </a:cubicBezTo>
                  <a:cubicBezTo>
                    <a:pt x="542" y="93"/>
                    <a:pt x="428" y="1"/>
                    <a:pt x="30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80" name="Google Shape;746;p31"/>
            <p:cNvSpPr/>
            <p:nvPr/>
          </p:nvSpPr>
          <p:spPr>
            <a:xfrm>
              <a:off x="4338720" y="65628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3" h="464">
                  <a:moveTo>
                    <a:pt x="309" y="0"/>
                  </a:moveTo>
                  <a:cubicBezTo>
                    <a:pt x="252" y="0"/>
                    <a:pt x="194" y="21"/>
                    <a:pt x="147" y="68"/>
                  </a:cubicBezTo>
                  <a:cubicBezTo>
                    <a:pt x="1" y="214"/>
                    <a:pt x="104" y="464"/>
                    <a:pt x="310" y="464"/>
                  </a:cubicBezTo>
                  <a:cubicBezTo>
                    <a:pt x="439" y="464"/>
                    <a:pt x="542" y="360"/>
                    <a:pt x="542" y="232"/>
                  </a:cubicBezTo>
                  <a:cubicBezTo>
                    <a:pt x="542" y="93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81" name="Google Shape;747;p31"/>
            <p:cNvSpPr/>
            <p:nvPr/>
          </p:nvSpPr>
          <p:spPr>
            <a:xfrm>
              <a:off x="4338720" y="72360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3" h="464">
                  <a:moveTo>
                    <a:pt x="309" y="0"/>
                  </a:moveTo>
                  <a:cubicBezTo>
                    <a:pt x="252" y="0"/>
                    <a:pt x="194" y="21"/>
                    <a:pt x="147" y="69"/>
                  </a:cubicBezTo>
                  <a:cubicBezTo>
                    <a:pt x="1" y="215"/>
                    <a:pt x="104" y="464"/>
                    <a:pt x="310" y="464"/>
                  </a:cubicBezTo>
                  <a:cubicBezTo>
                    <a:pt x="439" y="464"/>
                    <a:pt x="542" y="360"/>
                    <a:pt x="542" y="232"/>
                  </a:cubicBezTo>
                  <a:cubicBezTo>
                    <a:pt x="542" y="93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82" name="Google Shape;748;p31"/>
            <p:cNvSpPr/>
            <p:nvPr/>
          </p:nvSpPr>
          <p:spPr>
            <a:xfrm>
              <a:off x="4338720" y="79092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3" h="465">
                  <a:moveTo>
                    <a:pt x="309" y="1"/>
                  </a:moveTo>
                  <a:cubicBezTo>
                    <a:pt x="252" y="1"/>
                    <a:pt x="194" y="22"/>
                    <a:pt x="147" y="69"/>
                  </a:cubicBezTo>
                  <a:cubicBezTo>
                    <a:pt x="1" y="215"/>
                    <a:pt x="104" y="464"/>
                    <a:pt x="310" y="464"/>
                  </a:cubicBezTo>
                  <a:cubicBezTo>
                    <a:pt x="439" y="464"/>
                    <a:pt x="542" y="361"/>
                    <a:pt x="542" y="232"/>
                  </a:cubicBezTo>
                  <a:cubicBezTo>
                    <a:pt x="542" y="93"/>
                    <a:pt x="428" y="1"/>
                    <a:pt x="30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83" name="Google Shape;749;p31"/>
            <p:cNvSpPr/>
            <p:nvPr/>
          </p:nvSpPr>
          <p:spPr>
            <a:xfrm>
              <a:off x="4338720" y="85788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3" h="466">
                  <a:moveTo>
                    <a:pt x="309" y="1"/>
                  </a:moveTo>
                  <a:cubicBezTo>
                    <a:pt x="252" y="1"/>
                    <a:pt x="194" y="22"/>
                    <a:pt x="147" y="69"/>
                  </a:cubicBezTo>
                  <a:cubicBezTo>
                    <a:pt x="1" y="215"/>
                    <a:pt x="104" y="465"/>
                    <a:pt x="310" y="465"/>
                  </a:cubicBezTo>
                  <a:cubicBezTo>
                    <a:pt x="439" y="465"/>
                    <a:pt x="542" y="362"/>
                    <a:pt x="542" y="234"/>
                  </a:cubicBezTo>
                  <a:cubicBezTo>
                    <a:pt x="542" y="93"/>
                    <a:pt x="428" y="1"/>
                    <a:pt x="30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84" name="Google Shape;750;p31"/>
            <p:cNvSpPr/>
            <p:nvPr/>
          </p:nvSpPr>
          <p:spPr>
            <a:xfrm>
              <a:off x="4338720" y="92520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3" h="466">
                  <a:moveTo>
                    <a:pt x="309" y="1"/>
                  </a:moveTo>
                  <a:cubicBezTo>
                    <a:pt x="252" y="1"/>
                    <a:pt x="194" y="22"/>
                    <a:pt x="147" y="69"/>
                  </a:cubicBezTo>
                  <a:cubicBezTo>
                    <a:pt x="1" y="215"/>
                    <a:pt x="104" y="465"/>
                    <a:pt x="310" y="466"/>
                  </a:cubicBezTo>
                  <a:cubicBezTo>
                    <a:pt x="439" y="465"/>
                    <a:pt x="542" y="361"/>
                    <a:pt x="542" y="233"/>
                  </a:cubicBezTo>
                  <a:cubicBezTo>
                    <a:pt x="542" y="93"/>
                    <a:pt x="428" y="1"/>
                    <a:pt x="30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85" name="Google Shape;751;p31"/>
            <p:cNvSpPr/>
            <p:nvPr/>
          </p:nvSpPr>
          <p:spPr>
            <a:xfrm>
              <a:off x="4412520" y="387360"/>
              <a:ext cx="30240" cy="2592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2" h="464">
                  <a:moveTo>
                    <a:pt x="308" y="0"/>
                  </a:moveTo>
                  <a:cubicBezTo>
                    <a:pt x="251" y="0"/>
                    <a:pt x="193" y="21"/>
                    <a:pt x="146" y="68"/>
                  </a:cubicBezTo>
                  <a:cubicBezTo>
                    <a:pt x="0" y="214"/>
                    <a:pt x="104" y="464"/>
                    <a:pt x="310" y="464"/>
                  </a:cubicBezTo>
                  <a:cubicBezTo>
                    <a:pt x="438" y="464"/>
                    <a:pt x="541" y="360"/>
                    <a:pt x="541" y="232"/>
                  </a:cubicBezTo>
                  <a:cubicBezTo>
                    <a:pt x="541" y="93"/>
                    <a:pt x="427" y="0"/>
                    <a:pt x="30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86" name="Google Shape;752;p31"/>
            <p:cNvSpPr/>
            <p:nvPr/>
          </p:nvSpPr>
          <p:spPr>
            <a:xfrm>
              <a:off x="4412520" y="45468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3" h="466">
                  <a:moveTo>
                    <a:pt x="309" y="0"/>
                  </a:moveTo>
                  <a:cubicBezTo>
                    <a:pt x="252" y="0"/>
                    <a:pt x="194" y="22"/>
                    <a:pt x="147" y="69"/>
                  </a:cubicBezTo>
                  <a:cubicBezTo>
                    <a:pt x="0" y="216"/>
                    <a:pt x="104" y="465"/>
                    <a:pt x="311" y="465"/>
                  </a:cubicBezTo>
                  <a:cubicBezTo>
                    <a:pt x="439" y="465"/>
                    <a:pt x="542" y="362"/>
                    <a:pt x="542" y="233"/>
                  </a:cubicBezTo>
                  <a:cubicBezTo>
                    <a:pt x="542" y="93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87" name="Google Shape;753;p31"/>
            <p:cNvSpPr/>
            <p:nvPr/>
          </p:nvSpPr>
          <p:spPr>
            <a:xfrm>
              <a:off x="4412520" y="521640"/>
              <a:ext cx="30240" cy="2592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2" h="466">
                  <a:moveTo>
                    <a:pt x="308" y="1"/>
                  </a:moveTo>
                  <a:cubicBezTo>
                    <a:pt x="251" y="1"/>
                    <a:pt x="193" y="22"/>
                    <a:pt x="146" y="69"/>
                  </a:cubicBezTo>
                  <a:cubicBezTo>
                    <a:pt x="0" y="215"/>
                    <a:pt x="103" y="465"/>
                    <a:pt x="310" y="465"/>
                  </a:cubicBezTo>
                  <a:cubicBezTo>
                    <a:pt x="438" y="465"/>
                    <a:pt x="541" y="361"/>
                    <a:pt x="541" y="233"/>
                  </a:cubicBezTo>
                  <a:cubicBezTo>
                    <a:pt x="541" y="93"/>
                    <a:pt x="427" y="1"/>
                    <a:pt x="30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88" name="Google Shape;754;p31"/>
            <p:cNvSpPr/>
            <p:nvPr/>
          </p:nvSpPr>
          <p:spPr>
            <a:xfrm>
              <a:off x="4412520" y="588960"/>
              <a:ext cx="30240" cy="2592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2" h="466">
                  <a:moveTo>
                    <a:pt x="308" y="1"/>
                  </a:moveTo>
                  <a:cubicBezTo>
                    <a:pt x="251" y="1"/>
                    <a:pt x="193" y="22"/>
                    <a:pt x="146" y="69"/>
                  </a:cubicBezTo>
                  <a:cubicBezTo>
                    <a:pt x="0" y="215"/>
                    <a:pt x="104" y="465"/>
                    <a:pt x="310" y="466"/>
                  </a:cubicBezTo>
                  <a:cubicBezTo>
                    <a:pt x="438" y="466"/>
                    <a:pt x="541" y="361"/>
                    <a:pt x="541" y="233"/>
                  </a:cubicBezTo>
                  <a:cubicBezTo>
                    <a:pt x="541" y="93"/>
                    <a:pt x="427" y="1"/>
                    <a:pt x="30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89" name="Google Shape;755;p31"/>
            <p:cNvSpPr/>
            <p:nvPr/>
          </p:nvSpPr>
          <p:spPr>
            <a:xfrm>
              <a:off x="4412520" y="656280"/>
              <a:ext cx="30240" cy="2592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2" h="464">
                  <a:moveTo>
                    <a:pt x="308" y="0"/>
                  </a:moveTo>
                  <a:cubicBezTo>
                    <a:pt x="251" y="0"/>
                    <a:pt x="193" y="21"/>
                    <a:pt x="146" y="68"/>
                  </a:cubicBezTo>
                  <a:cubicBezTo>
                    <a:pt x="0" y="214"/>
                    <a:pt x="104" y="464"/>
                    <a:pt x="310" y="464"/>
                  </a:cubicBezTo>
                  <a:cubicBezTo>
                    <a:pt x="438" y="464"/>
                    <a:pt x="541" y="360"/>
                    <a:pt x="541" y="232"/>
                  </a:cubicBezTo>
                  <a:cubicBezTo>
                    <a:pt x="541" y="93"/>
                    <a:pt x="427" y="0"/>
                    <a:pt x="30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0" name="Google Shape;756;p31"/>
            <p:cNvSpPr/>
            <p:nvPr/>
          </p:nvSpPr>
          <p:spPr>
            <a:xfrm>
              <a:off x="4412520" y="723600"/>
              <a:ext cx="30240" cy="2592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2" h="464">
                  <a:moveTo>
                    <a:pt x="308" y="0"/>
                  </a:moveTo>
                  <a:cubicBezTo>
                    <a:pt x="251" y="0"/>
                    <a:pt x="193" y="21"/>
                    <a:pt x="146" y="69"/>
                  </a:cubicBezTo>
                  <a:cubicBezTo>
                    <a:pt x="0" y="215"/>
                    <a:pt x="103" y="464"/>
                    <a:pt x="310" y="464"/>
                  </a:cubicBezTo>
                  <a:cubicBezTo>
                    <a:pt x="438" y="464"/>
                    <a:pt x="541" y="360"/>
                    <a:pt x="541" y="232"/>
                  </a:cubicBezTo>
                  <a:cubicBezTo>
                    <a:pt x="541" y="93"/>
                    <a:pt x="427" y="0"/>
                    <a:pt x="30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1" name="Google Shape;757;p31"/>
            <p:cNvSpPr/>
            <p:nvPr/>
          </p:nvSpPr>
          <p:spPr>
            <a:xfrm>
              <a:off x="4412520" y="790920"/>
              <a:ext cx="30240" cy="2592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2" h="465">
                  <a:moveTo>
                    <a:pt x="308" y="1"/>
                  </a:moveTo>
                  <a:cubicBezTo>
                    <a:pt x="251" y="1"/>
                    <a:pt x="193" y="22"/>
                    <a:pt x="146" y="69"/>
                  </a:cubicBezTo>
                  <a:cubicBezTo>
                    <a:pt x="0" y="215"/>
                    <a:pt x="104" y="464"/>
                    <a:pt x="310" y="464"/>
                  </a:cubicBezTo>
                  <a:cubicBezTo>
                    <a:pt x="438" y="464"/>
                    <a:pt x="541" y="361"/>
                    <a:pt x="541" y="232"/>
                  </a:cubicBezTo>
                  <a:cubicBezTo>
                    <a:pt x="541" y="93"/>
                    <a:pt x="427" y="1"/>
                    <a:pt x="30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2" name="Google Shape;758;p31"/>
            <p:cNvSpPr/>
            <p:nvPr/>
          </p:nvSpPr>
          <p:spPr>
            <a:xfrm>
              <a:off x="4412520" y="857880"/>
              <a:ext cx="30240" cy="2592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2" h="466">
                  <a:moveTo>
                    <a:pt x="308" y="1"/>
                  </a:moveTo>
                  <a:cubicBezTo>
                    <a:pt x="251" y="1"/>
                    <a:pt x="193" y="22"/>
                    <a:pt x="146" y="69"/>
                  </a:cubicBezTo>
                  <a:cubicBezTo>
                    <a:pt x="0" y="215"/>
                    <a:pt x="104" y="464"/>
                    <a:pt x="310" y="465"/>
                  </a:cubicBezTo>
                  <a:cubicBezTo>
                    <a:pt x="438" y="465"/>
                    <a:pt x="541" y="362"/>
                    <a:pt x="541" y="234"/>
                  </a:cubicBezTo>
                  <a:cubicBezTo>
                    <a:pt x="541" y="93"/>
                    <a:pt x="427" y="1"/>
                    <a:pt x="30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3" name="Google Shape;759;p31"/>
            <p:cNvSpPr/>
            <p:nvPr/>
          </p:nvSpPr>
          <p:spPr>
            <a:xfrm>
              <a:off x="4412520" y="925200"/>
              <a:ext cx="30240" cy="2592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2" h="466">
                  <a:moveTo>
                    <a:pt x="308" y="1"/>
                  </a:moveTo>
                  <a:cubicBezTo>
                    <a:pt x="251" y="1"/>
                    <a:pt x="193" y="22"/>
                    <a:pt x="146" y="69"/>
                  </a:cubicBezTo>
                  <a:cubicBezTo>
                    <a:pt x="0" y="215"/>
                    <a:pt x="104" y="465"/>
                    <a:pt x="310" y="466"/>
                  </a:cubicBezTo>
                  <a:cubicBezTo>
                    <a:pt x="438" y="465"/>
                    <a:pt x="541" y="361"/>
                    <a:pt x="541" y="233"/>
                  </a:cubicBezTo>
                  <a:cubicBezTo>
                    <a:pt x="541" y="93"/>
                    <a:pt x="427" y="1"/>
                    <a:pt x="30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4" name="Google Shape;760;p31"/>
            <p:cNvSpPr/>
            <p:nvPr/>
          </p:nvSpPr>
          <p:spPr>
            <a:xfrm>
              <a:off x="4486320" y="38736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3" h="464">
                  <a:moveTo>
                    <a:pt x="309" y="0"/>
                  </a:moveTo>
                  <a:cubicBezTo>
                    <a:pt x="252" y="0"/>
                    <a:pt x="194" y="21"/>
                    <a:pt x="147" y="68"/>
                  </a:cubicBezTo>
                  <a:cubicBezTo>
                    <a:pt x="0" y="214"/>
                    <a:pt x="104" y="464"/>
                    <a:pt x="311" y="464"/>
                  </a:cubicBezTo>
                  <a:cubicBezTo>
                    <a:pt x="438" y="464"/>
                    <a:pt x="542" y="360"/>
                    <a:pt x="543" y="232"/>
                  </a:cubicBezTo>
                  <a:cubicBezTo>
                    <a:pt x="543" y="93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5" name="Google Shape;761;p31"/>
            <p:cNvSpPr/>
            <p:nvPr/>
          </p:nvSpPr>
          <p:spPr>
            <a:xfrm>
              <a:off x="4486320" y="45468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3" h="466">
                  <a:moveTo>
                    <a:pt x="308" y="1"/>
                  </a:moveTo>
                  <a:cubicBezTo>
                    <a:pt x="252" y="1"/>
                    <a:pt x="194" y="22"/>
                    <a:pt x="146" y="69"/>
                  </a:cubicBezTo>
                  <a:cubicBezTo>
                    <a:pt x="0" y="215"/>
                    <a:pt x="104" y="465"/>
                    <a:pt x="311" y="465"/>
                  </a:cubicBezTo>
                  <a:cubicBezTo>
                    <a:pt x="438" y="465"/>
                    <a:pt x="542" y="362"/>
                    <a:pt x="543" y="233"/>
                  </a:cubicBezTo>
                  <a:cubicBezTo>
                    <a:pt x="543" y="94"/>
                    <a:pt x="428" y="1"/>
                    <a:pt x="30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6" name="Google Shape;762;p31"/>
            <p:cNvSpPr/>
            <p:nvPr/>
          </p:nvSpPr>
          <p:spPr>
            <a:xfrm>
              <a:off x="4486320" y="52164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3" h="466">
                  <a:moveTo>
                    <a:pt x="309" y="1"/>
                  </a:moveTo>
                  <a:cubicBezTo>
                    <a:pt x="252" y="1"/>
                    <a:pt x="194" y="22"/>
                    <a:pt x="146" y="69"/>
                  </a:cubicBezTo>
                  <a:cubicBezTo>
                    <a:pt x="0" y="215"/>
                    <a:pt x="104" y="465"/>
                    <a:pt x="311" y="465"/>
                  </a:cubicBezTo>
                  <a:cubicBezTo>
                    <a:pt x="438" y="465"/>
                    <a:pt x="542" y="361"/>
                    <a:pt x="543" y="233"/>
                  </a:cubicBezTo>
                  <a:cubicBezTo>
                    <a:pt x="543" y="93"/>
                    <a:pt x="428" y="1"/>
                    <a:pt x="30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7" name="Google Shape;763;p31"/>
            <p:cNvSpPr/>
            <p:nvPr/>
          </p:nvSpPr>
          <p:spPr>
            <a:xfrm>
              <a:off x="4486320" y="588960"/>
              <a:ext cx="30240" cy="2592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2" h="466">
                  <a:moveTo>
                    <a:pt x="307" y="1"/>
                  </a:moveTo>
                  <a:cubicBezTo>
                    <a:pt x="250" y="1"/>
                    <a:pt x="192" y="22"/>
                    <a:pt x="145" y="69"/>
                  </a:cubicBezTo>
                  <a:cubicBezTo>
                    <a:pt x="0" y="215"/>
                    <a:pt x="103" y="465"/>
                    <a:pt x="310" y="466"/>
                  </a:cubicBezTo>
                  <a:cubicBezTo>
                    <a:pt x="437" y="465"/>
                    <a:pt x="542" y="361"/>
                    <a:pt x="542" y="233"/>
                  </a:cubicBezTo>
                  <a:cubicBezTo>
                    <a:pt x="541" y="93"/>
                    <a:pt x="426" y="1"/>
                    <a:pt x="30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8" name="Google Shape;764;p31"/>
            <p:cNvSpPr/>
            <p:nvPr/>
          </p:nvSpPr>
          <p:spPr>
            <a:xfrm>
              <a:off x="4486320" y="65628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3" h="464">
                  <a:moveTo>
                    <a:pt x="309" y="0"/>
                  </a:moveTo>
                  <a:cubicBezTo>
                    <a:pt x="252" y="0"/>
                    <a:pt x="194" y="21"/>
                    <a:pt x="146" y="68"/>
                  </a:cubicBezTo>
                  <a:cubicBezTo>
                    <a:pt x="0" y="214"/>
                    <a:pt x="104" y="464"/>
                    <a:pt x="311" y="464"/>
                  </a:cubicBezTo>
                  <a:cubicBezTo>
                    <a:pt x="438" y="464"/>
                    <a:pt x="543" y="360"/>
                    <a:pt x="543" y="232"/>
                  </a:cubicBezTo>
                  <a:cubicBezTo>
                    <a:pt x="543" y="93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9" name="Google Shape;765;p31"/>
            <p:cNvSpPr/>
            <p:nvPr/>
          </p:nvSpPr>
          <p:spPr>
            <a:xfrm>
              <a:off x="4486320" y="72360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3" h="464">
                  <a:moveTo>
                    <a:pt x="309" y="0"/>
                  </a:moveTo>
                  <a:cubicBezTo>
                    <a:pt x="252" y="0"/>
                    <a:pt x="194" y="21"/>
                    <a:pt x="146" y="69"/>
                  </a:cubicBezTo>
                  <a:cubicBezTo>
                    <a:pt x="0" y="215"/>
                    <a:pt x="104" y="464"/>
                    <a:pt x="311" y="464"/>
                  </a:cubicBezTo>
                  <a:cubicBezTo>
                    <a:pt x="438" y="464"/>
                    <a:pt x="543" y="360"/>
                    <a:pt x="543" y="232"/>
                  </a:cubicBezTo>
                  <a:cubicBezTo>
                    <a:pt x="543" y="93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0" name="Google Shape;766;p31"/>
            <p:cNvSpPr/>
            <p:nvPr/>
          </p:nvSpPr>
          <p:spPr>
            <a:xfrm>
              <a:off x="4486320" y="79092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3" h="465">
                  <a:moveTo>
                    <a:pt x="309" y="1"/>
                  </a:moveTo>
                  <a:cubicBezTo>
                    <a:pt x="252" y="1"/>
                    <a:pt x="194" y="22"/>
                    <a:pt x="147" y="69"/>
                  </a:cubicBezTo>
                  <a:cubicBezTo>
                    <a:pt x="0" y="215"/>
                    <a:pt x="104" y="464"/>
                    <a:pt x="311" y="464"/>
                  </a:cubicBezTo>
                  <a:cubicBezTo>
                    <a:pt x="438" y="464"/>
                    <a:pt x="543" y="361"/>
                    <a:pt x="543" y="232"/>
                  </a:cubicBezTo>
                  <a:cubicBezTo>
                    <a:pt x="543" y="93"/>
                    <a:pt x="428" y="1"/>
                    <a:pt x="30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1" name="Google Shape;767;p31"/>
            <p:cNvSpPr/>
            <p:nvPr/>
          </p:nvSpPr>
          <p:spPr>
            <a:xfrm>
              <a:off x="4486320" y="857880"/>
              <a:ext cx="30600" cy="2592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3" h="466">
                  <a:moveTo>
                    <a:pt x="309" y="1"/>
                  </a:moveTo>
                  <a:cubicBezTo>
                    <a:pt x="252" y="1"/>
                    <a:pt x="194" y="22"/>
                    <a:pt x="147" y="69"/>
                  </a:cubicBezTo>
                  <a:cubicBezTo>
                    <a:pt x="0" y="215"/>
                    <a:pt x="104" y="464"/>
                    <a:pt x="311" y="465"/>
                  </a:cubicBezTo>
                  <a:cubicBezTo>
                    <a:pt x="438" y="465"/>
                    <a:pt x="542" y="362"/>
                    <a:pt x="543" y="234"/>
                  </a:cubicBezTo>
                  <a:cubicBezTo>
                    <a:pt x="543" y="93"/>
                    <a:pt x="428" y="1"/>
                    <a:pt x="30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2" name="Google Shape;768;p31"/>
            <p:cNvSpPr/>
            <p:nvPr/>
          </p:nvSpPr>
          <p:spPr>
            <a:xfrm>
              <a:off x="4486320" y="925200"/>
              <a:ext cx="30240" cy="2592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2" h="466">
                  <a:moveTo>
                    <a:pt x="307" y="1"/>
                  </a:moveTo>
                  <a:cubicBezTo>
                    <a:pt x="250" y="1"/>
                    <a:pt x="192" y="22"/>
                    <a:pt x="145" y="69"/>
                  </a:cubicBezTo>
                  <a:cubicBezTo>
                    <a:pt x="0" y="215"/>
                    <a:pt x="103" y="465"/>
                    <a:pt x="310" y="466"/>
                  </a:cubicBezTo>
                  <a:cubicBezTo>
                    <a:pt x="437" y="465"/>
                    <a:pt x="542" y="361"/>
                    <a:pt x="542" y="233"/>
                  </a:cubicBezTo>
                  <a:cubicBezTo>
                    <a:pt x="541" y="93"/>
                    <a:pt x="426" y="1"/>
                    <a:pt x="30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3" name="Google Shape;769;p31"/>
            <p:cNvSpPr/>
            <p:nvPr/>
          </p:nvSpPr>
          <p:spPr>
            <a:xfrm>
              <a:off x="4560120" y="387360"/>
              <a:ext cx="30240" cy="2592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2" h="464">
                  <a:moveTo>
                    <a:pt x="308" y="0"/>
                  </a:moveTo>
                  <a:cubicBezTo>
                    <a:pt x="251" y="0"/>
                    <a:pt x="193" y="21"/>
                    <a:pt x="146" y="68"/>
                  </a:cubicBezTo>
                  <a:cubicBezTo>
                    <a:pt x="0" y="214"/>
                    <a:pt x="104" y="464"/>
                    <a:pt x="311" y="464"/>
                  </a:cubicBezTo>
                  <a:cubicBezTo>
                    <a:pt x="438" y="464"/>
                    <a:pt x="542" y="360"/>
                    <a:pt x="542" y="232"/>
                  </a:cubicBezTo>
                  <a:cubicBezTo>
                    <a:pt x="542" y="93"/>
                    <a:pt x="427" y="0"/>
                    <a:pt x="30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4" name="Google Shape;770;p31"/>
            <p:cNvSpPr/>
            <p:nvPr/>
          </p:nvSpPr>
          <p:spPr>
            <a:xfrm>
              <a:off x="4560120" y="454680"/>
              <a:ext cx="30240" cy="2592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2" h="466">
                  <a:moveTo>
                    <a:pt x="309" y="1"/>
                  </a:moveTo>
                  <a:cubicBezTo>
                    <a:pt x="252" y="1"/>
                    <a:pt x="194" y="22"/>
                    <a:pt x="146" y="70"/>
                  </a:cubicBezTo>
                  <a:cubicBezTo>
                    <a:pt x="0" y="216"/>
                    <a:pt x="104" y="465"/>
                    <a:pt x="311" y="465"/>
                  </a:cubicBezTo>
                  <a:cubicBezTo>
                    <a:pt x="438" y="465"/>
                    <a:pt x="542" y="362"/>
                    <a:pt x="542" y="233"/>
                  </a:cubicBezTo>
                  <a:cubicBezTo>
                    <a:pt x="542" y="93"/>
                    <a:pt x="428" y="1"/>
                    <a:pt x="30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5" name="Google Shape;771;p31"/>
            <p:cNvSpPr/>
            <p:nvPr/>
          </p:nvSpPr>
          <p:spPr>
            <a:xfrm>
              <a:off x="4560120" y="521640"/>
              <a:ext cx="30240" cy="2592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2" h="466">
                  <a:moveTo>
                    <a:pt x="308" y="1"/>
                  </a:moveTo>
                  <a:cubicBezTo>
                    <a:pt x="251" y="1"/>
                    <a:pt x="193" y="22"/>
                    <a:pt x="146" y="69"/>
                  </a:cubicBezTo>
                  <a:cubicBezTo>
                    <a:pt x="0" y="216"/>
                    <a:pt x="104" y="465"/>
                    <a:pt x="311" y="465"/>
                  </a:cubicBezTo>
                  <a:cubicBezTo>
                    <a:pt x="438" y="464"/>
                    <a:pt x="542" y="361"/>
                    <a:pt x="542" y="233"/>
                  </a:cubicBezTo>
                  <a:cubicBezTo>
                    <a:pt x="542" y="93"/>
                    <a:pt x="427" y="1"/>
                    <a:pt x="30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6" name="Google Shape;772;p31"/>
            <p:cNvSpPr/>
            <p:nvPr/>
          </p:nvSpPr>
          <p:spPr>
            <a:xfrm>
              <a:off x="4560120" y="588960"/>
              <a:ext cx="30240" cy="2592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2" h="465">
                  <a:moveTo>
                    <a:pt x="309" y="0"/>
                  </a:moveTo>
                  <a:cubicBezTo>
                    <a:pt x="252" y="0"/>
                    <a:pt x="194" y="21"/>
                    <a:pt x="146" y="69"/>
                  </a:cubicBezTo>
                  <a:cubicBezTo>
                    <a:pt x="0" y="215"/>
                    <a:pt x="104" y="465"/>
                    <a:pt x="311" y="465"/>
                  </a:cubicBezTo>
                  <a:cubicBezTo>
                    <a:pt x="438" y="464"/>
                    <a:pt x="542" y="360"/>
                    <a:pt x="542" y="232"/>
                  </a:cubicBezTo>
                  <a:cubicBezTo>
                    <a:pt x="542" y="93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7" name="Google Shape;773;p31"/>
            <p:cNvSpPr/>
            <p:nvPr/>
          </p:nvSpPr>
          <p:spPr>
            <a:xfrm>
              <a:off x="4560120" y="656280"/>
              <a:ext cx="30240" cy="2592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2" h="464">
                  <a:moveTo>
                    <a:pt x="308" y="0"/>
                  </a:moveTo>
                  <a:cubicBezTo>
                    <a:pt x="251" y="0"/>
                    <a:pt x="193" y="21"/>
                    <a:pt x="146" y="68"/>
                  </a:cubicBezTo>
                  <a:cubicBezTo>
                    <a:pt x="0" y="214"/>
                    <a:pt x="104" y="464"/>
                    <a:pt x="311" y="464"/>
                  </a:cubicBezTo>
                  <a:cubicBezTo>
                    <a:pt x="438" y="464"/>
                    <a:pt x="542" y="360"/>
                    <a:pt x="542" y="232"/>
                  </a:cubicBezTo>
                  <a:cubicBezTo>
                    <a:pt x="542" y="93"/>
                    <a:pt x="427" y="0"/>
                    <a:pt x="30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8" name="Google Shape;774;p31"/>
            <p:cNvSpPr/>
            <p:nvPr/>
          </p:nvSpPr>
          <p:spPr>
            <a:xfrm>
              <a:off x="4560120" y="723600"/>
              <a:ext cx="30240" cy="2592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2" h="464">
                  <a:moveTo>
                    <a:pt x="308" y="0"/>
                  </a:moveTo>
                  <a:cubicBezTo>
                    <a:pt x="251" y="0"/>
                    <a:pt x="193" y="21"/>
                    <a:pt x="146" y="69"/>
                  </a:cubicBezTo>
                  <a:cubicBezTo>
                    <a:pt x="0" y="215"/>
                    <a:pt x="104" y="464"/>
                    <a:pt x="311" y="464"/>
                  </a:cubicBezTo>
                  <a:cubicBezTo>
                    <a:pt x="438" y="464"/>
                    <a:pt x="542" y="360"/>
                    <a:pt x="542" y="232"/>
                  </a:cubicBezTo>
                  <a:cubicBezTo>
                    <a:pt x="542" y="93"/>
                    <a:pt x="427" y="0"/>
                    <a:pt x="30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9" name="Google Shape;775;p31"/>
            <p:cNvSpPr/>
            <p:nvPr/>
          </p:nvSpPr>
          <p:spPr>
            <a:xfrm>
              <a:off x="4560120" y="790920"/>
              <a:ext cx="30240" cy="2592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2" h="465">
                  <a:moveTo>
                    <a:pt x="309" y="0"/>
                  </a:moveTo>
                  <a:cubicBezTo>
                    <a:pt x="252" y="0"/>
                    <a:pt x="194" y="21"/>
                    <a:pt x="146" y="69"/>
                  </a:cubicBezTo>
                  <a:cubicBezTo>
                    <a:pt x="0" y="215"/>
                    <a:pt x="104" y="464"/>
                    <a:pt x="311" y="464"/>
                  </a:cubicBezTo>
                  <a:cubicBezTo>
                    <a:pt x="438" y="464"/>
                    <a:pt x="542" y="360"/>
                    <a:pt x="542" y="232"/>
                  </a:cubicBezTo>
                  <a:cubicBezTo>
                    <a:pt x="542" y="92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0" name="Google Shape;776;p31"/>
            <p:cNvSpPr/>
            <p:nvPr/>
          </p:nvSpPr>
          <p:spPr>
            <a:xfrm>
              <a:off x="4560120" y="857880"/>
              <a:ext cx="30240" cy="2592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2" h="466">
                  <a:moveTo>
                    <a:pt x="308" y="1"/>
                  </a:moveTo>
                  <a:cubicBezTo>
                    <a:pt x="251" y="1"/>
                    <a:pt x="193" y="22"/>
                    <a:pt x="146" y="69"/>
                  </a:cubicBezTo>
                  <a:cubicBezTo>
                    <a:pt x="0" y="216"/>
                    <a:pt x="104" y="465"/>
                    <a:pt x="311" y="465"/>
                  </a:cubicBezTo>
                  <a:cubicBezTo>
                    <a:pt x="438" y="464"/>
                    <a:pt x="542" y="361"/>
                    <a:pt x="542" y="234"/>
                  </a:cubicBezTo>
                  <a:cubicBezTo>
                    <a:pt x="542" y="93"/>
                    <a:pt x="427" y="1"/>
                    <a:pt x="30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1" name="Google Shape;777;p31"/>
            <p:cNvSpPr/>
            <p:nvPr/>
          </p:nvSpPr>
          <p:spPr>
            <a:xfrm>
              <a:off x="4560120" y="925200"/>
              <a:ext cx="30240" cy="2592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42" h="465">
                  <a:moveTo>
                    <a:pt x="309" y="0"/>
                  </a:moveTo>
                  <a:cubicBezTo>
                    <a:pt x="252" y="0"/>
                    <a:pt x="194" y="22"/>
                    <a:pt x="146" y="69"/>
                  </a:cubicBezTo>
                  <a:cubicBezTo>
                    <a:pt x="0" y="215"/>
                    <a:pt x="104" y="465"/>
                    <a:pt x="311" y="465"/>
                  </a:cubicBezTo>
                  <a:cubicBezTo>
                    <a:pt x="438" y="464"/>
                    <a:pt x="542" y="360"/>
                    <a:pt x="542" y="232"/>
                  </a:cubicBezTo>
                  <a:cubicBezTo>
                    <a:pt x="542" y="93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2" name="Google Shape;778;p31"/>
            <p:cNvSpPr/>
            <p:nvPr/>
          </p:nvSpPr>
          <p:spPr>
            <a:xfrm>
              <a:off x="2702520" y="456120"/>
              <a:ext cx="3733200" cy="2107080"/>
            </a:xfrm>
            <a:custGeom>
              <a:avLst/>
              <a:gdLst>
                <a:gd name="textAreaLeft" fmla="*/ 0 w 3733200"/>
                <a:gd name="textAreaRight" fmla="*/ 3733560 w 3733200"/>
                <a:gd name="textAreaTop" fmla="*/ 0 h 2107080"/>
                <a:gd name="textAreaBottom" fmla="*/ 2107440 h 2107080"/>
              </a:gdLst>
              <a:ahLst/>
              <a:rect l="textAreaLeft" t="textAreaTop" r="textAreaRight" b="textAreaBottom"/>
              <a:pathLst>
                <a:path w="65812" h="37144">
                  <a:moveTo>
                    <a:pt x="37800" y="1"/>
                  </a:moveTo>
                  <a:cubicBezTo>
                    <a:pt x="36323" y="1"/>
                    <a:pt x="34703" y="172"/>
                    <a:pt x="32905" y="548"/>
                  </a:cubicBezTo>
                  <a:cubicBezTo>
                    <a:pt x="23962" y="2417"/>
                    <a:pt x="17592" y="10297"/>
                    <a:pt x="11027" y="15748"/>
                  </a:cubicBezTo>
                  <a:cubicBezTo>
                    <a:pt x="5209" y="20579"/>
                    <a:pt x="0" y="26444"/>
                    <a:pt x="1664" y="31472"/>
                  </a:cubicBezTo>
                  <a:cubicBezTo>
                    <a:pt x="3159" y="35993"/>
                    <a:pt x="7541" y="37046"/>
                    <a:pt x="13376" y="37046"/>
                  </a:cubicBezTo>
                  <a:cubicBezTo>
                    <a:pt x="17560" y="37046"/>
                    <a:pt x="22490" y="36505"/>
                    <a:pt x="27639" y="36311"/>
                  </a:cubicBezTo>
                  <a:cubicBezTo>
                    <a:pt x="28263" y="36287"/>
                    <a:pt x="28905" y="36276"/>
                    <a:pt x="29563" y="36276"/>
                  </a:cubicBezTo>
                  <a:cubicBezTo>
                    <a:pt x="35514" y="36276"/>
                    <a:pt x="42722" y="37143"/>
                    <a:pt x="48953" y="37143"/>
                  </a:cubicBezTo>
                  <a:cubicBezTo>
                    <a:pt x="55641" y="37143"/>
                    <a:pt x="61203" y="36144"/>
                    <a:pt x="62871" y="32001"/>
                  </a:cubicBezTo>
                  <a:cubicBezTo>
                    <a:pt x="65812" y="24700"/>
                    <a:pt x="58048" y="12541"/>
                    <a:pt x="51425" y="6457"/>
                  </a:cubicBezTo>
                  <a:cubicBezTo>
                    <a:pt x="47646" y="2986"/>
                    <a:pt x="43971" y="1"/>
                    <a:pt x="37800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3" name="Google Shape;779;p31"/>
            <p:cNvSpPr/>
            <p:nvPr/>
          </p:nvSpPr>
          <p:spPr>
            <a:xfrm>
              <a:off x="4874760" y="286560"/>
              <a:ext cx="665280" cy="656280"/>
            </a:xfrm>
            <a:custGeom>
              <a:avLst/>
              <a:gdLst>
                <a:gd name="textAreaLeft" fmla="*/ 0 w 665280"/>
                <a:gd name="textAreaRight" fmla="*/ 665640 w 665280"/>
                <a:gd name="textAreaTop" fmla="*/ 0 h 656280"/>
                <a:gd name="textAreaBottom" fmla="*/ 656640 h 656280"/>
              </a:gdLst>
              <a:ahLst/>
              <a:rect l="textAreaLeft" t="textAreaTop" r="textAreaRight" b="textAreaBottom"/>
              <a:pathLst>
                <a:path w="11736" h="11575">
                  <a:moveTo>
                    <a:pt x="5870" y="2427"/>
                  </a:moveTo>
                  <a:cubicBezTo>
                    <a:pt x="6365" y="2427"/>
                    <a:pt x="6867" y="2537"/>
                    <a:pt x="7341" y="2768"/>
                  </a:cubicBezTo>
                  <a:cubicBezTo>
                    <a:pt x="9009" y="3581"/>
                    <a:pt x="9702" y="5593"/>
                    <a:pt x="8888" y="7261"/>
                  </a:cubicBezTo>
                  <a:cubicBezTo>
                    <a:pt x="8306" y="8455"/>
                    <a:pt x="7110" y="9150"/>
                    <a:pt x="5865" y="9150"/>
                  </a:cubicBezTo>
                  <a:cubicBezTo>
                    <a:pt x="5371" y="9150"/>
                    <a:pt x="4869" y="9040"/>
                    <a:pt x="4395" y="8809"/>
                  </a:cubicBezTo>
                  <a:cubicBezTo>
                    <a:pt x="2727" y="7995"/>
                    <a:pt x="2034" y="5983"/>
                    <a:pt x="2847" y="4315"/>
                  </a:cubicBezTo>
                  <a:cubicBezTo>
                    <a:pt x="3429" y="3121"/>
                    <a:pt x="4626" y="2427"/>
                    <a:pt x="5870" y="2427"/>
                  </a:cubicBezTo>
                  <a:close/>
                  <a:moveTo>
                    <a:pt x="5876" y="0"/>
                  </a:moveTo>
                  <a:cubicBezTo>
                    <a:pt x="5656" y="0"/>
                    <a:pt x="5435" y="13"/>
                    <a:pt x="5216" y="38"/>
                  </a:cubicBezTo>
                  <a:lnTo>
                    <a:pt x="5396" y="1154"/>
                  </a:lnTo>
                  <a:cubicBezTo>
                    <a:pt x="4968" y="1199"/>
                    <a:pt x="4549" y="1301"/>
                    <a:pt x="4150" y="1459"/>
                  </a:cubicBezTo>
                  <a:lnTo>
                    <a:pt x="3779" y="391"/>
                  </a:lnTo>
                  <a:cubicBezTo>
                    <a:pt x="2825" y="758"/>
                    <a:pt x="1988" y="1371"/>
                    <a:pt x="1351" y="2171"/>
                  </a:cubicBezTo>
                  <a:lnTo>
                    <a:pt x="2267" y="2832"/>
                  </a:lnTo>
                  <a:cubicBezTo>
                    <a:pt x="2036" y="3113"/>
                    <a:pt x="1838" y="3418"/>
                    <a:pt x="1677" y="3744"/>
                  </a:cubicBezTo>
                  <a:cubicBezTo>
                    <a:pt x="1647" y="3806"/>
                    <a:pt x="1625" y="3870"/>
                    <a:pt x="1597" y="3932"/>
                  </a:cubicBezTo>
                  <a:lnTo>
                    <a:pt x="578" y="3439"/>
                  </a:lnTo>
                  <a:cubicBezTo>
                    <a:pt x="159" y="4379"/>
                    <a:pt x="1" y="5413"/>
                    <a:pt x="118" y="6434"/>
                  </a:cubicBezTo>
                  <a:lnTo>
                    <a:pt x="1233" y="6255"/>
                  </a:lnTo>
                  <a:cubicBezTo>
                    <a:pt x="1278" y="6686"/>
                    <a:pt x="1381" y="7109"/>
                    <a:pt x="1542" y="7512"/>
                  </a:cubicBezTo>
                  <a:lnTo>
                    <a:pt x="474" y="7883"/>
                  </a:lnTo>
                  <a:cubicBezTo>
                    <a:pt x="846" y="8847"/>
                    <a:pt x="1471" y="9693"/>
                    <a:pt x="2285" y="10332"/>
                  </a:cubicBezTo>
                  <a:lnTo>
                    <a:pt x="2945" y="9417"/>
                  </a:lnTo>
                  <a:cubicBezTo>
                    <a:pt x="3217" y="9636"/>
                    <a:pt x="3512" y="9824"/>
                    <a:pt x="3824" y="9979"/>
                  </a:cubicBezTo>
                  <a:cubicBezTo>
                    <a:pt x="3897" y="10014"/>
                    <a:pt x="3971" y="10042"/>
                    <a:pt x="4045" y="10073"/>
                  </a:cubicBezTo>
                  <a:lnTo>
                    <a:pt x="3549" y="11089"/>
                  </a:lnTo>
                  <a:cubicBezTo>
                    <a:pt x="4279" y="11410"/>
                    <a:pt x="5066" y="11575"/>
                    <a:pt x="5858" y="11575"/>
                  </a:cubicBezTo>
                  <a:cubicBezTo>
                    <a:pt x="6084" y="11575"/>
                    <a:pt x="6310" y="11561"/>
                    <a:pt x="6535" y="11534"/>
                  </a:cubicBezTo>
                  <a:lnTo>
                    <a:pt x="6358" y="10421"/>
                  </a:lnTo>
                  <a:cubicBezTo>
                    <a:pt x="6788" y="10374"/>
                    <a:pt x="7208" y="10268"/>
                    <a:pt x="7609" y="10108"/>
                  </a:cubicBezTo>
                  <a:lnTo>
                    <a:pt x="7977" y="11176"/>
                  </a:lnTo>
                  <a:cubicBezTo>
                    <a:pt x="8932" y="10805"/>
                    <a:pt x="9770" y="10185"/>
                    <a:pt x="10404" y="9379"/>
                  </a:cubicBezTo>
                  <a:lnTo>
                    <a:pt x="9492" y="8718"/>
                  </a:lnTo>
                  <a:cubicBezTo>
                    <a:pt x="9713" y="8445"/>
                    <a:pt x="9904" y="8147"/>
                    <a:pt x="10059" y="7832"/>
                  </a:cubicBezTo>
                  <a:cubicBezTo>
                    <a:pt x="10093" y="7761"/>
                    <a:pt x="10120" y="7688"/>
                    <a:pt x="10151" y="7616"/>
                  </a:cubicBezTo>
                  <a:lnTo>
                    <a:pt x="11162" y="8124"/>
                  </a:lnTo>
                  <a:cubicBezTo>
                    <a:pt x="11580" y="7182"/>
                    <a:pt x="11736" y="6143"/>
                    <a:pt x="11615" y="5121"/>
                  </a:cubicBezTo>
                  <a:lnTo>
                    <a:pt x="11615" y="5121"/>
                  </a:lnTo>
                  <a:lnTo>
                    <a:pt x="10500" y="5297"/>
                  </a:lnTo>
                  <a:cubicBezTo>
                    <a:pt x="10454" y="4871"/>
                    <a:pt x="10351" y="4454"/>
                    <a:pt x="10191" y="4058"/>
                  </a:cubicBezTo>
                  <a:lnTo>
                    <a:pt x="11271" y="3718"/>
                  </a:lnTo>
                  <a:cubicBezTo>
                    <a:pt x="10899" y="2743"/>
                    <a:pt x="10270" y="1888"/>
                    <a:pt x="9450" y="1244"/>
                  </a:cubicBezTo>
                  <a:lnTo>
                    <a:pt x="8794" y="2162"/>
                  </a:lnTo>
                  <a:cubicBezTo>
                    <a:pt x="8522" y="1941"/>
                    <a:pt x="8227" y="1751"/>
                    <a:pt x="7912" y="1597"/>
                  </a:cubicBezTo>
                  <a:cubicBezTo>
                    <a:pt x="7838" y="1561"/>
                    <a:pt x="7760" y="1533"/>
                    <a:pt x="7684" y="1500"/>
                  </a:cubicBezTo>
                  <a:lnTo>
                    <a:pt x="8178" y="482"/>
                  </a:lnTo>
                  <a:cubicBezTo>
                    <a:pt x="7450" y="163"/>
                    <a:pt x="6666" y="0"/>
                    <a:pt x="5876" y="0"/>
                  </a:cubicBezTo>
                  <a:close/>
                </a:path>
              </a:pathLst>
            </a:custGeom>
            <a:solidFill>
              <a:srgbClr val="ec5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4" name="Google Shape;780;p31"/>
            <p:cNvSpPr/>
            <p:nvPr/>
          </p:nvSpPr>
          <p:spPr>
            <a:xfrm>
              <a:off x="5479560" y="298440"/>
              <a:ext cx="378000" cy="378000"/>
            </a:xfrm>
            <a:custGeom>
              <a:avLst/>
              <a:gdLst>
                <a:gd name="textAreaLeft" fmla="*/ 0 w 378000"/>
                <a:gd name="textAreaRight" fmla="*/ 378360 w 378000"/>
                <a:gd name="textAreaTop" fmla="*/ 0 h 378000"/>
                <a:gd name="textAreaBottom" fmla="*/ 378360 h 378000"/>
              </a:gdLst>
              <a:ahLst/>
              <a:rect l="textAreaLeft" t="textAreaTop" r="textAreaRight" b="textAreaBottom"/>
              <a:pathLst>
                <a:path w="6671" h="6670">
                  <a:moveTo>
                    <a:pt x="3354" y="1516"/>
                  </a:moveTo>
                  <a:cubicBezTo>
                    <a:pt x="3447" y="1516"/>
                    <a:pt x="3539" y="1524"/>
                    <a:pt x="3632" y="1538"/>
                  </a:cubicBezTo>
                  <a:cubicBezTo>
                    <a:pt x="4376" y="1656"/>
                    <a:pt x="4983" y="2243"/>
                    <a:pt x="5127" y="2982"/>
                  </a:cubicBezTo>
                  <a:cubicBezTo>
                    <a:pt x="5273" y="3728"/>
                    <a:pt x="4924" y="4507"/>
                    <a:pt x="4268" y="4893"/>
                  </a:cubicBezTo>
                  <a:cubicBezTo>
                    <a:pt x="3986" y="5060"/>
                    <a:pt x="3669" y="5141"/>
                    <a:pt x="3354" y="5141"/>
                  </a:cubicBezTo>
                  <a:cubicBezTo>
                    <a:pt x="2846" y="5141"/>
                    <a:pt x="2342" y="4932"/>
                    <a:pt x="1991" y="4537"/>
                  </a:cubicBezTo>
                  <a:cubicBezTo>
                    <a:pt x="1489" y="3974"/>
                    <a:pt x="1391" y="3133"/>
                    <a:pt x="1749" y="2469"/>
                  </a:cubicBezTo>
                  <a:cubicBezTo>
                    <a:pt x="2067" y="1879"/>
                    <a:pt x="2697" y="1516"/>
                    <a:pt x="3354" y="1516"/>
                  </a:cubicBezTo>
                  <a:close/>
                  <a:moveTo>
                    <a:pt x="2968" y="1"/>
                  </a:moveTo>
                  <a:cubicBezTo>
                    <a:pt x="2672" y="31"/>
                    <a:pt x="2381" y="101"/>
                    <a:pt x="2104" y="210"/>
                  </a:cubicBezTo>
                  <a:cubicBezTo>
                    <a:pt x="1970" y="264"/>
                    <a:pt x="1841" y="326"/>
                    <a:pt x="1716" y="396"/>
                  </a:cubicBezTo>
                  <a:lnTo>
                    <a:pt x="2134" y="1129"/>
                  </a:lnTo>
                  <a:cubicBezTo>
                    <a:pt x="1840" y="1294"/>
                    <a:pt x="1581" y="1515"/>
                    <a:pt x="1375" y="1782"/>
                  </a:cubicBezTo>
                  <a:lnTo>
                    <a:pt x="724" y="1239"/>
                  </a:lnTo>
                  <a:cubicBezTo>
                    <a:pt x="446" y="1587"/>
                    <a:pt x="237" y="1986"/>
                    <a:pt x="112" y="2415"/>
                  </a:cubicBezTo>
                  <a:lnTo>
                    <a:pt x="930" y="2637"/>
                  </a:lnTo>
                  <a:cubicBezTo>
                    <a:pt x="854" y="2893"/>
                    <a:pt x="820" y="3159"/>
                    <a:pt x="830" y="3426"/>
                  </a:cubicBezTo>
                  <a:cubicBezTo>
                    <a:pt x="833" y="3498"/>
                    <a:pt x="846" y="3566"/>
                    <a:pt x="854" y="3636"/>
                  </a:cubicBezTo>
                  <a:lnTo>
                    <a:pt x="0" y="3714"/>
                  </a:lnTo>
                  <a:cubicBezTo>
                    <a:pt x="52" y="4160"/>
                    <a:pt x="195" y="4592"/>
                    <a:pt x="418" y="4983"/>
                  </a:cubicBezTo>
                  <a:lnTo>
                    <a:pt x="1156" y="4559"/>
                  </a:lnTo>
                  <a:cubicBezTo>
                    <a:pt x="1321" y="4848"/>
                    <a:pt x="1542" y="5103"/>
                    <a:pt x="1805" y="5308"/>
                  </a:cubicBezTo>
                  <a:lnTo>
                    <a:pt x="1256" y="5967"/>
                  </a:lnTo>
                  <a:cubicBezTo>
                    <a:pt x="1581" y="6229"/>
                    <a:pt x="1954" y="6427"/>
                    <a:pt x="2352" y="6550"/>
                  </a:cubicBezTo>
                  <a:cubicBezTo>
                    <a:pt x="2378" y="6559"/>
                    <a:pt x="2404" y="6564"/>
                    <a:pt x="2430" y="6571"/>
                  </a:cubicBezTo>
                  <a:lnTo>
                    <a:pt x="2655" y="5748"/>
                  </a:lnTo>
                  <a:cubicBezTo>
                    <a:pt x="2874" y="5810"/>
                    <a:pt x="3102" y="5841"/>
                    <a:pt x="3329" y="5841"/>
                  </a:cubicBezTo>
                  <a:cubicBezTo>
                    <a:pt x="3435" y="5841"/>
                    <a:pt x="3541" y="5834"/>
                    <a:pt x="3646" y="5820"/>
                  </a:cubicBezTo>
                  <a:lnTo>
                    <a:pt x="3726" y="6669"/>
                  </a:lnTo>
                  <a:cubicBezTo>
                    <a:pt x="4166" y="6617"/>
                    <a:pt x="4591" y="6479"/>
                    <a:pt x="4978" y="6264"/>
                  </a:cubicBezTo>
                  <a:lnTo>
                    <a:pt x="4548" y="5533"/>
                  </a:lnTo>
                  <a:cubicBezTo>
                    <a:pt x="4847" y="5372"/>
                    <a:pt x="5111" y="5152"/>
                    <a:pt x="5322" y="4885"/>
                  </a:cubicBezTo>
                  <a:lnTo>
                    <a:pt x="5967" y="5430"/>
                  </a:lnTo>
                  <a:cubicBezTo>
                    <a:pt x="5990" y="5402"/>
                    <a:pt x="6014" y="5375"/>
                    <a:pt x="6035" y="5346"/>
                  </a:cubicBezTo>
                  <a:cubicBezTo>
                    <a:pt x="6281" y="5016"/>
                    <a:pt x="6462" y="4643"/>
                    <a:pt x="6569" y="4246"/>
                  </a:cubicBezTo>
                  <a:lnTo>
                    <a:pt x="5761" y="4026"/>
                  </a:lnTo>
                  <a:cubicBezTo>
                    <a:pt x="5852" y="3704"/>
                    <a:pt x="5878" y="3366"/>
                    <a:pt x="5839" y="3034"/>
                  </a:cubicBezTo>
                  <a:lnTo>
                    <a:pt x="6671" y="2973"/>
                  </a:lnTo>
                  <a:cubicBezTo>
                    <a:pt x="6622" y="2523"/>
                    <a:pt x="6483" y="2086"/>
                    <a:pt x="6264" y="1690"/>
                  </a:cubicBezTo>
                  <a:lnTo>
                    <a:pt x="5543" y="2107"/>
                  </a:lnTo>
                  <a:cubicBezTo>
                    <a:pt x="5383" y="1808"/>
                    <a:pt x="5160" y="1548"/>
                    <a:pt x="4887" y="1347"/>
                  </a:cubicBezTo>
                  <a:lnTo>
                    <a:pt x="5421" y="702"/>
                  </a:lnTo>
                  <a:cubicBezTo>
                    <a:pt x="5076" y="433"/>
                    <a:pt x="4682" y="232"/>
                    <a:pt x="4261" y="113"/>
                  </a:cubicBezTo>
                  <a:lnTo>
                    <a:pt x="4048" y="923"/>
                  </a:lnTo>
                  <a:cubicBezTo>
                    <a:pt x="3817" y="856"/>
                    <a:pt x="3577" y="821"/>
                    <a:pt x="3337" y="821"/>
                  </a:cubicBezTo>
                  <a:cubicBezTo>
                    <a:pt x="3240" y="821"/>
                    <a:pt x="3142" y="827"/>
                    <a:pt x="3045" y="838"/>
                  </a:cubicBezTo>
                  <a:lnTo>
                    <a:pt x="2968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5" name="Google Shape;781;p31"/>
            <p:cNvSpPr/>
            <p:nvPr/>
          </p:nvSpPr>
          <p:spPr>
            <a:xfrm>
              <a:off x="5805000" y="721080"/>
              <a:ext cx="315000" cy="313200"/>
            </a:xfrm>
            <a:custGeom>
              <a:avLst/>
              <a:gdLst>
                <a:gd name="textAreaLeft" fmla="*/ 0 w 315000"/>
                <a:gd name="textAreaRight" fmla="*/ 315360 w 315000"/>
                <a:gd name="textAreaTop" fmla="*/ 0 h 313200"/>
                <a:gd name="textAreaBottom" fmla="*/ 313560 h 313200"/>
              </a:gdLst>
              <a:ahLst/>
              <a:rect l="textAreaLeft" t="textAreaTop" r="textAreaRight" b="textAreaBottom"/>
              <a:pathLst>
                <a:path w="5557" h="5528">
                  <a:moveTo>
                    <a:pt x="2787" y="1273"/>
                  </a:moveTo>
                  <a:cubicBezTo>
                    <a:pt x="3091" y="1273"/>
                    <a:pt x="3396" y="1364"/>
                    <a:pt x="3652" y="1546"/>
                  </a:cubicBezTo>
                  <a:cubicBezTo>
                    <a:pt x="4158" y="1905"/>
                    <a:pt x="4391" y="2560"/>
                    <a:pt x="4229" y="3158"/>
                  </a:cubicBezTo>
                  <a:cubicBezTo>
                    <a:pt x="4064" y="3761"/>
                    <a:pt x="3522" y="4208"/>
                    <a:pt x="2897" y="4254"/>
                  </a:cubicBezTo>
                  <a:cubicBezTo>
                    <a:pt x="2862" y="4257"/>
                    <a:pt x="2826" y="4258"/>
                    <a:pt x="2791" y="4258"/>
                  </a:cubicBezTo>
                  <a:cubicBezTo>
                    <a:pt x="2129" y="4258"/>
                    <a:pt x="1525" y="3806"/>
                    <a:pt x="1347" y="3160"/>
                  </a:cubicBezTo>
                  <a:cubicBezTo>
                    <a:pt x="1182" y="2561"/>
                    <a:pt x="1416" y="1904"/>
                    <a:pt x="1923" y="1545"/>
                  </a:cubicBezTo>
                  <a:cubicBezTo>
                    <a:pt x="2179" y="1364"/>
                    <a:pt x="2483" y="1273"/>
                    <a:pt x="2787" y="1273"/>
                  </a:cubicBezTo>
                  <a:close/>
                  <a:moveTo>
                    <a:pt x="2802" y="1"/>
                  </a:moveTo>
                  <a:cubicBezTo>
                    <a:pt x="2753" y="1"/>
                    <a:pt x="2703" y="2"/>
                    <a:pt x="2654" y="5"/>
                  </a:cubicBezTo>
                  <a:lnTo>
                    <a:pt x="2696" y="697"/>
                  </a:lnTo>
                  <a:cubicBezTo>
                    <a:pt x="2418" y="712"/>
                    <a:pt x="2147" y="781"/>
                    <a:pt x="1898" y="902"/>
                  </a:cubicBezTo>
                  <a:lnTo>
                    <a:pt x="1616" y="264"/>
                  </a:lnTo>
                  <a:cubicBezTo>
                    <a:pt x="1284" y="419"/>
                    <a:pt x="984" y="638"/>
                    <a:pt x="735" y="909"/>
                  </a:cubicBezTo>
                  <a:lnTo>
                    <a:pt x="1258" y="1371"/>
                  </a:lnTo>
                  <a:cubicBezTo>
                    <a:pt x="1109" y="1532"/>
                    <a:pt x="987" y="1716"/>
                    <a:pt x="895" y="1917"/>
                  </a:cubicBezTo>
                  <a:cubicBezTo>
                    <a:pt x="872" y="1971"/>
                    <a:pt x="857" y="2027"/>
                    <a:pt x="837" y="2081"/>
                  </a:cubicBezTo>
                  <a:lnTo>
                    <a:pt x="178" y="1827"/>
                  </a:lnTo>
                  <a:cubicBezTo>
                    <a:pt x="53" y="2176"/>
                    <a:pt x="0" y="2545"/>
                    <a:pt x="23" y="2915"/>
                  </a:cubicBezTo>
                  <a:lnTo>
                    <a:pt x="722" y="2871"/>
                  </a:lnTo>
                  <a:cubicBezTo>
                    <a:pt x="738" y="3145"/>
                    <a:pt x="808" y="3414"/>
                    <a:pt x="928" y="3661"/>
                  </a:cubicBezTo>
                  <a:lnTo>
                    <a:pt x="282" y="3947"/>
                  </a:lnTo>
                  <a:cubicBezTo>
                    <a:pt x="427" y="4259"/>
                    <a:pt x="628" y="4541"/>
                    <a:pt x="878" y="4778"/>
                  </a:cubicBezTo>
                  <a:cubicBezTo>
                    <a:pt x="894" y="4792"/>
                    <a:pt x="912" y="4806"/>
                    <a:pt x="929" y="4821"/>
                  </a:cubicBezTo>
                  <a:lnTo>
                    <a:pt x="1394" y="4296"/>
                  </a:lnTo>
                  <a:cubicBezTo>
                    <a:pt x="1598" y="4480"/>
                    <a:pt x="1838" y="4622"/>
                    <a:pt x="2099" y="4711"/>
                  </a:cubicBezTo>
                  <a:lnTo>
                    <a:pt x="1849" y="5367"/>
                  </a:lnTo>
                  <a:cubicBezTo>
                    <a:pt x="2150" y="5473"/>
                    <a:pt x="2467" y="5527"/>
                    <a:pt x="2786" y="5527"/>
                  </a:cubicBezTo>
                  <a:cubicBezTo>
                    <a:pt x="2831" y="5527"/>
                    <a:pt x="2876" y="5526"/>
                    <a:pt x="2921" y="5524"/>
                  </a:cubicBezTo>
                  <a:lnTo>
                    <a:pt x="2869" y="4829"/>
                  </a:lnTo>
                  <a:cubicBezTo>
                    <a:pt x="3149" y="4818"/>
                    <a:pt x="3424" y="4752"/>
                    <a:pt x="3677" y="4632"/>
                  </a:cubicBezTo>
                  <a:lnTo>
                    <a:pt x="3954" y="5271"/>
                  </a:lnTo>
                  <a:cubicBezTo>
                    <a:pt x="3981" y="5257"/>
                    <a:pt x="4008" y="5247"/>
                    <a:pt x="4035" y="5233"/>
                  </a:cubicBezTo>
                  <a:cubicBezTo>
                    <a:pt x="4337" y="5079"/>
                    <a:pt x="4607" y="4870"/>
                    <a:pt x="4832" y="4615"/>
                  </a:cubicBezTo>
                  <a:lnTo>
                    <a:pt x="4315" y="4159"/>
                  </a:lnTo>
                  <a:cubicBezTo>
                    <a:pt x="4500" y="3954"/>
                    <a:pt x="4643" y="3715"/>
                    <a:pt x="4735" y="3455"/>
                  </a:cubicBezTo>
                  <a:lnTo>
                    <a:pt x="5370" y="3714"/>
                  </a:lnTo>
                  <a:cubicBezTo>
                    <a:pt x="5500" y="3364"/>
                    <a:pt x="5557" y="2991"/>
                    <a:pt x="5539" y="2619"/>
                  </a:cubicBezTo>
                  <a:lnTo>
                    <a:pt x="5539" y="2619"/>
                  </a:lnTo>
                  <a:lnTo>
                    <a:pt x="4855" y="2664"/>
                  </a:lnTo>
                  <a:cubicBezTo>
                    <a:pt x="4845" y="2385"/>
                    <a:pt x="4775" y="2111"/>
                    <a:pt x="4649" y="1863"/>
                  </a:cubicBezTo>
                  <a:lnTo>
                    <a:pt x="5278" y="1582"/>
                  </a:lnTo>
                  <a:cubicBezTo>
                    <a:pt x="5121" y="1257"/>
                    <a:pt x="4903" y="965"/>
                    <a:pt x="4636" y="724"/>
                  </a:cubicBezTo>
                  <a:lnTo>
                    <a:pt x="4183" y="1244"/>
                  </a:lnTo>
                  <a:cubicBezTo>
                    <a:pt x="3977" y="1056"/>
                    <a:pt x="3736" y="910"/>
                    <a:pt x="3473" y="815"/>
                  </a:cubicBezTo>
                  <a:lnTo>
                    <a:pt x="3723" y="169"/>
                  </a:lnTo>
                  <a:cubicBezTo>
                    <a:pt x="3428" y="58"/>
                    <a:pt x="3117" y="1"/>
                    <a:pt x="2802" y="1"/>
                  </a:cubicBez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6" name="Google Shape;782;p31"/>
            <p:cNvSpPr/>
            <p:nvPr/>
          </p:nvSpPr>
          <p:spPr>
            <a:xfrm>
              <a:off x="4088160" y="545040"/>
              <a:ext cx="448560" cy="401760"/>
            </a:xfrm>
            <a:custGeom>
              <a:avLst/>
              <a:gdLst>
                <a:gd name="textAreaLeft" fmla="*/ 0 w 448560"/>
                <a:gd name="textAreaRight" fmla="*/ 448920 w 448560"/>
                <a:gd name="textAreaTop" fmla="*/ 0 h 401760"/>
                <a:gd name="textAreaBottom" fmla="*/ 402120 h 401760"/>
              </a:gdLst>
              <a:ahLst/>
              <a:rect l="textAreaLeft" t="textAreaTop" r="textAreaRight" b="textAreaBottom"/>
              <a:pathLst>
                <a:path w="7911" h="7085">
                  <a:moveTo>
                    <a:pt x="0" y="1"/>
                  </a:moveTo>
                  <a:lnTo>
                    <a:pt x="0" y="7085"/>
                  </a:lnTo>
                  <a:lnTo>
                    <a:pt x="7911" y="7085"/>
                  </a:lnTo>
                  <a:lnTo>
                    <a:pt x="7911" y="1"/>
                  </a:lnTo>
                  <a:close/>
                </a:path>
              </a:pathLst>
            </a:custGeom>
            <a:solidFill>
              <a:srgbClr val="6b49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7" name="Google Shape;783;p31"/>
            <p:cNvSpPr/>
            <p:nvPr/>
          </p:nvSpPr>
          <p:spPr>
            <a:xfrm>
              <a:off x="4095720" y="552600"/>
              <a:ext cx="433800" cy="387000"/>
            </a:xfrm>
            <a:custGeom>
              <a:avLst/>
              <a:gdLst>
                <a:gd name="textAreaLeft" fmla="*/ 0 w 433800"/>
                <a:gd name="textAreaRight" fmla="*/ 434160 w 433800"/>
                <a:gd name="textAreaTop" fmla="*/ 0 h 387000"/>
                <a:gd name="textAreaBottom" fmla="*/ 387360 h 387000"/>
              </a:gdLst>
              <a:ahLst/>
              <a:rect l="textAreaLeft" t="textAreaTop" r="textAreaRight" b="textAreaBottom"/>
              <a:pathLst>
                <a:path w="7654" h="6828">
                  <a:moveTo>
                    <a:pt x="0" y="1"/>
                  </a:moveTo>
                  <a:lnTo>
                    <a:pt x="0" y="6828"/>
                  </a:lnTo>
                  <a:lnTo>
                    <a:pt x="7653" y="6828"/>
                  </a:lnTo>
                  <a:lnTo>
                    <a:pt x="765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8" name="Google Shape;784;p31"/>
            <p:cNvSpPr/>
            <p:nvPr/>
          </p:nvSpPr>
          <p:spPr>
            <a:xfrm>
              <a:off x="4372560" y="585000"/>
              <a:ext cx="100080" cy="118800"/>
            </a:xfrm>
            <a:custGeom>
              <a:avLst/>
              <a:gdLst>
                <a:gd name="textAreaLeft" fmla="*/ 0 w 100080"/>
                <a:gd name="textAreaRight" fmla="*/ 100440 w 100080"/>
                <a:gd name="textAreaTop" fmla="*/ 0 h 118800"/>
                <a:gd name="textAreaBottom" fmla="*/ 119160 h 118800"/>
              </a:gdLst>
              <a:ahLst/>
              <a:rect l="textAreaLeft" t="textAreaTop" r="textAreaRight" b="textAreaBottom"/>
              <a:pathLst>
                <a:path w="1768" h="2098">
                  <a:moveTo>
                    <a:pt x="0" y="0"/>
                  </a:moveTo>
                  <a:lnTo>
                    <a:pt x="0" y="2098"/>
                  </a:lnTo>
                  <a:lnTo>
                    <a:pt x="1767" y="2098"/>
                  </a:lnTo>
                  <a:lnTo>
                    <a:pt x="1767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9400" bIns="59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9" name="Google Shape;785;p31"/>
            <p:cNvSpPr/>
            <p:nvPr/>
          </p:nvSpPr>
          <p:spPr>
            <a:xfrm>
              <a:off x="4152240" y="823680"/>
              <a:ext cx="320400" cy="15120"/>
            </a:xfrm>
            <a:custGeom>
              <a:avLst/>
              <a:gdLst>
                <a:gd name="textAreaLeft" fmla="*/ 0 w 320400"/>
                <a:gd name="textAreaRight" fmla="*/ 320760 w 320400"/>
                <a:gd name="textAreaTop" fmla="*/ 0 h 15120"/>
                <a:gd name="textAreaBottom" fmla="*/ 15480 h 15120"/>
              </a:gdLst>
              <a:ahLst/>
              <a:rect l="textAreaLeft" t="textAreaTop" r="textAreaRight" b="textAreaBottom"/>
              <a:pathLst>
                <a:path w="5651" h="276">
                  <a:moveTo>
                    <a:pt x="0" y="0"/>
                  </a:moveTo>
                  <a:lnTo>
                    <a:pt x="0" y="276"/>
                  </a:lnTo>
                  <a:lnTo>
                    <a:pt x="5650" y="276"/>
                  </a:lnTo>
                  <a:lnTo>
                    <a:pt x="5650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560" bIns="7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20" name="Google Shape;786;p31"/>
            <p:cNvSpPr/>
            <p:nvPr/>
          </p:nvSpPr>
          <p:spPr>
            <a:xfrm>
              <a:off x="4152240" y="789480"/>
              <a:ext cx="320400" cy="15120"/>
            </a:xfrm>
            <a:custGeom>
              <a:avLst/>
              <a:gdLst>
                <a:gd name="textAreaLeft" fmla="*/ 0 w 320400"/>
                <a:gd name="textAreaRight" fmla="*/ 320760 w 320400"/>
                <a:gd name="textAreaTop" fmla="*/ 0 h 15120"/>
                <a:gd name="textAreaBottom" fmla="*/ 15480 h 15120"/>
              </a:gdLst>
              <a:ahLst/>
              <a:rect l="textAreaLeft" t="textAreaTop" r="textAreaRight" b="textAreaBottom"/>
              <a:pathLst>
                <a:path w="5651" h="276">
                  <a:moveTo>
                    <a:pt x="0" y="1"/>
                  </a:moveTo>
                  <a:lnTo>
                    <a:pt x="0" y="276"/>
                  </a:lnTo>
                  <a:lnTo>
                    <a:pt x="5650" y="276"/>
                  </a:lnTo>
                  <a:lnTo>
                    <a:pt x="5650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560" bIns="7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21" name="Google Shape;787;p31"/>
            <p:cNvSpPr/>
            <p:nvPr/>
          </p:nvSpPr>
          <p:spPr>
            <a:xfrm>
              <a:off x="4152240" y="754920"/>
              <a:ext cx="320400" cy="15480"/>
            </a:xfrm>
            <a:custGeom>
              <a:avLst/>
              <a:gdLst>
                <a:gd name="textAreaLeft" fmla="*/ 0 w 320400"/>
                <a:gd name="textAreaRight" fmla="*/ 320760 w 320400"/>
                <a:gd name="textAreaTop" fmla="*/ 0 h 15480"/>
                <a:gd name="textAreaBottom" fmla="*/ 15840 h 15480"/>
              </a:gdLst>
              <a:ahLst/>
              <a:rect l="textAreaLeft" t="textAreaTop" r="textAreaRight" b="textAreaBottom"/>
              <a:pathLst>
                <a:path w="5651" h="277">
                  <a:moveTo>
                    <a:pt x="0" y="0"/>
                  </a:moveTo>
                  <a:lnTo>
                    <a:pt x="0" y="276"/>
                  </a:lnTo>
                  <a:lnTo>
                    <a:pt x="5650" y="276"/>
                  </a:lnTo>
                  <a:lnTo>
                    <a:pt x="5650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920" bIns="7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22" name="Google Shape;788;p31"/>
            <p:cNvSpPr/>
            <p:nvPr/>
          </p:nvSpPr>
          <p:spPr>
            <a:xfrm>
              <a:off x="4152240" y="720360"/>
              <a:ext cx="320400" cy="15120"/>
            </a:xfrm>
            <a:custGeom>
              <a:avLst/>
              <a:gdLst>
                <a:gd name="textAreaLeft" fmla="*/ 0 w 320400"/>
                <a:gd name="textAreaRight" fmla="*/ 320760 w 320400"/>
                <a:gd name="textAreaTop" fmla="*/ 0 h 15120"/>
                <a:gd name="textAreaBottom" fmla="*/ 15480 h 15120"/>
              </a:gdLst>
              <a:ahLst/>
              <a:rect l="textAreaLeft" t="textAreaTop" r="textAreaRight" b="textAreaBottom"/>
              <a:pathLst>
                <a:path w="5651" h="276">
                  <a:moveTo>
                    <a:pt x="0" y="0"/>
                  </a:moveTo>
                  <a:lnTo>
                    <a:pt x="0" y="276"/>
                  </a:lnTo>
                  <a:lnTo>
                    <a:pt x="5650" y="276"/>
                  </a:lnTo>
                  <a:lnTo>
                    <a:pt x="5650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560" bIns="7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23" name="Google Shape;789;p31"/>
            <p:cNvSpPr/>
            <p:nvPr/>
          </p:nvSpPr>
          <p:spPr>
            <a:xfrm>
              <a:off x="4152240" y="688320"/>
              <a:ext cx="190800" cy="15120"/>
            </a:xfrm>
            <a:custGeom>
              <a:avLst/>
              <a:gdLst>
                <a:gd name="textAreaLeft" fmla="*/ 0 w 190800"/>
                <a:gd name="textAreaRight" fmla="*/ 191160 w 190800"/>
                <a:gd name="textAreaTop" fmla="*/ 0 h 15120"/>
                <a:gd name="textAreaBottom" fmla="*/ 15480 h 15120"/>
              </a:gdLst>
              <a:ahLst/>
              <a:rect l="textAreaLeft" t="textAreaTop" r="textAreaRight" b="textAreaBottom"/>
              <a:pathLst>
                <a:path w="3367" h="276">
                  <a:moveTo>
                    <a:pt x="0" y="0"/>
                  </a:moveTo>
                  <a:lnTo>
                    <a:pt x="0" y="276"/>
                  </a:lnTo>
                  <a:lnTo>
                    <a:pt x="3367" y="276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560" bIns="7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24" name="Google Shape;790;p31"/>
            <p:cNvSpPr/>
            <p:nvPr/>
          </p:nvSpPr>
          <p:spPr>
            <a:xfrm>
              <a:off x="4152240" y="653760"/>
              <a:ext cx="190800" cy="15120"/>
            </a:xfrm>
            <a:custGeom>
              <a:avLst/>
              <a:gdLst>
                <a:gd name="textAreaLeft" fmla="*/ 0 w 190800"/>
                <a:gd name="textAreaRight" fmla="*/ 191160 w 190800"/>
                <a:gd name="textAreaTop" fmla="*/ 0 h 15120"/>
                <a:gd name="textAreaBottom" fmla="*/ 15480 h 15120"/>
              </a:gdLst>
              <a:ahLst/>
              <a:rect l="textAreaLeft" t="textAreaTop" r="textAreaRight" b="textAreaBottom"/>
              <a:pathLst>
                <a:path w="3367" h="276">
                  <a:moveTo>
                    <a:pt x="0" y="1"/>
                  </a:moveTo>
                  <a:lnTo>
                    <a:pt x="0" y="276"/>
                  </a:lnTo>
                  <a:lnTo>
                    <a:pt x="3367" y="276"/>
                  </a:lnTo>
                  <a:lnTo>
                    <a:pt x="3367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560" bIns="7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25" name="Google Shape;791;p31"/>
            <p:cNvSpPr/>
            <p:nvPr/>
          </p:nvSpPr>
          <p:spPr>
            <a:xfrm>
              <a:off x="4152240" y="619200"/>
              <a:ext cx="190800" cy="15480"/>
            </a:xfrm>
            <a:custGeom>
              <a:avLst/>
              <a:gdLst>
                <a:gd name="textAreaLeft" fmla="*/ 0 w 190800"/>
                <a:gd name="textAreaRight" fmla="*/ 191160 w 190800"/>
                <a:gd name="textAreaTop" fmla="*/ 0 h 15480"/>
                <a:gd name="textAreaBottom" fmla="*/ 15840 h 15480"/>
              </a:gdLst>
              <a:ahLst/>
              <a:rect l="textAreaLeft" t="textAreaTop" r="textAreaRight" b="textAreaBottom"/>
              <a:pathLst>
                <a:path w="3367" h="277">
                  <a:moveTo>
                    <a:pt x="0" y="1"/>
                  </a:moveTo>
                  <a:lnTo>
                    <a:pt x="0" y="276"/>
                  </a:lnTo>
                  <a:lnTo>
                    <a:pt x="3367" y="276"/>
                  </a:lnTo>
                  <a:lnTo>
                    <a:pt x="3367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920" bIns="7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26" name="Google Shape;792;p31"/>
            <p:cNvSpPr/>
            <p:nvPr/>
          </p:nvSpPr>
          <p:spPr>
            <a:xfrm>
              <a:off x="4152240" y="585000"/>
              <a:ext cx="190800" cy="15120"/>
            </a:xfrm>
            <a:custGeom>
              <a:avLst/>
              <a:gdLst>
                <a:gd name="textAreaLeft" fmla="*/ 0 w 190800"/>
                <a:gd name="textAreaRight" fmla="*/ 191160 w 190800"/>
                <a:gd name="textAreaTop" fmla="*/ 0 h 15120"/>
                <a:gd name="textAreaBottom" fmla="*/ 15480 h 15120"/>
              </a:gdLst>
              <a:ahLst/>
              <a:rect l="textAreaLeft" t="textAreaTop" r="textAreaRight" b="textAreaBottom"/>
              <a:pathLst>
                <a:path w="3367" h="276">
                  <a:moveTo>
                    <a:pt x="0" y="0"/>
                  </a:moveTo>
                  <a:lnTo>
                    <a:pt x="0" y="276"/>
                  </a:lnTo>
                  <a:lnTo>
                    <a:pt x="3367" y="276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560" bIns="7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27" name="Google Shape;793;p31"/>
            <p:cNvSpPr/>
            <p:nvPr/>
          </p:nvSpPr>
          <p:spPr>
            <a:xfrm>
              <a:off x="4976640" y="1049760"/>
              <a:ext cx="1770480" cy="966240"/>
            </a:xfrm>
            <a:custGeom>
              <a:avLst/>
              <a:gdLst>
                <a:gd name="textAreaLeft" fmla="*/ 0 w 1770480"/>
                <a:gd name="textAreaRight" fmla="*/ 1770840 w 1770480"/>
                <a:gd name="textAreaTop" fmla="*/ 0 h 966240"/>
                <a:gd name="textAreaBottom" fmla="*/ 966600 h 966240"/>
              </a:gdLst>
              <a:ahLst/>
              <a:rect l="textAreaLeft" t="textAreaTop" r="textAreaRight" b="textAreaBottom"/>
              <a:pathLst>
                <a:path w="31214" h="17040">
                  <a:moveTo>
                    <a:pt x="30076" y="0"/>
                  </a:moveTo>
                  <a:cubicBezTo>
                    <a:pt x="29090" y="0"/>
                    <a:pt x="27793" y="1154"/>
                    <a:pt x="26700" y="3353"/>
                  </a:cubicBezTo>
                  <a:cubicBezTo>
                    <a:pt x="27182" y="2347"/>
                    <a:pt x="26550" y="1492"/>
                    <a:pt x="25648" y="1492"/>
                  </a:cubicBezTo>
                  <a:cubicBezTo>
                    <a:pt x="25542" y="1492"/>
                    <a:pt x="25432" y="1504"/>
                    <a:pt x="25320" y="1528"/>
                  </a:cubicBezTo>
                  <a:cubicBezTo>
                    <a:pt x="24201" y="1776"/>
                    <a:pt x="23013" y="3495"/>
                    <a:pt x="22471" y="4503"/>
                  </a:cubicBezTo>
                  <a:cubicBezTo>
                    <a:pt x="22633" y="3761"/>
                    <a:pt x="22343" y="3226"/>
                    <a:pt x="21956" y="3018"/>
                  </a:cubicBezTo>
                  <a:cubicBezTo>
                    <a:pt x="21808" y="2938"/>
                    <a:pt x="21651" y="2902"/>
                    <a:pt x="21489" y="2902"/>
                  </a:cubicBezTo>
                  <a:cubicBezTo>
                    <a:pt x="19963" y="2902"/>
                    <a:pt x="17882" y="6124"/>
                    <a:pt x="17234" y="7424"/>
                  </a:cubicBezTo>
                  <a:cubicBezTo>
                    <a:pt x="17330" y="6642"/>
                    <a:pt x="16946" y="6121"/>
                    <a:pt x="16488" y="5989"/>
                  </a:cubicBezTo>
                  <a:cubicBezTo>
                    <a:pt x="16415" y="5968"/>
                    <a:pt x="16336" y="5958"/>
                    <a:pt x="16250" y="5958"/>
                  </a:cubicBezTo>
                  <a:cubicBezTo>
                    <a:pt x="15106" y="5958"/>
                    <a:pt x="12860" y="7751"/>
                    <a:pt x="11683" y="9543"/>
                  </a:cubicBezTo>
                  <a:cubicBezTo>
                    <a:pt x="11734" y="8947"/>
                    <a:pt x="11458" y="8480"/>
                    <a:pt x="11060" y="8235"/>
                  </a:cubicBezTo>
                  <a:cubicBezTo>
                    <a:pt x="10873" y="8120"/>
                    <a:pt x="10632" y="8068"/>
                    <a:pt x="10347" y="8068"/>
                  </a:cubicBezTo>
                  <a:cubicBezTo>
                    <a:pt x="7755" y="8068"/>
                    <a:pt x="1552" y="12398"/>
                    <a:pt x="0" y="13655"/>
                  </a:cubicBezTo>
                  <a:cubicBezTo>
                    <a:pt x="2312" y="15032"/>
                    <a:pt x="6382" y="17040"/>
                    <a:pt x="8584" y="17040"/>
                  </a:cubicBezTo>
                  <a:cubicBezTo>
                    <a:pt x="9374" y="17040"/>
                    <a:pt x="9924" y="16781"/>
                    <a:pt x="10066" y="16142"/>
                  </a:cubicBezTo>
                  <a:cubicBezTo>
                    <a:pt x="10144" y="15796"/>
                    <a:pt x="9946" y="15391"/>
                    <a:pt x="9616" y="15285"/>
                  </a:cubicBezTo>
                  <a:lnTo>
                    <a:pt x="9616" y="15285"/>
                  </a:lnTo>
                  <a:cubicBezTo>
                    <a:pt x="11349" y="15715"/>
                    <a:pt x="12865" y="15893"/>
                    <a:pt x="14175" y="15893"/>
                  </a:cubicBezTo>
                  <a:cubicBezTo>
                    <a:pt x="19303" y="15893"/>
                    <a:pt x="21279" y="13165"/>
                    <a:pt x="20804" y="12138"/>
                  </a:cubicBezTo>
                  <a:cubicBezTo>
                    <a:pt x="20684" y="11880"/>
                    <a:pt x="20447" y="11696"/>
                    <a:pt x="20179" y="11593"/>
                  </a:cubicBezTo>
                  <a:cubicBezTo>
                    <a:pt x="21546" y="11569"/>
                    <a:pt x="24513" y="11170"/>
                    <a:pt x="25382" y="10203"/>
                  </a:cubicBezTo>
                  <a:cubicBezTo>
                    <a:pt x="25866" y="9663"/>
                    <a:pt x="25775" y="8843"/>
                    <a:pt x="25097" y="8718"/>
                  </a:cubicBezTo>
                  <a:cubicBezTo>
                    <a:pt x="27007" y="8181"/>
                    <a:pt x="30773" y="5299"/>
                    <a:pt x="29422" y="3980"/>
                  </a:cubicBezTo>
                  <a:cubicBezTo>
                    <a:pt x="29286" y="3847"/>
                    <a:pt x="29094" y="3777"/>
                    <a:pt x="28905" y="3777"/>
                  </a:cubicBezTo>
                  <a:cubicBezTo>
                    <a:pt x="28892" y="3777"/>
                    <a:pt x="28879" y="3777"/>
                    <a:pt x="28866" y="3778"/>
                  </a:cubicBezTo>
                  <a:cubicBezTo>
                    <a:pt x="29782" y="3310"/>
                    <a:pt x="30729" y="2626"/>
                    <a:pt x="31040" y="1648"/>
                  </a:cubicBezTo>
                  <a:cubicBezTo>
                    <a:pt x="31214" y="1100"/>
                    <a:pt x="31109" y="389"/>
                    <a:pt x="30599" y="125"/>
                  </a:cubicBezTo>
                  <a:cubicBezTo>
                    <a:pt x="30438" y="41"/>
                    <a:pt x="30262" y="0"/>
                    <a:pt x="30076" y="0"/>
                  </a:cubicBezTo>
                  <a:close/>
                </a:path>
              </a:pathLst>
            </a:custGeom>
            <a:solidFill>
              <a:srgbClr val="ec5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28" name="Google Shape;794;p31"/>
            <p:cNvSpPr/>
            <p:nvPr/>
          </p:nvSpPr>
          <p:spPr>
            <a:xfrm>
              <a:off x="5072760" y="1234440"/>
              <a:ext cx="1492560" cy="581040"/>
            </a:xfrm>
            <a:custGeom>
              <a:avLst/>
              <a:gdLst>
                <a:gd name="textAreaLeft" fmla="*/ 0 w 1492560"/>
                <a:gd name="textAreaRight" fmla="*/ 1492920 w 1492560"/>
                <a:gd name="textAreaTop" fmla="*/ 0 h 581040"/>
                <a:gd name="textAreaBottom" fmla="*/ 581400 h 581040"/>
              </a:gdLst>
              <a:ahLst/>
              <a:rect l="textAreaLeft" t="textAreaTop" r="textAreaRight" b="textAreaBottom"/>
              <a:pathLst>
                <a:path w="26318" h="10245">
                  <a:moveTo>
                    <a:pt x="26207" y="1"/>
                  </a:moveTo>
                  <a:cubicBezTo>
                    <a:pt x="26183" y="1"/>
                    <a:pt x="26159" y="9"/>
                    <a:pt x="26140" y="27"/>
                  </a:cubicBezTo>
                  <a:cubicBezTo>
                    <a:pt x="19369" y="6232"/>
                    <a:pt x="9617" y="10046"/>
                    <a:pt x="581" y="10046"/>
                  </a:cubicBezTo>
                  <a:cubicBezTo>
                    <a:pt x="421" y="10046"/>
                    <a:pt x="262" y="10045"/>
                    <a:pt x="102" y="10043"/>
                  </a:cubicBezTo>
                  <a:cubicBezTo>
                    <a:pt x="70" y="10043"/>
                    <a:pt x="40" y="10057"/>
                    <a:pt x="22" y="10082"/>
                  </a:cubicBezTo>
                  <a:cubicBezTo>
                    <a:pt x="9" y="10099"/>
                    <a:pt x="2" y="10119"/>
                    <a:pt x="2" y="10140"/>
                  </a:cubicBezTo>
                  <a:cubicBezTo>
                    <a:pt x="1" y="10196"/>
                    <a:pt x="44" y="10240"/>
                    <a:pt x="99" y="10241"/>
                  </a:cubicBezTo>
                  <a:cubicBezTo>
                    <a:pt x="259" y="10244"/>
                    <a:pt x="419" y="10245"/>
                    <a:pt x="579" y="10245"/>
                  </a:cubicBezTo>
                  <a:cubicBezTo>
                    <a:pt x="5008" y="10245"/>
                    <a:pt x="9690" y="9335"/>
                    <a:pt x="14151" y="7603"/>
                  </a:cubicBezTo>
                  <a:cubicBezTo>
                    <a:pt x="18709" y="5834"/>
                    <a:pt x="22901" y="3265"/>
                    <a:pt x="26275" y="174"/>
                  </a:cubicBezTo>
                  <a:cubicBezTo>
                    <a:pt x="26315" y="136"/>
                    <a:pt x="26317" y="73"/>
                    <a:pt x="26281" y="33"/>
                  </a:cubicBezTo>
                  <a:cubicBezTo>
                    <a:pt x="26261" y="12"/>
                    <a:pt x="26234" y="1"/>
                    <a:pt x="2620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29" name="Google Shape;795;p31"/>
            <p:cNvSpPr/>
            <p:nvPr/>
          </p:nvSpPr>
          <p:spPr>
            <a:xfrm>
              <a:off x="6357600" y="1393560"/>
              <a:ext cx="165960" cy="75240"/>
            </a:xfrm>
            <a:custGeom>
              <a:avLst/>
              <a:gdLst>
                <a:gd name="textAreaLeft" fmla="*/ 0 w 165960"/>
                <a:gd name="textAreaRight" fmla="*/ 166320 w 165960"/>
                <a:gd name="textAreaTop" fmla="*/ 0 h 75240"/>
                <a:gd name="textAreaBottom" fmla="*/ 75600 h 75240"/>
              </a:gdLst>
              <a:ahLst/>
              <a:rect l="textAreaLeft" t="textAreaTop" r="textAreaRight" b="textAreaBottom"/>
              <a:pathLst>
                <a:path w="2932" h="1332">
                  <a:moveTo>
                    <a:pt x="2819" y="1"/>
                  </a:moveTo>
                  <a:cubicBezTo>
                    <a:pt x="2802" y="1"/>
                    <a:pt x="2786" y="5"/>
                    <a:pt x="2771" y="14"/>
                  </a:cubicBezTo>
                  <a:cubicBezTo>
                    <a:pt x="1948" y="527"/>
                    <a:pt x="1049" y="906"/>
                    <a:pt x="107" y="1135"/>
                  </a:cubicBezTo>
                  <a:cubicBezTo>
                    <a:pt x="84" y="1141"/>
                    <a:pt x="65" y="1153"/>
                    <a:pt x="51" y="1172"/>
                  </a:cubicBezTo>
                  <a:cubicBezTo>
                    <a:pt x="0" y="1239"/>
                    <a:pt x="52" y="1331"/>
                    <a:pt x="130" y="1331"/>
                  </a:cubicBezTo>
                  <a:cubicBezTo>
                    <a:pt x="137" y="1331"/>
                    <a:pt x="145" y="1330"/>
                    <a:pt x="154" y="1328"/>
                  </a:cubicBezTo>
                  <a:cubicBezTo>
                    <a:pt x="1116" y="1093"/>
                    <a:pt x="2035" y="707"/>
                    <a:pt x="2875" y="182"/>
                  </a:cubicBezTo>
                  <a:cubicBezTo>
                    <a:pt x="2920" y="152"/>
                    <a:pt x="2932" y="92"/>
                    <a:pt x="2903" y="48"/>
                  </a:cubicBezTo>
                  <a:cubicBezTo>
                    <a:pt x="2884" y="17"/>
                    <a:pt x="2852" y="1"/>
                    <a:pt x="281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800" bIns="37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30" name="Google Shape;796;p31"/>
            <p:cNvSpPr/>
            <p:nvPr/>
          </p:nvSpPr>
          <p:spPr>
            <a:xfrm>
              <a:off x="6117840" y="1585080"/>
              <a:ext cx="176400" cy="29160"/>
            </a:xfrm>
            <a:custGeom>
              <a:avLst/>
              <a:gdLst>
                <a:gd name="textAreaLeft" fmla="*/ 0 w 176400"/>
                <a:gd name="textAreaRight" fmla="*/ 176760 w 176400"/>
                <a:gd name="textAreaTop" fmla="*/ 0 h 29160"/>
                <a:gd name="textAreaBottom" fmla="*/ 29520 h 29160"/>
              </a:gdLst>
              <a:ahLst/>
              <a:rect l="textAreaLeft" t="textAreaTop" r="textAreaRight" b="textAreaBottom"/>
              <a:pathLst>
                <a:path w="3114" h="522">
                  <a:moveTo>
                    <a:pt x="3004" y="0"/>
                  </a:moveTo>
                  <a:cubicBezTo>
                    <a:pt x="2994" y="0"/>
                    <a:pt x="2984" y="2"/>
                    <a:pt x="2974" y="5"/>
                  </a:cubicBezTo>
                  <a:cubicBezTo>
                    <a:pt x="2270" y="216"/>
                    <a:pt x="1540" y="323"/>
                    <a:pt x="807" y="323"/>
                  </a:cubicBezTo>
                  <a:cubicBezTo>
                    <a:pt x="575" y="323"/>
                    <a:pt x="344" y="313"/>
                    <a:pt x="113" y="291"/>
                  </a:cubicBezTo>
                  <a:cubicBezTo>
                    <a:pt x="110" y="291"/>
                    <a:pt x="107" y="291"/>
                    <a:pt x="104" y="291"/>
                  </a:cubicBezTo>
                  <a:cubicBezTo>
                    <a:pt x="73" y="291"/>
                    <a:pt x="44" y="305"/>
                    <a:pt x="25" y="331"/>
                  </a:cubicBezTo>
                  <a:cubicBezTo>
                    <a:pt x="14" y="345"/>
                    <a:pt x="6" y="363"/>
                    <a:pt x="5" y="382"/>
                  </a:cubicBezTo>
                  <a:cubicBezTo>
                    <a:pt x="0" y="435"/>
                    <a:pt x="40" y="484"/>
                    <a:pt x="94" y="489"/>
                  </a:cubicBezTo>
                  <a:cubicBezTo>
                    <a:pt x="330" y="511"/>
                    <a:pt x="567" y="522"/>
                    <a:pt x="803" y="522"/>
                  </a:cubicBezTo>
                  <a:cubicBezTo>
                    <a:pt x="1557" y="522"/>
                    <a:pt x="2308" y="412"/>
                    <a:pt x="3032" y="194"/>
                  </a:cubicBezTo>
                  <a:cubicBezTo>
                    <a:pt x="3084" y="179"/>
                    <a:pt x="3114" y="123"/>
                    <a:pt x="3098" y="71"/>
                  </a:cubicBezTo>
                  <a:cubicBezTo>
                    <a:pt x="3085" y="28"/>
                    <a:pt x="3046" y="0"/>
                    <a:pt x="300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760" bIns="14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31" name="Google Shape;797;p31"/>
            <p:cNvSpPr/>
            <p:nvPr/>
          </p:nvSpPr>
          <p:spPr>
            <a:xfrm>
              <a:off x="5743080" y="1774080"/>
              <a:ext cx="269280" cy="37080"/>
            </a:xfrm>
            <a:custGeom>
              <a:avLst/>
              <a:gdLst>
                <a:gd name="textAreaLeft" fmla="*/ 0 w 269280"/>
                <a:gd name="textAreaRight" fmla="*/ 269640 w 269280"/>
                <a:gd name="textAreaTop" fmla="*/ 0 h 37080"/>
                <a:gd name="textAreaBottom" fmla="*/ 37440 h 37080"/>
              </a:gdLst>
              <a:ahLst/>
              <a:rect l="textAreaLeft" t="textAreaTop" r="textAreaRight" b="textAreaBottom"/>
              <a:pathLst>
                <a:path w="4752" h="663">
                  <a:moveTo>
                    <a:pt x="4639" y="0"/>
                  </a:moveTo>
                  <a:cubicBezTo>
                    <a:pt x="4627" y="0"/>
                    <a:pt x="4615" y="2"/>
                    <a:pt x="4603" y="7"/>
                  </a:cubicBezTo>
                  <a:cubicBezTo>
                    <a:pt x="3729" y="311"/>
                    <a:pt x="2813" y="464"/>
                    <a:pt x="1896" y="464"/>
                  </a:cubicBezTo>
                  <a:cubicBezTo>
                    <a:pt x="1310" y="464"/>
                    <a:pt x="723" y="402"/>
                    <a:pt x="146" y="276"/>
                  </a:cubicBezTo>
                  <a:cubicBezTo>
                    <a:pt x="139" y="275"/>
                    <a:pt x="131" y="274"/>
                    <a:pt x="124" y="274"/>
                  </a:cubicBezTo>
                  <a:cubicBezTo>
                    <a:pt x="93" y="274"/>
                    <a:pt x="64" y="288"/>
                    <a:pt x="44" y="313"/>
                  </a:cubicBezTo>
                  <a:cubicBezTo>
                    <a:pt x="1" y="371"/>
                    <a:pt x="32" y="454"/>
                    <a:pt x="103" y="470"/>
                  </a:cubicBezTo>
                  <a:cubicBezTo>
                    <a:pt x="695" y="598"/>
                    <a:pt x="1296" y="663"/>
                    <a:pt x="1897" y="663"/>
                  </a:cubicBezTo>
                  <a:cubicBezTo>
                    <a:pt x="2836" y="663"/>
                    <a:pt x="3773" y="506"/>
                    <a:pt x="4668" y="194"/>
                  </a:cubicBezTo>
                  <a:cubicBezTo>
                    <a:pt x="4722" y="179"/>
                    <a:pt x="4751" y="121"/>
                    <a:pt x="4732" y="67"/>
                  </a:cubicBezTo>
                  <a:cubicBezTo>
                    <a:pt x="4719" y="26"/>
                    <a:pt x="4680" y="0"/>
                    <a:pt x="463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720" bIns="18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32" name="Google Shape;798;p31"/>
            <p:cNvSpPr/>
            <p:nvPr/>
          </p:nvSpPr>
          <p:spPr>
            <a:xfrm>
              <a:off x="6049440" y="1332000"/>
              <a:ext cx="114480" cy="182880"/>
            </a:xfrm>
            <a:custGeom>
              <a:avLst/>
              <a:gdLst>
                <a:gd name="textAreaLeft" fmla="*/ 0 w 114480"/>
                <a:gd name="textAreaRight" fmla="*/ 114840 w 114480"/>
                <a:gd name="textAreaTop" fmla="*/ 0 h 182880"/>
                <a:gd name="textAreaBottom" fmla="*/ 183240 h 182880"/>
              </a:gdLst>
              <a:ahLst/>
              <a:rect l="textAreaLeft" t="textAreaTop" r="textAreaRight" b="textAreaBottom"/>
              <a:pathLst>
                <a:path w="2023" h="3229">
                  <a:moveTo>
                    <a:pt x="1913" y="1"/>
                  </a:moveTo>
                  <a:cubicBezTo>
                    <a:pt x="1887" y="1"/>
                    <a:pt x="1861" y="11"/>
                    <a:pt x="1842" y="31"/>
                  </a:cubicBezTo>
                  <a:cubicBezTo>
                    <a:pt x="1646" y="240"/>
                    <a:pt x="1461" y="461"/>
                    <a:pt x="1288" y="690"/>
                  </a:cubicBezTo>
                  <a:cubicBezTo>
                    <a:pt x="736" y="1418"/>
                    <a:pt x="308" y="2232"/>
                    <a:pt x="18" y="3098"/>
                  </a:cubicBezTo>
                  <a:cubicBezTo>
                    <a:pt x="0" y="3150"/>
                    <a:pt x="28" y="3206"/>
                    <a:pt x="80" y="3224"/>
                  </a:cubicBezTo>
                  <a:cubicBezTo>
                    <a:pt x="91" y="3227"/>
                    <a:pt x="102" y="3229"/>
                    <a:pt x="112" y="3229"/>
                  </a:cubicBezTo>
                  <a:cubicBezTo>
                    <a:pt x="154" y="3229"/>
                    <a:pt x="192" y="3203"/>
                    <a:pt x="206" y="3161"/>
                  </a:cubicBezTo>
                  <a:cubicBezTo>
                    <a:pt x="579" y="2047"/>
                    <a:pt x="1187" y="1026"/>
                    <a:pt x="1987" y="167"/>
                  </a:cubicBezTo>
                  <a:cubicBezTo>
                    <a:pt x="2023" y="127"/>
                    <a:pt x="2021" y="64"/>
                    <a:pt x="1982" y="27"/>
                  </a:cubicBezTo>
                  <a:cubicBezTo>
                    <a:pt x="1962" y="10"/>
                    <a:pt x="1937" y="1"/>
                    <a:pt x="191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33" name="Google Shape;799;p31"/>
            <p:cNvSpPr/>
            <p:nvPr/>
          </p:nvSpPr>
          <p:spPr>
            <a:xfrm>
              <a:off x="6307560" y="1187280"/>
              <a:ext cx="123840" cy="166680"/>
            </a:xfrm>
            <a:custGeom>
              <a:avLst/>
              <a:gdLst>
                <a:gd name="textAreaLeft" fmla="*/ 0 w 123840"/>
                <a:gd name="textAreaRight" fmla="*/ 124200 w 123840"/>
                <a:gd name="textAreaTop" fmla="*/ 0 h 166680"/>
                <a:gd name="textAreaBottom" fmla="*/ 167040 h 166680"/>
              </a:gdLst>
              <a:ahLst/>
              <a:rect l="textAreaLeft" t="textAreaTop" r="textAreaRight" b="textAreaBottom"/>
              <a:pathLst>
                <a:path w="2192" h="2945">
                  <a:moveTo>
                    <a:pt x="2081" y="1"/>
                  </a:moveTo>
                  <a:cubicBezTo>
                    <a:pt x="2057" y="1"/>
                    <a:pt x="2033" y="9"/>
                    <a:pt x="2014" y="27"/>
                  </a:cubicBezTo>
                  <a:cubicBezTo>
                    <a:pt x="1637" y="365"/>
                    <a:pt x="1293" y="740"/>
                    <a:pt x="988" y="1143"/>
                  </a:cubicBezTo>
                  <a:cubicBezTo>
                    <a:pt x="599" y="1658"/>
                    <a:pt x="274" y="2217"/>
                    <a:pt x="20" y="2809"/>
                  </a:cubicBezTo>
                  <a:cubicBezTo>
                    <a:pt x="1" y="2859"/>
                    <a:pt x="24" y="2916"/>
                    <a:pt x="74" y="2936"/>
                  </a:cubicBezTo>
                  <a:cubicBezTo>
                    <a:pt x="87" y="2942"/>
                    <a:pt x="100" y="2944"/>
                    <a:pt x="112" y="2944"/>
                  </a:cubicBezTo>
                  <a:cubicBezTo>
                    <a:pt x="150" y="2944"/>
                    <a:pt x="186" y="2923"/>
                    <a:pt x="202" y="2887"/>
                  </a:cubicBezTo>
                  <a:cubicBezTo>
                    <a:pt x="647" y="1853"/>
                    <a:pt x="1310" y="927"/>
                    <a:pt x="2146" y="175"/>
                  </a:cubicBezTo>
                  <a:cubicBezTo>
                    <a:pt x="2188" y="138"/>
                    <a:pt x="2192" y="75"/>
                    <a:pt x="2155" y="34"/>
                  </a:cubicBezTo>
                  <a:cubicBezTo>
                    <a:pt x="2135" y="12"/>
                    <a:pt x="2108" y="1"/>
                    <a:pt x="208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3520" bIns="83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34" name="Google Shape;800;p31"/>
            <p:cNvSpPr/>
            <p:nvPr/>
          </p:nvSpPr>
          <p:spPr>
            <a:xfrm>
              <a:off x="5724360" y="1506240"/>
              <a:ext cx="106200" cy="137160"/>
            </a:xfrm>
            <a:custGeom>
              <a:avLst/>
              <a:gdLst>
                <a:gd name="textAreaLeft" fmla="*/ 0 w 106200"/>
                <a:gd name="textAreaRight" fmla="*/ 106560 w 106200"/>
                <a:gd name="textAreaTop" fmla="*/ 0 h 137160"/>
                <a:gd name="textAreaBottom" fmla="*/ 137520 h 137160"/>
              </a:gdLst>
              <a:ahLst/>
              <a:rect l="textAreaLeft" t="textAreaTop" r="textAreaRight" b="textAreaBottom"/>
              <a:pathLst>
                <a:path w="1880" h="2424">
                  <a:moveTo>
                    <a:pt x="1769" y="1"/>
                  </a:moveTo>
                  <a:cubicBezTo>
                    <a:pt x="1746" y="1"/>
                    <a:pt x="1723" y="9"/>
                    <a:pt x="1705" y="24"/>
                  </a:cubicBezTo>
                  <a:cubicBezTo>
                    <a:pt x="1353" y="318"/>
                    <a:pt x="1035" y="652"/>
                    <a:pt x="759" y="1018"/>
                  </a:cubicBezTo>
                  <a:cubicBezTo>
                    <a:pt x="462" y="1409"/>
                    <a:pt x="215" y="1835"/>
                    <a:pt x="23" y="2286"/>
                  </a:cubicBezTo>
                  <a:cubicBezTo>
                    <a:pt x="1" y="2336"/>
                    <a:pt x="25" y="2395"/>
                    <a:pt x="74" y="2415"/>
                  </a:cubicBezTo>
                  <a:cubicBezTo>
                    <a:pt x="87" y="2421"/>
                    <a:pt x="100" y="2423"/>
                    <a:pt x="113" y="2423"/>
                  </a:cubicBezTo>
                  <a:cubicBezTo>
                    <a:pt x="152" y="2423"/>
                    <a:pt x="188" y="2401"/>
                    <a:pt x="205" y="2364"/>
                  </a:cubicBezTo>
                  <a:cubicBezTo>
                    <a:pt x="567" y="1516"/>
                    <a:pt x="1125" y="767"/>
                    <a:pt x="1832" y="176"/>
                  </a:cubicBezTo>
                  <a:cubicBezTo>
                    <a:pt x="1874" y="141"/>
                    <a:pt x="1880" y="79"/>
                    <a:pt x="1844" y="37"/>
                  </a:cubicBezTo>
                  <a:cubicBezTo>
                    <a:pt x="1825" y="13"/>
                    <a:pt x="1797" y="1"/>
                    <a:pt x="176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8760" bIns="68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35" name="Google Shape;801;p31"/>
            <p:cNvSpPr/>
            <p:nvPr/>
          </p:nvSpPr>
          <p:spPr>
            <a:xfrm>
              <a:off x="5294160" y="1861560"/>
              <a:ext cx="160560" cy="69480"/>
            </a:xfrm>
            <a:custGeom>
              <a:avLst/>
              <a:gdLst>
                <a:gd name="textAreaLeft" fmla="*/ 0 w 160560"/>
                <a:gd name="textAreaRight" fmla="*/ 160920 w 160560"/>
                <a:gd name="textAreaTop" fmla="*/ 0 h 69480"/>
                <a:gd name="textAreaBottom" fmla="*/ 69840 h 69480"/>
              </a:gdLst>
              <a:ahLst/>
              <a:rect l="textAreaLeft" t="textAreaTop" r="textAreaRight" b="textAreaBottom"/>
              <a:pathLst>
                <a:path w="2839" h="1228">
                  <a:moveTo>
                    <a:pt x="114" y="0"/>
                  </a:moveTo>
                  <a:cubicBezTo>
                    <a:pt x="84" y="0"/>
                    <a:pt x="54" y="14"/>
                    <a:pt x="35" y="39"/>
                  </a:cubicBezTo>
                  <a:cubicBezTo>
                    <a:pt x="32" y="44"/>
                    <a:pt x="30" y="48"/>
                    <a:pt x="27" y="53"/>
                  </a:cubicBezTo>
                  <a:cubicBezTo>
                    <a:pt x="1" y="101"/>
                    <a:pt x="18" y="161"/>
                    <a:pt x="67" y="187"/>
                  </a:cubicBezTo>
                  <a:cubicBezTo>
                    <a:pt x="898" y="641"/>
                    <a:pt x="1784" y="990"/>
                    <a:pt x="2702" y="1224"/>
                  </a:cubicBezTo>
                  <a:cubicBezTo>
                    <a:pt x="2711" y="1226"/>
                    <a:pt x="2720" y="1227"/>
                    <a:pt x="2728" y="1227"/>
                  </a:cubicBezTo>
                  <a:cubicBezTo>
                    <a:pt x="2773" y="1227"/>
                    <a:pt x="2813" y="1197"/>
                    <a:pt x="2825" y="1152"/>
                  </a:cubicBezTo>
                  <a:cubicBezTo>
                    <a:pt x="2839" y="1098"/>
                    <a:pt x="2806" y="1044"/>
                    <a:pt x="2751" y="1031"/>
                  </a:cubicBezTo>
                  <a:cubicBezTo>
                    <a:pt x="1849" y="801"/>
                    <a:pt x="979" y="459"/>
                    <a:pt x="161" y="13"/>
                  </a:cubicBezTo>
                  <a:cubicBezTo>
                    <a:pt x="146" y="4"/>
                    <a:pt x="130" y="0"/>
                    <a:pt x="11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920" bIns="34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36" name="Google Shape;802;p31"/>
            <p:cNvSpPr/>
            <p:nvPr/>
          </p:nvSpPr>
          <p:spPr>
            <a:xfrm>
              <a:off x="5382360" y="1581480"/>
              <a:ext cx="145080" cy="143640"/>
            </a:xfrm>
            <a:custGeom>
              <a:avLst/>
              <a:gdLst>
                <a:gd name="textAreaLeft" fmla="*/ 0 w 145080"/>
                <a:gd name="textAreaRight" fmla="*/ 145440 w 145080"/>
                <a:gd name="textAreaTop" fmla="*/ 0 h 143640"/>
                <a:gd name="textAreaBottom" fmla="*/ 144000 h 143640"/>
              </a:gdLst>
              <a:ahLst/>
              <a:rect l="textAreaLeft" t="textAreaTop" r="textAreaRight" b="textAreaBottom"/>
              <a:pathLst>
                <a:path w="2566" h="2537">
                  <a:moveTo>
                    <a:pt x="2452" y="0"/>
                  </a:moveTo>
                  <a:cubicBezTo>
                    <a:pt x="2434" y="0"/>
                    <a:pt x="2417" y="5"/>
                    <a:pt x="2401" y="14"/>
                  </a:cubicBezTo>
                  <a:cubicBezTo>
                    <a:pt x="1643" y="466"/>
                    <a:pt x="980" y="1061"/>
                    <a:pt x="447" y="1764"/>
                  </a:cubicBezTo>
                  <a:cubicBezTo>
                    <a:pt x="296" y="1964"/>
                    <a:pt x="157" y="2171"/>
                    <a:pt x="29" y="2385"/>
                  </a:cubicBezTo>
                  <a:cubicBezTo>
                    <a:pt x="0" y="2433"/>
                    <a:pt x="16" y="2494"/>
                    <a:pt x="63" y="2522"/>
                  </a:cubicBezTo>
                  <a:cubicBezTo>
                    <a:pt x="79" y="2532"/>
                    <a:pt x="97" y="2536"/>
                    <a:pt x="114" y="2536"/>
                  </a:cubicBezTo>
                  <a:cubicBezTo>
                    <a:pt x="147" y="2536"/>
                    <a:pt x="181" y="2519"/>
                    <a:pt x="199" y="2488"/>
                  </a:cubicBezTo>
                  <a:cubicBezTo>
                    <a:pt x="764" y="1541"/>
                    <a:pt x="1556" y="749"/>
                    <a:pt x="2502" y="185"/>
                  </a:cubicBezTo>
                  <a:cubicBezTo>
                    <a:pt x="2550" y="156"/>
                    <a:pt x="2565" y="96"/>
                    <a:pt x="2537" y="48"/>
                  </a:cubicBezTo>
                  <a:cubicBezTo>
                    <a:pt x="2518" y="17"/>
                    <a:pt x="2485" y="0"/>
                    <a:pt x="245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2000" bIns="72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37" name="Google Shape;803;p31"/>
            <p:cNvSpPr/>
            <p:nvPr/>
          </p:nvSpPr>
          <p:spPr>
            <a:xfrm>
              <a:off x="2396520" y="1426680"/>
              <a:ext cx="1594800" cy="567360"/>
            </a:xfrm>
            <a:custGeom>
              <a:avLst/>
              <a:gdLst>
                <a:gd name="textAreaLeft" fmla="*/ 0 w 1594800"/>
                <a:gd name="textAreaRight" fmla="*/ 1595160 w 1594800"/>
                <a:gd name="textAreaTop" fmla="*/ 0 h 567360"/>
                <a:gd name="textAreaBottom" fmla="*/ 567720 h 567360"/>
              </a:gdLst>
              <a:ahLst/>
              <a:rect l="textAreaLeft" t="textAreaTop" r="textAreaRight" b="textAreaBottom"/>
              <a:pathLst>
                <a:path w="28115" h="10008">
                  <a:moveTo>
                    <a:pt x="14980" y="0"/>
                  </a:moveTo>
                  <a:cubicBezTo>
                    <a:pt x="13725" y="0"/>
                    <a:pt x="12934" y="503"/>
                    <a:pt x="12849" y="1002"/>
                  </a:cubicBezTo>
                  <a:cubicBezTo>
                    <a:pt x="12809" y="1240"/>
                    <a:pt x="12886" y="1481"/>
                    <a:pt x="13024" y="1684"/>
                  </a:cubicBezTo>
                  <a:cubicBezTo>
                    <a:pt x="12153" y="1106"/>
                    <a:pt x="10226" y="116"/>
                    <a:pt x="9070" y="116"/>
                  </a:cubicBezTo>
                  <a:cubicBezTo>
                    <a:pt x="8943" y="116"/>
                    <a:pt x="8826" y="128"/>
                    <a:pt x="8720" y="153"/>
                  </a:cubicBezTo>
                  <a:cubicBezTo>
                    <a:pt x="8123" y="298"/>
                    <a:pt x="7791" y="914"/>
                    <a:pt x="8207" y="1327"/>
                  </a:cubicBezTo>
                  <a:cubicBezTo>
                    <a:pt x="7695" y="1153"/>
                    <a:pt x="6935" y="1055"/>
                    <a:pt x="6148" y="1055"/>
                  </a:cubicBezTo>
                  <a:cubicBezTo>
                    <a:pt x="4482" y="1055"/>
                    <a:pt x="2696" y="1492"/>
                    <a:pt x="2906" y="2560"/>
                  </a:cubicBezTo>
                  <a:cubicBezTo>
                    <a:pt x="2939" y="2727"/>
                    <a:pt x="3053" y="2879"/>
                    <a:pt x="3197" y="2968"/>
                  </a:cubicBezTo>
                  <a:cubicBezTo>
                    <a:pt x="2940" y="2934"/>
                    <a:pt x="2672" y="2912"/>
                    <a:pt x="2405" y="2912"/>
                  </a:cubicBezTo>
                  <a:cubicBezTo>
                    <a:pt x="1771" y="2912"/>
                    <a:pt x="1137" y="3035"/>
                    <a:pt x="654" y="3410"/>
                  </a:cubicBezTo>
                  <a:cubicBezTo>
                    <a:pt x="269" y="3710"/>
                    <a:pt x="0" y="4256"/>
                    <a:pt x="230" y="4687"/>
                  </a:cubicBezTo>
                  <a:cubicBezTo>
                    <a:pt x="435" y="5070"/>
                    <a:pt x="881" y="5274"/>
                    <a:pt x="1508" y="5274"/>
                  </a:cubicBezTo>
                  <a:cubicBezTo>
                    <a:pt x="2276" y="5274"/>
                    <a:pt x="3314" y="4967"/>
                    <a:pt x="4507" y="4305"/>
                  </a:cubicBezTo>
                  <a:lnTo>
                    <a:pt x="4507" y="4305"/>
                  </a:lnTo>
                  <a:cubicBezTo>
                    <a:pt x="3589" y="4833"/>
                    <a:pt x="3735" y="5896"/>
                    <a:pt x="4593" y="6244"/>
                  </a:cubicBezTo>
                  <a:cubicBezTo>
                    <a:pt x="4782" y="6320"/>
                    <a:pt x="5004" y="6353"/>
                    <a:pt x="5245" y="6353"/>
                  </a:cubicBezTo>
                  <a:cubicBezTo>
                    <a:pt x="6154" y="6353"/>
                    <a:pt x="7332" y="5886"/>
                    <a:pt x="8014" y="5535"/>
                  </a:cubicBezTo>
                  <a:lnTo>
                    <a:pt x="8014" y="5535"/>
                  </a:lnTo>
                  <a:cubicBezTo>
                    <a:pt x="7544" y="5976"/>
                    <a:pt x="7490" y="6489"/>
                    <a:pt x="7660" y="6820"/>
                  </a:cubicBezTo>
                  <a:cubicBezTo>
                    <a:pt x="7856" y="7203"/>
                    <a:pt x="8297" y="7350"/>
                    <a:pt x="8852" y="7350"/>
                  </a:cubicBezTo>
                  <a:cubicBezTo>
                    <a:pt x="10202" y="7350"/>
                    <a:pt x="12232" y="6479"/>
                    <a:pt x="13077" y="6012"/>
                  </a:cubicBezTo>
                  <a:lnTo>
                    <a:pt x="13077" y="6012"/>
                  </a:lnTo>
                  <a:cubicBezTo>
                    <a:pt x="12636" y="6513"/>
                    <a:pt x="12653" y="7061"/>
                    <a:pt x="12909" y="7373"/>
                  </a:cubicBezTo>
                  <a:cubicBezTo>
                    <a:pt x="13168" y="7689"/>
                    <a:pt x="13842" y="7836"/>
                    <a:pt x="14670" y="7836"/>
                  </a:cubicBezTo>
                  <a:cubicBezTo>
                    <a:pt x="15701" y="7836"/>
                    <a:pt x="16971" y="7609"/>
                    <a:pt x="17975" y="7200"/>
                  </a:cubicBezTo>
                  <a:lnTo>
                    <a:pt x="17975" y="7200"/>
                  </a:lnTo>
                  <a:cubicBezTo>
                    <a:pt x="17653" y="7593"/>
                    <a:pt x="17621" y="8051"/>
                    <a:pt x="17782" y="8413"/>
                  </a:cubicBezTo>
                  <a:cubicBezTo>
                    <a:pt x="18359" y="9716"/>
                    <a:pt x="22950" y="10007"/>
                    <a:pt x="25941" y="10007"/>
                  </a:cubicBezTo>
                  <a:cubicBezTo>
                    <a:pt x="26883" y="10007"/>
                    <a:pt x="27665" y="9979"/>
                    <a:pt x="28114" y="9943"/>
                  </a:cubicBezTo>
                  <a:cubicBezTo>
                    <a:pt x="26971" y="7458"/>
                    <a:pt x="24497" y="3121"/>
                    <a:pt x="22875" y="3121"/>
                  </a:cubicBezTo>
                  <a:cubicBezTo>
                    <a:pt x="22659" y="3121"/>
                    <a:pt x="22458" y="3198"/>
                    <a:pt x="22277" y="3366"/>
                  </a:cubicBezTo>
                  <a:cubicBezTo>
                    <a:pt x="22057" y="3571"/>
                    <a:pt x="22000" y="3950"/>
                    <a:pt x="22180" y="4182"/>
                  </a:cubicBezTo>
                  <a:cubicBezTo>
                    <a:pt x="19319" y="954"/>
                    <a:pt x="16709" y="0"/>
                    <a:pt x="14980" y="0"/>
                  </a:cubicBezTo>
                  <a:close/>
                </a:path>
              </a:pathLst>
            </a:custGeom>
            <a:solidFill>
              <a:srgbClr val="ec5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38" name="Google Shape;804;p31"/>
            <p:cNvSpPr/>
            <p:nvPr/>
          </p:nvSpPr>
          <p:spPr>
            <a:xfrm>
              <a:off x="2599560" y="1617120"/>
              <a:ext cx="1319760" cy="339480"/>
            </a:xfrm>
            <a:custGeom>
              <a:avLst/>
              <a:gdLst>
                <a:gd name="textAreaLeft" fmla="*/ 0 w 1319760"/>
                <a:gd name="textAreaRight" fmla="*/ 1320120 w 1319760"/>
                <a:gd name="textAreaTop" fmla="*/ 0 h 339480"/>
                <a:gd name="textAreaBottom" fmla="*/ 339840 h 339480"/>
              </a:gdLst>
              <a:ahLst/>
              <a:rect l="textAreaLeft" t="textAreaTop" r="textAreaRight" b="textAreaBottom"/>
              <a:pathLst>
                <a:path w="23272" h="5991">
                  <a:moveTo>
                    <a:pt x="4295" y="1"/>
                  </a:moveTo>
                  <a:cubicBezTo>
                    <a:pt x="2861" y="1"/>
                    <a:pt x="1448" y="96"/>
                    <a:pt x="76" y="289"/>
                  </a:cubicBezTo>
                  <a:cubicBezTo>
                    <a:pt x="32" y="296"/>
                    <a:pt x="0" y="337"/>
                    <a:pt x="7" y="383"/>
                  </a:cubicBezTo>
                  <a:cubicBezTo>
                    <a:pt x="12" y="425"/>
                    <a:pt x="49" y="456"/>
                    <a:pt x="90" y="456"/>
                  </a:cubicBezTo>
                  <a:cubicBezTo>
                    <a:pt x="93" y="456"/>
                    <a:pt x="97" y="456"/>
                    <a:pt x="100" y="455"/>
                  </a:cubicBezTo>
                  <a:cubicBezTo>
                    <a:pt x="1474" y="263"/>
                    <a:pt x="2878" y="169"/>
                    <a:pt x="4292" y="169"/>
                  </a:cubicBezTo>
                  <a:cubicBezTo>
                    <a:pt x="10961" y="169"/>
                    <a:pt x="17877" y="2259"/>
                    <a:pt x="23108" y="5975"/>
                  </a:cubicBezTo>
                  <a:cubicBezTo>
                    <a:pt x="23121" y="5985"/>
                    <a:pt x="23139" y="5990"/>
                    <a:pt x="23156" y="5990"/>
                  </a:cubicBezTo>
                  <a:cubicBezTo>
                    <a:pt x="23238" y="5990"/>
                    <a:pt x="23271" y="5886"/>
                    <a:pt x="23205" y="5838"/>
                  </a:cubicBezTo>
                  <a:cubicBezTo>
                    <a:pt x="20045" y="3593"/>
                    <a:pt x="16212" y="1894"/>
                    <a:pt x="12119" y="925"/>
                  </a:cubicBezTo>
                  <a:cubicBezTo>
                    <a:pt x="9524" y="311"/>
                    <a:pt x="6876" y="1"/>
                    <a:pt x="429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39" name="Google Shape;805;p31"/>
            <p:cNvSpPr/>
            <p:nvPr/>
          </p:nvSpPr>
          <p:spPr>
            <a:xfrm>
              <a:off x="2705400" y="1542240"/>
              <a:ext cx="149040" cy="37800"/>
            </a:xfrm>
            <a:custGeom>
              <a:avLst/>
              <a:gdLst>
                <a:gd name="textAreaLeft" fmla="*/ 0 w 149040"/>
                <a:gd name="textAreaRight" fmla="*/ 149400 w 149040"/>
                <a:gd name="textAreaTop" fmla="*/ 0 h 37800"/>
                <a:gd name="textAreaBottom" fmla="*/ 38160 h 37800"/>
              </a:gdLst>
              <a:ahLst/>
              <a:rect l="textAreaLeft" t="textAreaTop" r="textAreaRight" b="textAreaBottom"/>
              <a:pathLst>
                <a:path w="2634" h="672">
                  <a:moveTo>
                    <a:pt x="87" y="1"/>
                  </a:moveTo>
                  <a:cubicBezTo>
                    <a:pt x="42" y="1"/>
                    <a:pt x="5" y="37"/>
                    <a:pt x="3" y="81"/>
                  </a:cubicBezTo>
                  <a:cubicBezTo>
                    <a:pt x="1" y="128"/>
                    <a:pt x="38" y="169"/>
                    <a:pt x="86" y="170"/>
                  </a:cubicBezTo>
                  <a:cubicBezTo>
                    <a:pt x="907" y="206"/>
                    <a:pt x="1717" y="374"/>
                    <a:pt x="2486" y="666"/>
                  </a:cubicBezTo>
                  <a:cubicBezTo>
                    <a:pt x="2495" y="670"/>
                    <a:pt x="2506" y="672"/>
                    <a:pt x="2516" y="672"/>
                  </a:cubicBezTo>
                  <a:cubicBezTo>
                    <a:pt x="2609" y="672"/>
                    <a:pt x="2633" y="543"/>
                    <a:pt x="2546" y="509"/>
                  </a:cubicBezTo>
                  <a:cubicBezTo>
                    <a:pt x="1760" y="210"/>
                    <a:pt x="932" y="38"/>
                    <a:pt x="94" y="1"/>
                  </a:cubicBezTo>
                  <a:cubicBezTo>
                    <a:pt x="91" y="1"/>
                    <a:pt x="89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080" bIns="19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40" name="Google Shape;806;p31"/>
            <p:cNvSpPr/>
            <p:nvPr/>
          </p:nvSpPr>
          <p:spPr>
            <a:xfrm>
              <a:off x="2957400" y="1518840"/>
              <a:ext cx="134280" cy="76680"/>
            </a:xfrm>
            <a:custGeom>
              <a:avLst/>
              <a:gdLst>
                <a:gd name="textAreaLeft" fmla="*/ 0 w 134280"/>
                <a:gd name="textAreaRight" fmla="*/ 134640 w 134280"/>
                <a:gd name="textAreaTop" fmla="*/ 0 h 76680"/>
                <a:gd name="textAreaBottom" fmla="*/ 77040 h 76680"/>
              </a:gdLst>
              <a:ahLst/>
              <a:rect l="textAreaLeft" t="textAreaTop" r="textAreaRight" b="textAreaBottom"/>
              <a:pathLst>
                <a:path w="2375" h="1361">
                  <a:moveTo>
                    <a:pt x="95" y="0"/>
                  </a:moveTo>
                  <a:cubicBezTo>
                    <a:pt x="60" y="0"/>
                    <a:pt x="27" y="23"/>
                    <a:pt x="15" y="59"/>
                  </a:cubicBezTo>
                  <a:cubicBezTo>
                    <a:pt x="0" y="104"/>
                    <a:pt x="25" y="151"/>
                    <a:pt x="70" y="165"/>
                  </a:cubicBezTo>
                  <a:cubicBezTo>
                    <a:pt x="850" y="416"/>
                    <a:pt x="1576" y="815"/>
                    <a:pt x="2206" y="1341"/>
                  </a:cubicBezTo>
                  <a:cubicBezTo>
                    <a:pt x="2222" y="1353"/>
                    <a:pt x="2240" y="1360"/>
                    <a:pt x="2260" y="1360"/>
                  </a:cubicBezTo>
                  <a:cubicBezTo>
                    <a:pt x="2339" y="1359"/>
                    <a:pt x="2375" y="1262"/>
                    <a:pt x="2314" y="1211"/>
                  </a:cubicBezTo>
                  <a:cubicBezTo>
                    <a:pt x="1667" y="672"/>
                    <a:pt x="923" y="262"/>
                    <a:pt x="120" y="4"/>
                  </a:cubicBezTo>
                  <a:cubicBezTo>
                    <a:pt x="112" y="2"/>
                    <a:pt x="104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8520" bIns="38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41" name="Google Shape;807;p31"/>
            <p:cNvSpPr/>
            <p:nvPr/>
          </p:nvSpPr>
          <p:spPr>
            <a:xfrm>
              <a:off x="3245400" y="1522440"/>
              <a:ext cx="197640" cy="121680"/>
            </a:xfrm>
            <a:custGeom>
              <a:avLst/>
              <a:gdLst>
                <a:gd name="textAreaLeft" fmla="*/ 0 w 197640"/>
                <a:gd name="textAreaRight" fmla="*/ 198000 w 197640"/>
                <a:gd name="textAreaTop" fmla="*/ 0 h 121680"/>
                <a:gd name="textAreaBottom" fmla="*/ 122040 h 121680"/>
              </a:gdLst>
              <a:ahLst/>
              <a:rect l="textAreaLeft" t="textAreaTop" r="textAreaRight" b="textAreaBottom"/>
              <a:pathLst>
                <a:path w="3491" h="2150">
                  <a:moveTo>
                    <a:pt x="95" y="1"/>
                  </a:moveTo>
                  <a:cubicBezTo>
                    <a:pt x="58" y="1"/>
                    <a:pt x="24" y="26"/>
                    <a:pt x="13" y="63"/>
                  </a:cubicBezTo>
                  <a:cubicBezTo>
                    <a:pt x="1" y="109"/>
                    <a:pt x="28" y="155"/>
                    <a:pt x="74" y="167"/>
                  </a:cubicBezTo>
                  <a:cubicBezTo>
                    <a:pt x="1314" y="507"/>
                    <a:pt x="2436" y="1184"/>
                    <a:pt x="3317" y="2122"/>
                  </a:cubicBezTo>
                  <a:cubicBezTo>
                    <a:pt x="3333" y="2140"/>
                    <a:pt x="3356" y="2149"/>
                    <a:pt x="3378" y="2149"/>
                  </a:cubicBezTo>
                  <a:cubicBezTo>
                    <a:pt x="3379" y="2149"/>
                    <a:pt x="3379" y="2149"/>
                    <a:pt x="3380" y="2149"/>
                  </a:cubicBezTo>
                  <a:cubicBezTo>
                    <a:pt x="3453" y="2149"/>
                    <a:pt x="3491" y="2061"/>
                    <a:pt x="3441" y="2007"/>
                  </a:cubicBezTo>
                  <a:cubicBezTo>
                    <a:pt x="2538" y="1047"/>
                    <a:pt x="1389" y="353"/>
                    <a:pt x="119" y="4"/>
                  </a:cubicBezTo>
                  <a:cubicBezTo>
                    <a:pt x="111" y="2"/>
                    <a:pt x="103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0840" bIns="60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42" name="Google Shape;808;p31"/>
            <p:cNvSpPr/>
            <p:nvPr/>
          </p:nvSpPr>
          <p:spPr>
            <a:xfrm>
              <a:off x="2925360" y="1687320"/>
              <a:ext cx="165600" cy="80280"/>
            </a:xfrm>
            <a:custGeom>
              <a:avLst/>
              <a:gdLst>
                <a:gd name="textAreaLeft" fmla="*/ 0 w 165600"/>
                <a:gd name="textAreaRight" fmla="*/ 165960 w 165600"/>
                <a:gd name="textAreaTop" fmla="*/ 0 h 80280"/>
                <a:gd name="textAreaBottom" fmla="*/ 80640 h 80280"/>
              </a:gdLst>
              <a:ahLst/>
              <a:rect l="textAreaLeft" t="textAreaTop" r="textAreaRight" b="textAreaBottom"/>
              <a:pathLst>
                <a:path w="2927" h="1419">
                  <a:moveTo>
                    <a:pt x="2832" y="1"/>
                  </a:moveTo>
                  <a:cubicBezTo>
                    <a:pt x="2815" y="1"/>
                    <a:pt x="2798" y="6"/>
                    <a:pt x="2784" y="16"/>
                  </a:cubicBezTo>
                  <a:cubicBezTo>
                    <a:pt x="1987" y="615"/>
                    <a:pt x="1072" y="1037"/>
                    <a:pt x="99" y="1252"/>
                  </a:cubicBezTo>
                  <a:cubicBezTo>
                    <a:pt x="0" y="1273"/>
                    <a:pt x="16" y="1419"/>
                    <a:pt x="117" y="1419"/>
                  </a:cubicBezTo>
                  <a:cubicBezTo>
                    <a:pt x="123" y="1419"/>
                    <a:pt x="130" y="1418"/>
                    <a:pt x="136" y="1416"/>
                  </a:cubicBezTo>
                  <a:cubicBezTo>
                    <a:pt x="1132" y="1195"/>
                    <a:pt x="2070" y="764"/>
                    <a:pt x="2885" y="151"/>
                  </a:cubicBezTo>
                  <a:cubicBezTo>
                    <a:pt x="2920" y="122"/>
                    <a:pt x="2927" y="70"/>
                    <a:pt x="2900" y="34"/>
                  </a:cubicBezTo>
                  <a:cubicBezTo>
                    <a:pt x="2883" y="12"/>
                    <a:pt x="2857" y="1"/>
                    <a:pt x="283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0320" bIns="40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43" name="Google Shape;809;p31"/>
            <p:cNvSpPr/>
            <p:nvPr/>
          </p:nvSpPr>
          <p:spPr>
            <a:xfrm>
              <a:off x="2670120" y="1675440"/>
              <a:ext cx="163440" cy="64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64440"/>
                <a:gd name="textAreaBottom" fmla="*/ 64800 h 64440"/>
              </a:gdLst>
              <a:ahLst/>
              <a:rect l="textAreaLeft" t="textAreaTop" r="textAreaRight" b="textAreaBottom"/>
              <a:pathLst>
                <a:path w="2886" h="1143">
                  <a:moveTo>
                    <a:pt x="2790" y="0"/>
                  </a:moveTo>
                  <a:cubicBezTo>
                    <a:pt x="2775" y="0"/>
                    <a:pt x="2759" y="4"/>
                    <a:pt x="2745" y="13"/>
                  </a:cubicBezTo>
                  <a:cubicBezTo>
                    <a:pt x="1937" y="523"/>
                    <a:pt x="1029" y="851"/>
                    <a:pt x="83" y="974"/>
                  </a:cubicBezTo>
                  <a:cubicBezTo>
                    <a:pt x="36" y="977"/>
                    <a:pt x="1" y="1017"/>
                    <a:pt x="4" y="1063"/>
                  </a:cubicBezTo>
                  <a:cubicBezTo>
                    <a:pt x="7" y="1108"/>
                    <a:pt x="45" y="1143"/>
                    <a:pt x="89" y="1143"/>
                  </a:cubicBezTo>
                  <a:cubicBezTo>
                    <a:pt x="90" y="1143"/>
                    <a:pt x="92" y="1143"/>
                    <a:pt x="93" y="1143"/>
                  </a:cubicBezTo>
                  <a:cubicBezTo>
                    <a:pt x="97" y="1142"/>
                    <a:pt x="101" y="1142"/>
                    <a:pt x="105" y="1140"/>
                  </a:cubicBezTo>
                  <a:cubicBezTo>
                    <a:pt x="1075" y="1014"/>
                    <a:pt x="2007" y="678"/>
                    <a:pt x="2835" y="156"/>
                  </a:cubicBezTo>
                  <a:cubicBezTo>
                    <a:pt x="2874" y="131"/>
                    <a:pt x="2886" y="78"/>
                    <a:pt x="2861" y="39"/>
                  </a:cubicBezTo>
                  <a:cubicBezTo>
                    <a:pt x="2845" y="14"/>
                    <a:pt x="2818" y="0"/>
                    <a:pt x="279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2400" bIns="32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44" name="Google Shape;810;p31"/>
            <p:cNvSpPr/>
            <p:nvPr/>
          </p:nvSpPr>
          <p:spPr>
            <a:xfrm>
              <a:off x="3243600" y="1753560"/>
              <a:ext cx="136440" cy="52200"/>
            </a:xfrm>
            <a:custGeom>
              <a:avLst/>
              <a:gdLst>
                <a:gd name="textAreaLeft" fmla="*/ 0 w 136440"/>
                <a:gd name="textAreaRight" fmla="*/ 136800 w 136440"/>
                <a:gd name="textAreaTop" fmla="*/ 0 h 52200"/>
                <a:gd name="textAreaBottom" fmla="*/ 52560 h 52200"/>
              </a:gdLst>
              <a:ahLst/>
              <a:rect l="textAreaLeft" t="textAreaTop" r="textAreaRight" b="textAreaBottom"/>
              <a:pathLst>
                <a:path w="2413" h="929">
                  <a:moveTo>
                    <a:pt x="2316" y="1"/>
                  </a:moveTo>
                  <a:cubicBezTo>
                    <a:pt x="2301" y="1"/>
                    <a:pt x="2285" y="5"/>
                    <a:pt x="2271" y="14"/>
                  </a:cubicBezTo>
                  <a:cubicBezTo>
                    <a:pt x="1610" y="432"/>
                    <a:pt x="861" y="687"/>
                    <a:pt x="82" y="759"/>
                  </a:cubicBezTo>
                  <a:cubicBezTo>
                    <a:pt x="37" y="761"/>
                    <a:pt x="1" y="801"/>
                    <a:pt x="3" y="847"/>
                  </a:cubicBezTo>
                  <a:cubicBezTo>
                    <a:pt x="5" y="893"/>
                    <a:pt x="42" y="928"/>
                    <a:pt x="87" y="928"/>
                  </a:cubicBezTo>
                  <a:cubicBezTo>
                    <a:pt x="88" y="928"/>
                    <a:pt x="89" y="928"/>
                    <a:pt x="91" y="928"/>
                  </a:cubicBezTo>
                  <a:lnTo>
                    <a:pt x="99" y="928"/>
                  </a:lnTo>
                  <a:cubicBezTo>
                    <a:pt x="903" y="852"/>
                    <a:pt x="1679" y="589"/>
                    <a:pt x="2362" y="157"/>
                  </a:cubicBezTo>
                  <a:cubicBezTo>
                    <a:pt x="2401" y="131"/>
                    <a:pt x="2413" y="79"/>
                    <a:pt x="2388" y="40"/>
                  </a:cubicBezTo>
                  <a:cubicBezTo>
                    <a:pt x="2372" y="15"/>
                    <a:pt x="2344" y="1"/>
                    <a:pt x="231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280" bIns="26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45" name="Google Shape;811;p31"/>
            <p:cNvSpPr/>
            <p:nvPr/>
          </p:nvSpPr>
          <p:spPr>
            <a:xfrm>
              <a:off x="3704400" y="1688040"/>
              <a:ext cx="86400" cy="121320"/>
            </a:xfrm>
            <a:custGeom>
              <a:avLst/>
              <a:gdLst>
                <a:gd name="textAreaLeft" fmla="*/ 0 w 86400"/>
                <a:gd name="textAreaRight" fmla="*/ 86760 w 86400"/>
                <a:gd name="textAreaTop" fmla="*/ 0 h 121320"/>
                <a:gd name="textAreaBottom" fmla="*/ 121680 h 121320"/>
              </a:gdLst>
              <a:ahLst/>
              <a:rect l="textAreaLeft" t="textAreaTop" r="textAreaRight" b="textAreaBottom"/>
              <a:pathLst>
                <a:path w="1532" h="2147">
                  <a:moveTo>
                    <a:pt x="94" y="1"/>
                  </a:moveTo>
                  <a:cubicBezTo>
                    <a:pt x="75" y="1"/>
                    <a:pt x="55" y="8"/>
                    <a:pt x="39" y="22"/>
                  </a:cubicBezTo>
                  <a:cubicBezTo>
                    <a:pt x="3" y="53"/>
                    <a:pt x="0" y="108"/>
                    <a:pt x="33" y="143"/>
                  </a:cubicBezTo>
                  <a:cubicBezTo>
                    <a:pt x="552" y="737"/>
                    <a:pt x="996" y="1395"/>
                    <a:pt x="1352" y="2100"/>
                  </a:cubicBezTo>
                  <a:cubicBezTo>
                    <a:pt x="1367" y="2128"/>
                    <a:pt x="1396" y="2146"/>
                    <a:pt x="1428" y="2146"/>
                  </a:cubicBezTo>
                  <a:cubicBezTo>
                    <a:pt x="1491" y="2146"/>
                    <a:pt x="1531" y="2080"/>
                    <a:pt x="1503" y="2024"/>
                  </a:cubicBezTo>
                  <a:cubicBezTo>
                    <a:pt x="1140" y="1307"/>
                    <a:pt x="689" y="637"/>
                    <a:pt x="160" y="32"/>
                  </a:cubicBezTo>
                  <a:cubicBezTo>
                    <a:pt x="143" y="12"/>
                    <a:pt x="119" y="1"/>
                    <a:pt x="9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0840" bIns="60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46" name="Google Shape;812;p31"/>
            <p:cNvSpPr/>
            <p:nvPr/>
          </p:nvSpPr>
          <p:spPr>
            <a:xfrm>
              <a:off x="3491640" y="1860840"/>
              <a:ext cx="166320" cy="38880"/>
            </a:xfrm>
            <a:custGeom>
              <a:avLst/>
              <a:gdLst>
                <a:gd name="textAreaLeft" fmla="*/ 0 w 166320"/>
                <a:gd name="textAreaRight" fmla="*/ 166680 w 166320"/>
                <a:gd name="textAreaTop" fmla="*/ 0 h 38880"/>
                <a:gd name="textAreaBottom" fmla="*/ 39240 h 38880"/>
              </a:gdLst>
              <a:ahLst/>
              <a:rect l="textAreaLeft" t="textAreaTop" r="textAreaRight" b="textAreaBottom"/>
              <a:pathLst>
                <a:path w="2941" h="692">
                  <a:moveTo>
                    <a:pt x="2845" y="1"/>
                  </a:moveTo>
                  <a:cubicBezTo>
                    <a:pt x="2833" y="1"/>
                    <a:pt x="2822" y="3"/>
                    <a:pt x="2810" y="8"/>
                  </a:cubicBezTo>
                  <a:cubicBezTo>
                    <a:pt x="2070" y="348"/>
                    <a:pt x="1267" y="522"/>
                    <a:pt x="457" y="522"/>
                  </a:cubicBezTo>
                  <a:cubicBezTo>
                    <a:pt x="336" y="522"/>
                    <a:pt x="214" y="518"/>
                    <a:pt x="93" y="510"/>
                  </a:cubicBezTo>
                  <a:cubicBezTo>
                    <a:pt x="91" y="510"/>
                    <a:pt x="89" y="510"/>
                    <a:pt x="88" y="510"/>
                  </a:cubicBezTo>
                  <a:cubicBezTo>
                    <a:pt x="43" y="510"/>
                    <a:pt x="6" y="544"/>
                    <a:pt x="3" y="589"/>
                  </a:cubicBezTo>
                  <a:cubicBezTo>
                    <a:pt x="0" y="635"/>
                    <a:pt x="35" y="676"/>
                    <a:pt x="82" y="679"/>
                  </a:cubicBezTo>
                  <a:cubicBezTo>
                    <a:pt x="207" y="687"/>
                    <a:pt x="332" y="691"/>
                    <a:pt x="458" y="691"/>
                  </a:cubicBezTo>
                  <a:cubicBezTo>
                    <a:pt x="1294" y="691"/>
                    <a:pt x="2120" y="510"/>
                    <a:pt x="2880" y="161"/>
                  </a:cubicBezTo>
                  <a:cubicBezTo>
                    <a:pt x="2922" y="142"/>
                    <a:pt x="2941" y="92"/>
                    <a:pt x="2921" y="49"/>
                  </a:cubicBezTo>
                  <a:cubicBezTo>
                    <a:pt x="2908" y="18"/>
                    <a:pt x="2877" y="1"/>
                    <a:pt x="284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440" bIns="19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47" name="Google Shape;813;p31"/>
            <p:cNvSpPr/>
            <p:nvPr/>
          </p:nvSpPr>
          <p:spPr>
            <a:xfrm>
              <a:off x="2703240" y="359280"/>
              <a:ext cx="1130400" cy="1267200"/>
            </a:xfrm>
            <a:custGeom>
              <a:avLst/>
              <a:gdLst>
                <a:gd name="textAreaLeft" fmla="*/ 0 w 1130400"/>
                <a:gd name="textAreaRight" fmla="*/ 1130760 w 1130400"/>
                <a:gd name="textAreaTop" fmla="*/ 0 h 1267200"/>
                <a:gd name="textAreaBottom" fmla="*/ 1267560 h 1267200"/>
              </a:gdLst>
              <a:ahLst/>
              <a:rect l="textAreaLeft" t="textAreaTop" r="textAreaRight" b="textAreaBottom"/>
              <a:pathLst>
                <a:path w="19931" h="22345">
                  <a:moveTo>
                    <a:pt x="1885" y="0"/>
                  </a:moveTo>
                  <a:cubicBezTo>
                    <a:pt x="1739" y="0"/>
                    <a:pt x="1605" y="28"/>
                    <a:pt x="1485" y="84"/>
                  </a:cubicBezTo>
                  <a:cubicBezTo>
                    <a:pt x="0" y="782"/>
                    <a:pt x="1500" y="4933"/>
                    <a:pt x="4625" y="6678"/>
                  </a:cubicBezTo>
                  <a:cubicBezTo>
                    <a:pt x="4230" y="6470"/>
                    <a:pt x="3784" y="6360"/>
                    <a:pt x="3373" y="6360"/>
                  </a:cubicBezTo>
                  <a:cubicBezTo>
                    <a:pt x="2820" y="6360"/>
                    <a:pt x="2334" y="6561"/>
                    <a:pt x="2131" y="6996"/>
                  </a:cubicBezTo>
                  <a:cubicBezTo>
                    <a:pt x="1758" y="7794"/>
                    <a:pt x="2621" y="8960"/>
                    <a:pt x="4415" y="9322"/>
                  </a:cubicBezTo>
                  <a:cubicBezTo>
                    <a:pt x="3859" y="9441"/>
                    <a:pt x="3305" y="10065"/>
                    <a:pt x="3698" y="10962"/>
                  </a:cubicBezTo>
                  <a:cubicBezTo>
                    <a:pt x="4382" y="12520"/>
                    <a:pt x="7274" y="13591"/>
                    <a:pt x="9235" y="14151"/>
                  </a:cubicBezTo>
                  <a:cubicBezTo>
                    <a:pt x="9035" y="14113"/>
                    <a:pt x="8836" y="14092"/>
                    <a:pt x="8646" y="14092"/>
                  </a:cubicBezTo>
                  <a:cubicBezTo>
                    <a:pt x="8086" y="14092"/>
                    <a:pt x="7605" y="14279"/>
                    <a:pt x="7430" y="14805"/>
                  </a:cubicBezTo>
                  <a:cubicBezTo>
                    <a:pt x="6892" y="16410"/>
                    <a:pt x="10431" y="17526"/>
                    <a:pt x="12831" y="18065"/>
                  </a:cubicBezTo>
                  <a:cubicBezTo>
                    <a:pt x="12378" y="18071"/>
                    <a:pt x="11951" y="18228"/>
                    <a:pt x="11776" y="18758"/>
                  </a:cubicBezTo>
                  <a:cubicBezTo>
                    <a:pt x="11161" y="20614"/>
                    <a:pt x="16336" y="21872"/>
                    <a:pt x="17954" y="22345"/>
                  </a:cubicBezTo>
                  <a:cubicBezTo>
                    <a:pt x="19931" y="17042"/>
                    <a:pt x="18239" y="12004"/>
                    <a:pt x="16445" y="12004"/>
                  </a:cubicBezTo>
                  <a:cubicBezTo>
                    <a:pt x="16261" y="12004"/>
                    <a:pt x="16076" y="12057"/>
                    <a:pt x="15894" y="12168"/>
                  </a:cubicBezTo>
                  <a:cubicBezTo>
                    <a:pt x="15673" y="12302"/>
                    <a:pt x="15509" y="12617"/>
                    <a:pt x="15462" y="12922"/>
                  </a:cubicBezTo>
                  <a:cubicBezTo>
                    <a:pt x="15029" y="11425"/>
                    <a:pt x="14250" y="9017"/>
                    <a:pt x="13185" y="8319"/>
                  </a:cubicBezTo>
                  <a:cubicBezTo>
                    <a:pt x="12900" y="8131"/>
                    <a:pt x="12632" y="8054"/>
                    <a:pt x="12391" y="8054"/>
                  </a:cubicBezTo>
                  <a:cubicBezTo>
                    <a:pt x="11763" y="8054"/>
                    <a:pt x="11319" y="8578"/>
                    <a:pt x="11236" y="9029"/>
                  </a:cubicBezTo>
                  <a:cubicBezTo>
                    <a:pt x="10724" y="6814"/>
                    <a:pt x="9406" y="4743"/>
                    <a:pt x="8498" y="4205"/>
                  </a:cubicBezTo>
                  <a:cubicBezTo>
                    <a:pt x="8222" y="4042"/>
                    <a:pt x="7954" y="3973"/>
                    <a:pt x="7711" y="3973"/>
                  </a:cubicBezTo>
                  <a:cubicBezTo>
                    <a:pt x="7034" y="3973"/>
                    <a:pt x="6557" y="4508"/>
                    <a:pt x="6695" y="5036"/>
                  </a:cubicBezTo>
                  <a:cubicBezTo>
                    <a:pt x="5210" y="1959"/>
                    <a:pt x="3121" y="0"/>
                    <a:pt x="1885" y="0"/>
                  </a:cubicBezTo>
                  <a:close/>
                </a:path>
              </a:pathLst>
            </a:custGeom>
            <a:solidFill>
              <a:srgbClr val="6b49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48" name="Google Shape;814;p31"/>
            <p:cNvSpPr/>
            <p:nvPr/>
          </p:nvSpPr>
          <p:spPr>
            <a:xfrm>
              <a:off x="2828520" y="456480"/>
              <a:ext cx="876240" cy="1079640"/>
            </a:xfrm>
            <a:custGeom>
              <a:avLst/>
              <a:gdLst>
                <a:gd name="textAreaLeft" fmla="*/ 0 w 876240"/>
                <a:gd name="textAreaRight" fmla="*/ 876600 w 876240"/>
                <a:gd name="textAreaTop" fmla="*/ 0 h 1079640"/>
                <a:gd name="textAreaBottom" fmla="*/ 1080000 h 1079640"/>
              </a:gdLst>
              <a:ahLst/>
              <a:rect l="textAreaLeft" t="textAreaTop" r="textAreaRight" b="textAreaBottom"/>
              <a:pathLst>
                <a:path w="15452" h="19034">
                  <a:moveTo>
                    <a:pt x="115" y="1"/>
                  </a:moveTo>
                  <a:cubicBezTo>
                    <a:pt x="56" y="1"/>
                    <a:pt x="0" y="65"/>
                    <a:pt x="41" y="131"/>
                  </a:cubicBezTo>
                  <a:cubicBezTo>
                    <a:pt x="2884" y="4354"/>
                    <a:pt x="5516" y="6966"/>
                    <a:pt x="7837" y="9271"/>
                  </a:cubicBezTo>
                  <a:cubicBezTo>
                    <a:pt x="10662" y="12074"/>
                    <a:pt x="13102" y="14496"/>
                    <a:pt x="15273" y="18987"/>
                  </a:cubicBezTo>
                  <a:cubicBezTo>
                    <a:pt x="15287" y="19016"/>
                    <a:pt x="15316" y="19033"/>
                    <a:pt x="15349" y="19033"/>
                  </a:cubicBezTo>
                  <a:cubicBezTo>
                    <a:pt x="15411" y="19033"/>
                    <a:pt x="15452" y="18969"/>
                    <a:pt x="15425" y="18913"/>
                  </a:cubicBezTo>
                  <a:cubicBezTo>
                    <a:pt x="13241" y="14397"/>
                    <a:pt x="10792" y="11965"/>
                    <a:pt x="7956" y="9151"/>
                  </a:cubicBezTo>
                  <a:cubicBezTo>
                    <a:pt x="5640" y="6852"/>
                    <a:pt x="3015" y="4245"/>
                    <a:pt x="181" y="37"/>
                  </a:cubicBezTo>
                  <a:cubicBezTo>
                    <a:pt x="162" y="11"/>
                    <a:pt x="138" y="1"/>
                    <a:pt x="11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49" name="Google Shape;815;p31"/>
            <p:cNvSpPr/>
            <p:nvPr/>
          </p:nvSpPr>
          <p:spPr>
            <a:xfrm>
              <a:off x="3155760" y="651240"/>
              <a:ext cx="84960" cy="189000"/>
            </a:xfrm>
            <a:custGeom>
              <a:avLst/>
              <a:gdLst>
                <a:gd name="textAreaLeft" fmla="*/ 0 w 84960"/>
                <a:gd name="textAreaRight" fmla="*/ 85320 w 84960"/>
                <a:gd name="textAreaTop" fmla="*/ 0 h 189000"/>
                <a:gd name="textAreaBottom" fmla="*/ 189360 h 189000"/>
              </a:gdLst>
              <a:ahLst/>
              <a:rect l="textAreaLeft" t="textAreaTop" r="textAreaRight" b="textAreaBottom"/>
              <a:pathLst>
                <a:path w="1502" h="3336">
                  <a:moveTo>
                    <a:pt x="96" y="1"/>
                  </a:moveTo>
                  <a:cubicBezTo>
                    <a:pt x="85" y="1"/>
                    <a:pt x="75" y="3"/>
                    <a:pt x="64" y="7"/>
                  </a:cubicBezTo>
                  <a:cubicBezTo>
                    <a:pt x="20" y="26"/>
                    <a:pt x="0" y="78"/>
                    <a:pt x="21" y="121"/>
                  </a:cubicBezTo>
                  <a:lnTo>
                    <a:pt x="1323" y="3284"/>
                  </a:lnTo>
                  <a:cubicBezTo>
                    <a:pt x="1337" y="3315"/>
                    <a:pt x="1367" y="3335"/>
                    <a:pt x="1401" y="3335"/>
                  </a:cubicBezTo>
                  <a:cubicBezTo>
                    <a:pt x="1461" y="3335"/>
                    <a:pt x="1501" y="3274"/>
                    <a:pt x="1478" y="3219"/>
                  </a:cubicBezTo>
                  <a:lnTo>
                    <a:pt x="176" y="58"/>
                  </a:lnTo>
                  <a:cubicBezTo>
                    <a:pt x="163" y="23"/>
                    <a:pt x="131" y="1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50" name="Google Shape;816;p31"/>
            <p:cNvSpPr/>
            <p:nvPr/>
          </p:nvSpPr>
          <p:spPr>
            <a:xfrm>
              <a:off x="3409560" y="892800"/>
              <a:ext cx="74520" cy="18396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183960"/>
                <a:gd name="textAreaBottom" fmla="*/ 184320 h 183960"/>
              </a:gdLst>
              <a:ahLst/>
              <a:rect l="textAreaLeft" t="textAreaTop" r="textAreaRight" b="textAreaBottom"/>
              <a:pathLst>
                <a:path w="1319" h="3247">
                  <a:moveTo>
                    <a:pt x="95" y="0"/>
                  </a:moveTo>
                  <a:cubicBezTo>
                    <a:pt x="84" y="0"/>
                    <a:pt x="72" y="3"/>
                    <a:pt x="60" y="8"/>
                  </a:cubicBezTo>
                  <a:cubicBezTo>
                    <a:pt x="19" y="26"/>
                    <a:pt x="0" y="77"/>
                    <a:pt x="19" y="119"/>
                  </a:cubicBezTo>
                  <a:cubicBezTo>
                    <a:pt x="472" y="1111"/>
                    <a:pt x="848" y="2136"/>
                    <a:pt x="1144" y="3186"/>
                  </a:cubicBezTo>
                  <a:cubicBezTo>
                    <a:pt x="1154" y="3222"/>
                    <a:pt x="1187" y="3247"/>
                    <a:pt x="1225" y="3247"/>
                  </a:cubicBezTo>
                  <a:cubicBezTo>
                    <a:pt x="1233" y="3247"/>
                    <a:pt x="1240" y="3246"/>
                    <a:pt x="1248" y="3244"/>
                  </a:cubicBezTo>
                  <a:cubicBezTo>
                    <a:pt x="1293" y="3231"/>
                    <a:pt x="1319" y="3185"/>
                    <a:pt x="1306" y="3140"/>
                  </a:cubicBezTo>
                  <a:cubicBezTo>
                    <a:pt x="1008" y="2082"/>
                    <a:pt x="628" y="1049"/>
                    <a:pt x="172" y="49"/>
                  </a:cubicBezTo>
                  <a:cubicBezTo>
                    <a:pt x="158" y="18"/>
                    <a:pt x="127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51" name="Google Shape;817;p31"/>
            <p:cNvSpPr/>
            <p:nvPr/>
          </p:nvSpPr>
          <p:spPr>
            <a:xfrm>
              <a:off x="3647880" y="1138680"/>
              <a:ext cx="31680" cy="232560"/>
            </a:xfrm>
            <a:custGeom>
              <a:avLst/>
              <a:gdLst>
                <a:gd name="textAreaLeft" fmla="*/ 0 w 31680"/>
                <a:gd name="textAreaRight" fmla="*/ 32040 w 31680"/>
                <a:gd name="textAreaTop" fmla="*/ 0 h 232560"/>
                <a:gd name="textAreaBottom" fmla="*/ 232920 h 232560"/>
              </a:gdLst>
              <a:ahLst/>
              <a:rect l="textAreaLeft" t="textAreaTop" r="textAreaRight" b="textAreaBottom"/>
              <a:pathLst>
                <a:path w="567" h="4108">
                  <a:moveTo>
                    <a:pt x="95" y="1"/>
                  </a:moveTo>
                  <a:cubicBezTo>
                    <a:pt x="88" y="1"/>
                    <a:pt x="80" y="2"/>
                    <a:pt x="73" y="4"/>
                  </a:cubicBezTo>
                  <a:cubicBezTo>
                    <a:pt x="27" y="16"/>
                    <a:pt x="1" y="64"/>
                    <a:pt x="14" y="109"/>
                  </a:cubicBezTo>
                  <a:cubicBezTo>
                    <a:pt x="357" y="1382"/>
                    <a:pt x="396" y="2716"/>
                    <a:pt x="131" y="4006"/>
                  </a:cubicBezTo>
                  <a:cubicBezTo>
                    <a:pt x="122" y="4051"/>
                    <a:pt x="151" y="4096"/>
                    <a:pt x="196" y="4106"/>
                  </a:cubicBezTo>
                  <a:cubicBezTo>
                    <a:pt x="202" y="4107"/>
                    <a:pt x="208" y="4107"/>
                    <a:pt x="214" y="4107"/>
                  </a:cubicBezTo>
                  <a:cubicBezTo>
                    <a:pt x="253" y="4107"/>
                    <a:pt x="288" y="4079"/>
                    <a:pt x="297" y="4040"/>
                  </a:cubicBezTo>
                  <a:cubicBezTo>
                    <a:pt x="567" y="2724"/>
                    <a:pt x="525" y="1363"/>
                    <a:pt x="177" y="66"/>
                  </a:cubicBezTo>
                  <a:cubicBezTo>
                    <a:pt x="168" y="27"/>
                    <a:pt x="133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52" name="Google Shape;818;p31"/>
            <p:cNvSpPr/>
            <p:nvPr/>
          </p:nvSpPr>
          <p:spPr>
            <a:xfrm>
              <a:off x="2903760" y="788760"/>
              <a:ext cx="187200" cy="69480"/>
            </a:xfrm>
            <a:custGeom>
              <a:avLst/>
              <a:gdLst>
                <a:gd name="textAreaLeft" fmla="*/ 0 w 187200"/>
                <a:gd name="textAreaRight" fmla="*/ 187560 w 187200"/>
                <a:gd name="textAreaTop" fmla="*/ 0 h 69480"/>
                <a:gd name="textAreaBottom" fmla="*/ 69840 h 69480"/>
              </a:gdLst>
              <a:ahLst/>
              <a:rect l="textAreaLeft" t="textAreaTop" r="textAreaRight" b="textAreaBottom"/>
              <a:pathLst>
                <a:path w="3307" h="1229">
                  <a:moveTo>
                    <a:pt x="94" y="1"/>
                  </a:moveTo>
                  <a:cubicBezTo>
                    <a:pt x="60" y="1"/>
                    <a:pt x="27" y="23"/>
                    <a:pt x="15" y="58"/>
                  </a:cubicBezTo>
                  <a:cubicBezTo>
                    <a:pt x="0" y="101"/>
                    <a:pt x="22" y="147"/>
                    <a:pt x="65" y="164"/>
                  </a:cubicBezTo>
                  <a:lnTo>
                    <a:pt x="3162" y="1225"/>
                  </a:lnTo>
                  <a:cubicBezTo>
                    <a:pt x="3171" y="1228"/>
                    <a:pt x="3180" y="1229"/>
                    <a:pt x="3190" y="1229"/>
                  </a:cubicBezTo>
                  <a:cubicBezTo>
                    <a:pt x="3285" y="1229"/>
                    <a:pt x="3307" y="1096"/>
                    <a:pt x="3217" y="1065"/>
                  </a:cubicBezTo>
                  <a:lnTo>
                    <a:pt x="118" y="4"/>
                  </a:lnTo>
                  <a:cubicBezTo>
                    <a:pt x="110" y="2"/>
                    <a:pt x="102" y="1"/>
                    <a:pt x="9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920" bIns="34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53" name="Google Shape;819;p31"/>
            <p:cNvSpPr/>
            <p:nvPr/>
          </p:nvSpPr>
          <p:spPr>
            <a:xfrm>
              <a:off x="3004200" y="960840"/>
              <a:ext cx="246960" cy="94680"/>
            </a:xfrm>
            <a:custGeom>
              <a:avLst/>
              <a:gdLst>
                <a:gd name="textAreaLeft" fmla="*/ 0 w 246960"/>
                <a:gd name="textAreaRight" fmla="*/ 247320 w 246960"/>
                <a:gd name="textAreaTop" fmla="*/ 0 h 94680"/>
                <a:gd name="textAreaBottom" fmla="*/ 95040 h 94680"/>
              </a:gdLst>
              <a:ahLst/>
              <a:rect l="textAreaLeft" t="textAreaTop" r="textAreaRight" b="textAreaBottom"/>
              <a:pathLst>
                <a:path w="4359" h="1677">
                  <a:moveTo>
                    <a:pt x="95" y="0"/>
                  </a:moveTo>
                  <a:cubicBezTo>
                    <a:pt x="60" y="0"/>
                    <a:pt x="28" y="21"/>
                    <a:pt x="16" y="55"/>
                  </a:cubicBezTo>
                  <a:cubicBezTo>
                    <a:pt x="0" y="98"/>
                    <a:pt x="21" y="145"/>
                    <a:pt x="64" y="162"/>
                  </a:cubicBezTo>
                  <a:lnTo>
                    <a:pt x="4212" y="1671"/>
                  </a:lnTo>
                  <a:cubicBezTo>
                    <a:pt x="4222" y="1674"/>
                    <a:pt x="4231" y="1676"/>
                    <a:pt x="4241" y="1676"/>
                  </a:cubicBezTo>
                  <a:cubicBezTo>
                    <a:pt x="4336" y="1676"/>
                    <a:pt x="4358" y="1546"/>
                    <a:pt x="4270" y="1513"/>
                  </a:cubicBezTo>
                  <a:lnTo>
                    <a:pt x="122" y="4"/>
                  </a:lnTo>
                  <a:cubicBezTo>
                    <a:pt x="113" y="2"/>
                    <a:pt x="104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7520" bIns="47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54" name="Google Shape;820;p31"/>
            <p:cNvSpPr/>
            <p:nvPr/>
          </p:nvSpPr>
          <p:spPr>
            <a:xfrm>
              <a:off x="3216240" y="1226880"/>
              <a:ext cx="201600" cy="33480"/>
            </a:xfrm>
            <a:custGeom>
              <a:avLst/>
              <a:gdLst>
                <a:gd name="textAreaLeft" fmla="*/ 0 w 201600"/>
                <a:gd name="textAreaRight" fmla="*/ 201960 w 201600"/>
                <a:gd name="textAreaTop" fmla="*/ 0 h 33480"/>
                <a:gd name="textAreaBottom" fmla="*/ 33840 h 33480"/>
              </a:gdLst>
              <a:ahLst/>
              <a:rect l="textAreaLeft" t="textAreaTop" r="textAreaRight" b="textAreaBottom"/>
              <a:pathLst>
                <a:path w="3562" h="596">
                  <a:moveTo>
                    <a:pt x="90" y="1"/>
                  </a:moveTo>
                  <a:cubicBezTo>
                    <a:pt x="50" y="1"/>
                    <a:pt x="14" y="30"/>
                    <a:pt x="8" y="72"/>
                  </a:cubicBezTo>
                  <a:cubicBezTo>
                    <a:pt x="0" y="116"/>
                    <a:pt x="30" y="159"/>
                    <a:pt x="75" y="168"/>
                  </a:cubicBezTo>
                  <a:cubicBezTo>
                    <a:pt x="1194" y="352"/>
                    <a:pt x="2336" y="496"/>
                    <a:pt x="3467" y="595"/>
                  </a:cubicBezTo>
                  <a:lnTo>
                    <a:pt x="3474" y="595"/>
                  </a:lnTo>
                  <a:lnTo>
                    <a:pt x="3474" y="596"/>
                  </a:lnTo>
                  <a:cubicBezTo>
                    <a:pt x="3520" y="596"/>
                    <a:pt x="3557" y="560"/>
                    <a:pt x="3559" y="515"/>
                  </a:cubicBezTo>
                  <a:cubicBezTo>
                    <a:pt x="3561" y="469"/>
                    <a:pt x="3527" y="431"/>
                    <a:pt x="3481" y="427"/>
                  </a:cubicBezTo>
                  <a:cubicBezTo>
                    <a:pt x="2354" y="329"/>
                    <a:pt x="1218" y="186"/>
                    <a:pt x="102" y="2"/>
                  </a:cubicBezTo>
                  <a:cubicBezTo>
                    <a:pt x="98" y="1"/>
                    <a:pt x="94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920" bIns="16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55" name="Google Shape;821;p31"/>
            <p:cNvSpPr/>
            <p:nvPr/>
          </p:nvSpPr>
          <p:spPr>
            <a:xfrm>
              <a:off x="3456000" y="1456200"/>
              <a:ext cx="158400" cy="23760"/>
            </a:xfrm>
            <a:custGeom>
              <a:avLst/>
              <a:gdLst>
                <a:gd name="textAreaLeft" fmla="*/ 0 w 158400"/>
                <a:gd name="textAreaRight" fmla="*/ 158760 w 158400"/>
                <a:gd name="textAreaTop" fmla="*/ 0 h 23760"/>
                <a:gd name="textAreaBottom" fmla="*/ 24120 h 23760"/>
              </a:gdLst>
              <a:ahLst/>
              <a:rect l="textAreaLeft" t="textAreaTop" r="textAreaRight" b="textAreaBottom"/>
              <a:pathLst>
                <a:path w="2796" h="427">
                  <a:moveTo>
                    <a:pt x="106" y="0"/>
                  </a:moveTo>
                  <a:cubicBezTo>
                    <a:pt x="1" y="6"/>
                    <a:pt x="1" y="162"/>
                    <a:pt x="106" y="168"/>
                  </a:cubicBezTo>
                  <a:cubicBezTo>
                    <a:pt x="964" y="171"/>
                    <a:pt x="1820" y="257"/>
                    <a:pt x="2662" y="425"/>
                  </a:cubicBezTo>
                  <a:cubicBezTo>
                    <a:pt x="2668" y="426"/>
                    <a:pt x="2673" y="427"/>
                    <a:pt x="2680" y="427"/>
                  </a:cubicBezTo>
                  <a:cubicBezTo>
                    <a:pt x="2781" y="426"/>
                    <a:pt x="2796" y="280"/>
                    <a:pt x="2696" y="260"/>
                  </a:cubicBezTo>
                  <a:cubicBezTo>
                    <a:pt x="1843" y="90"/>
                    <a:pt x="976" y="3"/>
                    <a:pt x="10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880" bIns="11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56" name="Google Shape;822;p31"/>
            <p:cNvSpPr/>
            <p:nvPr/>
          </p:nvSpPr>
          <p:spPr>
            <a:xfrm>
              <a:off x="3296880" y="2116440"/>
              <a:ext cx="2865600" cy="221760"/>
            </a:xfrm>
            <a:custGeom>
              <a:avLst/>
              <a:gdLst>
                <a:gd name="textAreaLeft" fmla="*/ 0 w 2865600"/>
                <a:gd name="textAreaRight" fmla="*/ 2865960 w 286560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50517" h="3914">
                  <a:moveTo>
                    <a:pt x="3472" y="1"/>
                  </a:moveTo>
                  <a:lnTo>
                    <a:pt x="1" y="3913"/>
                  </a:lnTo>
                  <a:lnTo>
                    <a:pt x="50516" y="3913"/>
                  </a:lnTo>
                  <a:lnTo>
                    <a:pt x="47044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57" name="Google Shape;823;p31"/>
            <p:cNvSpPr/>
            <p:nvPr/>
          </p:nvSpPr>
          <p:spPr>
            <a:xfrm>
              <a:off x="329688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58" name="Google Shape;824;p31"/>
            <p:cNvSpPr/>
            <p:nvPr/>
          </p:nvSpPr>
          <p:spPr>
            <a:xfrm>
              <a:off x="331056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59" name="Google Shape;825;p31"/>
            <p:cNvSpPr/>
            <p:nvPr/>
          </p:nvSpPr>
          <p:spPr>
            <a:xfrm>
              <a:off x="332388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1" y="1"/>
                  </a:moveTo>
                  <a:lnTo>
                    <a:pt x="1" y="3914"/>
                  </a:lnTo>
                  <a:lnTo>
                    <a:pt x="241" y="3914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60" name="Google Shape;826;p31"/>
            <p:cNvSpPr/>
            <p:nvPr/>
          </p:nvSpPr>
          <p:spPr>
            <a:xfrm>
              <a:off x="333756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61" name="Google Shape;827;p31"/>
            <p:cNvSpPr/>
            <p:nvPr/>
          </p:nvSpPr>
          <p:spPr>
            <a:xfrm>
              <a:off x="337824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62" name="Google Shape;828;p31"/>
            <p:cNvSpPr/>
            <p:nvPr/>
          </p:nvSpPr>
          <p:spPr>
            <a:xfrm>
              <a:off x="339192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63" name="Google Shape;829;p31"/>
            <p:cNvSpPr/>
            <p:nvPr/>
          </p:nvSpPr>
          <p:spPr>
            <a:xfrm>
              <a:off x="340560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64" name="Google Shape;830;p31"/>
            <p:cNvSpPr/>
            <p:nvPr/>
          </p:nvSpPr>
          <p:spPr>
            <a:xfrm>
              <a:off x="341892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1" y="1"/>
                  </a:moveTo>
                  <a:lnTo>
                    <a:pt x="1" y="3914"/>
                  </a:lnTo>
                  <a:lnTo>
                    <a:pt x="241" y="3914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65" name="Google Shape;831;p31"/>
            <p:cNvSpPr/>
            <p:nvPr/>
          </p:nvSpPr>
          <p:spPr>
            <a:xfrm>
              <a:off x="343260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66" name="Google Shape;832;p31"/>
            <p:cNvSpPr/>
            <p:nvPr/>
          </p:nvSpPr>
          <p:spPr>
            <a:xfrm>
              <a:off x="344628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67" name="Google Shape;833;p31"/>
            <p:cNvSpPr/>
            <p:nvPr/>
          </p:nvSpPr>
          <p:spPr>
            <a:xfrm>
              <a:off x="345996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0" y="1"/>
                  </a:moveTo>
                  <a:lnTo>
                    <a:pt x="0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68" name="Google Shape;834;p31"/>
            <p:cNvSpPr/>
            <p:nvPr/>
          </p:nvSpPr>
          <p:spPr>
            <a:xfrm>
              <a:off x="347364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69" name="Google Shape;835;p31"/>
            <p:cNvSpPr/>
            <p:nvPr/>
          </p:nvSpPr>
          <p:spPr>
            <a:xfrm>
              <a:off x="348696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70" name="Google Shape;836;p31"/>
            <p:cNvSpPr/>
            <p:nvPr/>
          </p:nvSpPr>
          <p:spPr>
            <a:xfrm>
              <a:off x="350064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71" name="Google Shape;837;p31"/>
            <p:cNvSpPr/>
            <p:nvPr/>
          </p:nvSpPr>
          <p:spPr>
            <a:xfrm>
              <a:off x="351432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1" y="1"/>
                  </a:moveTo>
                  <a:lnTo>
                    <a:pt x="1" y="3914"/>
                  </a:lnTo>
                  <a:lnTo>
                    <a:pt x="241" y="3914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72" name="Google Shape;838;p31"/>
            <p:cNvSpPr/>
            <p:nvPr/>
          </p:nvSpPr>
          <p:spPr>
            <a:xfrm>
              <a:off x="352764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73" name="Google Shape;839;p31"/>
            <p:cNvSpPr/>
            <p:nvPr/>
          </p:nvSpPr>
          <p:spPr>
            <a:xfrm>
              <a:off x="354132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74" name="Google Shape;840;p31"/>
            <p:cNvSpPr/>
            <p:nvPr/>
          </p:nvSpPr>
          <p:spPr>
            <a:xfrm>
              <a:off x="355500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2" h="3915">
                  <a:moveTo>
                    <a:pt x="1" y="1"/>
                  </a:moveTo>
                  <a:lnTo>
                    <a:pt x="1" y="3914"/>
                  </a:lnTo>
                  <a:lnTo>
                    <a:pt x="241" y="3914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75" name="Google Shape;841;p31"/>
            <p:cNvSpPr/>
            <p:nvPr/>
          </p:nvSpPr>
          <p:spPr>
            <a:xfrm>
              <a:off x="356868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76" name="Google Shape;842;p31"/>
            <p:cNvSpPr/>
            <p:nvPr/>
          </p:nvSpPr>
          <p:spPr>
            <a:xfrm>
              <a:off x="358200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77" name="Google Shape;843;p31"/>
            <p:cNvSpPr/>
            <p:nvPr/>
          </p:nvSpPr>
          <p:spPr>
            <a:xfrm>
              <a:off x="359568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78" name="Google Shape;844;p31"/>
            <p:cNvSpPr/>
            <p:nvPr/>
          </p:nvSpPr>
          <p:spPr>
            <a:xfrm>
              <a:off x="360936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0" y="1"/>
                  </a:moveTo>
                  <a:lnTo>
                    <a:pt x="0" y="3914"/>
                  </a:lnTo>
                  <a:lnTo>
                    <a:pt x="241" y="3914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79" name="Google Shape;845;p31"/>
            <p:cNvSpPr/>
            <p:nvPr/>
          </p:nvSpPr>
          <p:spPr>
            <a:xfrm>
              <a:off x="362304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80" name="Google Shape;846;p31"/>
            <p:cNvSpPr/>
            <p:nvPr/>
          </p:nvSpPr>
          <p:spPr>
            <a:xfrm>
              <a:off x="363636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81" name="Google Shape;847;p31"/>
            <p:cNvSpPr/>
            <p:nvPr/>
          </p:nvSpPr>
          <p:spPr>
            <a:xfrm>
              <a:off x="365004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1" y="1"/>
                  </a:moveTo>
                  <a:lnTo>
                    <a:pt x="1" y="3914"/>
                  </a:lnTo>
                  <a:lnTo>
                    <a:pt x="241" y="3914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82" name="Google Shape;848;p31"/>
            <p:cNvSpPr/>
            <p:nvPr/>
          </p:nvSpPr>
          <p:spPr>
            <a:xfrm>
              <a:off x="366372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83" name="Google Shape;849;p31"/>
            <p:cNvSpPr/>
            <p:nvPr/>
          </p:nvSpPr>
          <p:spPr>
            <a:xfrm>
              <a:off x="367704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84" name="Google Shape;850;p31"/>
            <p:cNvSpPr/>
            <p:nvPr/>
          </p:nvSpPr>
          <p:spPr>
            <a:xfrm>
              <a:off x="369072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85" name="Google Shape;851;p31"/>
            <p:cNvSpPr/>
            <p:nvPr/>
          </p:nvSpPr>
          <p:spPr>
            <a:xfrm>
              <a:off x="370440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0" y="1"/>
                  </a:moveTo>
                  <a:lnTo>
                    <a:pt x="0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86" name="Google Shape;852;p31"/>
            <p:cNvSpPr/>
            <p:nvPr/>
          </p:nvSpPr>
          <p:spPr>
            <a:xfrm>
              <a:off x="371808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87" name="Google Shape;853;p31"/>
            <p:cNvSpPr/>
            <p:nvPr/>
          </p:nvSpPr>
          <p:spPr>
            <a:xfrm>
              <a:off x="373140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88" name="Google Shape;854;p31"/>
            <p:cNvSpPr/>
            <p:nvPr/>
          </p:nvSpPr>
          <p:spPr>
            <a:xfrm>
              <a:off x="374508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1" y="1"/>
                  </a:moveTo>
                  <a:lnTo>
                    <a:pt x="1" y="3914"/>
                  </a:lnTo>
                  <a:lnTo>
                    <a:pt x="241" y="3914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89" name="Google Shape;855;p31"/>
            <p:cNvSpPr/>
            <p:nvPr/>
          </p:nvSpPr>
          <p:spPr>
            <a:xfrm>
              <a:off x="375876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90" name="Google Shape;856;p31"/>
            <p:cNvSpPr/>
            <p:nvPr/>
          </p:nvSpPr>
          <p:spPr>
            <a:xfrm>
              <a:off x="377208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91" name="Google Shape;857;p31"/>
            <p:cNvSpPr/>
            <p:nvPr/>
          </p:nvSpPr>
          <p:spPr>
            <a:xfrm>
              <a:off x="378576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0" y="1"/>
                  </a:moveTo>
                  <a:lnTo>
                    <a:pt x="0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92" name="Google Shape;858;p31"/>
            <p:cNvSpPr/>
            <p:nvPr/>
          </p:nvSpPr>
          <p:spPr>
            <a:xfrm>
              <a:off x="379944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93" name="Google Shape;859;p31"/>
            <p:cNvSpPr/>
            <p:nvPr/>
          </p:nvSpPr>
          <p:spPr>
            <a:xfrm>
              <a:off x="381312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94" name="Google Shape;860;p31"/>
            <p:cNvSpPr/>
            <p:nvPr/>
          </p:nvSpPr>
          <p:spPr>
            <a:xfrm>
              <a:off x="382644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95" name="Google Shape;861;p31"/>
            <p:cNvSpPr/>
            <p:nvPr/>
          </p:nvSpPr>
          <p:spPr>
            <a:xfrm>
              <a:off x="384012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1" y="1"/>
                  </a:moveTo>
                  <a:lnTo>
                    <a:pt x="1" y="3914"/>
                  </a:lnTo>
                  <a:lnTo>
                    <a:pt x="241" y="3914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96" name="Google Shape;862;p31"/>
            <p:cNvSpPr/>
            <p:nvPr/>
          </p:nvSpPr>
          <p:spPr>
            <a:xfrm>
              <a:off x="385380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97" name="Google Shape;863;p31"/>
            <p:cNvSpPr/>
            <p:nvPr/>
          </p:nvSpPr>
          <p:spPr>
            <a:xfrm>
              <a:off x="386748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98" name="Google Shape;864;p31"/>
            <p:cNvSpPr/>
            <p:nvPr/>
          </p:nvSpPr>
          <p:spPr>
            <a:xfrm>
              <a:off x="388080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99" name="Google Shape;865;p31"/>
            <p:cNvSpPr/>
            <p:nvPr/>
          </p:nvSpPr>
          <p:spPr>
            <a:xfrm>
              <a:off x="389448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0" y="1"/>
                  </a:moveTo>
                  <a:lnTo>
                    <a:pt x="0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00" name="Google Shape;866;p31"/>
            <p:cNvSpPr/>
            <p:nvPr/>
          </p:nvSpPr>
          <p:spPr>
            <a:xfrm>
              <a:off x="390816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01" name="Google Shape;867;p31"/>
            <p:cNvSpPr/>
            <p:nvPr/>
          </p:nvSpPr>
          <p:spPr>
            <a:xfrm>
              <a:off x="392184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02" name="Google Shape;868;p31"/>
            <p:cNvSpPr/>
            <p:nvPr/>
          </p:nvSpPr>
          <p:spPr>
            <a:xfrm>
              <a:off x="393516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03" name="Google Shape;869;p31"/>
            <p:cNvSpPr/>
            <p:nvPr/>
          </p:nvSpPr>
          <p:spPr>
            <a:xfrm>
              <a:off x="394884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04" name="Google Shape;870;p31"/>
            <p:cNvSpPr/>
            <p:nvPr/>
          </p:nvSpPr>
          <p:spPr>
            <a:xfrm>
              <a:off x="396252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05" name="Google Shape;871;p31"/>
            <p:cNvSpPr/>
            <p:nvPr/>
          </p:nvSpPr>
          <p:spPr>
            <a:xfrm>
              <a:off x="397584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06" name="Google Shape;872;p31"/>
            <p:cNvSpPr/>
            <p:nvPr/>
          </p:nvSpPr>
          <p:spPr>
            <a:xfrm>
              <a:off x="398952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2" h="3915">
                  <a:moveTo>
                    <a:pt x="1" y="1"/>
                  </a:moveTo>
                  <a:lnTo>
                    <a:pt x="1" y="3914"/>
                  </a:lnTo>
                  <a:lnTo>
                    <a:pt x="241" y="3914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07" name="Google Shape;873;p31"/>
            <p:cNvSpPr/>
            <p:nvPr/>
          </p:nvSpPr>
          <p:spPr>
            <a:xfrm>
              <a:off x="400320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08" name="Google Shape;874;p31"/>
            <p:cNvSpPr/>
            <p:nvPr/>
          </p:nvSpPr>
          <p:spPr>
            <a:xfrm>
              <a:off x="401688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09" name="Google Shape;875;p31"/>
            <p:cNvSpPr/>
            <p:nvPr/>
          </p:nvSpPr>
          <p:spPr>
            <a:xfrm>
              <a:off x="403020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10" name="Google Shape;876;p31"/>
            <p:cNvSpPr/>
            <p:nvPr/>
          </p:nvSpPr>
          <p:spPr>
            <a:xfrm>
              <a:off x="404388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11" name="Google Shape;877;p31"/>
            <p:cNvSpPr/>
            <p:nvPr/>
          </p:nvSpPr>
          <p:spPr>
            <a:xfrm>
              <a:off x="405756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12" name="Google Shape;878;p31"/>
            <p:cNvSpPr/>
            <p:nvPr/>
          </p:nvSpPr>
          <p:spPr>
            <a:xfrm>
              <a:off x="407088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13" name="Google Shape;879;p31"/>
            <p:cNvSpPr/>
            <p:nvPr/>
          </p:nvSpPr>
          <p:spPr>
            <a:xfrm>
              <a:off x="408456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2" h="3915">
                  <a:moveTo>
                    <a:pt x="1" y="1"/>
                  </a:moveTo>
                  <a:lnTo>
                    <a:pt x="1" y="3914"/>
                  </a:lnTo>
                  <a:lnTo>
                    <a:pt x="241" y="3914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14" name="Google Shape;880;p31"/>
            <p:cNvSpPr/>
            <p:nvPr/>
          </p:nvSpPr>
          <p:spPr>
            <a:xfrm>
              <a:off x="409824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15" name="Google Shape;881;p31"/>
            <p:cNvSpPr/>
            <p:nvPr/>
          </p:nvSpPr>
          <p:spPr>
            <a:xfrm>
              <a:off x="411192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16" name="Google Shape;882;p31"/>
            <p:cNvSpPr/>
            <p:nvPr/>
          </p:nvSpPr>
          <p:spPr>
            <a:xfrm>
              <a:off x="412524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17" name="Google Shape;883;p31"/>
            <p:cNvSpPr/>
            <p:nvPr/>
          </p:nvSpPr>
          <p:spPr>
            <a:xfrm>
              <a:off x="413892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0" y="1"/>
                  </a:moveTo>
                  <a:lnTo>
                    <a:pt x="0" y="3914"/>
                  </a:lnTo>
                  <a:lnTo>
                    <a:pt x="241" y="3914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18" name="Google Shape;884;p31"/>
            <p:cNvSpPr/>
            <p:nvPr/>
          </p:nvSpPr>
          <p:spPr>
            <a:xfrm>
              <a:off x="415260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19" name="Google Shape;885;p31"/>
            <p:cNvSpPr/>
            <p:nvPr/>
          </p:nvSpPr>
          <p:spPr>
            <a:xfrm>
              <a:off x="416628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20" name="Google Shape;886;p31"/>
            <p:cNvSpPr/>
            <p:nvPr/>
          </p:nvSpPr>
          <p:spPr>
            <a:xfrm>
              <a:off x="417960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1" y="1"/>
                  </a:moveTo>
                  <a:lnTo>
                    <a:pt x="1" y="3914"/>
                  </a:lnTo>
                  <a:lnTo>
                    <a:pt x="241" y="3914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21" name="Google Shape;887;p31"/>
            <p:cNvSpPr/>
            <p:nvPr/>
          </p:nvSpPr>
          <p:spPr>
            <a:xfrm>
              <a:off x="419328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22" name="Google Shape;888;p31"/>
            <p:cNvSpPr/>
            <p:nvPr/>
          </p:nvSpPr>
          <p:spPr>
            <a:xfrm>
              <a:off x="420696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23" name="Google Shape;889;p31"/>
            <p:cNvSpPr/>
            <p:nvPr/>
          </p:nvSpPr>
          <p:spPr>
            <a:xfrm>
              <a:off x="422064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24" name="Google Shape;890;p31"/>
            <p:cNvSpPr/>
            <p:nvPr/>
          </p:nvSpPr>
          <p:spPr>
            <a:xfrm>
              <a:off x="423396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0" y="1"/>
                  </a:moveTo>
                  <a:lnTo>
                    <a:pt x="0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25" name="Google Shape;891;p31"/>
            <p:cNvSpPr/>
            <p:nvPr/>
          </p:nvSpPr>
          <p:spPr>
            <a:xfrm>
              <a:off x="424764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26" name="Google Shape;892;p31"/>
            <p:cNvSpPr/>
            <p:nvPr/>
          </p:nvSpPr>
          <p:spPr>
            <a:xfrm>
              <a:off x="426132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27" name="Google Shape;893;p31"/>
            <p:cNvSpPr/>
            <p:nvPr/>
          </p:nvSpPr>
          <p:spPr>
            <a:xfrm>
              <a:off x="427464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1" y="1"/>
                  </a:moveTo>
                  <a:lnTo>
                    <a:pt x="1" y="3914"/>
                  </a:lnTo>
                  <a:lnTo>
                    <a:pt x="241" y="3914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28" name="Google Shape;894;p31"/>
            <p:cNvSpPr/>
            <p:nvPr/>
          </p:nvSpPr>
          <p:spPr>
            <a:xfrm>
              <a:off x="428832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29" name="Google Shape;895;p31"/>
            <p:cNvSpPr/>
            <p:nvPr/>
          </p:nvSpPr>
          <p:spPr>
            <a:xfrm>
              <a:off x="430200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30" name="Google Shape;896;p31"/>
            <p:cNvSpPr/>
            <p:nvPr/>
          </p:nvSpPr>
          <p:spPr>
            <a:xfrm>
              <a:off x="431568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31" name="Google Shape;897;p31"/>
            <p:cNvSpPr/>
            <p:nvPr/>
          </p:nvSpPr>
          <p:spPr>
            <a:xfrm>
              <a:off x="432900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0" y="1"/>
                  </a:moveTo>
                  <a:lnTo>
                    <a:pt x="0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32" name="Google Shape;898;p31"/>
            <p:cNvSpPr/>
            <p:nvPr/>
          </p:nvSpPr>
          <p:spPr>
            <a:xfrm>
              <a:off x="434268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33" name="Google Shape;899;p31"/>
            <p:cNvSpPr/>
            <p:nvPr/>
          </p:nvSpPr>
          <p:spPr>
            <a:xfrm>
              <a:off x="435636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34" name="Google Shape;900;p31"/>
            <p:cNvSpPr/>
            <p:nvPr/>
          </p:nvSpPr>
          <p:spPr>
            <a:xfrm>
              <a:off x="437004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0" y="1"/>
                  </a:moveTo>
                  <a:lnTo>
                    <a:pt x="0" y="3914"/>
                  </a:lnTo>
                  <a:lnTo>
                    <a:pt x="241" y="3914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35" name="Google Shape;901;p31"/>
            <p:cNvSpPr/>
            <p:nvPr/>
          </p:nvSpPr>
          <p:spPr>
            <a:xfrm>
              <a:off x="438336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36" name="Google Shape;902;p31"/>
            <p:cNvSpPr/>
            <p:nvPr/>
          </p:nvSpPr>
          <p:spPr>
            <a:xfrm>
              <a:off x="439704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37" name="Google Shape;903;p31"/>
            <p:cNvSpPr/>
            <p:nvPr/>
          </p:nvSpPr>
          <p:spPr>
            <a:xfrm>
              <a:off x="441072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38" name="Google Shape;904;p31"/>
            <p:cNvSpPr/>
            <p:nvPr/>
          </p:nvSpPr>
          <p:spPr>
            <a:xfrm>
              <a:off x="442404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2" h="3915">
                  <a:moveTo>
                    <a:pt x="1" y="1"/>
                  </a:moveTo>
                  <a:lnTo>
                    <a:pt x="1" y="3914"/>
                  </a:lnTo>
                  <a:lnTo>
                    <a:pt x="241" y="3914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39" name="Google Shape;905;p31"/>
            <p:cNvSpPr/>
            <p:nvPr/>
          </p:nvSpPr>
          <p:spPr>
            <a:xfrm>
              <a:off x="443772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40" name="Google Shape;906;p31"/>
            <p:cNvSpPr/>
            <p:nvPr/>
          </p:nvSpPr>
          <p:spPr>
            <a:xfrm>
              <a:off x="445140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41" name="Google Shape;907;p31"/>
            <p:cNvSpPr/>
            <p:nvPr/>
          </p:nvSpPr>
          <p:spPr>
            <a:xfrm>
              <a:off x="446508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0" y="1"/>
                  </a:moveTo>
                  <a:lnTo>
                    <a:pt x="0" y="3914"/>
                  </a:lnTo>
                  <a:lnTo>
                    <a:pt x="241" y="3914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42" name="Google Shape;908;p31"/>
            <p:cNvSpPr/>
            <p:nvPr/>
          </p:nvSpPr>
          <p:spPr>
            <a:xfrm>
              <a:off x="447840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43" name="Google Shape;909;p31"/>
            <p:cNvSpPr/>
            <p:nvPr/>
          </p:nvSpPr>
          <p:spPr>
            <a:xfrm>
              <a:off x="449208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44" name="Google Shape;910;p31"/>
            <p:cNvSpPr/>
            <p:nvPr/>
          </p:nvSpPr>
          <p:spPr>
            <a:xfrm>
              <a:off x="450576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45" name="Google Shape;911;p31"/>
            <p:cNvSpPr/>
            <p:nvPr/>
          </p:nvSpPr>
          <p:spPr>
            <a:xfrm>
              <a:off x="451908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2" h="3915">
                  <a:moveTo>
                    <a:pt x="1" y="1"/>
                  </a:moveTo>
                  <a:lnTo>
                    <a:pt x="1" y="3914"/>
                  </a:lnTo>
                  <a:lnTo>
                    <a:pt x="241" y="3914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46" name="Google Shape;912;p31"/>
            <p:cNvSpPr/>
            <p:nvPr/>
          </p:nvSpPr>
          <p:spPr>
            <a:xfrm>
              <a:off x="453276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47" name="Google Shape;913;p31"/>
            <p:cNvSpPr/>
            <p:nvPr/>
          </p:nvSpPr>
          <p:spPr>
            <a:xfrm>
              <a:off x="454644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48" name="Google Shape;914;p31"/>
            <p:cNvSpPr/>
            <p:nvPr/>
          </p:nvSpPr>
          <p:spPr>
            <a:xfrm>
              <a:off x="456012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0" y="1"/>
                  </a:moveTo>
                  <a:lnTo>
                    <a:pt x="0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49" name="Google Shape;915;p31"/>
            <p:cNvSpPr/>
            <p:nvPr/>
          </p:nvSpPr>
          <p:spPr>
            <a:xfrm>
              <a:off x="457380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50" name="Google Shape;916;p31"/>
            <p:cNvSpPr/>
            <p:nvPr/>
          </p:nvSpPr>
          <p:spPr>
            <a:xfrm>
              <a:off x="458712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51" name="Google Shape;917;p31"/>
            <p:cNvSpPr/>
            <p:nvPr/>
          </p:nvSpPr>
          <p:spPr>
            <a:xfrm>
              <a:off x="460080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52" name="Google Shape;918;p31"/>
            <p:cNvSpPr/>
            <p:nvPr/>
          </p:nvSpPr>
          <p:spPr>
            <a:xfrm>
              <a:off x="461448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1" y="1"/>
                  </a:moveTo>
                  <a:lnTo>
                    <a:pt x="1" y="3914"/>
                  </a:lnTo>
                  <a:lnTo>
                    <a:pt x="241" y="3914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53" name="Google Shape;919;p31"/>
            <p:cNvSpPr/>
            <p:nvPr/>
          </p:nvSpPr>
          <p:spPr>
            <a:xfrm>
              <a:off x="462780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54" name="Google Shape;920;p31"/>
            <p:cNvSpPr/>
            <p:nvPr/>
          </p:nvSpPr>
          <p:spPr>
            <a:xfrm>
              <a:off x="464148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55" name="Google Shape;921;p31"/>
            <p:cNvSpPr/>
            <p:nvPr/>
          </p:nvSpPr>
          <p:spPr>
            <a:xfrm>
              <a:off x="465516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0" y="1"/>
                  </a:moveTo>
                  <a:lnTo>
                    <a:pt x="0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56" name="Google Shape;922;p31"/>
            <p:cNvSpPr/>
            <p:nvPr/>
          </p:nvSpPr>
          <p:spPr>
            <a:xfrm>
              <a:off x="466884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57" name="Google Shape;923;p31"/>
            <p:cNvSpPr/>
            <p:nvPr/>
          </p:nvSpPr>
          <p:spPr>
            <a:xfrm>
              <a:off x="468216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58" name="Google Shape;924;p31"/>
            <p:cNvSpPr/>
            <p:nvPr/>
          </p:nvSpPr>
          <p:spPr>
            <a:xfrm>
              <a:off x="469584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59" name="Google Shape;925;p31"/>
            <p:cNvSpPr/>
            <p:nvPr/>
          </p:nvSpPr>
          <p:spPr>
            <a:xfrm>
              <a:off x="470952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1" y="1"/>
                  </a:moveTo>
                  <a:lnTo>
                    <a:pt x="1" y="3914"/>
                  </a:lnTo>
                  <a:lnTo>
                    <a:pt x="241" y="3914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60" name="Google Shape;926;p31"/>
            <p:cNvSpPr/>
            <p:nvPr/>
          </p:nvSpPr>
          <p:spPr>
            <a:xfrm>
              <a:off x="472320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61" name="Google Shape;927;p31"/>
            <p:cNvSpPr/>
            <p:nvPr/>
          </p:nvSpPr>
          <p:spPr>
            <a:xfrm>
              <a:off x="473652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62" name="Google Shape;928;p31"/>
            <p:cNvSpPr/>
            <p:nvPr/>
          </p:nvSpPr>
          <p:spPr>
            <a:xfrm>
              <a:off x="475020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0" y="1"/>
                  </a:moveTo>
                  <a:lnTo>
                    <a:pt x="0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63" name="Google Shape;929;p31"/>
            <p:cNvSpPr/>
            <p:nvPr/>
          </p:nvSpPr>
          <p:spPr>
            <a:xfrm>
              <a:off x="476388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64" name="Google Shape;930;p31"/>
            <p:cNvSpPr/>
            <p:nvPr/>
          </p:nvSpPr>
          <p:spPr>
            <a:xfrm>
              <a:off x="477720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65" name="Google Shape;931;p31"/>
            <p:cNvSpPr/>
            <p:nvPr/>
          </p:nvSpPr>
          <p:spPr>
            <a:xfrm>
              <a:off x="479088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66" name="Google Shape;932;p31"/>
            <p:cNvSpPr/>
            <p:nvPr/>
          </p:nvSpPr>
          <p:spPr>
            <a:xfrm>
              <a:off x="480456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0" y="1"/>
                  </a:moveTo>
                  <a:lnTo>
                    <a:pt x="0" y="3914"/>
                  </a:lnTo>
                  <a:lnTo>
                    <a:pt x="241" y="3914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67" name="Google Shape;933;p31"/>
            <p:cNvSpPr/>
            <p:nvPr/>
          </p:nvSpPr>
          <p:spPr>
            <a:xfrm>
              <a:off x="481824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68" name="Google Shape;934;p31"/>
            <p:cNvSpPr/>
            <p:nvPr/>
          </p:nvSpPr>
          <p:spPr>
            <a:xfrm>
              <a:off x="483156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69" name="Google Shape;935;p31"/>
            <p:cNvSpPr/>
            <p:nvPr/>
          </p:nvSpPr>
          <p:spPr>
            <a:xfrm>
              <a:off x="484524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70" name="Google Shape;936;p31"/>
            <p:cNvSpPr/>
            <p:nvPr/>
          </p:nvSpPr>
          <p:spPr>
            <a:xfrm>
              <a:off x="485892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71" name="Google Shape;937;p31"/>
            <p:cNvSpPr/>
            <p:nvPr/>
          </p:nvSpPr>
          <p:spPr>
            <a:xfrm>
              <a:off x="487260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72" name="Google Shape;938;p31"/>
            <p:cNvSpPr/>
            <p:nvPr/>
          </p:nvSpPr>
          <p:spPr>
            <a:xfrm>
              <a:off x="488592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73" name="Google Shape;939;p31"/>
            <p:cNvSpPr/>
            <p:nvPr/>
          </p:nvSpPr>
          <p:spPr>
            <a:xfrm>
              <a:off x="489960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0" y="1"/>
                  </a:moveTo>
                  <a:lnTo>
                    <a:pt x="0" y="3914"/>
                  </a:lnTo>
                  <a:lnTo>
                    <a:pt x="241" y="3914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74" name="Google Shape;940;p31"/>
            <p:cNvSpPr/>
            <p:nvPr/>
          </p:nvSpPr>
          <p:spPr>
            <a:xfrm>
              <a:off x="491328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75" name="Google Shape;941;p31"/>
            <p:cNvSpPr/>
            <p:nvPr/>
          </p:nvSpPr>
          <p:spPr>
            <a:xfrm>
              <a:off x="492660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76" name="Google Shape;942;p31"/>
            <p:cNvSpPr/>
            <p:nvPr/>
          </p:nvSpPr>
          <p:spPr>
            <a:xfrm>
              <a:off x="494028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77" name="Google Shape;943;p31"/>
            <p:cNvSpPr/>
            <p:nvPr/>
          </p:nvSpPr>
          <p:spPr>
            <a:xfrm>
              <a:off x="495396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78" name="Google Shape;944;p31"/>
            <p:cNvSpPr/>
            <p:nvPr/>
          </p:nvSpPr>
          <p:spPr>
            <a:xfrm>
              <a:off x="496764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79" name="Google Shape;945;p31"/>
            <p:cNvSpPr/>
            <p:nvPr/>
          </p:nvSpPr>
          <p:spPr>
            <a:xfrm>
              <a:off x="498096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80" name="Google Shape;946;p31"/>
            <p:cNvSpPr/>
            <p:nvPr/>
          </p:nvSpPr>
          <p:spPr>
            <a:xfrm>
              <a:off x="499464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0" y="1"/>
                  </a:moveTo>
                  <a:lnTo>
                    <a:pt x="0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81" name="Google Shape;947;p31"/>
            <p:cNvSpPr/>
            <p:nvPr/>
          </p:nvSpPr>
          <p:spPr>
            <a:xfrm>
              <a:off x="500832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82" name="Google Shape;948;p31"/>
            <p:cNvSpPr/>
            <p:nvPr/>
          </p:nvSpPr>
          <p:spPr>
            <a:xfrm>
              <a:off x="502200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83" name="Google Shape;949;p31"/>
            <p:cNvSpPr/>
            <p:nvPr/>
          </p:nvSpPr>
          <p:spPr>
            <a:xfrm>
              <a:off x="503532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1" y="1"/>
                  </a:moveTo>
                  <a:lnTo>
                    <a:pt x="1" y="3914"/>
                  </a:lnTo>
                  <a:lnTo>
                    <a:pt x="241" y="3914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84" name="Google Shape;950;p31"/>
            <p:cNvSpPr/>
            <p:nvPr/>
          </p:nvSpPr>
          <p:spPr>
            <a:xfrm>
              <a:off x="504900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85" name="Google Shape;951;p31"/>
            <p:cNvSpPr/>
            <p:nvPr/>
          </p:nvSpPr>
          <p:spPr>
            <a:xfrm>
              <a:off x="506268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86" name="Google Shape;952;p31"/>
            <p:cNvSpPr/>
            <p:nvPr/>
          </p:nvSpPr>
          <p:spPr>
            <a:xfrm>
              <a:off x="507636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87" name="Google Shape;953;p31"/>
            <p:cNvSpPr/>
            <p:nvPr/>
          </p:nvSpPr>
          <p:spPr>
            <a:xfrm>
              <a:off x="508968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0" y="1"/>
                  </a:moveTo>
                  <a:lnTo>
                    <a:pt x="0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88" name="Google Shape;954;p31"/>
            <p:cNvSpPr/>
            <p:nvPr/>
          </p:nvSpPr>
          <p:spPr>
            <a:xfrm>
              <a:off x="510336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89" name="Google Shape;955;p31"/>
            <p:cNvSpPr/>
            <p:nvPr/>
          </p:nvSpPr>
          <p:spPr>
            <a:xfrm>
              <a:off x="511704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90" name="Google Shape;956;p31"/>
            <p:cNvSpPr/>
            <p:nvPr/>
          </p:nvSpPr>
          <p:spPr>
            <a:xfrm>
              <a:off x="513036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1" y="1"/>
                  </a:moveTo>
                  <a:lnTo>
                    <a:pt x="1" y="3914"/>
                  </a:lnTo>
                  <a:lnTo>
                    <a:pt x="241" y="3914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91" name="Google Shape;957;p31"/>
            <p:cNvSpPr/>
            <p:nvPr/>
          </p:nvSpPr>
          <p:spPr>
            <a:xfrm>
              <a:off x="514404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92" name="Google Shape;958;p31"/>
            <p:cNvSpPr/>
            <p:nvPr/>
          </p:nvSpPr>
          <p:spPr>
            <a:xfrm>
              <a:off x="515772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93" name="Google Shape;959;p31"/>
            <p:cNvSpPr/>
            <p:nvPr/>
          </p:nvSpPr>
          <p:spPr>
            <a:xfrm>
              <a:off x="517104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94" name="Google Shape;960;p31"/>
            <p:cNvSpPr/>
            <p:nvPr/>
          </p:nvSpPr>
          <p:spPr>
            <a:xfrm>
              <a:off x="518472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0" y="1"/>
                  </a:moveTo>
                  <a:lnTo>
                    <a:pt x="0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95" name="Google Shape;961;p31"/>
            <p:cNvSpPr/>
            <p:nvPr/>
          </p:nvSpPr>
          <p:spPr>
            <a:xfrm>
              <a:off x="519840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96" name="Google Shape;962;p31"/>
            <p:cNvSpPr/>
            <p:nvPr/>
          </p:nvSpPr>
          <p:spPr>
            <a:xfrm>
              <a:off x="521208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97" name="Google Shape;963;p31"/>
            <p:cNvSpPr/>
            <p:nvPr/>
          </p:nvSpPr>
          <p:spPr>
            <a:xfrm>
              <a:off x="522540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0" y="1"/>
                  </a:moveTo>
                  <a:lnTo>
                    <a:pt x="0" y="3914"/>
                  </a:lnTo>
                  <a:lnTo>
                    <a:pt x="241" y="3914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98" name="Google Shape;964;p31"/>
            <p:cNvSpPr/>
            <p:nvPr/>
          </p:nvSpPr>
          <p:spPr>
            <a:xfrm>
              <a:off x="523908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99" name="Google Shape;965;p31"/>
            <p:cNvSpPr/>
            <p:nvPr/>
          </p:nvSpPr>
          <p:spPr>
            <a:xfrm>
              <a:off x="525276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00" name="Google Shape;966;p31"/>
            <p:cNvSpPr/>
            <p:nvPr/>
          </p:nvSpPr>
          <p:spPr>
            <a:xfrm>
              <a:off x="526644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01" name="Google Shape;967;p31"/>
            <p:cNvSpPr/>
            <p:nvPr/>
          </p:nvSpPr>
          <p:spPr>
            <a:xfrm>
              <a:off x="527976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2" h="3915">
                  <a:moveTo>
                    <a:pt x="1" y="1"/>
                  </a:moveTo>
                  <a:lnTo>
                    <a:pt x="1" y="3914"/>
                  </a:lnTo>
                  <a:lnTo>
                    <a:pt x="241" y="3914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02" name="Google Shape;968;p31"/>
            <p:cNvSpPr/>
            <p:nvPr/>
          </p:nvSpPr>
          <p:spPr>
            <a:xfrm>
              <a:off x="529344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03" name="Google Shape;969;p31"/>
            <p:cNvSpPr/>
            <p:nvPr/>
          </p:nvSpPr>
          <p:spPr>
            <a:xfrm>
              <a:off x="530712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04" name="Google Shape;970;p31"/>
            <p:cNvSpPr/>
            <p:nvPr/>
          </p:nvSpPr>
          <p:spPr>
            <a:xfrm>
              <a:off x="532080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0" y="1"/>
                  </a:moveTo>
                  <a:lnTo>
                    <a:pt x="0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05" name="Google Shape;971;p31"/>
            <p:cNvSpPr/>
            <p:nvPr/>
          </p:nvSpPr>
          <p:spPr>
            <a:xfrm>
              <a:off x="533412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06" name="Google Shape;972;p31"/>
            <p:cNvSpPr/>
            <p:nvPr/>
          </p:nvSpPr>
          <p:spPr>
            <a:xfrm>
              <a:off x="534780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07" name="Google Shape;973;p31"/>
            <p:cNvSpPr/>
            <p:nvPr/>
          </p:nvSpPr>
          <p:spPr>
            <a:xfrm>
              <a:off x="536148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08" name="Google Shape;974;p31"/>
            <p:cNvSpPr/>
            <p:nvPr/>
          </p:nvSpPr>
          <p:spPr>
            <a:xfrm>
              <a:off x="537480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1" y="1"/>
                  </a:moveTo>
                  <a:lnTo>
                    <a:pt x="1" y="3914"/>
                  </a:lnTo>
                  <a:lnTo>
                    <a:pt x="241" y="3914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09" name="Google Shape;975;p31"/>
            <p:cNvSpPr/>
            <p:nvPr/>
          </p:nvSpPr>
          <p:spPr>
            <a:xfrm>
              <a:off x="538848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10" name="Google Shape;976;p31"/>
            <p:cNvSpPr/>
            <p:nvPr/>
          </p:nvSpPr>
          <p:spPr>
            <a:xfrm>
              <a:off x="540216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11" name="Google Shape;977;p31"/>
            <p:cNvSpPr/>
            <p:nvPr/>
          </p:nvSpPr>
          <p:spPr>
            <a:xfrm>
              <a:off x="541584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0" y="1"/>
                  </a:moveTo>
                  <a:lnTo>
                    <a:pt x="0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12" name="Google Shape;978;p31"/>
            <p:cNvSpPr/>
            <p:nvPr/>
          </p:nvSpPr>
          <p:spPr>
            <a:xfrm>
              <a:off x="542952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13" name="Google Shape;979;p31"/>
            <p:cNvSpPr/>
            <p:nvPr/>
          </p:nvSpPr>
          <p:spPr>
            <a:xfrm>
              <a:off x="544284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14" name="Google Shape;980;p31"/>
            <p:cNvSpPr/>
            <p:nvPr/>
          </p:nvSpPr>
          <p:spPr>
            <a:xfrm>
              <a:off x="545652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15" name="Google Shape;981;p31"/>
            <p:cNvSpPr/>
            <p:nvPr/>
          </p:nvSpPr>
          <p:spPr>
            <a:xfrm>
              <a:off x="547020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1" y="1"/>
                  </a:moveTo>
                  <a:lnTo>
                    <a:pt x="1" y="3914"/>
                  </a:lnTo>
                  <a:lnTo>
                    <a:pt x="241" y="3914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16" name="Google Shape;982;p31"/>
            <p:cNvSpPr/>
            <p:nvPr/>
          </p:nvSpPr>
          <p:spPr>
            <a:xfrm>
              <a:off x="548352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17" name="Google Shape;983;p31"/>
            <p:cNvSpPr/>
            <p:nvPr/>
          </p:nvSpPr>
          <p:spPr>
            <a:xfrm>
              <a:off x="549720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18" name="Google Shape;984;p31"/>
            <p:cNvSpPr/>
            <p:nvPr/>
          </p:nvSpPr>
          <p:spPr>
            <a:xfrm>
              <a:off x="551088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0" y="1"/>
                  </a:moveTo>
                  <a:lnTo>
                    <a:pt x="0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19" name="Google Shape;985;p31"/>
            <p:cNvSpPr/>
            <p:nvPr/>
          </p:nvSpPr>
          <p:spPr>
            <a:xfrm>
              <a:off x="552456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20" name="Google Shape;986;p31"/>
            <p:cNvSpPr/>
            <p:nvPr/>
          </p:nvSpPr>
          <p:spPr>
            <a:xfrm>
              <a:off x="553788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21" name="Google Shape;987;p31"/>
            <p:cNvSpPr/>
            <p:nvPr/>
          </p:nvSpPr>
          <p:spPr>
            <a:xfrm>
              <a:off x="555156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22" name="Google Shape;988;p31"/>
            <p:cNvSpPr/>
            <p:nvPr/>
          </p:nvSpPr>
          <p:spPr>
            <a:xfrm>
              <a:off x="556524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1" y="1"/>
                  </a:moveTo>
                  <a:lnTo>
                    <a:pt x="1" y="3914"/>
                  </a:lnTo>
                  <a:lnTo>
                    <a:pt x="241" y="3914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23" name="Google Shape;989;p31"/>
            <p:cNvSpPr/>
            <p:nvPr/>
          </p:nvSpPr>
          <p:spPr>
            <a:xfrm>
              <a:off x="557856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24" name="Google Shape;990;p31"/>
            <p:cNvSpPr/>
            <p:nvPr/>
          </p:nvSpPr>
          <p:spPr>
            <a:xfrm>
              <a:off x="559224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25" name="Google Shape;991;p31"/>
            <p:cNvSpPr/>
            <p:nvPr/>
          </p:nvSpPr>
          <p:spPr>
            <a:xfrm>
              <a:off x="560592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2" h="3915">
                  <a:moveTo>
                    <a:pt x="1" y="1"/>
                  </a:moveTo>
                  <a:lnTo>
                    <a:pt x="1" y="3914"/>
                  </a:lnTo>
                  <a:lnTo>
                    <a:pt x="241" y="3914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26" name="Google Shape;992;p31"/>
            <p:cNvSpPr/>
            <p:nvPr/>
          </p:nvSpPr>
          <p:spPr>
            <a:xfrm>
              <a:off x="561960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27" name="Google Shape;993;p31"/>
            <p:cNvSpPr/>
            <p:nvPr/>
          </p:nvSpPr>
          <p:spPr>
            <a:xfrm>
              <a:off x="563292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28" name="Google Shape;994;p31"/>
            <p:cNvSpPr/>
            <p:nvPr/>
          </p:nvSpPr>
          <p:spPr>
            <a:xfrm>
              <a:off x="564660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29" name="Google Shape;995;p31"/>
            <p:cNvSpPr/>
            <p:nvPr/>
          </p:nvSpPr>
          <p:spPr>
            <a:xfrm>
              <a:off x="566028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0" y="1"/>
                  </a:moveTo>
                  <a:lnTo>
                    <a:pt x="0" y="3914"/>
                  </a:lnTo>
                  <a:lnTo>
                    <a:pt x="241" y="3914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30" name="Google Shape;996;p31"/>
            <p:cNvSpPr/>
            <p:nvPr/>
          </p:nvSpPr>
          <p:spPr>
            <a:xfrm>
              <a:off x="567396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31" name="Google Shape;997;p31"/>
            <p:cNvSpPr/>
            <p:nvPr/>
          </p:nvSpPr>
          <p:spPr>
            <a:xfrm>
              <a:off x="568728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32" name="Google Shape;998;p31"/>
            <p:cNvSpPr/>
            <p:nvPr/>
          </p:nvSpPr>
          <p:spPr>
            <a:xfrm>
              <a:off x="570096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33" name="Google Shape;999;p31"/>
            <p:cNvSpPr/>
            <p:nvPr/>
          </p:nvSpPr>
          <p:spPr>
            <a:xfrm>
              <a:off x="571464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34" name="Google Shape;1000;p31"/>
            <p:cNvSpPr/>
            <p:nvPr/>
          </p:nvSpPr>
          <p:spPr>
            <a:xfrm>
              <a:off x="572832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35" name="Google Shape;1001;p31"/>
            <p:cNvSpPr/>
            <p:nvPr/>
          </p:nvSpPr>
          <p:spPr>
            <a:xfrm>
              <a:off x="574164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36" name="Google Shape;1002;p31"/>
            <p:cNvSpPr/>
            <p:nvPr/>
          </p:nvSpPr>
          <p:spPr>
            <a:xfrm>
              <a:off x="575532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0" y="1"/>
                  </a:moveTo>
                  <a:lnTo>
                    <a:pt x="0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37" name="Google Shape;1003;p31"/>
            <p:cNvSpPr/>
            <p:nvPr/>
          </p:nvSpPr>
          <p:spPr>
            <a:xfrm>
              <a:off x="576900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38" name="Google Shape;1004;p31"/>
            <p:cNvSpPr/>
            <p:nvPr/>
          </p:nvSpPr>
          <p:spPr>
            <a:xfrm>
              <a:off x="578232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39" name="Google Shape;1005;p31"/>
            <p:cNvSpPr/>
            <p:nvPr/>
          </p:nvSpPr>
          <p:spPr>
            <a:xfrm>
              <a:off x="579600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40" name="Google Shape;1006;p31"/>
            <p:cNvSpPr/>
            <p:nvPr/>
          </p:nvSpPr>
          <p:spPr>
            <a:xfrm>
              <a:off x="580968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41" name="Google Shape;1007;p31"/>
            <p:cNvSpPr/>
            <p:nvPr/>
          </p:nvSpPr>
          <p:spPr>
            <a:xfrm>
              <a:off x="582336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42" name="Google Shape;1008;p31"/>
            <p:cNvSpPr/>
            <p:nvPr/>
          </p:nvSpPr>
          <p:spPr>
            <a:xfrm>
              <a:off x="583668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43" name="Google Shape;1009;p31"/>
            <p:cNvSpPr/>
            <p:nvPr/>
          </p:nvSpPr>
          <p:spPr>
            <a:xfrm>
              <a:off x="585036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0" y="1"/>
                  </a:moveTo>
                  <a:lnTo>
                    <a:pt x="0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44" name="Google Shape;1010;p31"/>
            <p:cNvSpPr/>
            <p:nvPr/>
          </p:nvSpPr>
          <p:spPr>
            <a:xfrm>
              <a:off x="586404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45" name="Google Shape;1011;p31"/>
            <p:cNvSpPr/>
            <p:nvPr/>
          </p:nvSpPr>
          <p:spPr>
            <a:xfrm>
              <a:off x="587736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46" name="Google Shape;1012;p31"/>
            <p:cNvSpPr/>
            <p:nvPr/>
          </p:nvSpPr>
          <p:spPr>
            <a:xfrm>
              <a:off x="589104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47" name="Google Shape;1013;p31"/>
            <p:cNvSpPr/>
            <p:nvPr/>
          </p:nvSpPr>
          <p:spPr>
            <a:xfrm>
              <a:off x="590472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1" y="1"/>
                  </a:moveTo>
                  <a:lnTo>
                    <a:pt x="1" y="3914"/>
                  </a:lnTo>
                  <a:lnTo>
                    <a:pt x="241" y="3914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48" name="Google Shape;1014;p31"/>
            <p:cNvSpPr/>
            <p:nvPr/>
          </p:nvSpPr>
          <p:spPr>
            <a:xfrm>
              <a:off x="591840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49" name="Google Shape;1015;p31"/>
            <p:cNvSpPr/>
            <p:nvPr/>
          </p:nvSpPr>
          <p:spPr>
            <a:xfrm>
              <a:off x="593172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50" name="Google Shape;1016;p31"/>
            <p:cNvSpPr/>
            <p:nvPr/>
          </p:nvSpPr>
          <p:spPr>
            <a:xfrm>
              <a:off x="594540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0" y="1"/>
                  </a:moveTo>
                  <a:lnTo>
                    <a:pt x="0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51" name="Google Shape;1017;p31"/>
            <p:cNvSpPr/>
            <p:nvPr/>
          </p:nvSpPr>
          <p:spPr>
            <a:xfrm>
              <a:off x="595908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52" name="Google Shape;1018;p31"/>
            <p:cNvSpPr/>
            <p:nvPr/>
          </p:nvSpPr>
          <p:spPr>
            <a:xfrm>
              <a:off x="597276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53" name="Google Shape;1019;p31"/>
            <p:cNvSpPr/>
            <p:nvPr/>
          </p:nvSpPr>
          <p:spPr>
            <a:xfrm>
              <a:off x="598608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54" name="Google Shape;1020;p31"/>
            <p:cNvSpPr/>
            <p:nvPr/>
          </p:nvSpPr>
          <p:spPr>
            <a:xfrm>
              <a:off x="599976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1" y="1"/>
                  </a:moveTo>
                  <a:lnTo>
                    <a:pt x="1" y="3914"/>
                  </a:lnTo>
                  <a:lnTo>
                    <a:pt x="241" y="3914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55" name="Google Shape;1021;p31"/>
            <p:cNvSpPr/>
            <p:nvPr/>
          </p:nvSpPr>
          <p:spPr>
            <a:xfrm>
              <a:off x="601344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56" name="Google Shape;1022;p31"/>
            <p:cNvSpPr/>
            <p:nvPr/>
          </p:nvSpPr>
          <p:spPr>
            <a:xfrm>
              <a:off x="602676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57" name="Google Shape;1023;p31"/>
            <p:cNvSpPr/>
            <p:nvPr/>
          </p:nvSpPr>
          <p:spPr>
            <a:xfrm>
              <a:off x="604044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2" h="3915">
                  <a:moveTo>
                    <a:pt x="1" y="1"/>
                  </a:moveTo>
                  <a:lnTo>
                    <a:pt x="1" y="3914"/>
                  </a:lnTo>
                  <a:lnTo>
                    <a:pt x="241" y="3914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58" name="Google Shape;1024;p31"/>
            <p:cNvSpPr/>
            <p:nvPr/>
          </p:nvSpPr>
          <p:spPr>
            <a:xfrm>
              <a:off x="605412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59" name="Google Shape;1025;p31"/>
            <p:cNvSpPr/>
            <p:nvPr/>
          </p:nvSpPr>
          <p:spPr>
            <a:xfrm>
              <a:off x="606780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60" name="Google Shape;1026;p31"/>
            <p:cNvSpPr/>
            <p:nvPr/>
          </p:nvSpPr>
          <p:spPr>
            <a:xfrm>
              <a:off x="608112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61" name="Google Shape;1027;p31"/>
            <p:cNvSpPr/>
            <p:nvPr/>
          </p:nvSpPr>
          <p:spPr>
            <a:xfrm>
              <a:off x="609480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0" y="1"/>
                  </a:moveTo>
                  <a:lnTo>
                    <a:pt x="0" y="3914"/>
                  </a:lnTo>
                  <a:lnTo>
                    <a:pt x="241" y="3914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62" name="Google Shape;1028;p31"/>
            <p:cNvSpPr/>
            <p:nvPr/>
          </p:nvSpPr>
          <p:spPr>
            <a:xfrm>
              <a:off x="610848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63" name="Google Shape;1029;p31"/>
            <p:cNvSpPr/>
            <p:nvPr/>
          </p:nvSpPr>
          <p:spPr>
            <a:xfrm>
              <a:off x="612216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64" name="Google Shape;1030;p31"/>
            <p:cNvSpPr/>
            <p:nvPr/>
          </p:nvSpPr>
          <p:spPr>
            <a:xfrm>
              <a:off x="613548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1" y="1"/>
                  </a:moveTo>
                  <a:lnTo>
                    <a:pt x="1" y="3914"/>
                  </a:lnTo>
                  <a:lnTo>
                    <a:pt x="241" y="3914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65" name="Google Shape;1031;p31"/>
            <p:cNvSpPr/>
            <p:nvPr/>
          </p:nvSpPr>
          <p:spPr>
            <a:xfrm>
              <a:off x="614916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1" y="1"/>
                  </a:moveTo>
                  <a:lnTo>
                    <a:pt x="1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66" name="Google Shape;1032;p31"/>
            <p:cNvSpPr/>
            <p:nvPr/>
          </p:nvSpPr>
          <p:spPr>
            <a:xfrm>
              <a:off x="3296880" y="2338560"/>
              <a:ext cx="2865600" cy="55080"/>
            </a:xfrm>
            <a:custGeom>
              <a:avLst/>
              <a:gdLst>
                <a:gd name="textAreaLeft" fmla="*/ 0 w 2865600"/>
                <a:gd name="textAreaRight" fmla="*/ 2865960 w 2865600"/>
                <a:gd name="textAreaTop" fmla="*/ 0 h 55080"/>
                <a:gd name="textAreaBottom" fmla="*/ 55440 h 55080"/>
              </a:gdLst>
              <a:ahLst/>
              <a:rect l="textAreaLeft" t="textAreaTop" r="textAreaRight" b="textAreaBottom"/>
              <a:pathLst>
                <a:path w="50517" h="976">
                  <a:moveTo>
                    <a:pt x="1" y="0"/>
                  </a:moveTo>
                  <a:cubicBezTo>
                    <a:pt x="1" y="366"/>
                    <a:pt x="146" y="717"/>
                    <a:pt x="404" y="975"/>
                  </a:cubicBezTo>
                  <a:lnTo>
                    <a:pt x="50112" y="975"/>
                  </a:lnTo>
                  <a:cubicBezTo>
                    <a:pt x="50371" y="717"/>
                    <a:pt x="50516" y="366"/>
                    <a:pt x="50516" y="0"/>
                  </a:cubicBezTo>
                  <a:close/>
                </a:path>
              </a:pathLst>
            </a:custGeom>
            <a:solidFill>
              <a:srgbClr val="ec5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720" bIns="27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67" name="Google Shape;1033;p31"/>
            <p:cNvSpPr/>
            <p:nvPr/>
          </p:nvSpPr>
          <p:spPr>
            <a:xfrm>
              <a:off x="3641760" y="2153520"/>
              <a:ext cx="109440" cy="18720"/>
            </a:xfrm>
            <a:custGeom>
              <a:avLst/>
              <a:gdLst>
                <a:gd name="textAreaLeft" fmla="*/ 0 w 109440"/>
                <a:gd name="textAreaRight" fmla="*/ 109800 w 109440"/>
                <a:gd name="textAreaTop" fmla="*/ 0 h 18720"/>
                <a:gd name="textAreaBottom" fmla="*/ 19080 h 18720"/>
              </a:gdLst>
              <a:ahLst/>
              <a:rect l="textAreaLeft" t="textAreaTop" r="textAreaRight" b="textAreaBottom"/>
              <a:pathLst>
                <a:path w="1934" h="334">
                  <a:moveTo>
                    <a:pt x="245" y="1"/>
                  </a:moveTo>
                  <a:lnTo>
                    <a:pt x="1" y="333"/>
                  </a:lnTo>
                  <a:lnTo>
                    <a:pt x="1711" y="333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68" name="Google Shape;1034;p31"/>
            <p:cNvSpPr/>
            <p:nvPr/>
          </p:nvSpPr>
          <p:spPr>
            <a:xfrm>
              <a:off x="3763800" y="2153520"/>
              <a:ext cx="107640" cy="18720"/>
            </a:xfrm>
            <a:custGeom>
              <a:avLst/>
              <a:gdLst>
                <a:gd name="textAreaLeft" fmla="*/ 0 w 107640"/>
                <a:gd name="textAreaRight" fmla="*/ 108000 w 107640"/>
                <a:gd name="textAreaTop" fmla="*/ 0 h 18720"/>
                <a:gd name="textAreaBottom" fmla="*/ 19080 h 18720"/>
              </a:gdLst>
              <a:ahLst/>
              <a:rect l="textAreaLeft" t="textAreaTop" r="textAreaRight" b="textAreaBottom"/>
              <a:pathLst>
                <a:path w="1906" h="334">
                  <a:moveTo>
                    <a:pt x="217" y="1"/>
                  </a:moveTo>
                  <a:lnTo>
                    <a:pt x="0" y="333"/>
                  </a:lnTo>
                  <a:lnTo>
                    <a:pt x="1710" y="333"/>
                  </a:lnTo>
                  <a:lnTo>
                    <a:pt x="1906" y="1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69" name="Google Shape;1035;p31"/>
            <p:cNvSpPr/>
            <p:nvPr/>
          </p:nvSpPr>
          <p:spPr>
            <a:xfrm>
              <a:off x="3886200" y="2153520"/>
              <a:ext cx="106200" cy="18720"/>
            </a:xfrm>
            <a:custGeom>
              <a:avLst/>
              <a:gdLst>
                <a:gd name="textAreaLeft" fmla="*/ 0 w 106200"/>
                <a:gd name="textAreaRight" fmla="*/ 106560 w 106200"/>
                <a:gd name="textAreaTop" fmla="*/ 0 h 18720"/>
                <a:gd name="textAreaBottom" fmla="*/ 19080 h 18720"/>
              </a:gdLst>
              <a:ahLst/>
              <a:rect l="textAreaLeft" t="textAreaTop" r="textAreaRight" b="textAreaBottom"/>
              <a:pathLst>
                <a:path w="1877" h="334">
                  <a:moveTo>
                    <a:pt x="188" y="1"/>
                  </a:moveTo>
                  <a:lnTo>
                    <a:pt x="0" y="333"/>
                  </a:lnTo>
                  <a:lnTo>
                    <a:pt x="1709" y="333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70" name="Google Shape;1036;p31"/>
            <p:cNvSpPr/>
            <p:nvPr/>
          </p:nvSpPr>
          <p:spPr>
            <a:xfrm>
              <a:off x="4008240" y="2153520"/>
              <a:ext cx="104760" cy="18720"/>
            </a:xfrm>
            <a:custGeom>
              <a:avLst/>
              <a:gdLst>
                <a:gd name="textAreaLeft" fmla="*/ 0 w 104760"/>
                <a:gd name="textAreaRight" fmla="*/ 105120 w 104760"/>
                <a:gd name="textAreaTop" fmla="*/ 0 h 18720"/>
                <a:gd name="textAreaBottom" fmla="*/ 19080 h 18720"/>
              </a:gdLst>
              <a:ahLst/>
              <a:rect l="textAreaLeft" t="textAreaTop" r="textAreaRight" b="textAreaBottom"/>
              <a:pathLst>
                <a:path w="1850" h="334">
                  <a:moveTo>
                    <a:pt x="162" y="1"/>
                  </a:moveTo>
                  <a:lnTo>
                    <a:pt x="0" y="333"/>
                  </a:lnTo>
                  <a:lnTo>
                    <a:pt x="1709" y="333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71" name="Google Shape;1037;p31"/>
            <p:cNvSpPr/>
            <p:nvPr/>
          </p:nvSpPr>
          <p:spPr>
            <a:xfrm>
              <a:off x="4130280" y="2153520"/>
              <a:ext cx="102960" cy="18720"/>
            </a:xfrm>
            <a:custGeom>
              <a:avLst/>
              <a:gdLst>
                <a:gd name="textAreaLeft" fmla="*/ 0 w 102960"/>
                <a:gd name="textAreaRight" fmla="*/ 103320 w 102960"/>
                <a:gd name="textAreaTop" fmla="*/ 0 h 18720"/>
                <a:gd name="textAreaBottom" fmla="*/ 19080 h 18720"/>
              </a:gdLst>
              <a:ahLst/>
              <a:rect l="textAreaLeft" t="textAreaTop" r="textAreaRight" b="textAreaBottom"/>
              <a:pathLst>
                <a:path w="1822" h="334">
                  <a:moveTo>
                    <a:pt x="135" y="1"/>
                  </a:moveTo>
                  <a:lnTo>
                    <a:pt x="0" y="333"/>
                  </a:lnTo>
                  <a:lnTo>
                    <a:pt x="1710" y="33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72" name="Google Shape;1038;p31"/>
            <p:cNvSpPr/>
            <p:nvPr/>
          </p:nvSpPr>
          <p:spPr>
            <a:xfrm>
              <a:off x="4252320" y="2153520"/>
              <a:ext cx="101520" cy="1872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8720"/>
                <a:gd name="textAreaBottom" fmla="*/ 19080 h 18720"/>
              </a:gdLst>
              <a:ahLst/>
              <a:rect l="textAreaLeft" t="textAreaTop" r="textAreaRight" b="textAreaBottom"/>
              <a:pathLst>
                <a:path w="1796" h="334">
                  <a:moveTo>
                    <a:pt x="107" y="1"/>
                  </a:moveTo>
                  <a:lnTo>
                    <a:pt x="0" y="333"/>
                  </a:lnTo>
                  <a:lnTo>
                    <a:pt x="1710" y="333"/>
                  </a:lnTo>
                  <a:lnTo>
                    <a:pt x="1795" y="1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73" name="Google Shape;1039;p31"/>
            <p:cNvSpPr/>
            <p:nvPr/>
          </p:nvSpPr>
          <p:spPr>
            <a:xfrm>
              <a:off x="4374360" y="2153520"/>
              <a:ext cx="100080" cy="18720"/>
            </a:xfrm>
            <a:custGeom>
              <a:avLst/>
              <a:gdLst>
                <a:gd name="textAreaLeft" fmla="*/ 0 w 100080"/>
                <a:gd name="textAreaRight" fmla="*/ 100440 w 100080"/>
                <a:gd name="textAreaTop" fmla="*/ 0 h 18720"/>
                <a:gd name="textAreaBottom" fmla="*/ 19080 h 18720"/>
              </a:gdLst>
              <a:ahLst/>
              <a:rect l="textAreaLeft" t="textAreaTop" r="textAreaRight" b="textAreaBottom"/>
              <a:pathLst>
                <a:path w="1768" h="334">
                  <a:moveTo>
                    <a:pt x="80" y="1"/>
                  </a:moveTo>
                  <a:lnTo>
                    <a:pt x="0" y="333"/>
                  </a:lnTo>
                  <a:lnTo>
                    <a:pt x="1710" y="333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74" name="Google Shape;1040;p31"/>
            <p:cNvSpPr/>
            <p:nvPr/>
          </p:nvSpPr>
          <p:spPr>
            <a:xfrm>
              <a:off x="4496400" y="2153520"/>
              <a:ext cx="98280" cy="18720"/>
            </a:xfrm>
            <a:custGeom>
              <a:avLst/>
              <a:gdLst>
                <a:gd name="textAreaLeft" fmla="*/ 0 w 98280"/>
                <a:gd name="textAreaRight" fmla="*/ 98640 w 98280"/>
                <a:gd name="textAreaTop" fmla="*/ 0 h 18720"/>
                <a:gd name="textAreaBottom" fmla="*/ 19080 h 18720"/>
              </a:gdLst>
              <a:ahLst/>
              <a:rect l="textAreaLeft" t="textAreaTop" r="textAreaRight" b="textAreaBottom"/>
              <a:pathLst>
                <a:path w="1741" h="334">
                  <a:moveTo>
                    <a:pt x="52" y="1"/>
                  </a:moveTo>
                  <a:lnTo>
                    <a:pt x="0" y="333"/>
                  </a:lnTo>
                  <a:lnTo>
                    <a:pt x="1710" y="333"/>
                  </a:lnTo>
                  <a:lnTo>
                    <a:pt x="1740" y="1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75" name="Google Shape;1041;p31"/>
            <p:cNvSpPr/>
            <p:nvPr/>
          </p:nvSpPr>
          <p:spPr>
            <a:xfrm>
              <a:off x="4618800" y="2153520"/>
              <a:ext cx="96840" cy="18720"/>
            </a:xfrm>
            <a:custGeom>
              <a:avLst/>
              <a:gdLst>
                <a:gd name="textAreaLeft" fmla="*/ 0 w 96840"/>
                <a:gd name="textAreaRight" fmla="*/ 97200 w 96840"/>
                <a:gd name="textAreaTop" fmla="*/ 0 h 18720"/>
                <a:gd name="textAreaBottom" fmla="*/ 19080 h 18720"/>
              </a:gdLst>
              <a:ahLst/>
              <a:rect l="textAreaLeft" t="textAreaTop" r="textAreaRight" b="textAreaBottom"/>
              <a:pathLst>
                <a:path w="1712" h="334">
                  <a:moveTo>
                    <a:pt x="25" y="1"/>
                  </a:moveTo>
                  <a:lnTo>
                    <a:pt x="0" y="333"/>
                  </a:lnTo>
                  <a:lnTo>
                    <a:pt x="1711" y="333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76" name="Google Shape;1042;p31"/>
            <p:cNvSpPr/>
            <p:nvPr/>
          </p:nvSpPr>
          <p:spPr>
            <a:xfrm>
              <a:off x="4740840" y="2153520"/>
              <a:ext cx="96840" cy="18720"/>
            </a:xfrm>
            <a:custGeom>
              <a:avLst/>
              <a:gdLst>
                <a:gd name="textAreaLeft" fmla="*/ 0 w 96840"/>
                <a:gd name="textAreaRight" fmla="*/ 97200 w 96840"/>
                <a:gd name="textAreaTop" fmla="*/ 0 h 18720"/>
                <a:gd name="textAreaBottom" fmla="*/ 19080 h 18720"/>
              </a:gdLst>
              <a:ahLst/>
              <a:rect l="textAreaLeft" t="textAreaTop" r="textAreaRight" b="textAreaBottom"/>
              <a:pathLst>
                <a:path w="1712" h="334">
                  <a:moveTo>
                    <a:pt x="0" y="1"/>
                  </a:moveTo>
                  <a:lnTo>
                    <a:pt x="0" y="333"/>
                  </a:lnTo>
                  <a:lnTo>
                    <a:pt x="1711" y="333"/>
                  </a:lnTo>
                  <a:lnTo>
                    <a:pt x="1687" y="1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77" name="Google Shape;1043;p31"/>
            <p:cNvSpPr/>
            <p:nvPr/>
          </p:nvSpPr>
          <p:spPr>
            <a:xfrm>
              <a:off x="4861080" y="2153520"/>
              <a:ext cx="98280" cy="18720"/>
            </a:xfrm>
            <a:custGeom>
              <a:avLst/>
              <a:gdLst>
                <a:gd name="textAreaLeft" fmla="*/ 0 w 98280"/>
                <a:gd name="textAreaRight" fmla="*/ 98640 w 98280"/>
                <a:gd name="textAreaTop" fmla="*/ 0 h 18720"/>
                <a:gd name="textAreaBottom" fmla="*/ 19080 h 18720"/>
              </a:gdLst>
              <a:ahLst/>
              <a:rect l="textAreaLeft" t="textAreaTop" r="textAreaRight" b="textAreaBottom"/>
              <a:pathLst>
                <a:path w="1741" h="334">
                  <a:moveTo>
                    <a:pt x="0" y="1"/>
                  </a:moveTo>
                  <a:lnTo>
                    <a:pt x="30" y="333"/>
                  </a:lnTo>
                  <a:lnTo>
                    <a:pt x="1740" y="333"/>
                  </a:lnTo>
                  <a:lnTo>
                    <a:pt x="1689" y="1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78" name="Google Shape;1044;p31"/>
            <p:cNvSpPr/>
            <p:nvPr/>
          </p:nvSpPr>
          <p:spPr>
            <a:xfrm>
              <a:off x="4981680" y="2153520"/>
              <a:ext cx="100080" cy="18720"/>
            </a:xfrm>
            <a:custGeom>
              <a:avLst/>
              <a:gdLst>
                <a:gd name="textAreaLeft" fmla="*/ 0 w 100080"/>
                <a:gd name="textAreaRight" fmla="*/ 100440 w 100080"/>
                <a:gd name="textAreaTop" fmla="*/ 0 h 18720"/>
                <a:gd name="textAreaBottom" fmla="*/ 19080 h 18720"/>
              </a:gdLst>
              <a:ahLst/>
              <a:rect l="textAreaLeft" t="textAreaTop" r="textAreaRight" b="textAreaBottom"/>
              <a:pathLst>
                <a:path w="1768" h="334">
                  <a:moveTo>
                    <a:pt x="0" y="1"/>
                  </a:moveTo>
                  <a:lnTo>
                    <a:pt x="57" y="333"/>
                  </a:lnTo>
                  <a:lnTo>
                    <a:pt x="1767" y="333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79" name="Google Shape;1045;p31"/>
            <p:cNvSpPr/>
            <p:nvPr/>
          </p:nvSpPr>
          <p:spPr>
            <a:xfrm>
              <a:off x="5102280" y="2153520"/>
              <a:ext cx="101520" cy="1872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8720"/>
                <a:gd name="textAreaBottom" fmla="*/ 19080 h 18720"/>
              </a:gdLst>
              <a:ahLst/>
              <a:rect l="textAreaLeft" t="textAreaTop" r="textAreaRight" b="textAreaBottom"/>
              <a:pathLst>
                <a:path w="1796" h="334">
                  <a:moveTo>
                    <a:pt x="1" y="1"/>
                  </a:moveTo>
                  <a:lnTo>
                    <a:pt x="85" y="333"/>
                  </a:lnTo>
                  <a:lnTo>
                    <a:pt x="1795" y="333"/>
                  </a:lnTo>
                  <a:lnTo>
                    <a:pt x="1689" y="1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80" name="Google Shape;1046;p31"/>
            <p:cNvSpPr/>
            <p:nvPr/>
          </p:nvSpPr>
          <p:spPr>
            <a:xfrm>
              <a:off x="5222880" y="2153520"/>
              <a:ext cx="102960" cy="18720"/>
            </a:xfrm>
            <a:custGeom>
              <a:avLst/>
              <a:gdLst>
                <a:gd name="textAreaLeft" fmla="*/ 0 w 102960"/>
                <a:gd name="textAreaRight" fmla="*/ 103320 w 102960"/>
                <a:gd name="textAreaTop" fmla="*/ 0 h 18720"/>
                <a:gd name="textAreaBottom" fmla="*/ 19080 h 18720"/>
              </a:gdLst>
              <a:ahLst/>
              <a:rect l="textAreaLeft" t="textAreaTop" r="textAreaRight" b="textAreaBottom"/>
              <a:pathLst>
                <a:path w="1823" h="334">
                  <a:moveTo>
                    <a:pt x="1" y="1"/>
                  </a:moveTo>
                  <a:lnTo>
                    <a:pt x="112" y="333"/>
                  </a:lnTo>
                  <a:lnTo>
                    <a:pt x="1823" y="333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81" name="Google Shape;1047;p31"/>
            <p:cNvSpPr/>
            <p:nvPr/>
          </p:nvSpPr>
          <p:spPr>
            <a:xfrm>
              <a:off x="5343120" y="2153520"/>
              <a:ext cx="104760" cy="18720"/>
            </a:xfrm>
            <a:custGeom>
              <a:avLst/>
              <a:gdLst>
                <a:gd name="textAreaLeft" fmla="*/ 0 w 104760"/>
                <a:gd name="textAreaRight" fmla="*/ 105120 w 104760"/>
                <a:gd name="textAreaTop" fmla="*/ 0 h 18720"/>
                <a:gd name="textAreaBottom" fmla="*/ 19080 h 18720"/>
              </a:gdLst>
              <a:ahLst/>
              <a:rect l="textAreaLeft" t="textAreaTop" r="textAreaRight" b="textAreaBottom"/>
              <a:pathLst>
                <a:path w="1851" h="334">
                  <a:moveTo>
                    <a:pt x="1" y="1"/>
                  </a:moveTo>
                  <a:lnTo>
                    <a:pt x="141" y="333"/>
                  </a:lnTo>
                  <a:lnTo>
                    <a:pt x="1851" y="333"/>
                  </a:lnTo>
                  <a:lnTo>
                    <a:pt x="1689" y="1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82" name="Google Shape;1048;p31"/>
            <p:cNvSpPr/>
            <p:nvPr/>
          </p:nvSpPr>
          <p:spPr>
            <a:xfrm>
              <a:off x="5463720" y="2153520"/>
              <a:ext cx="106200" cy="18720"/>
            </a:xfrm>
            <a:custGeom>
              <a:avLst/>
              <a:gdLst>
                <a:gd name="textAreaLeft" fmla="*/ 0 w 106200"/>
                <a:gd name="textAreaRight" fmla="*/ 106560 w 106200"/>
                <a:gd name="textAreaTop" fmla="*/ 0 h 18720"/>
                <a:gd name="textAreaBottom" fmla="*/ 19080 h 18720"/>
              </a:gdLst>
              <a:ahLst/>
              <a:rect l="textAreaLeft" t="textAreaTop" r="textAreaRight" b="textAreaBottom"/>
              <a:pathLst>
                <a:path w="1878" h="334">
                  <a:moveTo>
                    <a:pt x="1" y="1"/>
                  </a:moveTo>
                  <a:lnTo>
                    <a:pt x="169" y="333"/>
                  </a:lnTo>
                  <a:lnTo>
                    <a:pt x="1878" y="333"/>
                  </a:lnTo>
                  <a:lnTo>
                    <a:pt x="1689" y="1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83" name="Google Shape;1049;p31"/>
            <p:cNvSpPr/>
            <p:nvPr/>
          </p:nvSpPr>
          <p:spPr>
            <a:xfrm>
              <a:off x="5584320" y="2153520"/>
              <a:ext cx="107640" cy="18720"/>
            </a:xfrm>
            <a:custGeom>
              <a:avLst/>
              <a:gdLst>
                <a:gd name="textAreaLeft" fmla="*/ 0 w 107640"/>
                <a:gd name="textAreaRight" fmla="*/ 108000 w 107640"/>
                <a:gd name="textAreaTop" fmla="*/ 0 h 18720"/>
                <a:gd name="textAreaBottom" fmla="*/ 19080 h 18720"/>
              </a:gdLst>
              <a:ahLst/>
              <a:rect l="textAreaLeft" t="textAreaTop" r="textAreaRight" b="textAreaBottom"/>
              <a:pathLst>
                <a:path w="1905" h="334">
                  <a:moveTo>
                    <a:pt x="0" y="1"/>
                  </a:moveTo>
                  <a:lnTo>
                    <a:pt x="196" y="333"/>
                  </a:lnTo>
                  <a:lnTo>
                    <a:pt x="1905" y="333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84" name="Google Shape;1050;p31"/>
            <p:cNvSpPr/>
            <p:nvPr/>
          </p:nvSpPr>
          <p:spPr>
            <a:xfrm>
              <a:off x="5704920" y="2153520"/>
              <a:ext cx="109440" cy="18720"/>
            </a:xfrm>
            <a:custGeom>
              <a:avLst/>
              <a:gdLst>
                <a:gd name="textAreaLeft" fmla="*/ 0 w 109440"/>
                <a:gd name="textAreaRight" fmla="*/ 109800 w 109440"/>
                <a:gd name="textAreaTop" fmla="*/ 0 h 18720"/>
                <a:gd name="textAreaBottom" fmla="*/ 19080 h 18720"/>
              </a:gdLst>
              <a:ahLst/>
              <a:rect l="textAreaLeft" t="textAreaTop" r="textAreaRight" b="textAreaBottom"/>
              <a:pathLst>
                <a:path w="1933" h="334">
                  <a:moveTo>
                    <a:pt x="0" y="1"/>
                  </a:moveTo>
                  <a:lnTo>
                    <a:pt x="223" y="333"/>
                  </a:lnTo>
                  <a:lnTo>
                    <a:pt x="1933" y="333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85" name="Google Shape;1051;p31"/>
            <p:cNvSpPr/>
            <p:nvPr/>
          </p:nvSpPr>
          <p:spPr>
            <a:xfrm>
              <a:off x="3476520" y="2196000"/>
              <a:ext cx="197280" cy="29160"/>
            </a:xfrm>
            <a:custGeom>
              <a:avLst/>
              <a:gdLst>
                <a:gd name="textAreaLeft" fmla="*/ 0 w 197280"/>
                <a:gd name="textAreaRight" fmla="*/ 197640 w 197280"/>
                <a:gd name="textAreaTop" fmla="*/ 0 h 29160"/>
                <a:gd name="textAreaBottom" fmla="*/ 29520 h 29160"/>
              </a:gdLst>
              <a:ahLst/>
              <a:rect l="textAreaLeft" t="textAreaTop" r="textAreaRight" b="textAreaBottom"/>
              <a:pathLst>
                <a:path w="3485" h="519">
                  <a:moveTo>
                    <a:pt x="425" y="0"/>
                  </a:moveTo>
                  <a:lnTo>
                    <a:pt x="0" y="519"/>
                  </a:lnTo>
                  <a:lnTo>
                    <a:pt x="3094" y="519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760" bIns="14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86" name="Google Shape;1052;p31"/>
            <p:cNvSpPr/>
            <p:nvPr/>
          </p:nvSpPr>
          <p:spPr>
            <a:xfrm>
              <a:off x="3426840" y="2254320"/>
              <a:ext cx="128160" cy="31680"/>
            </a:xfrm>
            <a:custGeom>
              <a:avLst/>
              <a:gdLst>
                <a:gd name="textAreaLeft" fmla="*/ 0 w 128160"/>
                <a:gd name="textAreaRight" fmla="*/ 128520 w 128160"/>
                <a:gd name="textAreaTop" fmla="*/ 0 h 31680"/>
                <a:gd name="textAreaBottom" fmla="*/ 32040 h 31680"/>
              </a:gdLst>
              <a:ahLst/>
              <a:rect l="textAreaLeft" t="textAreaTop" r="textAreaRight" b="textAreaBottom"/>
              <a:pathLst>
                <a:path w="2265" h="562">
                  <a:moveTo>
                    <a:pt x="460" y="0"/>
                  </a:moveTo>
                  <a:lnTo>
                    <a:pt x="0" y="561"/>
                  </a:lnTo>
                  <a:lnTo>
                    <a:pt x="1842" y="561"/>
                  </a:lnTo>
                  <a:lnTo>
                    <a:pt x="2264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840" bIns="15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87" name="Google Shape;1053;p31"/>
            <p:cNvSpPr/>
            <p:nvPr/>
          </p:nvSpPr>
          <p:spPr>
            <a:xfrm>
              <a:off x="3729600" y="2196000"/>
              <a:ext cx="117360" cy="2916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29160"/>
                <a:gd name="textAreaBottom" fmla="*/ 29520 h 29160"/>
              </a:gdLst>
              <a:ahLst/>
              <a:rect l="textAreaLeft" t="textAreaTop" r="textAreaRight" b="textAreaBottom"/>
              <a:pathLst>
                <a:path w="2076" h="519">
                  <a:moveTo>
                    <a:pt x="339" y="0"/>
                  </a:moveTo>
                  <a:lnTo>
                    <a:pt x="0" y="519"/>
                  </a:lnTo>
                  <a:lnTo>
                    <a:pt x="1771" y="519"/>
                  </a:lnTo>
                  <a:lnTo>
                    <a:pt x="2076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760" bIns="14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88" name="Google Shape;1054;p31"/>
            <p:cNvSpPr/>
            <p:nvPr/>
          </p:nvSpPr>
          <p:spPr>
            <a:xfrm>
              <a:off x="3855960" y="2196000"/>
              <a:ext cx="115200" cy="29160"/>
            </a:xfrm>
            <a:custGeom>
              <a:avLst/>
              <a:gdLst>
                <a:gd name="textAreaLeft" fmla="*/ 0 w 115200"/>
                <a:gd name="textAreaRight" fmla="*/ 115560 w 115200"/>
                <a:gd name="textAreaTop" fmla="*/ 0 h 29160"/>
                <a:gd name="textAreaBottom" fmla="*/ 29520 h 29160"/>
              </a:gdLst>
              <a:ahLst/>
              <a:rect l="textAreaLeft" t="textAreaTop" r="textAreaRight" b="textAreaBottom"/>
              <a:pathLst>
                <a:path w="2034" h="519">
                  <a:moveTo>
                    <a:pt x="296" y="0"/>
                  </a:moveTo>
                  <a:lnTo>
                    <a:pt x="0" y="519"/>
                  </a:lnTo>
                  <a:lnTo>
                    <a:pt x="1771" y="519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760" bIns="14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89" name="Google Shape;1055;p31"/>
            <p:cNvSpPr/>
            <p:nvPr/>
          </p:nvSpPr>
          <p:spPr>
            <a:xfrm>
              <a:off x="3982320" y="2196000"/>
              <a:ext cx="112680" cy="29160"/>
            </a:xfrm>
            <a:custGeom>
              <a:avLst/>
              <a:gdLst>
                <a:gd name="textAreaLeft" fmla="*/ 0 w 112680"/>
                <a:gd name="textAreaRight" fmla="*/ 113040 w 112680"/>
                <a:gd name="textAreaTop" fmla="*/ 0 h 29160"/>
                <a:gd name="textAreaBottom" fmla="*/ 29520 h 29160"/>
              </a:gdLst>
              <a:ahLst/>
              <a:rect l="textAreaLeft" t="textAreaTop" r="textAreaRight" b="textAreaBottom"/>
              <a:pathLst>
                <a:path w="1991" h="519">
                  <a:moveTo>
                    <a:pt x="253" y="0"/>
                  </a:moveTo>
                  <a:lnTo>
                    <a:pt x="1" y="519"/>
                  </a:lnTo>
                  <a:lnTo>
                    <a:pt x="1772" y="519"/>
                  </a:lnTo>
                  <a:lnTo>
                    <a:pt x="199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760" bIns="14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90" name="Google Shape;1056;p31"/>
            <p:cNvSpPr/>
            <p:nvPr/>
          </p:nvSpPr>
          <p:spPr>
            <a:xfrm>
              <a:off x="4108680" y="2196000"/>
              <a:ext cx="110160" cy="29160"/>
            </a:xfrm>
            <a:custGeom>
              <a:avLst/>
              <a:gdLst>
                <a:gd name="textAreaLeft" fmla="*/ 0 w 110160"/>
                <a:gd name="textAreaRight" fmla="*/ 110520 w 110160"/>
                <a:gd name="textAreaTop" fmla="*/ 0 h 29160"/>
                <a:gd name="textAreaBottom" fmla="*/ 29520 h 29160"/>
              </a:gdLst>
              <a:ahLst/>
              <a:rect l="textAreaLeft" t="textAreaTop" r="textAreaRight" b="textAreaBottom"/>
              <a:pathLst>
                <a:path w="1948" h="519">
                  <a:moveTo>
                    <a:pt x="210" y="0"/>
                  </a:moveTo>
                  <a:lnTo>
                    <a:pt x="0" y="519"/>
                  </a:lnTo>
                  <a:lnTo>
                    <a:pt x="1771" y="519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760" bIns="14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91" name="Google Shape;1057;p31"/>
            <p:cNvSpPr/>
            <p:nvPr/>
          </p:nvSpPr>
          <p:spPr>
            <a:xfrm>
              <a:off x="4235400" y="2196000"/>
              <a:ext cx="107640" cy="29160"/>
            </a:xfrm>
            <a:custGeom>
              <a:avLst/>
              <a:gdLst>
                <a:gd name="textAreaLeft" fmla="*/ 0 w 107640"/>
                <a:gd name="textAreaRight" fmla="*/ 108000 w 107640"/>
                <a:gd name="textAreaTop" fmla="*/ 0 h 29160"/>
                <a:gd name="textAreaBottom" fmla="*/ 29520 h 29160"/>
              </a:gdLst>
              <a:ahLst/>
              <a:rect l="textAreaLeft" t="textAreaTop" r="textAreaRight" b="textAreaBottom"/>
              <a:pathLst>
                <a:path w="1904" h="519">
                  <a:moveTo>
                    <a:pt x="167" y="0"/>
                  </a:moveTo>
                  <a:lnTo>
                    <a:pt x="0" y="519"/>
                  </a:lnTo>
                  <a:lnTo>
                    <a:pt x="1770" y="519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760" bIns="14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92" name="Google Shape;1058;p31"/>
            <p:cNvSpPr/>
            <p:nvPr/>
          </p:nvSpPr>
          <p:spPr>
            <a:xfrm>
              <a:off x="4361760" y="2196000"/>
              <a:ext cx="105120" cy="29160"/>
            </a:xfrm>
            <a:custGeom>
              <a:avLst/>
              <a:gdLst>
                <a:gd name="textAreaLeft" fmla="*/ 0 w 105120"/>
                <a:gd name="textAreaRight" fmla="*/ 105480 w 105120"/>
                <a:gd name="textAreaTop" fmla="*/ 0 h 29160"/>
                <a:gd name="textAreaBottom" fmla="*/ 29520 h 29160"/>
              </a:gdLst>
              <a:ahLst/>
              <a:rect l="textAreaLeft" t="textAreaTop" r="textAreaRight" b="textAreaBottom"/>
              <a:pathLst>
                <a:path w="1862" h="519">
                  <a:moveTo>
                    <a:pt x="125" y="0"/>
                  </a:moveTo>
                  <a:lnTo>
                    <a:pt x="1" y="519"/>
                  </a:lnTo>
                  <a:lnTo>
                    <a:pt x="1772" y="519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760" bIns="14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93" name="Google Shape;1059;p31"/>
            <p:cNvSpPr/>
            <p:nvPr/>
          </p:nvSpPr>
          <p:spPr>
            <a:xfrm>
              <a:off x="4488120" y="2196000"/>
              <a:ext cx="102600" cy="29160"/>
            </a:xfrm>
            <a:custGeom>
              <a:avLst/>
              <a:gdLst>
                <a:gd name="textAreaLeft" fmla="*/ 0 w 102600"/>
                <a:gd name="textAreaRight" fmla="*/ 102960 w 102600"/>
                <a:gd name="textAreaTop" fmla="*/ 0 h 29160"/>
                <a:gd name="textAreaBottom" fmla="*/ 29520 h 29160"/>
              </a:gdLst>
              <a:ahLst/>
              <a:rect l="textAreaLeft" t="textAreaTop" r="textAreaRight" b="textAreaBottom"/>
              <a:pathLst>
                <a:path w="1818" h="519">
                  <a:moveTo>
                    <a:pt x="81" y="0"/>
                  </a:moveTo>
                  <a:lnTo>
                    <a:pt x="0" y="519"/>
                  </a:lnTo>
                  <a:lnTo>
                    <a:pt x="1771" y="519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760" bIns="14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94" name="Google Shape;1060;p31"/>
            <p:cNvSpPr/>
            <p:nvPr/>
          </p:nvSpPr>
          <p:spPr>
            <a:xfrm>
              <a:off x="4614840" y="2196000"/>
              <a:ext cx="100440" cy="2916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29160"/>
                <a:gd name="textAreaBottom" fmla="*/ 29520 h 29160"/>
              </a:gdLst>
              <a:ahLst/>
              <a:rect l="textAreaLeft" t="textAreaTop" r="textAreaRight" b="textAreaBottom"/>
              <a:pathLst>
                <a:path w="1775" h="519">
                  <a:moveTo>
                    <a:pt x="39" y="0"/>
                  </a:moveTo>
                  <a:lnTo>
                    <a:pt x="1" y="519"/>
                  </a:lnTo>
                  <a:lnTo>
                    <a:pt x="1774" y="519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760" bIns="14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95" name="Google Shape;1061;p31"/>
            <p:cNvSpPr/>
            <p:nvPr/>
          </p:nvSpPr>
          <p:spPr>
            <a:xfrm>
              <a:off x="4741200" y="2196000"/>
              <a:ext cx="100440" cy="2916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29160"/>
                <a:gd name="textAreaBottom" fmla="*/ 29520 h 29160"/>
              </a:gdLst>
              <a:ahLst/>
              <a:rect l="textAreaLeft" t="textAreaTop" r="textAreaRight" b="textAreaBottom"/>
              <a:pathLst>
                <a:path w="1774" h="519">
                  <a:moveTo>
                    <a:pt x="1" y="0"/>
                  </a:moveTo>
                  <a:lnTo>
                    <a:pt x="1" y="519"/>
                  </a:lnTo>
                  <a:lnTo>
                    <a:pt x="1774" y="519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760" bIns="14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96" name="Google Shape;1062;p31"/>
            <p:cNvSpPr/>
            <p:nvPr/>
          </p:nvSpPr>
          <p:spPr>
            <a:xfrm>
              <a:off x="4865040" y="2196000"/>
              <a:ext cx="102960" cy="29160"/>
            </a:xfrm>
            <a:custGeom>
              <a:avLst/>
              <a:gdLst>
                <a:gd name="textAreaLeft" fmla="*/ 0 w 102960"/>
                <a:gd name="textAreaRight" fmla="*/ 103320 w 102960"/>
                <a:gd name="textAreaTop" fmla="*/ 0 h 29160"/>
                <a:gd name="textAreaBottom" fmla="*/ 29520 h 29160"/>
              </a:gdLst>
              <a:ahLst/>
              <a:rect l="textAreaLeft" t="textAreaTop" r="textAreaRight" b="textAreaBottom"/>
              <a:pathLst>
                <a:path w="1819" h="519">
                  <a:moveTo>
                    <a:pt x="1" y="0"/>
                  </a:moveTo>
                  <a:lnTo>
                    <a:pt x="47" y="519"/>
                  </a:lnTo>
                  <a:lnTo>
                    <a:pt x="1818" y="519"/>
                  </a:lnTo>
                  <a:lnTo>
                    <a:pt x="1738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760" bIns="14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97" name="Google Shape;1063;p31"/>
            <p:cNvSpPr/>
            <p:nvPr/>
          </p:nvSpPr>
          <p:spPr>
            <a:xfrm>
              <a:off x="4988880" y="2196000"/>
              <a:ext cx="105480" cy="29160"/>
            </a:xfrm>
            <a:custGeom>
              <a:avLst/>
              <a:gdLst>
                <a:gd name="textAreaLeft" fmla="*/ 0 w 105480"/>
                <a:gd name="textAreaRight" fmla="*/ 105840 w 105480"/>
                <a:gd name="textAreaTop" fmla="*/ 0 h 29160"/>
                <a:gd name="textAreaBottom" fmla="*/ 29520 h 29160"/>
              </a:gdLst>
              <a:ahLst/>
              <a:rect l="textAreaLeft" t="textAreaTop" r="textAreaRight" b="textAreaBottom"/>
              <a:pathLst>
                <a:path w="1863" h="519">
                  <a:moveTo>
                    <a:pt x="1" y="0"/>
                  </a:moveTo>
                  <a:lnTo>
                    <a:pt x="91" y="519"/>
                  </a:lnTo>
                  <a:lnTo>
                    <a:pt x="1862" y="519"/>
                  </a:lnTo>
                  <a:lnTo>
                    <a:pt x="1738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760" bIns="14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98" name="Google Shape;1064;p31"/>
            <p:cNvSpPr/>
            <p:nvPr/>
          </p:nvSpPr>
          <p:spPr>
            <a:xfrm>
              <a:off x="5113080" y="2196000"/>
              <a:ext cx="107640" cy="29160"/>
            </a:xfrm>
            <a:custGeom>
              <a:avLst/>
              <a:gdLst>
                <a:gd name="textAreaLeft" fmla="*/ 0 w 107640"/>
                <a:gd name="textAreaRight" fmla="*/ 108000 w 107640"/>
                <a:gd name="textAreaTop" fmla="*/ 0 h 29160"/>
                <a:gd name="textAreaBottom" fmla="*/ 29520 h 29160"/>
              </a:gdLst>
              <a:ahLst/>
              <a:rect l="textAreaLeft" t="textAreaTop" r="textAreaRight" b="textAreaBottom"/>
              <a:pathLst>
                <a:path w="1904" h="519">
                  <a:moveTo>
                    <a:pt x="0" y="0"/>
                  </a:moveTo>
                  <a:lnTo>
                    <a:pt x="133" y="519"/>
                  </a:lnTo>
                  <a:lnTo>
                    <a:pt x="1904" y="519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760" bIns="14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99" name="Google Shape;1065;p31"/>
            <p:cNvSpPr/>
            <p:nvPr/>
          </p:nvSpPr>
          <p:spPr>
            <a:xfrm>
              <a:off x="5236920" y="2196000"/>
              <a:ext cx="110160" cy="29160"/>
            </a:xfrm>
            <a:custGeom>
              <a:avLst/>
              <a:gdLst>
                <a:gd name="textAreaLeft" fmla="*/ 0 w 110160"/>
                <a:gd name="textAreaRight" fmla="*/ 110520 w 110160"/>
                <a:gd name="textAreaTop" fmla="*/ 0 h 29160"/>
                <a:gd name="textAreaBottom" fmla="*/ 29520 h 29160"/>
              </a:gdLst>
              <a:ahLst/>
              <a:rect l="textAreaLeft" t="textAreaTop" r="textAreaRight" b="textAreaBottom"/>
              <a:pathLst>
                <a:path w="1948" h="519">
                  <a:moveTo>
                    <a:pt x="0" y="0"/>
                  </a:moveTo>
                  <a:lnTo>
                    <a:pt x="176" y="519"/>
                  </a:lnTo>
                  <a:lnTo>
                    <a:pt x="1947" y="519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760" bIns="14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00" name="Google Shape;1066;p31"/>
            <p:cNvSpPr/>
            <p:nvPr/>
          </p:nvSpPr>
          <p:spPr>
            <a:xfrm>
              <a:off x="5368320" y="2212920"/>
              <a:ext cx="112680" cy="29160"/>
            </a:xfrm>
            <a:custGeom>
              <a:avLst/>
              <a:gdLst>
                <a:gd name="textAreaLeft" fmla="*/ 0 w 112680"/>
                <a:gd name="textAreaRight" fmla="*/ 113040 w 112680"/>
                <a:gd name="textAreaTop" fmla="*/ 0 h 29160"/>
                <a:gd name="textAreaBottom" fmla="*/ 29520 h 29160"/>
              </a:gdLst>
              <a:ahLst/>
              <a:rect l="textAreaLeft" t="textAreaTop" r="textAreaRight" b="textAreaBottom"/>
              <a:pathLst>
                <a:path w="1991" h="519">
                  <a:moveTo>
                    <a:pt x="1" y="0"/>
                  </a:moveTo>
                  <a:lnTo>
                    <a:pt x="220" y="519"/>
                  </a:lnTo>
                  <a:lnTo>
                    <a:pt x="1990" y="519"/>
                  </a:lnTo>
                  <a:lnTo>
                    <a:pt x="1738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760" bIns="14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01" name="Google Shape;1067;p31"/>
            <p:cNvSpPr/>
            <p:nvPr/>
          </p:nvSpPr>
          <p:spPr>
            <a:xfrm>
              <a:off x="5484960" y="2196000"/>
              <a:ext cx="115200" cy="29160"/>
            </a:xfrm>
            <a:custGeom>
              <a:avLst/>
              <a:gdLst>
                <a:gd name="textAreaLeft" fmla="*/ 0 w 115200"/>
                <a:gd name="textAreaRight" fmla="*/ 115560 w 115200"/>
                <a:gd name="textAreaTop" fmla="*/ 0 h 29160"/>
                <a:gd name="textAreaBottom" fmla="*/ 29520 h 29160"/>
              </a:gdLst>
              <a:ahLst/>
              <a:rect l="textAreaLeft" t="textAreaTop" r="textAreaRight" b="textAreaBottom"/>
              <a:pathLst>
                <a:path w="2034" h="519">
                  <a:moveTo>
                    <a:pt x="1" y="0"/>
                  </a:moveTo>
                  <a:lnTo>
                    <a:pt x="263" y="519"/>
                  </a:lnTo>
                  <a:lnTo>
                    <a:pt x="2034" y="519"/>
                  </a:lnTo>
                  <a:lnTo>
                    <a:pt x="1738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760" bIns="14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02" name="Google Shape;1068;p31"/>
            <p:cNvSpPr/>
            <p:nvPr/>
          </p:nvSpPr>
          <p:spPr>
            <a:xfrm>
              <a:off x="5609160" y="2196000"/>
              <a:ext cx="117360" cy="2916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29160"/>
                <a:gd name="textAreaBottom" fmla="*/ 29520 h 29160"/>
              </a:gdLst>
              <a:ahLst/>
              <a:rect l="textAreaLeft" t="textAreaTop" r="textAreaRight" b="textAreaBottom"/>
              <a:pathLst>
                <a:path w="2077" h="519">
                  <a:moveTo>
                    <a:pt x="1" y="0"/>
                  </a:moveTo>
                  <a:lnTo>
                    <a:pt x="306" y="519"/>
                  </a:lnTo>
                  <a:lnTo>
                    <a:pt x="2076" y="519"/>
                  </a:lnTo>
                  <a:lnTo>
                    <a:pt x="1738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760" bIns="14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03" name="Google Shape;1069;p31"/>
            <p:cNvSpPr/>
            <p:nvPr/>
          </p:nvSpPr>
          <p:spPr>
            <a:xfrm>
              <a:off x="3558240" y="2254320"/>
              <a:ext cx="125640" cy="31680"/>
            </a:xfrm>
            <a:custGeom>
              <a:avLst/>
              <a:gdLst>
                <a:gd name="textAreaLeft" fmla="*/ 0 w 125640"/>
                <a:gd name="textAreaRight" fmla="*/ 126000 w 125640"/>
                <a:gd name="textAreaTop" fmla="*/ 0 h 31680"/>
                <a:gd name="textAreaBottom" fmla="*/ 32040 h 31680"/>
              </a:gdLst>
              <a:ahLst/>
              <a:rect l="textAreaLeft" t="textAreaTop" r="textAreaRight" b="textAreaBottom"/>
              <a:pathLst>
                <a:path w="2218" h="562">
                  <a:moveTo>
                    <a:pt x="413" y="0"/>
                  </a:moveTo>
                  <a:lnTo>
                    <a:pt x="1" y="561"/>
                  </a:lnTo>
                  <a:lnTo>
                    <a:pt x="1842" y="561"/>
                  </a:lnTo>
                  <a:lnTo>
                    <a:pt x="2217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840" bIns="15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04" name="Google Shape;1070;p31"/>
            <p:cNvSpPr/>
            <p:nvPr/>
          </p:nvSpPr>
          <p:spPr>
            <a:xfrm>
              <a:off x="3689640" y="2254320"/>
              <a:ext cx="122760" cy="31680"/>
            </a:xfrm>
            <a:custGeom>
              <a:avLst/>
              <a:gdLst>
                <a:gd name="textAreaLeft" fmla="*/ 0 w 122760"/>
                <a:gd name="textAreaRight" fmla="*/ 123120 w 122760"/>
                <a:gd name="textAreaTop" fmla="*/ 0 h 31680"/>
                <a:gd name="textAreaBottom" fmla="*/ 32040 h 31680"/>
              </a:gdLst>
              <a:ahLst/>
              <a:rect l="textAreaLeft" t="textAreaTop" r="textAreaRight" b="textAreaBottom"/>
              <a:pathLst>
                <a:path w="2172" h="562">
                  <a:moveTo>
                    <a:pt x="366" y="0"/>
                  </a:moveTo>
                  <a:lnTo>
                    <a:pt x="1" y="561"/>
                  </a:lnTo>
                  <a:lnTo>
                    <a:pt x="1842" y="561"/>
                  </a:lnTo>
                  <a:lnTo>
                    <a:pt x="2171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840" bIns="15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05" name="Google Shape;1071;p31"/>
            <p:cNvSpPr/>
            <p:nvPr/>
          </p:nvSpPr>
          <p:spPr>
            <a:xfrm>
              <a:off x="3821400" y="2254320"/>
              <a:ext cx="120240" cy="3168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31680"/>
                <a:gd name="textAreaBottom" fmla="*/ 32040 h 31680"/>
              </a:gdLst>
              <a:ahLst/>
              <a:rect l="textAreaLeft" t="textAreaTop" r="textAreaRight" b="textAreaBottom"/>
              <a:pathLst>
                <a:path w="2125" h="562">
                  <a:moveTo>
                    <a:pt x="320" y="0"/>
                  </a:moveTo>
                  <a:lnTo>
                    <a:pt x="0" y="561"/>
                  </a:lnTo>
                  <a:lnTo>
                    <a:pt x="1842" y="561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840" bIns="15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06" name="Google Shape;1072;p31"/>
            <p:cNvSpPr/>
            <p:nvPr/>
          </p:nvSpPr>
          <p:spPr>
            <a:xfrm>
              <a:off x="3952800" y="2254320"/>
              <a:ext cx="117720" cy="31680"/>
            </a:xfrm>
            <a:custGeom>
              <a:avLst/>
              <a:gdLst>
                <a:gd name="textAreaLeft" fmla="*/ 0 w 117720"/>
                <a:gd name="textAreaRight" fmla="*/ 118080 w 117720"/>
                <a:gd name="textAreaTop" fmla="*/ 0 h 31680"/>
                <a:gd name="textAreaBottom" fmla="*/ 32040 h 31680"/>
              </a:gdLst>
              <a:ahLst/>
              <a:rect l="textAreaLeft" t="textAreaTop" r="textAreaRight" b="textAreaBottom"/>
              <a:pathLst>
                <a:path w="2079" h="562">
                  <a:moveTo>
                    <a:pt x="274" y="0"/>
                  </a:moveTo>
                  <a:lnTo>
                    <a:pt x="1" y="561"/>
                  </a:lnTo>
                  <a:lnTo>
                    <a:pt x="1842" y="561"/>
                  </a:lnTo>
                  <a:lnTo>
                    <a:pt x="2078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840" bIns="15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07" name="Google Shape;1073;p31"/>
            <p:cNvSpPr/>
            <p:nvPr/>
          </p:nvSpPr>
          <p:spPr>
            <a:xfrm>
              <a:off x="4084200" y="2254320"/>
              <a:ext cx="1024560" cy="31680"/>
            </a:xfrm>
            <a:custGeom>
              <a:avLst/>
              <a:gdLst>
                <a:gd name="textAreaLeft" fmla="*/ 0 w 1024560"/>
                <a:gd name="textAreaRight" fmla="*/ 1024920 w 1024560"/>
                <a:gd name="textAreaTop" fmla="*/ 0 h 31680"/>
                <a:gd name="textAreaBottom" fmla="*/ 32040 h 31680"/>
              </a:gdLst>
              <a:ahLst/>
              <a:rect l="textAreaLeft" t="textAreaTop" r="textAreaRight" b="textAreaBottom"/>
              <a:pathLst>
                <a:path w="18067" h="562">
                  <a:moveTo>
                    <a:pt x="227" y="0"/>
                  </a:moveTo>
                  <a:lnTo>
                    <a:pt x="1" y="561"/>
                  </a:lnTo>
                  <a:lnTo>
                    <a:pt x="18067" y="561"/>
                  </a:lnTo>
                  <a:lnTo>
                    <a:pt x="17932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840" bIns="15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08" name="Google Shape;1074;p31"/>
            <p:cNvSpPr/>
            <p:nvPr/>
          </p:nvSpPr>
          <p:spPr>
            <a:xfrm>
              <a:off x="5128200" y="2254320"/>
              <a:ext cx="112320" cy="31680"/>
            </a:xfrm>
            <a:custGeom>
              <a:avLst/>
              <a:gdLst>
                <a:gd name="textAreaLeft" fmla="*/ 0 w 112320"/>
                <a:gd name="textAreaRight" fmla="*/ 112680 w 112320"/>
                <a:gd name="textAreaTop" fmla="*/ 0 h 31680"/>
                <a:gd name="textAreaBottom" fmla="*/ 32040 h 31680"/>
              </a:gdLst>
              <a:ahLst/>
              <a:rect l="textAreaLeft" t="textAreaTop" r="textAreaRight" b="textAreaBottom"/>
              <a:pathLst>
                <a:path w="1986" h="562">
                  <a:moveTo>
                    <a:pt x="0" y="0"/>
                  </a:moveTo>
                  <a:lnTo>
                    <a:pt x="144" y="561"/>
                  </a:lnTo>
                  <a:lnTo>
                    <a:pt x="1985" y="561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840" bIns="15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09" name="Google Shape;1075;p31"/>
            <p:cNvSpPr/>
            <p:nvPr/>
          </p:nvSpPr>
          <p:spPr>
            <a:xfrm>
              <a:off x="5269680" y="2254320"/>
              <a:ext cx="114840" cy="31680"/>
            </a:xfrm>
            <a:custGeom>
              <a:avLst/>
              <a:gdLst>
                <a:gd name="textAreaLeft" fmla="*/ 0 w 114840"/>
                <a:gd name="textAreaRight" fmla="*/ 115200 w 114840"/>
                <a:gd name="textAreaTop" fmla="*/ 0 h 31680"/>
                <a:gd name="textAreaBottom" fmla="*/ 32040 h 31680"/>
              </a:gdLst>
              <a:ahLst/>
              <a:rect l="textAreaLeft" t="textAreaTop" r="textAreaRight" b="textAreaBottom"/>
              <a:pathLst>
                <a:path w="2033" h="562">
                  <a:moveTo>
                    <a:pt x="1" y="0"/>
                  </a:moveTo>
                  <a:lnTo>
                    <a:pt x="191" y="561"/>
                  </a:lnTo>
                  <a:lnTo>
                    <a:pt x="2033" y="561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840" bIns="15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10" name="Google Shape;1076;p31"/>
            <p:cNvSpPr/>
            <p:nvPr/>
          </p:nvSpPr>
          <p:spPr>
            <a:xfrm>
              <a:off x="5385600" y="2254320"/>
              <a:ext cx="117360" cy="31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31680"/>
                <a:gd name="textAreaBottom" fmla="*/ 32040 h 31680"/>
              </a:gdLst>
              <a:ahLst/>
              <a:rect l="textAreaLeft" t="textAreaTop" r="textAreaRight" b="textAreaBottom"/>
              <a:pathLst>
                <a:path w="2078" h="562">
                  <a:moveTo>
                    <a:pt x="0" y="0"/>
                  </a:moveTo>
                  <a:lnTo>
                    <a:pt x="236" y="561"/>
                  </a:lnTo>
                  <a:lnTo>
                    <a:pt x="2078" y="561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840" bIns="15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11" name="Google Shape;1077;p31"/>
            <p:cNvSpPr/>
            <p:nvPr/>
          </p:nvSpPr>
          <p:spPr>
            <a:xfrm>
              <a:off x="5501880" y="2254320"/>
              <a:ext cx="120240" cy="3168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31680"/>
                <a:gd name="textAreaBottom" fmla="*/ 32040 h 31680"/>
              </a:gdLst>
              <a:ahLst/>
              <a:rect l="textAreaLeft" t="textAreaTop" r="textAreaRight" b="textAreaBottom"/>
              <a:pathLst>
                <a:path w="2125" h="562">
                  <a:moveTo>
                    <a:pt x="1" y="0"/>
                  </a:moveTo>
                  <a:lnTo>
                    <a:pt x="283" y="561"/>
                  </a:lnTo>
                  <a:lnTo>
                    <a:pt x="2125" y="561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840" bIns="15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12" name="Google Shape;1078;p31"/>
            <p:cNvSpPr/>
            <p:nvPr/>
          </p:nvSpPr>
          <p:spPr>
            <a:xfrm>
              <a:off x="5643360" y="2254320"/>
              <a:ext cx="122760" cy="31680"/>
            </a:xfrm>
            <a:custGeom>
              <a:avLst/>
              <a:gdLst>
                <a:gd name="textAreaLeft" fmla="*/ 0 w 122760"/>
                <a:gd name="textAreaRight" fmla="*/ 123120 w 122760"/>
                <a:gd name="textAreaTop" fmla="*/ 0 h 31680"/>
                <a:gd name="textAreaBottom" fmla="*/ 32040 h 31680"/>
              </a:gdLst>
              <a:ahLst/>
              <a:rect l="textAreaLeft" t="textAreaTop" r="textAreaRight" b="textAreaBottom"/>
              <a:pathLst>
                <a:path w="2172" h="562">
                  <a:moveTo>
                    <a:pt x="0" y="0"/>
                  </a:moveTo>
                  <a:lnTo>
                    <a:pt x="330" y="561"/>
                  </a:lnTo>
                  <a:lnTo>
                    <a:pt x="2171" y="561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840" bIns="15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13" name="Google Shape;1079;p31"/>
            <p:cNvSpPr/>
            <p:nvPr/>
          </p:nvSpPr>
          <p:spPr>
            <a:xfrm>
              <a:off x="5772240" y="2254320"/>
              <a:ext cx="125280" cy="31680"/>
            </a:xfrm>
            <a:custGeom>
              <a:avLst/>
              <a:gdLst>
                <a:gd name="textAreaLeft" fmla="*/ 0 w 125280"/>
                <a:gd name="textAreaRight" fmla="*/ 125640 w 125280"/>
                <a:gd name="textAreaTop" fmla="*/ 0 h 31680"/>
                <a:gd name="textAreaBottom" fmla="*/ 32040 h 31680"/>
              </a:gdLst>
              <a:ahLst/>
              <a:rect l="textAreaLeft" t="textAreaTop" r="textAreaRight" b="textAreaBottom"/>
              <a:pathLst>
                <a:path w="2217" h="562">
                  <a:moveTo>
                    <a:pt x="1" y="0"/>
                  </a:moveTo>
                  <a:lnTo>
                    <a:pt x="375" y="561"/>
                  </a:lnTo>
                  <a:lnTo>
                    <a:pt x="2217" y="561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840" bIns="15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14" name="Google Shape;1080;p31"/>
            <p:cNvSpPr/>
            <p:nvPr/>
          </p:nvSpPr>
          <p:spPr>
            <a:xfrm>
              <a:off x="3519720" y="2153520"/>
              <a:ext cx="110880" cy="18720"/>
            </a:xfrm>
            <a:custGeom>
              <a:avLst/>
              <a:gdLst>
                <a:gd name="textAreaLeft" fmla="*/ 0 w 110880"/>
                <a:gd name="textAreaRight" fmla="*/ 111240 w 110880"/>
                <a:gd name="textAreaTop" fmla="*/ 0 h 18720"/>
                <a:gd name="textAreaBottom" fmla="*/ 19080 h 18720"/>
              </a:gdLst>
              <a:ahLst/>
              <a:rect l="textAreaLeft" t="textAreaTop" r="textAreaRight" b="textAreaBottom"/>
              <a:pathLst>
                <a:path w="1961" h="334">
                  <a:moveTo>
                    <a:pt x="273" y="1"/>
                  </a:moveTo>
                  <a:lnTo>
                    <a:pt x="1" y="333"/>
                  </a:lnTo>
                  <a:lnTo>
                    <a:pt x="1711" y="333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15" name="Google Shape;1081;p31"/>
            <p:cNvSpPr/>
            <p:nvPr/>
          </p:nvSpPr>
          <p:spPr>
            <a:xfrm>
              <a:off x="5733360" y="2196000"/>
              <a:ext cx="246240" cy="29160"/>
            </a:xfrm>
            <a:custGeom>
              <a:avLst/>
              <a:gdLst>
                <a:gd name="textAreaLeft" fmla="*/ 0 w 246240"/>
                <a:gd name="textAreaRight" fmla="*/ 246600 w 246240"/>
                <a:gd name="textAreaTop" fmla="*/ 0 h 29160"/>
                <a:gd name="textAreaBottom" fmla="*/ 29520 h 29160"/>
              </a:gdLst>
              <a:ahLst/>
              <a:rect l="textAreaLeft" t="textAreaTop" r="textAreaRight" b="textAreaBottom"/>
              <a:pathLst>
                <a:path w="4348" h="519">
                  <a:moveTo>
                    <a:pt x="0" y="0"/>
                  </a:moveTo>
                  <a:lnTo>
                    <a:pt x="348" y="519"/>
                  </a:lnTo>
                  <a:lnTo>
                    <a:pt x="4348" y="519"/>
                  </a:lnTo>
                  <a:lnTo>
                    <a:pt x="3923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760" bIns="14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16" name="Google Shape;1082;p31"/>
            <p:cNvSpPr/>
            <p:nvPr/>
          </p:nvSpPr>
          <p:spPr>
            <a:xfrm>
              <a:off x="5901120" y="2254320"/>
              <a:ext cx="128160" cy="31680"/>
            </a:xfrm>
            <a:custGeom>
              <a:avLst/>
              <a:gdLst>
                <a:gd name="textAreaLeft" fmla="*/ 0 w 128160"/>
                <a:gd name="textAreaRight" fmla="*/ 128520 w 128160"/>
                <a:gd name="textAreaTop" fmla="*/ 0 h 31680"/>
                <a:gd name="textAreaBottom" fmla="*/ 32040 h 31680"/>
              </a:gdLst>
              <a:ahLst/>
              <a:rect l="textAreaLeft" t="textAreaTop" r="textAreaRight" b="textAreaBottom"/>
              <a:pathLst>
                <a:path w="2264" h="562">
                  <a:moveTo>
                    <a:pt x="1" y="0"/>
                  </a:moveTo>
                  <a:lnTo>
                    <a:pt x="423" y="561"/>
                  </a:lnTo>
                  <a:lnTo>
                    <a:pt x="2263" y="561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840" bIns="15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17" name="Google Shape;1083;p31"/>
            <p:cNvSpPr/>
            <p:nvPr/>
          </p:nvSpPr>
          <p:spPr>
            <a:xfrm>
              <a:off x="5825520" y="2153520"/>
              <a:ext cx="110880" cy="18720"/>
            </a:xfrm>
            <a:custGeom>
              <a:avLst/>
              <a:gdLst>
                <a:gd name="textAreaLeft" fmla="*/ 0 w 110880"/>
                <a:gd name="textAreaRight" fmla="*/ 111240 w 110880"/>
                <a:gd name="textAreaTop" fmla="*/ 0 h 18720"/>
                <a:gd name="textAreaBottom" fmla="*/ 19080 h 18720"/>
              </a:gdLst>
              <a:ahLst/>
              <a:rect l="textAreaLeft" t="textAreaTop" r="textAreaRight" b="textAreaBottom"/>
              <a:pathLst>
                <a:path w="1960" h="334">
                  <a:moveTo>
                    <a:pt x="0" y="1"/>
                  </a:moveTo>
                  <a:lnTo>
                    <a:pt x="250" y="333"/>
                  </a:lnTo>
                  <a:lnTo>
                    <a:pt x="1960" y="333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18" name="Google Shape;1084;p31"/>
            <p:cNvSpPr/>
            <p:nvPr/>
          </p:nvSpPr>
          <p:spPr>
            <a:xfrm>
              <a:off x="4618800" y="2172600"/>
              <a:ext cx="96840" cy="7200"/>
            </a:xfrm>
            <a:custGeom>
              <a:avLst/>
              <a:gdLst>
                <a:gd name="textAreaLeft" fmla="*/ 0 w 96840"/>
                <a:gd name="textAreaRight" fmla="*/ 97200 w 96840"/>
                <a:gd name="textAreaTop" fmla="*/ 0 h 7200"/>
                <a:gd name="textAreaBottom" fmla="*/ 7560 h 7200"/>
              </a:gdLst>
              <a:ahLst/>
              <a:rect l="textAreaLeft" t="textAreaTop" r="textAreaRight" b="textAreaBottom"/>
              <a:pathLst>
                <a:path w="1712" h="134">
                  <a:moveTo>
                    <a:pt x="0" y="0"/>
                  </a:moveTo>
                  <a:lnTo>
                    <a:pt x="0" y="134"/>
                  </a:lnTo>
                  <a:lnTo>
                    <a:pt x="1710" y="134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600" bIns="3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19" name="Google Shape;1085;p31"/>
            <p:cNvSpPr/>
            <p:nvPr/>
          </p:nvSpPr>
          <p:spPr>
            <a:xfrm>
              <a:off x="4740840" y="2172600"/>
              <a:ext cx="96840" cy="7200"/>
            </a:xfrm>
            <a:custGeom>
              <a:avLst/>
              <a:gdLst>
                <a:gd name="textAreaLeft" fmla="*/ 0 w 96840"/>
                <a:gd name="textAreaRight" fmla="*/ 97200 w 96840"/>
                <a:gd name="textAreaTop" fmla="*/ 0 h 7200"/>
                <a:gd name="textAreaBottom" fmla="*/ 7560 h 7200"/>
              </a:gdLst>
              <a:ahLst/>
              <a:rect l="textAreaLeft" t="textAreaTop" r="textAreaRight" b="textAreaBottom"/>
              <a:pathLst>
                <a:path w="1712" h="134">
                  <a:moveTo>
                    <a:pt x="0" y="0"/>
                  </a:moveTo>
                  <a:lnTo>
                    <a:pt x="1" y="134"/>
                  </a:lnTo>
                  <a:lnTo>
                    <a:pt x="1711" y="134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600" bIns="3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20" name="Google Shape;1086;p31"/>
            <p:cNvSpPr/>
            <p:nvPr/>
          </p:nvSpPr>
          <p:spPr>
            <a:xfrm>
              <a:off x="4861080" y="2153520"/>
              <a:ext cx="98280" cy="26280"/>
            </a:xfrm>
            <a:custGeom>
              <a:avLst/>
              <a:gdLst>
                <a:gd name="textAreaLeft" fmla="*/ 0 w 98280"/>
                <a:gd name="textAreaRight" fmla="*/ 98640 w 98280"/>
                <a:gd name="textAreaTop" fmla="*/ 0 h 26280"/>
                <a:gd name="textAreaBottom" fmla="*/ 26640 h 26280"/>
              </a:gdLst>
              <a:ahLst/>
              <a:rect l="textAreaLeft" t="textAreaTop" r="textAreaRight" b="textAreaBottom"/>
              <a:pathLst>
                <a:path w="1741" h="467">
                  <a:moveTo>
                    <a:pt x="0" y="1"/>
                  </a:moveTo>
                  <a:lnTo>
                    <a:pt x="0" y="134"/>
                  </a:lnTo>
                  <a:lnTo>
                    <a:pt x="30" y="467"/>
                  </a:lnTo>
                  <a:lnTo>
                    <a:pt x="1740" y="467"/>
                  </a:lnTo>
                  <a:lnTo>
                    <a:pt x="1740" y="333"/>
                  </a:lnTo>
                  <a:lnTo>
                    <a:pt x="30" y="3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3320" bIns="13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21" name="Google Shape;1087;p31"/>
            <p:cNvSpPr/>
            <p:nvPr/>
          </p:nvSpPr>
          <p:spPr>
            <a:xfrm>
              <a:off x="4981680" y="2153520"/>
              <a:ext cx="100080" cy="26280"/>
            </a:xfrm>
            <a:custGeom>
              <a:avLst/>
              <a:gdLst>
                <a:gd name="textAreaLeft" fmla="*/ 0 w 100080"/>
                <a:gd name="textAreaRight" fmla="*/ 100440 w 100080"/>
                <a:gd name="textAreaTop" fmla="*/ 0 h 26280"/>
                <a:gd name="textAreaBottom" fmla="*/ 26640 h 26280"/>
              </a:gdLst>
              <a:ahLst/>
              <a:rect l="textAreaLeft" t="textAreaTop" r="textAreaRight" b="textAreaBottom"/>
              <a:pathLst>
                <a:path w="1768" h="467">
                  <a:moveTo>
                    <a:pt x="0" y="1"/>
                  </a:moveTo>
                  <a:lnTo>
                    <a:pt x="0" y="134"/>
                  </a:lnTo>
                  <a:lnTo>
                    <a:pt x="57" y="467"/>
                  </a:lnTo>
                  <a:lnTo>
                    <a:pt x="1767" y="467"/>
                  </a:lnTo>
                  <a:lnTo>
                    <a:pt x="1767" y="333"/>
                  </a:lnTo>
                  <a:lnTo>
                    <a:pt x="57" y="3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3320" bIns="13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22" name="Google Shape;1088;p31"/>
            <p:cNvSpPr/>
            <p:nvPr/>
          </p:nvSpPr>
          <p:spPr>
            <a:xfrm>
              <a:off x="5102280" y="2153520"/>
              <a:ext cx="101520" cy="2628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26280"/>
                <a:gd name="textAreaBottom" fmla="*/ 26640 h 26280"/>
              </a:gdLst>
              <a:ahLst/>
              <a:rect l="textAreaLeft" t="textAreaTop" r="textAreaRight" b="textAreaBottom"/>
              <a:pathLst>
                <a:path w="1796" h="467">
                  <a:moveTo>
                    <a:pt x="1" y="1"/>
                  </a:moveTo>
                  <a:lnTo>
                    <a:pt x="1" y="134"/>
                  </a:lnTo>
                  <a:lnTo>
                    <a:pt x="85" y="467"/>
                  </a:lnTo>
                  <a:lnTo>
                    <a:pt x="1795" y="467"/>
                  </a:lnTo>
                  <a:lnTo>
                    <a:pt x="1795" y="333"/>
                  </a:lnTo>
                  <a:lnTo>
                    <a:pt x="85" y="3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3320" bIns="13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23" name="Google Shape;1089;p31"/>
            <p:cNvSpPr/>
            <p:nvPr/>
          </p:nvSpPr>
          <p:spPr>
            <a:xfrm>
              <a:off x="5222880" y="2153520"/>
              <a:ext cx="102960" cy="26280"/>
            </a:xfrm>
            <a:custGeom>
              <a:avLst/>
              <a:gdLst>
                <a:gd name="textAreaLeft" fmla="*/ 0 w 102960"/>
                <a:gd name="textAreaRight" fmla="*/ 103320 w 102960"/>
                <a:gd name="textAreaTop" fmla="*/ 0 h 26280"/>
                <a:gd name="textAreaBottom" fmla="*/ 26640 h 26280"/>
              </a:gdLst>
              <a:ahLst/>
              <a:rect l="textAreaLeft" t="textAreaTop" r="textAreaRight" b="textAreaBottom"/>
              <a:pathLst>
                <a:path w="1823" h="467">
                  <a:moveTo>
                    <a:pt x="1" y="1"/>
                  </a:moveTo>
                  <a:lnTo>
                    <a:pt x="1" y="134"/>
                  </a:lnTo>
                  <a:lnTo>
                    <a:pt x="112" y="467"/>
                  </a:lnTo>
                  <a:lnTo>
                    <a:pt x="1823" y="467"/>
                  </a:lnTo>
                  <a:lnTo>
                    <a:pt x="1823" y="333"/>
                  </a:lnTo>
                  <a:lnTo>
                    <a:pt x="112" y="3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3320" bIns="13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24" name="Google Shape;1090;p31"/>
            <p:cNvSpPr/>
            <p:nvPr/>
          </p:nvSpPr>
          <p:spPr>
            <a:xfrm>
              <a:off x="5343120" y="2153520"/>
              <a:ext cx="104760" cy="26280"/>
            </a:xfrm>
            <a:custGeom>
              <a:avLst/>
              <a:gdLst>
                <a:gd name="textAreaLeft" fmla="*/ 0 w 104760"/>
                <a:gd name="textAreaRight" fmla="*/ 105120 w 104760"/>
                <a:gd name="textAreaTop" fmla="*/ 0 h 26280"/>
                <a:gd name="textAreaBottom" fmla="*/ 26640 h 26280"/>
              </a:gdLst>
              <a:ahLst/>
              <a:rect l="textAreaLeft" t="textAreaTop" r="textAreaRight" b="textAreaBottom"/>
              <a:pathLst>
                <a:path w="1851" h="467">
                  <a:moveTo>
                    <a:pt x="1" y="1"/>
                  </a:moveTo>
                  <a:lnTo>
                    <a:pt x="1" y="134"/>
                  </a:lnTo>
                  <a:lnTo>
                    <a:pt x="141" y="467"/>
                  </a:lnTo>
                  <a:lnTo>
                    <a:pt x="1851" y="467"/>
                  </a:lnTo>
                  <a:lnTo>
                    <a:pt x="1851" y="333"/>
                  </a:lnTo>
                  <a:lnTo>
                    <a:pt x="141" y="3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3320" bIns="13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25" name="Google Shape;1091;p31"/>
            <p:cNvSpPr/>
            <p:nvPr/>
          </p:nvSpPr>
          <p:spPr>
            <a:xfrm>
              <a:off x="5463720" y="2153520"/>
              <a:ext cx="106200" cy="26280"/>
            </a:xfrm>
            <a:custGeom>
              <a:avLst/>
              <a:gdLst>
                <a:gd name="textAreaLeft" fmla="*/ 0 w 106200"/>
                <a:gd name="textAreaRight" fmla="*/ 106560 w 106200"/>
                <a:gd name="textAreaTop" fmla="*/ 0 h 26280"/>
                <a:gd name="textAreaBottom" fmla="*/ 26640 h 26280"/>
              </a:gdLst>
              <a:ahLst/>
              <a:rect l="textAreaLeft" t="textAreaTop" r="textAreaRight" b="textAreaBottom"/>
              <a:pathLst>
                <a:path w="1878" h="467">
                  <a:moveTo>
                    <a:pt x="1" y="1"/>
                  </a:moveTo>
                  <a:lnTo>
                    <a:pt x="1" y="134"/>
                  </a:lnTo>
                  <a:lnTo>
                    <a:pt x="169" y="467"/>
                  </a:lnTo>
                  <a:lnTo>
                    <a:pt x="1878" y="467"/>
                  </a:lnTo>
                  <a:lnTo>
                    <a:pt x="1878" y="333"/>
                  </a:lnTo>
                  <a:lnTo>
                    <a:pt x="169" y="3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3320" bIns="13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26" name="Google Shape;1092;p31"/>
            <p:cNvSpPr/>
            <p:nvPr/>
          </p:nvSpPr>
          <p:spPr>
            <a:xfrm>
              <a:off x="5584320" y="2153520"/>
              <a:ext cx="107640" cy="26280"/>
            </a:xfrm>
            <a:custGeom>
              <a:avLst/>
              <a:gdLst>
                <a:gd name="textAreaLeft" fmla="*/ 0 w 107640"/>
                <a:gd name="textAreaRight" fmla="*/ 108000 w 107640"/>
                <a:gd name="textAreaTop" fmla="*/ 0 h 26280"/>
                <a:gd name="textAreaBottom" fmla="*/ 26640 h 26280"/>
              </a:gdLst>
              <a:ahLst/>
              <a:rect l="textAreaLeft" t="textAreaTop" r="textAreaRight" b="textAreaBottom"/>
              <a:pathLst>
                <a:path w="1905" h="467">
                  <a:moveTo>
                    <a:pt x="0" y="1"/>
                  </a:moveTo>
                  <a:lnTo>
                    <a:pt x="0" y="134"/>
                  </a:lnTo>
                  <a:lnTo>
                    <a:pt x="196" y="467"/>
                  </a:lnTo>
                  <a:lnTo>
                    <a:pt x="1905" y="467"/>
                  </a:lnTo>
                  <a:lnTo>
                    <a:pt x="1905" y="333"/>
                  </a:lnTo>
                  <a:lnTo>
                    <a:pt x="196" y="3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3320" bIns="13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27" name="Google Shape;1093;p31"/>
            <p:cNvSpPr/>
            <p:nvPr/>
          </p:nvSpPr>
          <p:spPr>
            <a:xfrm>
              <a:off x="5704920" y="2153520"/>
              <a:ext cx="109440" cy="26280"/>
            </a:xfrm>
            <a:custGeom>
              <a:avLst/>
              <a:gdLst>
                <a:gd name="textAreaLeft" fmla="*/ 0 w 109440"/>
                <a:gd name="textAreaRight" fmla="*/ 109800 w 109440"/>
                <a:gd name="textAreaTop" fmla="*/ 0 h 26280"/>
                <a:gd name="textAreaBottom" fmla="*/ 26640 h 26280"/>
              </a:gdLst>
              <a:ahLst/>
              <a:rect l="textAreaLeft" t="textAreaTop" r="textAreaRight" b="textAreaBottom"/>
              <a:pathLst>
                <a:path w="1933" h="467">
                  <a:moveTo>
                    <a:pt x="0" y="1"/>
                  </a:moveTo>
                  <a:lnTo>
                    <a:pt x="0" y="134"/>
                  </a:lnTo>
                  <a:lnTo>
                    <a:pt x="223" y="467"/>
                  </a:lnTo>
                  <a:lnTo>
                    <a:pt x="1933" y="467"/>
                  </a:lnTo>
                  <a:lnTo>
                    <a:pt x="1933" y="333"/>
                  </a:lnTo>
                  <a:lnTo>
                    <a:pt x="223" y="3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3320" bIns="13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28" name="Google Shape;1094;p31"/>
            <p:cNvSpPr/>
            <p:nvPr/>
          </p:nvSpPr>
          <p:spPr>
            <a:xfrm>
              <a:off x="5825520" y="2153520"/>
              <a:ext cx="110880" cy="26280"/>
            </a:xfrm>
            <a:custGeom>
              <a:avLst/>
              <a:gdLst>
                <a:gd name="textAreaLeft" fmla="*/ 0 w 110880"/>
                <a:gd name="textAreaRight" fmla="*/ 111240 w 110880"/>
                <a:gd name="textAreaTop" fmla="*/ 0 h 26280"/>
                <a:gd name="textAreaBottom" fmla="*/ 26640 h 26280"/>
              </a:gdLst>
              <a:ahLst/>
              <a:rect l="textAreaLeft" t="textAreaTop" r="textAreaRight" b="textAreaBottom"/>
              <a:pathLst>
                <a:path w="1960" h="467">
                  <a:moveTo>
                    <a:pt x="0" y="1"/>
                  </a:moveTo>
                  <a:lnTo>
                    <a:pt x="0" y="134"/>
                  </a:lnTo>
                  <a:lnTo>
                    <a:pt x="250" y="467"/>
                  </a:lnTo>
                  <a:lnTo>
                    <a:pt x="1960" y="467"/>
                  </a:lnTo>
                  <a:lnTo>
                    <a:pt x="1960" y="333"/>
                  </a:lnTo>
                  <a:lnTo>
                    <a:pt x="250" y="3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3320" bIns="13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29" name="Google Shape;1095;p31"/>
            <p:cNvSpPr/>
            <p:nvPr/>
          </p:nvSpPr>
          <p:spPr>
            <a:xfrm>
              <a:off x="3729600" y="2196000"/>
              <a:ext cx="117360" cy="3672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36720"/>
                <a:gd name="textAreaBottom" fmla="*/ 37080 h 36720"/>
              </a:gdLst>
              <a:ahLst/>
              <a:rect l="textAreaLeft" t="textAreaTop" r="textAreaRight" b="textAreaBottom"/>
              <a:pathLst>
                <a:path w="2076" h="654">
                  <a:moveTo>
                    <a:pt x="2076" y="0"/>
                  </a:moveTo>
                  <a:lnTo>
                    <a:pt x="1771" y="519"/>
                  </a:lnTo>
                  <a:lnTo>
                    <a:pt x="0" y="519"/>
                  </a:lnTo>
                  <a:lnTo>
                    <a:pt x="0" y="653"/>
                  </a:lnTo>
                  <a:lnTo>
                    <a:pt x="1771" y="653"/>
                  </a:lnTo>
                  <a:lnTo>
                    <a:pt x="2076" y="134"/>
                  </a:lnTo>
                  <a:lnTo>
                    <a:pt x="2076" y="0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360" bIns="18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30" name="Google Shape;1096;p31"/>
            <p:cNvSpPr/>
            <p:nvPr/>
          </p:nvSpPr>
          <p:spPr>
            <a:xfrm>
              <a:off x="3855960" y="2196000"/>
              <a:ext cx="115200" cy="36720"/>
            </a:xfrm>
            <a:custGeom>
              <a:avLst/>
              <a:gdLst>
                <a:gd name="textAreaLeft" fmla="*/ 0 w 115200"/>
                <a:gd name="textAreaRight" fmla="*/ 115560 w 115200"/>
                <a:gd name="textAreaTop" fmla="*/ 0 h 36720"/>
                <a:gd name="textAreaBottom" fmla="*/ 37080 h 36720"/>
              </a:gdLst>
              <a:ahLst/>
              <a:rect l="textAreaLeft" t="textAreaTop" r="textAreaRight" b="textAreaBottom"/>
              <a:pathLst>
                <a:path w="2034" h="654">
                  <a:moveTo>
                    <a:pt x="2033" y="0"/>
                  </a:moveTo>
                  <a:lnTo>
                    <a:pt x="1771" y="519"/>
                  </a:lnTo>
                  <a:lnTo>
                    <a:pt x="0" y="519"/>
                  </a:lnTo>
                  <a:lnTo>
                    <a:pt x="0" y="653"/>
                  </a:lnTo>
                  <a:lnTo>
                    <a:pt x="1771" y="653"/>
                  </a:lnTo>
                  <a:lnTo>
                    <a:pt x="2033" y="134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360" bIns="18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31" name="Google Shape;1097;p31"/>
            <p:cNvSpPr/>
            <p:nvPr/>
          </p:nvSpPr>
          <p:spPr>
            <a:xfrm>
              <a:off x="4108680" y="2196000"/>
              <a:ext cx="110160" cy="36720"/>
            </a:xfrm>
            <a:custGeom>
              <a:avLst/>
              <a:gdLst>
                <a:gd name="textAreaLeft" fmla="*/ 0 w 110160"/>
                <a:gd name="textAreaRight" fmla="*/ 110520 w 110160"/>
                <a:gd name="textAreaTop" fmla="*/ 0 h 36720"/>
                <a:gd name="textAreaBottom" fmla="*/ 37080 h 36720"/>
              </a:gdLst>
              <a:ahLst/>
              <a:rect l="textAreaLeft" t="textAreaTop" r="textAreaRight" b="textAreaBottom"/>
              <a:pathLst>
                <a:path w="1948" h="654">
                  <a:moveTo>
                    <a:pt x="1947" y="0"/>
                  </a:moveTo>
                  <a:lnTo>
                    <a:pt x="1771" y="519"/>
                  </a:lnTo>
                  <a:lnTo>
                    <a:pt x="0" y="519"/>
                  </a:lnTo>
                  <a:lnTo>
                    <a:pt x="0" y="653"/>
                  </a:lnTo>
                  <a:lnTo>
                    <a:pt x="1771" y="653"/>
                  </a:lnTo>
                  <a:lnTo>
                    <a:pt x="1947" y="134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360" bIns="18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32" name="Google Shape;1098;p31"/>
            <p:cNvSpPr/>
            <p:nvPr/>
          </p:nvSpPr>
          <p:spPr>
            <a:xfrm>
              <a:off x="4614840" y="2225160"/>
              <a:ext cx="100440" cy="720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7200"/>
                <a:gd name="textAreaBottom" fmla="*/ 7560 h 7200"/>
              </a:gdLst>
              <a:ahLst/>
              <a:rect l="textAreaLeft" t="textAreaTop" r="textAreaRight" b="textAreaBottom"/>
              <a:pathLst>
                <a:path w="1775" h="136">
                  <a:moveTo>
                    <a:pt x="1" y="1"/>
                  </a:moveTo>
                  <a:lnTo>
                    <a:pt x="1" y="135"/>
                  </a:lnTo>
                  <a:lnTo>
                    <a:pt x="1772" y="135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600" bIns="3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33" name="Google Shape;1099;p31"/>
            <p:cNvSpPr/>
            <p:nvPr/>
          </p:nvSpPr>
          <p:spPr>
            <a:xfrm>
              <a:off x="4741200" y="2225160"/>
              <a:ext cx="100440" cy="720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7200"/>
                <a:gd name="textAreaBottom" fmla="*/ 7560 h 7200"/>
              </a:gdLst>
              <a:ahLst/>
              <a:rect l="textAreaLeft" t="textAreaTop" r="textAreaRight" b="textAreaBottom"/>
              <a:pathLst>
                <a:path w="1774" h="136">
                  <a:moveTo>
                    <a:pt x="1" y="1"/>
                  </a:moveTo>
                  <a:lnTo>
                    <a:pt x="3" y="135"/>
                  </a:lnTo>
                  <a:lnTo>
                    <a:pt x="1774" y="135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600" bIns="3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34" name="Google Shape;1100;p31"/>
            <p:cNvSpPr/>
            <p:nvPr/>
          </p:nvSpPr>
          <p:spPr>
            <a:xfrm>
              <a:off x="5113080" y="2196000"/>
              <a:ext cx="107640" cy="36720"/>
            </a:xfrm>
            <a:custGeom>
              <a:avLst/>
              <a:gdLst>
                <a:gd name="textAreaLeft" fmla="*/ 0 w 107640"/>
                <a:gd name="textAreaRight" fmla="*/ 108000 w 107640"/>
                <a:gd name="textAreaTop" fmla="*/ 0 h 36720"/>
                <a:gd name="textAreaBottom" fmla="*/ 37080 h 36720"/>
              </a:gdLst>
              <a:ahLst/>
              <a:rect l="textAreaLeft" t="textAreaTop" r="textAreaRight" b="textAreaBottom"/>
              <a:pathLst>
                <a:path w="1904" h="654">
                  <a:moveTo>
                    <a:pt x="0" y="0"/>
                  </a:moveTo>
                  <a:lnTo>
                    <a:pt x="0" y="134"/>
                  </a:lnTo>
                  <a:lnTo>
                    <a:pt x="133" y="653"/>
                  </a:lnTo>
                  <a:lnTo>
                    <a:pt x="1904" y="653"/>
                  </a:lnTo>
                  <a:lnTo>
                    <a:pt x="1904" y="519"/>
                  </a:lnTo>
                  <a:lnTo>
                    <a:pt x="133" y="5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360" bIns="18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35" name="Google Shape;1101;p31"/>
            <p:cNvSpPr/>
            <p:nvPr/>
          </p:nvSpPr>
          <p:spPr>
            <a:xfrm>
              <a:off x="5236920" y="2196000"/>
              <a:ext cx="110160" cy="36720"/>
            </a:xfrm>
            <a:custGeom>
              <a:avLst/>
              <a:gdLst>
                <a:gd name="textAreaLeft" fmla="*/ 0 w 110160"/>
                <a:gd name="textAreaRight" fmla="*/ 110520 w 110160"/>
                <a:gd name="textAreaTop" fmla="*/ 0 h 36720"/>
                <a:gd name="textAreaBottom" fmla="*/ 37080 h 36720"/>
              </a:gdLst>
              <a:ahLst/>
              <a:rect l="textAreaLeft" t="textAreaTop" r="textAreaRight" b="textAreaBottom"/>
              <a:pathLst>
                <a:path w="1948" h="654">
                  <a:moveTo>
                    <a:pt x="0" y="0"/>
                  </a:moveTo>
                  <a:lnTo>
                    <a:pt x="0" y="134"/>
                  </a:lnTo>
                  <a:lnTo>
                    <a:pt x="176" y="653"/>
                  </a:lnTo>
                  <a:lnTo>
                    <a:pt x="1947" y="653"/>
                  </a:lnTo>
                  <a:lnTo>
                    <a:pt x="1947" y="519"/>
                  </a:lnTo>
                  <a:lnTo>
                    <a:pt x="176" y="5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360" bIns="18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36" name="Google Shape;1102;p31"/>
            <p:cNvSpPr/>
            <p:nvPr/>
          </p:nvSpPr>
          <p:spPr>
            <a:xfrm>
              <a:off x="5609160" y="2196000"/>
              <a:ext cx="117360" cy="3672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36720"/>
                <a:gd name="textAreaBottom" fmla="*/ 37080 h 36720"/>
              </a:gdLst>
              <a:ahLst/>
              <a:rect l="textAreaLeft" t="textAreaTop" r="textAreaRight" b="textAreaBottom"/>
              <a:pathLst>
                <a:path w="2077" h="654">
                  <a:moveTo>
                    <a:pt x="1" y="0"/>
                  </a:moveTo>
                  <a:lnTo>
                    <a:pt x="1" y="134"/>
                  </a:lnTo>
                  <a:lnTo>
                    <a:pt x="306" y="653"/>
                  </a:lnTo>
                  <a:lnTo>
                    <a:pt x="2076" y="653"/>
                  </a:lnTo>
                  <a:lnTo>
                    <a:pt x="2076" y="519"/>
                  </a:lnTo>
                  <a:lnTo>
                    <a:pt x="306" y="5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360" bIns="18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37" name="Google Shape;1103;p31"/>
            <p:cNvSpPr/>
            <p:nvPr/>
          </p:nvSpPr>
          <p:spPr>
            <a:xfrm>
              <a:off x="3426840" y="2254320"/>
              <a:ext cx="128160" cy="39240"/>
            </a:xfrm>
            <a:custGeom>
              <a:avLst/>
              <a:gdLst>
                <a:gd name="textAreaLeft" fmla="*/ 0 w 128160"/>
                <a:gd name="textAreaRight" fmla="*/ 128520 w 128160"/>
                <a:gd name="textAreaTop" fmla="*/ 0 h 39240"/>
                <a:gd name="textAreaBottom" fmla="*/ 39600 h 39240"/>
              </a:gdLst>
              <a:ahLst/>
              <a:rect l="textAreaLeft" t="textAreaTop" r="textAreaRight" b="textAreaBottom"/>
              <a:pathLst>
                <a:path w="2265" h="695">
                  <a:moveTo>
                    <a:pt x="2264" y="0"/>
                  </a:moveTo>
                  <a:lnTo>
                    <a:pt x="1842" y="561"/>
                  </a:lnTo>
                  <a:lnTo>
                    <a:pt x="0" y="561"/>
                  </a:lnTo>
                  <a:lnTo>
                    <a:pt x="0" y="695"/>
                  </a:lnTo>
                  <a:lnTo>
                    <a:pt x="1842" y="695"/>
                  </a:lnTo>
                  <a:lnTo>
                    <a:pt x="2264" y="135"/>
                  </a:lnTo>
                  <a:lnTo>
                    <a:pt x="2264" y="0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800" bIns="19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38" name="Google Shape;1104;p31"/>
            <p:cNvSpPr/>
            <p:nvPr/>
          </p:nvSpPr>
          <p:spPr>
            <a:xfrm>
              <a:off x="3558240" y="2254320"/>
              <a:ext cx="125640" cy="39240"/>
            </a:xfrm>
            <a:custGeom>
              <a:avLst/>
              <a:gdLst>
                <a:gd name="textAreaLeft" fmla="*/ 0 w 125640"/>
                <a:gd name="textAreaRight" fmla="*/ 126000 w 125640"/>
                <a:gd name="textAreaTop" fmla="*/ 0 h 39240"/>
                <a:gd name="textAreaBottom" fmla="*/ 39600 h 39240"/>
              </a:gdLst>
              <a:ahLst/>
              <a:rect l="textAreaLeft" t="textAreaTop" r="textAreaRight" b="textAreaBottom"/>
              <a:pathLst>
                <a:path w="2218" h="695">
                  <a:moveTo>
                    <a:pt x="2217" y="0"/>
                  </a:moveTo>
                  <a:lnTo>
                    <a:pt x="1842" y="561"/>
                  </a:lnTo>
                  <a:lnTo>
                    <a:pt x="1" y="561"/>
                  </a:lnTo>
                  <a:lnTo>
                    <a:pt x="1" y="695"/>
                  </a:lnTo>
                  <a:lnTo>
                    <a:pt x="1842" y="695"/>
                  </a:lnTo>
                  <a:lnTo>
                    <a:pt x="2217" y="135"/>
                  </a:lnTo>
                  <a:lnTo>
                    <a:pt x="2217" y="0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800" bIns="19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39" name="Google Shape;1105;p31"/>
            <p:cNvSpPr/>
            <p:nvPr/>
          </p:nvSpPr>
          <p:spPr>
            <a:xfrm>
              <a:off x="3689640" y="2254320"/>
              <a:ext cx="122760" cy="39240"/>
            </a:xfrm>
            <a:custGeom>
              <a:avLst/>
              <a:gdLst>
                <a:gd name="textAreaLeft" fmla="*/ 0 w 122760"/>
                <a:gd name="textAreaRight" fmla="*/ 123120 w 122760"/>
                <a:gd name="textAreaTop" fmla="*/ 0 h 39240"/>
                <a:gd name="textAreaBottom" fmla="*/ 39600 h 39240"/>
              </a:gdLst>
              <a:ahLst/>
              <a:rect l="textAreaLeft" t="textAreaTop" r="textAreaRight" b="textAreaBottom"/>
              <a:pathLst>
                <a:path w="2172" h="695">
                  <a:moveTo>
                    <a:pt x="2171" y="0"/>
                  </a:moveTo>
                  <a:lnTo>
                    <a:pt x="1842" y="561"/>
                  </a:lnTo>
                  <a:lnTo>
                    <a:pt x="1" y="561"/>
                  </a:lnTo>
                  <a:lnTo>
                    <a:pt x="1" y="695"/>
                  </a:lnTo>
                  <a:lnTo>
                    <a:pt x="1842" y="695"/>
                  </a:lnTo>
                  <a:lnTo>
                    <a:pt x="2171" y="135"/>
                  </a:lnTo>
                  <a:lnTo>
                    <a:pt x="2171" y="0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800" bIns="19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40" name="Google Shape;1106;p31"/>
            <p:cNvSpPr/>
            <p:nvPr/>
          </p:nvSpPr>
          <p:spPr>
            <a:xfrm>
              <a:off x="3821400" y="2254320"/>
              <a:ext cx="120240" cy="3924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39240"/>
                <a:gd name="textAreaBottom" fmla="*/ 39600 h 39240"/>
              </a:gdLst>
              <a:ahLst/>
              <a:rect l="textAreaLeft" t="textAreaTop" r="textAreaRight" b="textAreaBottom"/>
              <a:pathLst>
                <a:path w="2125" h="695">
                  <a:moveTo>
                    <a:pt x="2124" y="0"/>
                  </a:moveTo>
                  <a:lnTo>
                    <a:pt x="1842" y="561"/>
                  </a:lnTo>
                  <a:lnTo>
                    <a:pt x="0" y="561"/>
                  </a:lnTo>
                  <a:lnTo>
                    <a:pt x="0" y="695"/>
                  </a:lnTo>
                  <a:lnTo>
                    <a:pt x="1842" y="695"/>
                  </a:lnTo>
                  <a:lnTo>
                    <a:pt x="2124" y="135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800" bIns="19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41" name="Google Shape;1107;p31"/>
            <p:cNvSpPr/>
            <p:nvPr/>
          </p:nvSpPr>
          <p:spPr>
            <a:xfrm>
              <a:off x="3952800" y="2254320"/>
              <a:ext cx="117720" cy="39240"/>
            </a:xfrm>
            <a:custGeom>
              <a:avLst/>
              <a:gdLst>
                <a:gd name="textAreaLeft" fmla="*/ 0 w 117720"/>
                <a:gd name="textAreaRight" fmla="*/ 118080 w 117720"/>
                <a:gd name="textAreaTop" fmla="*/ 0 h 39240"/>
                <a:gd name="textAreaBottom" fmla="*/ 39600 h 39240"/>
              </a:gdLst>
              <a:ahLst/>
              <a:rect l="textAreaLeft" t="textAreaTop" r="textAreaRight" b="textAreaBottom"/>
              <a:pathLst>
                <a:path w="2079" h="697">
                  <a:moveTo>
                    <a:pt x="2078" y="0"/>
                  </a:moveTo>
                  <a:lnTo>
                    <a:pt x="1842" y="561"/>
                  </a:lnTo>
                  <a:lnTo>
                    <a:pt x="1" y="561"/>
                  </a:lnTo>
                  <a:lnTo>
                    <a:pt x="1" y="695"/>
                  </a:lnTo>
                  <a:lnTo>
                    <a:pt x="1842" y="695"/>
                  </a:lnTo>
                  <a:cubicBezTo>
                    <a:pt x="1843" y="696"/>
                    <a:pt x="1843" y="696"/>
                    <a:pt x="1843" y="696"/>
                  </a:cubicBezTo>
                  <a:cubicBezTo>
                    <a:pt x="1860" y="696"/>
                    <a:pt x="2078" y="135"/>
                    <a:pt x="2078" y="135"/>
                  </a:cubicBezTo>
                  <a:lnTo>
                    <a:pt x="2078" y="0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800" bIns="19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42" name="Google Shape;1108;p31"/>
            <p:cNvSpPr/>
            <p:nvPr/>
          </p:nvSpPr>
          <p:spPr>
            <a:xfrm>
              <a:off x="4084200" y="2286000"/>
              <a:ext cx="1024560" cy="7200"/>
            </a:xfrm>
            <a:custGeom>
              <a:avLst/>
              <a:gdLst>
                <a:gd name="textAreaLeft" fmla="*/ 0 w 1024560"/>
                <a:gd name="textAreaRight" fmla="*/ 1024920 w 1024560"/>
                <a:gd name="textAreaTop" fmla="*/ 0 h 7200"/>
                <a:gd name="textAreaBottom" fmla="*/ 7560 h 7200"/>
              </a:gdLst>
              <a:ahLst/>
              <a:rect l="textAreaLeft" t="textAreaTop" r="textAreaRight" b="textAreaBottom"/>
              <a:pathLst>
                <a:path w="18067" h="134">
                  <a:moveTo>
                    <a:pt x="1" y="0"/>
                  </a:moveTo>
                  <a:lnTo>
                    <a:pt x="1" y="134"/>
                  </a:lnTo>
                  <a:lnTo>
                    <a:pt x="18067" y="134"/>
                  </a:lnTo>
                  <a:lnTo>
                    <a:pt x="18067" y="0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600" bIns="3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43" name="Google Shape;1109;p31"/>
            <p:cNvSpPr/>
            <p:nvPr/>
          </p:nvSpPr>
          <p:spPr>
            <a:xfrm>
              <a:off x="5901120" y="2254320"/>
              <a:ext cx="128160" cy="39240"/>
            </a:xfrm>
            <a:custGeom>
              <a:avLst/>
              <a:gdLst>
                <a:gd name="textAreaLeft" fmla="*/ 0 w 128160"/>
                <a:gd name="textAreaRight" fmla="*/ 128520 w 128160"/>
                <a:gd name="textAreaTop" fmla="*/ 0 h 39240"/>
                <a:gd name="textAreaBottom" fmla="*/ 39600 h 39240"/>
              </a:gdLst>
              <a:ahLst/>
              <a:rect l="textAreaLeft" t="textAreaTop" r="textAreaRight" b="textAreaBottom"/>
              <a:pathLst>
                <a:path w="2265" h="695">
                  <a:moveTo>
                    <a:pt x="1" y="0"/>
                  </a:moveTo>
                  <a:lnTo>
                    <a:pt x="1" y="135"/>
                  </a:lnTo>
                  <a:lnTo>
                    <a:pt x="423" y="695"/>
                  </a:lnTo>
                  <a:lnTo>
                    <a:pt x="2264" y="695"/>
                  </a:lnTo>
                  <a:lnTo>
                    <a:pt x="2264" y="561"/>
                  </a:lnTo>
                  <a:lnTo>
                    <a:pt x="423" y="5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800" bIns="19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44" name="Google Shape;1110;p31"/>
            <p:cNvSpPr/>
            <p:nvPr/>
          </p:nvSpPr>
          <p:spPr>
            <a:xfrm>
              <a:off x="3519720" y="2153520"/>
              <a:ext cx="110880" cy="26280"/>
            </a:xfrm>
            <a:custGeom>
              <a:avLst/>
              <a:gdLst>
                <a:gd name="textAreaLeft" fmla="*/ 0 w 110880"/>
                <a:gd name="textAreaRight" fmla="*/ 111240 w 110880"/>
                <a:gd name="textAreaTop" fmla="*/ 0 h 26280"/>
                <a:gd name="textAreaBottom" fmla="*/ 26640 h 26280"/>
              </a:gdLst>
              <a:ahLst/>
              <a:rect l="textAreaLeft" t="textAreaTop" r="textAreaRight" b="textAreaBottom"/>
              <a:pathLst>
                <a:path w="1961" h="467">
                  <a:moveTo>
                    <a:pt x="1960" y="1"/>
                  </a:moveTo>
                  <a:lnTo>
                    <a:pt x="1711" y="333"/>
                  </a:lnTo>
                  <a:lnTo>
                    <a:pt x="1" y="333"/>
                  </a:lnTo>
                  <a:lnTo>
                    <a:pt x="1" y="467"/>
                  </a:lnTo>
                  <a:lnTo>
                    <a:pt x="1711" y="467"/>
                  </a:lnTo>
                  <a:lnTo>
                    <a:pt x="1960" y="134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3320" bIns="13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45" name="Google Shape;1111;p31"/>
            <p:cNvSpPr/>
            <p:nvPr/>
          </p:nvSpPr>
          <p:spPr>
            <a:xfrm>
              <a:off x="3476520" y="2196000"/>
              <a:ext cx="197280" cy="36720"/>
            </a:xfrm>
            <a:custGeom>
              <a:avLst/>
              <a:gdLst>
                <a:gd name="textAreaLeft" fmla="*/ 0 w 197280"/>
                <a:gd name="textAreaRight" fmla="*/ 197640 w 197280"/>
                <a:gd name="textAreaTop" fmla="*/ 0 h 36720"/>
                <a:gd name="textAreaBottom" fmla="*/ 37080 h 36720"/>
              </a:gdLst>
              <a:ahLst/>
              <a:rect l="textAreaLeft" t="textAreaTop" r="textAreaRight" b="textAreaBottom"/>
              <a:pathLst>
                <a:path w="3485" h="654">
                  <a:moveTo>
                    <a:pt x="3484" y="0"/>
                  </a:moveTo>
                  <a:lnTo>
                    <a:pt x="3094" y="519"/>
                  </a:lnTo>
                  <a:lnTo>
                    <a:pt x="0" y="519"/>
                  </a:lnTo>
                  <a:lnTo>
                    <a:pt x="0" y="653"/>
                  </a:lnTo>
                  <a:lnTo>
                    <a:pt x="3094" y="653"/>
                  </a:lnTo>
                  <a:lnTo>
                    <a:pt x="3484" y="134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360" bIns="18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46" name="Google Shape;1112;p31"/>
            <p:cNvSpPr/>
            <p:nvPr/>
          </p:nvSpPr>
          <p:spPr>
            <a:xfrm>
              <a:off x="3641760" y="2153520"/>
              <a:ext cx="109440" cy="26280"/>
            </a:xfrm>
            <a:custGeom>
              <a:avLst/>
              <a:gdLst>
                <a:gd name="textAreaLeft" fmla="*/ 0 w 109440"/>
                <a:gd name="textAreaRight" fmla="*/ 109800 w 109440"/>
                <a:gd name="textAreaTop" fmla="*/ 0 h 26280"/>
                <a:gd name="textAreaBottom" fmla="*/ 26640 h 26280"/>
              </a:gdLst>
              <a:ahLst/>
              <a:rect l="textAreaLeft" t="textAreaTop" r="textAreaRight" b="textAreaBottom"/>
              <a:pathLst>
                <a:path w="1934" h="467">
                  <a:moveTo>
                    <a:pt x="1934" y="1"/>
                  </a:moveTo>
                  <a:lnTo>
                    <a:pt x="1711" y="333"/>
                  </a:lnTo>
                  <a:lnTo>
                    <a:pt x="1" y="333"/>
                  </a:lnTo>
                  <a:lnTo>
                    <a:pt x="1" y="467"/>
                  </a:lnTo>
                  <a:lnTo>
                    <a:pt x="1711" y="467"/>
                  </a:lnTo>
                  <a:lnTo>
                    <a:pt x="1934" y="134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3320" bIns="13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47" name="Google Shape;1113;p31"/>
            <p:cNvSpPr/>
            <p:nvPr/>
          </p:nvSpPr>
          <p:spPr>
            <a:xfrm>
              <a:off x="3763800" y="2153520"/>
              <a:ext cx="107640" cy="26280"/>
            </a:xfrm>
            <a:custGeom>
              <a:avLst/>
              <a:gdLst>
                <a:gd name="textAreaLeft" fmla="*/ 0 w 107640"/>
                <a:gd name="textAreaRight" fmla="*/ 108000 w 107640"/>
                <a:gd name="textAreaTop" fmla="*/ 0 h 26280"/>
                <a:gd name="textAreaBottom" fmla="*/ 26640 h 26280"/>
              </a:gdLst>
              <a:ahLst/>
              <a:rect l="textAreaLeft" t="textAreaTop" r="textAreaRight" b="textAreaBottom"/>
              <a:pathLst>
                <a:path w="1906" h="467">
                  <a:moveTo>
                    <a:pt x="1906" y="1"/>
                  </a:moveTo>
                  <a:lnTo>
                    <a:pt x="1710" y="333"/>
                  </a:lnTo>
                  <a:lnTo>
                    <a:pt x="0" y="333"/>
                  </a:lnTo>
                  <a:lnTo>
                    <a:pt x="0" y="467"/>
                  </a:lnTo>
                  <a:lnTo>
                    <a:pt x="1710" y="467"/>
                  </a:lnTo>
                  <a:lnTo>
                    <a:pt x="1906" y="134"/>
                  </a:lnTo>
                  <a:lnTo>
                    <a:pt x="1906" y="1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3320" bIns="13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48" name="Google Shape;1114;p31"/>
            <p:cNvSpPr/>
            <p:nvPr/>
          </p:nvSpPr>
          <p:spPr>
            <a:xfrm>
              <a:off x="3886200" y="2153520"/>
              <a:ext cx="106200" cy="26280"/>
            </a:xfrm>
            <a:custGeom>
              <a:avLst/>
              <a:gdLst>
                <a:gd name="textAreaLeft" fmla="*/ 0 w 106200"/>
                <a:gd name="textAreaRight" fmla="*/ 106560 w 106200"/>
                <a:gd name="textAreaTop" fmla="*/ 0 h 26280"/>
                <a:gd name="textAreaBottom" fmla="*/ 26640 h 26280"/>
              </a:gdLst>
              <a:ahLst/>
              <a:rect l="textAreaLeft" t="textAreaTop" r="textAreaRight" b="textAreaBottom"/>
              <a:pathLst>
                <a:path w="1877" h="467">
                  <a:moveTo>
                    <a:pt x="1877" y="1"/>
                  </a:moveTo>
                  <a:lnTo>
                    <a:pt x="1709" y="333"/>
                  </a:lnTo>
                  <a:lnTo>
                    <a:pt x="0" y="333"/>
                  </a:lnTo>
                  <a:lnTo>
                    <a:pt x="0" y="467"/>
                  </a:lnTo>
                  <a:lnTo>
                    <a:pt x="1709" y="467"/>
                  </a:lnTo>
                  <a:lnTo>
                    <a:pt x="1877" y="134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3320" bIns="13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49" name="Google Shape;1115;p31"/>
            <p:cNvSpPr/>
            <p:nvPr/>
          </p:nvSpPr>
          <p:spPr>
            <a:xfrm>
              <a:off x="3982320" y="2196000"/>
              <a:ext cx="112680" cy="36720"/>
            </a:xfrm>
            <a:custGeom>
              <a:avLst/>
              <a:gdLst>
                <a:gd name="textAreaLeft" fmla="*/ 0 w 112680"/>
                <a:gd name="textAreaRight" fmla="*/ 113040 w 112680"/>
                <a:gd name="textAreaTop" fmla="*/ 0 h 36720"/>
                <a:gd name="textAreaBottom" fmla="*/ 37080 h 36720"/>
              </a:gdLst>
              <a:ahLst/>
              <a:rect l="textAreaLeft" t="textAreaTop" r="textAreaRight" b="textAreaBottom"/>
              <a:pathLst>
                <a:path w="1991" h="654">
                  <a:moveTo>
                    <a:pt x="1990" y="0"/>
                  </a:moveTo>
                  <a:lnTo>
                    <a:pt x="1772" y="519"/>
                  </a:lnTo>
                  <a:lnTo>
                    <a:pt x="1" y="519"/>
                  </a:lnTo>
                  <a:lnTo>
                    <a:pt x="1" y="653"/>
                  </a:lnTo>
                  <a:lnTo>
                    <a:pt x="1772" y="653"/>
                  </a:lnTo>
                  <a:lnTo>
                    <a:pt x="1990" y="134"/>
                  </a:lnTo>
                  <a:lnTo>
                    <a:pt x="1990" y="0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360" bIns="18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50" name="Google Shape;1116;p31"/>
            <p:cNvSpPr/>
            <p:nvPr/>
          </p:nvSpPr>
          <p:spPr>
            <a:xfrm>
              <a:off x="4008240" y="2153520"/>
              <a:ext cx="104760" cy="26280"/>
            </a:xfrm>
            <a:custGeom>
              <a:avLst/>
              <a:gdLst>
                <a:gd name="textAreaLeft" fmla="*/ 0 w 104760"/>
                <a:gd name="textAreaRight" fmla="*/ 105120 w 104760"/>
                <a:gd name="textAreaTop" fmla="*/ 0 h 26280"/>
                <a:gd name="textAreaBottom" fmla="*/ 26640 h 26280"/>
              </a:gdLst>
              <a:ahLst/>
              <a:rect l="textAreaLeft" t="textAreaTop" r="textAreaRight" b="textAreaBottom"/>
              <a:pathLst>
                <a:path w="1850" h="467">
                  <a:moveTo>
                    <a:pt x="1850" y="1"/>
                  </a:moveTo>
                  <a:lnTo>
                    <a:pt x="1709" y="333"/>
                  </a:lnTo>
                  <a:lnTo>
                    <a:pt x="0" y="333"/>
                  </a:lnTo>
                  <a:lnTo>
                    <a:pt x="0" y="467"/>
                  </a:lnTo>
                  <a:lnTo>
                    <a:pt x="1709" y="467"/>
                  </a:lnTo>
                  <a:lnTo>
                    <a:pt x="1850" y="134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3320" bIns="13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51" name="Google Shape;1117;p31"/>
            <p:cNvSpPr/>
            <p:nvPr/>
          </p:nvSpPr>
          <p:spPr>
            <a:xfrm>
              <a:off x="4130280" y="2153520"/>
              <a:ext cx="102960" cy="26280"/>
            </a:xfrm>
            <a:custGeom>
              <a:avLst/>
              <a:gdLst>
                <a:gd name="textAreaLeft" fmla="*/ 0 w 102960"/>
                <a:gd name="textAreaRight" fmla="*/ 103320 w 102960"/>
                <a:gd name="textAreaTop" fmla="*/ 0 h 26280"/>
                <a:gd name="textAreaBottom" fmla="*/ 26640 h 26280"/>
              </a:gdLst>
              <a:ahLst/>
              <a:rect l="textAreaLeft" t="textAreaTop" r="textAreaRight" b="textAreaBottom"/>
              <a:pathLst>
                <a:path w="1822" h="467">
                  <a:moveTo>
                    <a:pt x="1822" y="1"/>
                  </a:moveTo>
                  <a:lnTo>
                    <a:pt x="1710" y="333"/>
                  </a:lnTo>
                  <a:lnTo>
                    <a:pt x="0" y="333"/>
                  </a:lnTo>
                  <a:lnTo>
                    <a:pt x="0" y="467"/>
                  </a:lnTo>
                  <a:lnTo>
                    <a:pt x="1710" y="467"/>
                  </a:lnTo>
                  <a:lnTo>
                    <a:pt x="1822" y="134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3320" bIns="13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52" name="Google Shape;1118;p31"/>
            <p:cNvSpPr/>
            <p:nvPr/>
          </p:nvSpPr>
          <p:spPr>
            <a:xfrm>
              <a:off x="4235400" y="2196000"/>
              <a:ext cx="107640" cy="36720"/>
            </a:xfrm>
            <a:custGeom>
              <a:avLst/>
              <a:gdLst>
                <a:gd name="textAreaLeft" fmla="*/ 0 w 107640"/>
                <a:gd name="textAreaRight" fmla="*/ 108000 w 107640"/>
                <a:gd name="textAreaTop" fmla="*/ 0 h 36720"/>
                <a:gd name="textAreaBottom" fmla="*/ 37080 h 36720"/>
              </a:gdLst>
              <a:ahLst/>
              <a:rect l="textAreaLeft" t="textAreaTop" r="textAreaRight" b="textAreaBottom"/>
              <a:pathLst>
                <a:path w="1904" h="654">
                  <a:moveTo>
                    <a:pt x="1904" y="0"/>
                  </a:moveTo>
                  <a:lnTo>
                    <a:pt x="1770" y="519"/>
                  </a:lnTo>
                  <a:lnTo>
                    <a:pt x="0" y="519"/>
                  </a:lnTo>
                  <a:lnTo>
                    <a:pt x="0" y="653"/>
                  </a:lnTo>
                  <a:lnTo>
                    <a:pt x="1770" y="653"/>
                  </a:lnTo>
                  <a:lnTo>
                    <a:pt x="1904" y="134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360" bIns="18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53" name="Google Shape;1119;p31"/>
            <p:cNvSpPr/>
            <p:nvPr/>
          </p:nvSpPr>
          <p:spPr>
            <a:xfrm>
              <a:off x="4252320" y="2153520"/>
              <a:ext cx="101520" cy="2628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26280"/>
                <a:gd name="textAreaBottom" fmla="*/ 26640 h 26280"/>
              </a:gdLst>
              <a:ahLst/>
              <a:rect l="textAreaLeft" t="textAreaTop" r="textAreaRight" b="textAreaBottom"/>
              <a:pathLst>
                <a:path w="1796" h="467">
                  <a:moveTo>
                    <a:pt x="1795" y="1"/>
                  </a:moveTo>
                  <a:lnTo>
                    <a:pt x="1710" y="333"/>
                  </a:lnTo>
                  <a:lnTo>
                    <a:pt x="0" y="333"/>
                  </a:lnTo>
                  <a:lnTo>
                    <a:pt x="0" y="467"/>
                  </a:lnTo>
                  <a:lnTo>
                    <a:pt x="1710" y="467"/>
                  </a:lnTo>
                  <a:lnTo>
                    <a:pt x="1795" y="134"/>
                  </a:lnTo>
                  <a:lnTo>
                    <a:pt x="1795" y="1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3320" bIns="13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54" name="Google Shape;1120;p31"/>
            <p:cNvSpPr/>
            <p:nvPr/>
          </p:nvSpPr>
          <p:spPr>
            <a:xfrm>
              <a:off x="4374360" y="2153520"/>
              <a:ext cx="100080" cy="26280"/>
            </a:xfrm>
            <a:custGeom>
              <a:avLst/>
              <a:gdLst>
                <a:gd name="textAreaLeft" fmla="*/ 0 w 100080"/>
                <a:gd name="textAreaRight" fmla="*/ 100440 w 100080"/>
                <a:gd name="textAreaTop" fmla="*/ 0 h 26280"/>
                <a:gd name="textAreaBottom" fmla="*/ 26640 h 26280"/>
              </a:gdLst>
              <a:ahLst/>
              <a:rect l="textAreaLeft" t="textAreaTop" r="textAreaRight" b="textAreaBottom"/>
              <a:pathLst>
                <a:path w="1768" h="467">
                  <a:moveTo>
                    <a:pt x="1767" y="1"/>
                  </a:moveTo>
                  <a:lnTo>
                    <a:pt x="1710" y="333"/>
                  </a:lnTo>
                  <a:lnTo>
                    <a:pt x="0" y="333"/>
                  </a:lnTo>
                  <a:lnTo>
                    <a:pt x="0" y="467"/>
                  </a:lnTo>
                  <a:lnTo>
                    <a:pt x="1710" y="467"/>
                  </a:lnTo>
                  <a:lnTo>
                    <a:pt x="1767" y="134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3320" bIns="13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55" name="Google Shape;1121;p31"/>
            <p:cNvSpPr/>
            <p:nvPr/>
          </p:nvSpPr>
          <p:spPr>
            <a:xfrm>
              <a:off x="4361760" y="2196000"/>
              <a:ext cx="105120" cy="36720"/>
            </a:xfrm>
            <a:custGeom>
              <a:avLst/>
              <a:gdLst>
                <a:gd name="textAreaLeft" fmla="*/ 0 w 105120"/>
                <a:gd name="textAreaRight" fmla="*/ 105480 w 105120"/>
                <a:gd name="textAreaTop" fmla="*/ 0 h 36720"/>
                <a:gd name="textAreaBottom" fmla="*/ 37080 h 36720"/>
              </a:gdLst>
              <a:ahLst/>
              <a:rect l="textAreaLeft" t="textAreaTop" r="textAreaRight" b="textAreaBottom"/>
              <a:pathLst>
                <a:path w="1862" h="654">
                  <a:moveTo>
                    <a:pt x="1862" y="0"/>
                  </a:moveTo>
                  <a:lnTo>
                    <a:pt x="1772" y="519"/>
                  </a:lnTo>
                  <a:lnTo>
                    <a:pt x="1" y="519"/>
                  </a:lnTo>
                  <a:lnTo>
                    <a:pt x="1" y="653"/>
                  </a:lnTo>
                  <a:lnTo>
                    <a:pt x="1772" y="653"/>
                  </a:lnTo>
                  <a:lnTo>
                    <a:pt x="1862" y="134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360" bIns="18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56" name="Google Shape;1122;p31"/>
            <p:cNvSpPr/>
            <p:nvPr/>
          </p:nvSpPr>
          <p:spPr>
            <a:xfrm>
              <a:off x="4488120" y="2196000"/>
              <a:ext cx="102600" cy="36720"/>
            </a:xfrm>
            <a:custGeom>
              <a:avLst/>
              <a:gdLst>
                <a:gd name="textAreaLeft" fmla="*/ 0 w 102600"/>
                <a:gd name="textAreaRight" fmla="*/ 102960 w 102600"/>
                <a:gd name="textAreaTop" fmla="*/ 0 h 36720"/>
                <a:gd name="textAreaBottom" fmla="*/ 37080 h 36720"/>
              </a:gdLst>
              <a:ahLst/>
              <a:rect l="textAreaLeft" t="textAreaTop" r="textAreaRight" b="textAreaBottom"/>
              <a:pathLst>
                <a:path w="1818" h="654">
                  <a:moveTo>
                    <a:pt x="1818" y="0"/>
                  </a:moveTo>
                  <a:lnTo>
                    <a:pt x="1771" y="519"/>
                  </a:lnTo>
                  <a:lnTo>
                    <a:pt x="0" y="519"/>
                  </a:lnTo>
                  <a:lnTo>
                    <a:pt x="0" y="653"/>
                  </a:lnTo>
                  <a:lnTo>
                    <a:pt x="1771" y="653"/>
                  </a:lnTo>
                  <a:lnTo>
                    <a:pt x="1818" y="1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360" bIns="18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57" name="Google Shape;1123;p31"/>
            <p:cNvSpPr/>
            <p:nvPr/>
          </p:nvSpPr>
          <p:spPr>
            <a:xfrm>
              <a:off x="4496400" y="2153520"/>
              <a:ext cx="98280" cy="26280"/>
            </a:xfrm>
            <a:custGeom>
              <a:avLst/>
              <a:gdLst>
                <a:gd name="textAreaLeft" fmla="*/ 0 w 98280"/>
                <a:gd name="textAreaRight" fmla="*/ 98640 w 98280"/>
                <a:gd name="textAreaTop" fmla="*/ 0 h 26280"/>
                <a:gd name="textAreaBottom" fmla="*/ 26640 h 26280"/>
              </a:gdLst>
              <a:ahLst/>
              <a:rect l="textAreaLeft" t="textAreaTop" r="textAreaRight" b="textAreaBottom"/>
              <a:pathLst>
                <a:path w="1741" h="467">
                  <a:moveTo>
                    <a:pt x="1740" y="1"/>
                  </a:moveTo>
                  <a:lnTo>
                    <a:pt x="1710" y="333"/>
                  </a:lnTo>
                  <a:lnTo>
                    <a:pt x="0" y="333"/>
                  </a:lnTo>
                  <a:lnTo>
                    <a:pt x="0" y="467"/>
                  </a:lnTo>
                  <a:lnTo>
                    <a:pt x="1710" y="467"/>
                  </a:lnTo>
                  <a:lnTo>
                    <a:pt x="1740" y="134"/>
                  </a:lnTo>
                  <a:lnTo>
                    <a:pt x="1740" y="1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3320" bIns="13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58" name="Google Shape;1124;p31"/>
            <p:cNvSpPr/>
            <p:nvPr/>
          </p:nvSpPr>
          <p:spPr>
            <a:xfrm>
              <a:off x="4865040" y="2196000"/>
              <a:ext cx="102960" cy="36720"/>
            </a:xfrm>
            <a:custGeom>
              <a:avLst/>
              <a:gdLst>
                <a:gd name="textAreaLeft" fmla="*/ 0 w 102960"/>
                <a:gd name="textAreaRight" fmla="*/ 103320 w 102960"/>
                <a:gd name="textAreaTop" fmla="*/ 0 h 36720"/>
                <a:gd name="textAreaBottom" fmla="*/ 37080 h 36720"/>
              </a:gdLst>
              <a:ahLst/>
              <a:rect l="textAreaLeft" t="textAreaTop" r="textAreaRight" b="textAreaBottom"/>
              <a:pathLst>
                <a:path w="1819" h="654">
                  <a:moveTo>
                    <a:pt x="1" y="0"/>
                  </a:moveTo>
                  <a:lnTo>
                    <a:pt x="3" y="159"/>
                  </a:lnTo>
                  <a:lnTo>
                    <a:pt x="47" y="653"/>
                  </a:lnTo>
                  <a:lnTo>
                    <a:pt x="1818" y="653"/>
                  </a:lnTo>
                  <a:lnTo>
                    <a:pt x="1818" y="519"/>
                  </a:lnTo>
                  <a:lnTo>
                    <a:pt x="47" y="5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360" bIns="18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59" name="Google Shape;1125;p31"/>
            <p:cNvSpPr/>
            <p:nvPr/>
          </p:nvSpPr>
          <p:spPr>
            <a:xfrm>
              <a:off x="4988880" y="2196000"/>
              <a:ext cx="105480" cy="36720"/>
            </a:xfrm>
            <a:custGeom>
              <a:avLst/>
              <a:gdLst>
                <a:gd name="textAreaLeft" fmla="*/ 0 w 105480"/>
                <a:gd name="textAreaRight" fmla="*/ 105840 w 105480"/>
                <a:gd name="textAreaTop" fmla="*/ 0 h 36720"/>
                <a:gd name="textAreaBottom" fmla="*/ 37080 h 36720"/>
              </a:gdLst>
              <a:ahLst/>
              <a:rect l="textAreaLeft" t="textAreaTop" r="textAreaRight" b="textAreaBottom"/>
              <a:pathLst>
                <a:path w="1863" h="654">
                  <a:moveTo>
                    <a:pt x="1" y="0"/>
                  </a:moveTo>
                  <a:lnTo>
                    <a:pt x="1" y="134"/>
                  </a:lnTo>
                  <a:lnTo>
                    <a:pt x="91" y="653"/>
                  </a:lnTo>
                  <a:lnTo>
                    <a:pt x="1862" y="653"/>
                  </a:lnTo>
                  <a:lnTo>
                    <a:pt x="1862" y="519"/>
                  </a:lnTo>
                  <a:lnTo>
                    <a:pt x="91" y="5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360" bIns="18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60" name="Google Shape;1126;p31"/>
            <p:cNvSpPr/>
            <p:nvPr/>
          </p:nvSpPr>
          <p:spPr>
            <a:xfrm>
              <a:off x="5128200" y="2254320"/>
              <a:ext cx="112320" cy="39240"/>
            </a:xfrm>
            <a:custGeom>
              <a:avLst/>
              <a:gdLst>
                <a:gd name="textAreaLeft" fmla="*/ 0 w 112320"/>
                <a:gd name="textAreaRight" fmla="*/ 112680 w 112320"/>
                <a:gd name="textAreaTop" fmla="*/ 0 h 39240"/>
                <a:gd name="textAreaBottom" fmla="*/ 39600 h 39240"/>
              </a:gdLst>
              <a:ahLst/>
              <a:rect l="textAreaLeft" t="textAreaTop" r="textAreaRight" b="textAreaBottom"/>
              <a:pathLst>
                <a:path w="1986" h="695">
                  <a:moveTo>
                    <a:pt x="0" y="0"/>
                  </a:moveTo>
                  <a:lnTo>
                    <a:pt x="0" y="135"/>
                  </a:lnTo>
                  <a:lnTo>
                    <a:pt x="144" y="695"/>
                  </a:lnTo>
                  <a:lnTo>
                    <a:pt x="1985" y="695"/>
                  </a:lnTo>
                  <a:lnTo>
                    <a:pt x="1985" y="561"/>
                  </a:lnTo>
                  <a:lnTo>
                    <a:pt x="144" y="5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800" bIns="19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61" name="Google Shape;1127;p31"/>
            <p:cNvSpPr/>
            <p:nvPr/>
          </p:nvSpPr>
          <p:spPr>
            <a:xfrm>
              <a:off x="5269680" y="2254320"/>
              <a:ext cx="114840" cy="39240"/>
            </a:xfrm>
            <a:custGeom>
              <a:avLst/>
              <a:gdLst>
                <a:gd name="textAreaLeft" fmla="*/ 0 w 114840"/>
                <a:gd name="textAreaRight" fmla="*/ 115200 w 114840"/>
                <a:gd name="textAreaTop" fmla="*/ 0 h 39240"/>
                <a:gd name="textAreaBottom" fmla="*/ 39600 h 39240"/>
              </a:gdLst>
              <a:ahLst/>
              <a:rect l="textAreaLeft" t="textAreaTop" r="textAreaRight" b="textAreaBottom"/>
              <a:pathLst>
                <a:path w="2033" h="695">
                  <a:moveTo>
                    <a:pt x="1" y="0"/>
                  </a:moveTo>
                  <a:lnTo>
                    <a:pt x="1" y="135"/>
                  </a:lnTo>
                  <a:lnTo>
                    <a:pt x="191" y="695"/>
                  </a:lnTo>
                  <a:lnTo>
                    <a:pt x="2033" y="695"/>
                  </a:lnTo>
                  <a:lnTo>
                    <a:pt x="2033" y="561"/>
                  </a:lnTo>
                  <a:lnTo>
                    <a:pt x="191" y="5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800" bIns="19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62" name="Google Shape;1128;p31"/>
            <p:cNvSpPr/>
            <p:nvPr/>
          </p:nvSpPr>
          <p:spPr>
            <a:xfrm>
              <a:off x="5368320" y="2212920"/>
              <a:ext cx="112680" cy="36720"/>
            </a:xfrm>
            <a:custGeom>
              <a:avLst/>
              <a:gdLst>
                <a:gd name="textAreaLeft" fmla="*/ 0 w 112680"/>
                <a:gd name="textAreaRight" fmla="*/ 113040 w 112680"/>
                <a:gd name="textAreaTop" fmla="*/ 0 h 36720"/>
                <a:gd name="textAreaBottom" fmla="*/ 37080 h 36720"/>
              </a:gdLst>
              <a:ahLst/>
              <a:rect l="textAreaLeft" t="textAreaTop" r="textAreaRight" b="textAreaBottom"/>
              <a:pathLst>
                <a:path w="1991" h="653">
                  <a:moveTo>
                    <a:pt x="1" y="0"/>
                  </a:moveTo>
                  <a:lnTo>
                    <a:pt x="1" y="134"/>
                  </a:lnTo>
                  <a:lnTo>
                    <a:pt x="220" y="652"/>
                  </a:lnTo>
                  <a:lnTo>
                    <a:pt x="1990" y="652"/>
                  </a:lnTo>
                  <a:lnTo>
                    <a:pt x="1990" y="519"/>
                  </a:lnTo>
                  <a:lnTo>
                    <a:pt x="220" y="5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360" bIns="18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63" name="Google Shape;1129;p31"/>
            <p:cNvSpPr/>
            <p:nvPr/>
          </p:nvSpPr>
          <p:spPr>
            <a:xfrm>
              <a:off x="5385600" y="2254320"/>
              <a:ext cx="117360" cy="3924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39240"/>
                <a:gd name="textAreaBottom" fmla="*/ 39600 h 39240"/>
              </a:gdLst>
              <a:ahLst/>
              <a:rect l="textAreaLeft" t="textAreaTop" r="textAreaRight" b="textAreaBottom"/>
              <a:pathLst>
                <a:path w="2078" h="695">
                  <a:moveTo>
                    <a:pt x="0" y="0"/>
                  </a:moveTo>
                  <a:lnTo>
                    <a:pt x="0" y="135"/>
                  </a:lnTo>
                  <a:lnTo>
                    <a:pt x="236" y="695"/>
                  </a:lnTo>
                  <a:lnTo>
                    <a:pt x="2078" y="695"/>
                  </a:lnTo>
                  <a:lnTo>
                    <a:pt x="2078" y="561"/>
                  </a:lnTo>
                  <a:lnTo>
                    <a:pt x="236" y="5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800" bIns="19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64" name="Google Shape;1130;p31"/>
            <p:cNvSpPr/>
            <p:nvPr/>
          </p:nvSpPr>
          <p:spPr>
            <a:xfrm>
              <a:off x="5484960" y="2196000"/>
              <a:ext cx="115200" cy="36720"/>
            </a:xfrm>
            <a:custGeom>
              <a:avLst/>
              <a:gdLst>
                <a:gd name="textAreaLeft" fmla="*/ 0 w 115200"/>
                <a:gd name="textAreaRight" fmla="*/ 115560 w 115200"/>
                <a:gd name="textAreaTop" fmla="*/ 0 h 36720"/>
                <a:gd name="textAreaBottom" fmla="*/ 37080 h 36720"/>
              </a:gdLst>
              <a:ahLst/>
              <a:rect l="textAreaLeft" t="textAreaTop" r="textAreaRight" b="textAreaBottom"/>
              <a:pathLst>
                <a:path w="2034" h="654">
                  <a:moveTo>
                    <a:pt x="1" y="0"/>
                  </a:moveTo>
                  <a:lnTo>
                    <a:pt x="1" y="134"/>
                  </a:lnTo>
                  <a:lnTo>
                    <a:pt x="263" y="653"/>
                  </a:lnTo>
                  <a:lnTo>
                    <a:pt x="2034" y="653"/>
                  </a:lnTo>
                  <a:lnTo>
                    <a:pt x="2034" y="519"/>
                  </a:lnTo>
                  <a:lnTo>
                    <a:pt x="263" y="5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360" bIns="18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65" name="Google Shape;1131;p31"/>
            <p:cNvSpPr/>
            <p:nvPr/>
          </p:nvSpPr>
          <p:spPr>
            <a:xfrm>
              <a:off x="5501880" y="2254320"/>
              <a:ext cx="120240" cy="3924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39240"/>
                <a:gd name="textAreaBottom" fmla="*/ 39600 h 39240"/>
              </a:gdLst>
              <a:ahLst/>
              <a:rect l="textAreaLeft" t="textAreaTop" r="textAreaRight" b="textAreaBottom"/>
              <a:pathLst>
                <a:path w="2125" h="695">
                  <a:moveTo>
                    <a:pt x="1" y="0"/>
                  </a:moveTo>
                  <a:lnTo>
                    <a:pt x="1" y="135"/>
                  </a:lnTo>
                  <a:lnTo>
                    <a:pt x="283" y="695"/>
                  </a:lnTo>
                  <a:lnTo>
                    <a:pt x="2125" y="695"/>
                  </a:lnTo>
                  <a:lnTo>
                    <a:pt x="2125" y="561"/>
                  </a:lnTo>
                  <a:lnTo>
                    <a:pt x="283" y="5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800" bIns="19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66" name="Google Shape;1132;p31"/>
            <p:cNvSpPr/>
            <p:nvPr/>
          </p:nvSpPr>
          <p:spPr>
            <a:xfrm>
              <a:off x="5643360" y="2254320"/>
              <a:ext cx="122760" cy="39240"/>
            </a:xfrm>
            <a:custGeom>
              <a:avLst/>
              <a:gdLst>
                <a:gd name="textAreaLeft" fmla="*/ 0 w 122760"/>
                <a:gd name="textAreaRight" fmla="*/ 123120 w 122760"/>
                <a:gd name="textAreaTop" fmla="*/ 0 h 39240"/>
                <a:gd name="textAreaBottom" fmla="*/ 39600 h 39240"/>
              </a:gdLst>
              <a:ahLst/>
              <a:rect l="textAreaLeft" t="textAreaTop" r="textAreaRight" b="textAreaBottom"/>
              <a:pathLst>
                <a:path w="2172" h="695">
                  <a:moveTo>
                    <a:pt x="0" y="0"/>
                  </a:moveTo>
                  <a:lnTo>
                    <a:pt x="0" y="135"/>
                  </a:lnTo>
                  <a:lnTo>
                    <a:pt x="330" y="695"/>
                  </a:lnTo>
                  <a:lnTo>
                    <a:pt x="2171" y="695"/>
                  </a:lnTo>
                  <a:lnTo>
                    <a:pt x="2171" y="561"/>
                  </a:lnTo>
                  <a:lnTo>
                    <a:pt x="330" y="5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800" bIns="19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67" name="Google Shape;1133;p31"/>
            <p:cNvSpPr/>
            <p:nvPr/>
          </p:nvSpPr>
          <p:spPr>
            <a:xfrm>
              <a:off x="5733360" y="2196000"/>
              <a:ext cx="246240" cy="36720"/>
            </a:xfrm>
            <a:custGeom>
              <a:avLst/>
              <a:gdLst>
                <a:gd name="textAreaLeft" fmla="*/ 0 w 246240"/>
                <a:gd name="textAreaRight" fmla="*/ 246600 w 246240"/>
                <a:gd name="textAreaTop" fmla="*/ 0 h 36720"/>
                <a:gd name="textAreaBottom" fmla="*/ 37080 h 36720"/>
              </a:gdLst>
              <a:ahLst/>
              <a:rect l="textAreaLeft" t="textAreaTop" r="textAreaRight" b="textAreaBottom"/>
              <a:pathLst>
                <a:path w="4348" h="654">
                  <a:moveTo>
                    <a:pt x="0" y="0"/>
                  </a:moveTo>
                  <a:lnTo>
                    <a:pt x="0" y="134"/>
                  </a:lnTo>
                  <a:lnTo>
                    <a:pt x="348" y="653"/>
                  </a:lnTo>
                  <a:lnTo>
                    <a:pt x="4348" y="653"/>
                  </a:lnTo>
                  <a:lnTo>
                    <a:pt x="4348" y="519"/>
                  </a:lnTo>
                  <a:lnTo>
                    <a:pt x="348" y="5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360" bIns="18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68" name="Google Shape;1134;p31"/>
            <p:cNvSpPr/>
            <p:nvPr/>
          </p:nvSpPr>
          <p:spPr>
            <a:xfrm>
              <a:off x="5772240" y="2254320"/>
              <a:ext cx="125280" cy="39240"/>
            </a:xfrm>
            <a:custGeom>
              <a:avLst/>
              <a:gdLst>
                <a:gd name="textAreaLeft" fmla="*/ 0 w 125280"/>
                <a:gd name="textAreaRight" fmla="*/ 125640 w 125280"/>
                <a:gd name="textAreaTop" fmla="*/ 0 h 39240"/>
                <a:gd name="textAreaBottom" fmla="*/ 39600 h 39240"/>
              </a:gdLst>
              <a:ahLst/>
              <a:rect l="textAreaLeft" t="textAreaTop" r="textAreaRight" b="textAreaBottom"/>
              <a:pathLst>
                <a:path w="2217" h="695">
                  <a:moveTo>
                    <a:pt x="1" y="0"/>
                  </a:moveTo>
                  <a:lnTo>
                    <a:pt x="1" y="135"/>
                  </a:lnTo>
                  <a:lnTo>
                    <a:pt x="375" y="695"/>
                  </a:lnTo>
                  <a:lnTo>
                    <a:pt x="2217" y="695"/>
                  </a:lnTo>
                  <a:lnTo>
                    <a:pt x="2217" y="561"/>
                  </a:lnTo>
                  <a:lnTo>
                    <a:pt x="375" y="5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800" bIns="19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69" name="Google Shape;1135;p31"/>
            <p:cNvSpPr/>
            <p:nvPr/>
          </p:nvSpPr>
          <p:spPr>
            <a:xfrm>
              <a:off x="3493800" y="848520"/>
              <a:ext cx="2471760" cy="1267920"/>
            </a:xfrm>
            <a:custGeom>
              <a:avLst/>
              <a:gdLst>
                <a:gd name="textAreaLeft" fmla="*/ 0 w 2471760"/>
                <a:gd name="textAreaRight" fmla="*/ 2472120 w 2471760"/>
                <a:gd name="textAreaTop" fmla="*/ 0 h 1267920"/>
                <a:gd name="textAreaBottom" fmla="*/ 1268280 h 1267920"/>
              </a:gdLst>
              <a:ahLst/>
              <a:rect l="textAreaLeft" t="textAreaTop" r="textAreaRight" b="textAreaBottom"/>
              <a:pathLst>
                <a:path w="43573" h="22353">
                  <a:moveTo>
                    <a:pt x="0" y="1"/>
                  </a:moveTo>
                  <a:lnTo>
                    <a:pt x="0" y="22353"/>
                  </a:lnTo>
                  <a:lnTo>
                    <a:pt x="43572" y="22353"/>
                  </a:lnTo>
                  <a:lnTo>
                    <a:pt x="43572" y="1"/>
                  </a:lnTo>
                  <a:close/>
                </a:path>
              </a:pathLst>
            </a:custGeom>
            <a:solidFill>
              <a:srgbClr val="ec5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70" name="Google Shape;1136;p31"/>
            <p:cNvSpPr/>
            <p:nvPr/>
          </p:nvSpPr>
          <p:spPr>
            <a:xfrm>
              <a:off x="3534120" y="896760"/>
              <a:ext cx="2391480" cy="1171080"/>
            </a:xfrm>
            <a:custGeom>
              <a:avLst/>
              <a:gdLst>
                <a:gd name="textAreaLeft" fmla="*/ 0 w 2391480"/>
                <a:gd name="textAreaRight" fmla="*/ 2391840 w 2391480"/>
                <a:gd name="textAreaTop" fmla="*/ 0 h 1171080"/>
                <a:gd name="textAreaBottom" fmla="*/ 1171440 h 1171080"/>
              </a:gdLst>
              <a:ahLst/>
              <a:rect l="textAreaLeft" t="textAreaTop" r="textAreaRight" b="textAreaBottom"/>
              <a:pathLst>
                <a:path w="42157" h="20649">
                  <a:moveTo>
                    <a:pt x="0" y="1"/>
                  </a:moveTo>
                  <a:lnTo>
                    <a:pt x="0" y="20649"/>
                  </a:lnTo>
                  <a:lnTo>
                    <a:pt x="42156" y="20649"/>
                  </a:lnTo>
                  <a:lnTo>
                    <a:pt x="42156" y="1"/>
                  </a:lnTo>
                  <a:close/>
                </a:path>
              </a:pathLst>
            </a:custGeom>
            <a:solidFill>
              <a:srgbClr val="ffe1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71" name="Google Shape;1137;p31"/>
            <p:cNvSpPr/>
            <p:nvPr/>
          </p:nvSpPr>
          <p:spPr>
            <a:xfrm>
              <a:off x="3558240" y="920880"/>
              <a:ext cx="2342880" cy="1122840"/>
            </a:xfrm>
            <a:custGeom>
              <a:avLst/>
              <a:gdLst>
                <a:gd name="textAreaLeft" fmla="*/ 0 w 2342880"/>
                <a:gd name="textAreaRight" fmla="*/ 2343240 w 2342880"/>
                <a:gd name="textAreaTop" fmla="*/ 0 h 1122840"/>
                <a:gd name="textAreaBottom" fmla="*/ 1123200 h 1122840"/>
              </a:gdLst>
              <a:ahLst/>
              <a:rect l="textAreaLeft" t="textAreaTop" r="textAreaRight" b="textAreaBottom"/>
              <a:pathLst>
                <a:path w="41306" h="19800">
                  <a:moveTo>
                    <a:pt x="1" y="0"/>
                  </a:moveTo>
                  <a:lnTo>
                    <a:pt x="1" y="19799"/>
                  </a:lnTo>
                  <a:lnTo>
                    <a:pt x="41306" y="19799"/>
                  </a:lnTo>
                  <a:lnTo>
                    <a:pt x="4130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72" name="Google Shape;1138;p31"/>
            <p:cNvSpPr/>
            <p:nvPr/>
          </p:nvSpPr>
          <p:spPr>
            <a:xfrm>
              <a:off x="3558240" y="920880"/>
              <a:ext cx="2342880" cy="1122840"/>
            </a:xfrm>
            <a:custGeom>
              <a:avLst/>
              <a:gdLst>
                <a:gd name="textAreaLeft" fmla="*/ 0 w 2342880"/>
                <a:gd name="textAreaRight" fmla="*/ 2343240 w 2342880"/>
                <a:gd name="textAreaTop" fmla="*/ 0 h 1122840"/>
                <a:gd name="textAreaBottom" fmla="*/ 1123200 h 1122840"/>
              </a:gdLst>
              <a:ahLst/>
              <a:rect l="textAreaLeft" t="textAreaTop" r="textAreaRight" b="textAreaBottom"/>
              <a:pathLst>
                <a:path w="41306" h="19800">
                  <a:moveTo>
                    <a:pt x="1" y="0"/>
                  </a:moveTo>
                  <a:lnTo>
                    <a:pt x="1" y="19799"/>
                  </a:lnTo>
                  <a:lnTo>
                    <a:pt x="41306" y="19799"/>
                  </a:lnTo>
                  <a:lnTo>
                    <a:pt x="4130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73" name="Google Shape;1139;p31"/>
            <p:cNvSpPr/>
            <p:nvPr/>
          </p:nvSpPr>
          <p:spPr>
            <a:xfrm>
              <a:off x="3763800" y="920880"/>
              <a:ext cx="828360" cy="1122840"/>
            </a:xfrm>
            <a:custGeom>
              <a:avLst/>
              <a:gdLst>
                <a:gd name="textAreaLeft" fmla="*/ 0 w 828360"/>
                <a:gd name="textAreaRight" fmla="*/ 828720 w 828360"/>
                <a:gd name="textAreaTop" fmla="*/ 0 h 1122840"/>
                <a:gd name="textAreaBottom" fmla="*/ 1123200 h 1122840"/>
              </a:gdLst>
              <a:ahLst/>
              <a:rect l="textAreaLeft" t="textAreaTop" r="textAreaRight" b="textAreaBottom"/>
              <a:pathLst>
                <a:path w="14610" h="19800">
                  <a:moveTo>
                    <a:pt x="0" y="0"/>
                  </a:moveTo>
                  <a:lnTo>
                    <a:pt x="0" y="19799"/>
                  </a:lnTo>
                  <a:lnTo>
                    <a:pt x="14610" y="19799"/>
                  </a:lnTo>
                  <a:lnTo>
                    <a:pt x="14610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74" name="Google Shape;1140;p31"/>
            <p:cNvSpPr/>
            <p:nvPr/>
          </p:nvSpPr>
          <p:spPr>
            <a:xfrm>
              <a:off x="3916800" y="10587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51">
                  <a:moveTo>
                    <a:pt x="0" y="1"/>
                  </a:moveTo>
                  <a:lnTo>
                    <a:pt x="0" y="450"/>
                  </a:lnTo>
                  <a:lnTo>
                    <a:pt x="205" y="45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75" name="Google Shape;1141;p31"/>
            <p:cNvSpPr/>
            <p:nvPr/>
          </p:nvSpPr>
          <p:spPr>
            <a:xfrm>
              <a:off x="3928320" y="10587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51">
                  <a:moveTo>
                    <a:pt x="0" y="1"/>
                  </a:moveTo>
                  <a:lnTo>
                    <a:pt x="0" y="450"/>
                  </a:lnTo>
                  <a:lnTo>
                    <a:pt x="205" y="45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76" name="Google Shape;1142;p31"/>
            <p:cNvSpPr/>
            <p:nvPr/>
          </p:nvSpPr>
          <p:spPr>
            <a:xfrm>
              <a:off x="3940200" y="10587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51">
                  <a:moveTo>
                    <a:pt x="0" y="1"/>
                  </a:moveTo>
                  <a:lnTo>
                    <a:pt x="0" y="450"/>
                  </a:lnTo>
                  <a:lnTo>
                    <a:pt x="205" y="45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77" name="Google Shape;1143;p31"/>
            <p:cNvSpPr/>
            <p:nvPr/>
          </p:nvSpPr>
          <p:spPr>
            <a:xfrm>
              <a:off x="3951720" y="10587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51">
                  <a:moveTo>
                    <a:pt x="0" y="1"/>
                  </a:moveTo>
                  <a:lnTo>
                    <a:pt x="0" y="450"/>
                  </a:lnTo>
                  <a:lnTo>
                    <a:pt x="205" y="45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78" name="Google Shape;1144;p31"/>
            <p:cNvSpPr/>
            <p:nvPr/>
          </p:nvSpPr>
          <p:spPr>
            <a:xfrm>
              <a:off x="3963240" y="10587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51">
                  <a:moveTo>
                    <a:pt x="0" y="1"/>
                  </a:moveTo>
                  <a:lnTo>
                    <a:pt x="0" y="450"/>
                  </a:lnTo>
                  <a:lnTo>
                    <a:pt x="205" y="45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79" name="Google Shape;1145;p31"/>
            <p:cNvSpPr/>
            <p:nvPr/>
          </p:nvSpPr>
          <p:spPr>
            <a:xfrm>
              <a:off x="3975120" y="10587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51">
                  <a:moveTo>
                    <a:pt x="0" y="1"/>
                  </a:moveTo>
                  <a:lnTo>
                    <a:pt x="0" y="450"/>
                  </a:lnTo>
                  <a:lnTo>
                    <a:pt x="205" y="45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80" name="Google Shape;1146;p31"/>
            <p:cNvSpPr/>
            <p:nvPr/>
          </p:nvSpPr>
          <p:spPr>
            <a:xfrm>
              <a:off x="3986640" y="10587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51">
                  <a:moveTo>
                    <a:pt x="0" y="1"/>
                  </a:moveTo>
                  <a:lnTo>
                    <a:pt x="0" y="450"/>
                  </a:lnTo>
                  <a:lnTo>
                    <a:pt x="205" y="45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81" name="Google Shape;1147;p31"/>
            <p:cNvSpPr/>
            <p:nvPr/>
          </p:nvSpPr>
          <p:spPr>
            <a:xfrm>
              <a:off x="3998160" y="10587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5" h="451">
                  <a:moveTo>
                    <a:pt x="0" y="1"/>
                  </a:moveTo>
                  <a:lnTo>
                    <a:pt x="0" y="450"/>
                  </a:lnTo>
                  <a:lnTo>
                    <a:pt x="204" y="450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82" name="Google Shape;1148;p31"/>
            <p:cNvSpPr/>
            <p:nvPr/>
          </p:nvSpPr>
          <p:spPr>
            <a:xfrm>
              <a:off x="4009680" y="10587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51">
                  <a:moveTo>
                    <a:pt x="0" y="1"/>
                  </a:moveTo>
                  <a:lnTo>
                    <a:pt x="0" y="450"/>
                  </a:lnTo>
                  <a:lnTo>
                    <a:pt x="205" y="45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83" name="Google Shape;1149;p31"/>
            <p:cNvSpPr/>
            <p:nvPr/>
          </p:nvSpPr>
          <p:spPr>
            <a:xfrm>
              <a:off x="4021560" y="10587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51">
                  <a:moveTo>
                    <a:pt x="0" y="1"/>
                  </a:moveTo>
                  <a:lnTo>
                    <a:pt x="0" y="450"/>
                  </a:lnTo>
                  <a:lnTo>
                    <a:pt x="205" y="45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84" name="Google Shape;1150;p31"/>
            <p:cNvSpPr/>
            <p:nvPr/>
          </p:nvSpPr>
          <p:spPr>
            <a:xfrm>
              <a:off x="4033080" y="10587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5" h="451">
                  <a:moveTo>
                    <a:pt x="0" y="1"/>
                  </a:moveTo>
                  <a:lnTo>
                    <a:pt x="0" y="450"/>
                  </a:lnTo>
                  <a:lnTo>
                    <a:pt x="205" y="45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85" name="Google Shape;1151;p31"/>
            <p:cNvSpPr/>
            <p:nvPr/>
          </p:nvSpPr>
          <p:spPr>
            <a:xfrm>
              <a:off x="4044600" y="10587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51">
                  <a:moveTo>
                    <a:pt x="1" y="1"/>
                  </a:moveTo>
                  <a:lnTo>
                    <a:pt x="1" y="450"/>
                  </a:lnTo>
                  <a:lnTo>
                    <a:pt x="206" y="450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86" name="Google Shape;1152;p31"/>
            <p:cNvSpPr/>
            <p:nvPr/>
          </p:nvSpPr>
          <p:spPr>
            <a:xfrm>
              <a:off x="4056480" y="10587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51">
                  <a:moveTo>
                    <a:pt x="1" y="1"/>
                  </a:moveTo>
                  <a:lnTo>
                    <a:pt x="1" y="450"/>
                  </a:lnTo>
                  <a:lnTo>
                    <a:pt x="206" y="450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87" name="Google Shape;1153;p31"/>
            <p:cNvSpPr/>
            <p:nvPr/>
          </p:nvSpPr>
          <p:spPr>
            <a:xfrm>
              <a:off x="4068000" y="10587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51">
                  <a:moveTo>
                    <a:pt x="1" y="1"/>
                  </a:moveTo>
                  <a:lnTo>
                    <a:pt x="1" y="450"/>
                  </a:lnTo>
                  <a:lnTo>
                    <a:pt x="206" y="450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88" name="Google Shape;1154;p31"/>
            <p:cNvSpPr/>
            <p:nvPr/>
          </p:nvSpPr>
          <p:spPr>
            <a:xfrm>
              <a:off x="4079520" y="10587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51">
                  <a:moveTo>
                    <a:pt x="1" y="1"/>
                  </a:moveTo>
                  <a:lnTo>
                    <a:pt x="1" y="450"/>
                  </a:lnTo>
                  <a:lnTo>
                    <a:pt x="206" y="450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89" name="Google Shape;1155;p31"/>
            <p:cNvSpPr/>
            <p:nvPr/>
          </p:nvSpPr>
          <p:spPr>
            <a:xfrm>
              <a:off x="4091040" y="10587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5" h="451">
                  <a:moveTo>
                    <a:pt x="1" y="1"/>
                  </a:moveTo>
                  <a:lnTo>
                    <a:pt x="1" y="450"/>
                  </a:lnTo>
                  <a:lnTo>
                    <a:pt x="205" y="45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90" name="Google Shape;1156;p31"/>
            <p:cNvSpPr/>
            <p:nvPr/>
          </p:nvSpPr>
          <p:spPr>
            <a:xfrm>
              <a:off x="4102920" y="10587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5" h="451">
                  <a:moveTo>
                    <a:pt x="1" y="1"/>
                  </a:moveTo>
                  <a:lnTo>
                    <a:pt x="1" y="450"/>
                  </a:lnTo>
                  <a:lnTo>
                    <a:pt x="205" y="45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91" name="Google Shape;1157;p31"/>
            <p:cNvSpPr/>
            <p:nvPr/>
          </p:nvSpPr>
          <p:spPr>
            <a:xfrm>
              <a:off x="4114440" y="10587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51">
                  <a:moveTo>
                    <a:pt x="1" y="1"/>
                  </a:moveTo>
                  <a:lnTo>
                    <a:pt x="1" y="450"/>
                  </a:lnTo>
                  <a:lnTo>
                    <a:pt x="206" y="450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92" name="Google Shape;1158;p31"/>
            <p:cNvSpPr/>
            <p:nvPr/>
          </p:nvSpPr>
          <p:spPr>
            <a:xfrm>
              <a:off x="4125960" y="10587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51">
                  <a:moveTo>
                    <a:pt x="1" y="1"/>
                  </a:moveTo>
                  <a:lnTo>
                    <a:pt x="1" y="450"/>
                  </a:lnTo>
                  <a:lnTo>
                    <a:pt x="206" y="450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93" name="Google Shape;1159;p31"/>
            <p:cNvSpPr/>
            <p:nvPr/>
          </p:nvSpPr>
          <p:spPr>
            <a:xfrm>
              <a:off x="4137480" y="10587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51">
                  <a:moveTo>
                    <a:pt x="1" y="1"/>
                  </a:moveTo>
                  <a:lnTo>
                    <a:pt x="1" y="450"/>
                  </a:lnTo>
                  <a:lnTo>
                    <a:pt x="206" y="450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94" name="Google Shape;1160;p31"/>
            <p:cNvSpPr/>
            <p:nvPr/>
          </p:nvSpPr>
          <p:spPr>
            <a:xfrm>
              <a:off x="4149360" y="10587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51">
                  <a:moveTo>
                    <a:pt x="1" y="1"/>
                  </a:moveTo>
                  <a:lnTo>
                    <a:pt x="1" y="450"/>
                  </a:lnTo>
                  <a:lnTo>
                    <a:pt x="205" y="45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95" name="Google Shape;1161;p31"/>
            <p:cNvSpPr/>
            <p:nvPr/>
          </p:nvSpPr>
          <p:spPr>
            <a:xfrm>
              <a:off x="4160880" y="10587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51">
                  <a:moveTo>
                    <a:pt x="0" y="1"/>
                  </a:moveTo>
                  <a:lnTo>
                    <a:pt x="0" y="450"/>
                  </a:lnTo>
                  <a:lnTo>
                    <a:pt x="205" y="45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96" name="Google Shape;1162;p31"/>
            <p:cNvSpPr/>
            <p:nvPr/>
          </p:nvSpPr>
          <p:spPr>
            <a:xfrm>
              <a:off x="4172400" y="10587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51">
                  <a:moveTo>
                    <a:pt x="0" y="1"/>
                  </a:moveTo>
                  <a:lnTo>
                    <a:pt x="0" y="450"/>
                  </a:lnTo>
                  <a:lnTo>
                    <a:pt x="205" y="45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97" name="Google Shape;1163;p31"/>
            <p:cNvSpPr/>
            <p:nvPr/>
          </p:nvSpPr>
          <p:spPr>
            <a:xfrm>
              <a:off x="4184280" y="10587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51">
                  <a:moveTo>
                    <a:pt x="0" y="1"/>
                  </a:moveTo>
                  <a:lnTo>
                    <a:pt x="0" y="450"/>
                  </a:lnTo>
                  <a:lnTo>
                    <a:pt x="205" y="45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98" name="Google Shape;1164;p31"/>
            <p:cNvSpPr/>
            <p:nvPr/>
          </p:nvSpPr>
          <p:spPr>
            <a:xfrm>
              <a:off x="4195800" y="10587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5" h="451">
                  <a:moveTo>
                    <a:pt x="0" y="1"/>
                  </a:moveTo>
                  <a:lnTo>
                    <a:pt x="0" y="450"/>
                  </a:lnTo>
                  <a:lnTo>
                    <a:pt x="204" y="450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99" name="Google Shape;1165;p31"/>
            <p:cNvSpPr/>
            <p:nvPr/>
          </p:nvSpPr>
          <p:spPr>
            <a:xfrm>
              <a:off x="4207320" y="10587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51">
                  <a:moveTo>
                    <a:pt x="0" y="1"/>
                  </a:moveTo>
                  <a:lnTo>
                    <a:pt x="0" y="450"/>
                  </a:lnTo>
                  <a:lnTo>
                    <a:pt x="205" y="45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00" name="Google Shape;1166;p31"/>
            <p:cNvSpPr/>
            <p:nvPr/>
          </p:nvSpPr>
          <p:spPr>
            <a:xfrm>
              <a:off x="4218840" y="10587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51">
                  <a:moveTo>
                    <a:pt x="0" y="1"/>
                  </a:moveTo>
                  <a:lnTo>
                    <a:pt x="0" y="450"/>
                  </a:lnTo>
                  <a:lnTo>
                    <a:pt x="205" y="45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01" name="Google Shape;1167;p31"/>
            <p:cNvSpPr/>
            <p:nvPr/>
          </p:nvSpPr>
          <p:spPr>
            <a:xfrm>
              <a:off x="4230720" y="10587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51">
                  <a:moveTo>
                    <a:pt x="0" y="1"/>
                  </a:moveTo>
                  <a:lnTo>
                    <a:pt x="0" y="450"/>
                  </a:lnTo>
                  <a:lnTo>
                    <a:pt x="205" y="45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02" name="Google Shape;1168;p31"/>
            <p:cNvSpPr/>
            <p:nvPr/>
          </p:nvSpPr>
          <p:spPr>
            <a:xfrm>
              <a:off x="4242240" y="10587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51">
                  <a:moveTo>
                    <a:pt x="0" y="1"/>
                  </a:moveTo>
                  <a:lnTo>
                    <a:pt x="0" y="450"/>
                  </a:lnTo>
                  <a:lnTo>
                    <a:pt x="205" y="45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03" name="Google Shape;1169;p31"/>
            <p:cNvSpPr/>
            <p:nvPr/>
          </p:nvSpPr>
          <p:spPr>
            <a:xfrm>
              <a:off x="4253760" y="10587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51">
                  <a:moveTo>
                    <a:pt x="0" y="1"/>
                  </a:moveTo>
                  <a:lnTo>
                    <a:pt x="0" y="450"/>
                  </a:lnTo>
                  <a:lnTo>
                    <a:pt x="205" y="45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04" name="Google Shape;1170;p31"/>
            <p:cNvSpPr/>
            <p:nvPr/>
          </p:nvSpPr>
          <p:spPr>
            <a:xfrm>
              <a:off x="4265640" y="10587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51">
                  <a:moveTo>
                    <a:pt x="0" y="1"/>
                  </a:moveTo>
                  <a:lnTo>
                    <a:pt x="0" y="450"/>
                  </a:lnTo>
                  <a:lnTo>
                    <a:pt x="205" y="45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05" name="Google Shape;1171;p31"/>
            <p:cNvSpPr/>
            <p:nvPr/>
          </p:nvSpPr>
          <p:spPr>
            <a:xfrm>
              <a:off x="4277160" y="10587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51">
                  <a:moveTo>
                    <a:pt x="1" y="1"/>
                  </a:moveTo>
                  <a:lnTo>
                    <a:pt x="1" y="450"/>
                  </a:lnTo>
                  <a:lnTo>
                    <a:pt x="206" y="450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06" name="Google Shape;1172;p31"/>
            <p:cNvSpPr/>
            <p:nvPr/>
          </p:nvSpPr>
          <p:spPr>
            <a:xfrm>
              <a:off x="4288680" y="10587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51">
                  <a:moveTo>
                    <a:pt x="1" y="1"/>
                  </a:moveTo>
                  <a:lnTo>
                    <a:pt x="1" y="450"/>
                  </a:lnTo>
                  <a:lnTo>
                    <a:pt x="206" y="450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07" name="Google Shape;1173;p31"/>
            <p:cNvSpPr/>
            <p:nvPr/>
          </p:nvSpPr>
          <p:spPr>
            <a:xfrm>
              <a:off x="4300200" y="10587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51">
                  <a:moveTo>
                    <a:pt x="1" y="1"/>
                  </a:moveTo>
                  <a:lnTo>
                    <a:pt x="1" y="450"/>
                  </a:lnTo>
                  <a:lnTo>
                    <a:pt x="206" y="450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08" name="Google Shape;1174;p31"/>
            <p:cNvSpPr/>
            <p:nvPr/>
          </p:nvSpPr>
          <p:spPr>
            <a:xfrm>
              <a:off x="4312080" y="10587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51">
                  <a:moveTo>
                    <a:pt x="1" y="1"/>
                  </a:moveTo>
                  <a:lnTo>
                    <a:pt x="1" y="450"/>
                  </a:lnTo>
                  <a:lnTo>
                    <a:pt x="206" y="450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09" name="Google Shape;1175;p31"/>
            <p:cNvSpPr/>
            <p:nvPr/>
          </p:nvSpPr>
          <p:spPr>
            <a:xfrm>
              <a:off x="4323600" y="10587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51">
                  <a:moveTo>
                    <a:pt x="1" y="1"/>
                  </a:moveTo>
                  <a:lnTo>
                    <a:pt x="1" y="450"/>
                  </a:lnTo>
                  <a:lnTo>
                    <a:pt x="206" y="450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10" name="Google Shape;1176;p31"/>
            <p:cNvSpPr/>
            <p:nvPr/>
          </p:nvSpPr>
          <p:spPr>
            <a:xfrm>
              <a:off x="4335120" y="10587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51">
                  <a:moveTo>
                    <a:pt x="1" y="1"/>
                  </a:moveTo>
                  <a:lnTo>
                    <a:pt x="1" y="450"/>
                  </a:lnTo>
                  <a:lnTo>
                    <a:pt x="206" y="450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11" name="Google Shape;1177;p31"/>
            <p:cNvSpPr/>
            <p:nvPr/>
          </p:nvSpPr>
          <p:spPr>
            <a:xfrm>
              <a:off x="4347000" y="10587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51">
                  <a:moveTo>
                    <a:pt x="1" y="1"/>
                  </a:moveTo>
                  <a:lnTo>
                    <a:pt x="1" y="450"/>
                  </a:lnTo>
                  <a:lnTo>
                    <a:pt x="206" y="450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12" name="Google Shape;1178;p31"/>
            <p:cNvSpPr/>
            <p:nvPr/>
          </p:nvSpPr>
          <p:spPr>
            <a:xfrm>
              <a:off x="4358520" y="10587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51">
                  <a:moveTo>
                    <a:pt x="1" y="1"/>
                  </a:moveTo>
                  <a:lnTo>
                    <a:pt x="1" y="450"/>
                  </a:lnTo>
                  <a:lnTo>
                    <a:pt x="206" y="450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13" name="Google Shape;1179;p31"/>
            <p:cNvSpPr/>
            <p:nvPr/>
          </p:nvSpPr>
          <p:spPr>
            <a:xfrm>
              <a:off x="4370040" y="10587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5" h="451">
                  <a:moveTo>
                    <a:pt x="1" y="1"/>
                  </a:moveTo>
                  <a:lnTo>
                    <a:pt x="1" y="450"/>
                  </a:lnTo>
                  <a:lnTo>
                    <a:pt x="205" y="45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14" name="Google Shape;1180;p31"/>
            <p:cNvSpPr/>
            <p:nvPr/>
          </p:nvSpPr>
          <p:spPr>
            <a:xfrm>
              <a:off x="4381560" y="10587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51">
                  <a:moveTo>
                    <a:pt x="1" y="1"/>
                  </a:moveTo>
                  <a:lnTo>
                    <a:pt x="1" y="450"/>
                  </a:lnTo>
                  <a:lnTo>
                    <a:pt x="206" y="450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15" name="Google Shape;1181;p31"/>
            <p:cNvSpPr/>
            <p:nvPr/>
          </p:nvSpPr>
          <p:spPr>
            <a:xfrm>
              <a:off x="4393440" y="10587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51">
                  <a:moveTo>
                    <a:pt x="1" y="1"/>
                  </a:moveTo>
                  <a:lnTo>
                    <a:pt x="1" y="450"/>
                  </a:lnTo>
                  <a:lnTo>
                    <a:pt x="205" y="45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16" name="Google Shape;1182;p31"/>
            <p:cNvSpPr/>
            <p:nvPr/>
          </p:nvSpPr>
          <p:spPr>
            <a:xfrm>
              <a:off x="4404960" y="10587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51">
                  <a:moveTo>
                    <a:pt x="0" y="1"/>
                  </a:moveTo>
                  <a:lnTo>
                    <a:pt x="0" y="450"/>
                  </a:lnTo>
                  <a:lnTo>
                    <a:pt x="205" y="45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17" name="Google Shape;1183;p31"/>
            <p:cNvSpPr/>
            <p:nvPr/>
          </p:nvSpPr>
          <p:spPr>
            <a:xfrm>
              <a:off x="4416480" y="10587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51">
                  <a:moveTo>
                    <a:pt x="0" y="1"/>
                  </a:moveTo>
                  <a:lnTo>
                    <a:pt x="0" y="450"/>
                  </a:lnTo>
                  <a:lnTo>
                    <a:pt x="205" y="45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18" name="Google Shape;1184;p31"/>
            <p:cNvSpPr/>
            <p:nvPr/>
          </p:nvSpPr>
          <p:spPr>
            <a:xfrm>
              <a:off x="4428360" y="10587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51">
                  <a:moveTo>
                    <a:pt x="0" y="1"/>
                  </a:moveTo>
                  <a:lnTo>
                    <a:pt x="0" y="450"/>
                  </a:lnTo>
                  <a:lnTo>
                    <a:pt x="205" y="45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19" name="Google Shape;1185;p31"/>
            <p:cNvSpPr/>
            <p:nvPr/>
          </p:nvSpPr>
          <p:spPr>
            <a:xfrm>
              <a:off x="3916800" y="10155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49">
                  <a:moveTo>
                    <a:pt x="0" y="0"/>
                  </a:moveTo>
                  <a:lnTo>
                    <a:pt x="0" y="448"/>
                  </a:lnTo>
                  <a:lnTo>
                    <a:pt x="205" y="4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20" name="Google Shape;1186;p31"/>
            <p:cNvSpPr/>
            <p:nvPr/>
          </p:nvSpPr>
          <p:spPr>
            <a:xfrm>
              <a:off x="3928320" y="10155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49">
                  <a:moveTo>
                    <a:pt x="0" y="0"/>
                  </a:moveTo>
                  <a:lnTo>
                    <a:pt x="0" y="448"/>
                  </a:lnTo>
                  <a:lnTo>
                    <a:pt x="205" y="4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21" name="Google Shape;1187;p31"/>
            <p:cNvSpPr/>
            <p:nvPr/>
          </p:nvSpPr>
          <p:spPr>
            <a:xfrm>
              <a:off x="3940200" y="10155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49">
                  <a:moveTo>
                    <a:pt x="0" y="0"/>
                  </a:moveTo>
                  <a:lnTo>
                    <a:pt x="0" y="448"/>
                  </a:lnTo>
                  <a:lnTo>
                    <a:pt x="205" y="4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22" name="Google Shape;1188;p31"/>
            <p:cNvSpPr/>
            <p:nvPr/>
          </p:nvSpPr>
          <p:spPr>
            <a:xfrm>
              <a:off x="3951720" y="10155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49">
                  <a:moveTo>
                    <a:pt x="0" y="0"/>
                  </a:moveTo>
                  <a:lnTo>
                    <a:pt x="0" y="448"/>
                  </a:lnTo>
                  <a:lnTo>
                    <a:pt x="205" y="4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23" name="Google Shape;1189;p31"/>
            <p:cNvSpPr/>
            <p:nvPr/>
          </p:nvSpPr>
          <p:spPr>
            <a:xfrm>
              <a:off x="3963240" y="10155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49">
                  <a:moveTo>
                    <a:pt x="0" y="0"/>
                  </a:moveTo>
                  <a:lnTo>
                    <a:pt x="0" y="448"/>
                  </a:lnTo>
                  <a:lnTo>
                    <a:pt x="205" y="4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24" name="Google Shape;1190;p31"/>
            <p:cNvSpPr/>
            <p:nvPr/>
          </p:nvSpPr>
          <p:spPr>
            <a:xfrm>
              <a:off x="3975120" y="10155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49">
                  <a:moveTo>
                    <a:pt x="0" y="0"/>
                  </a:moveTo>
                  <a:lnTo>
                    <a:pt x="0" y="448"/>
                  </a:lnTo>
                  <a:lnTo>
                    <a:pt x="205" y="4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25" name="Google Shape;1191;p31"/>
            <p:cNvSpPr/>
            <p:nvPr/>
          </p:nvSpPr>
          <p:spPr>
            <a:xfrm>
              <a:off x="3986640" y="10155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49">
                  <a:moveTo>
                    <a:pt x="0" y="0"/>
                  </a:moveTo>
                  <a:lnTo>
                    <a:pt x="0" y="448"/>
                  </a:lnTo>
                  <a:lnTo>
                    <a:pt x="205" y="4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26" name="Google Shape;1192;p31"/>
            <p:cNvSpPr/>
            <p:nvPr/>
          </p:nvSpPr>
          <p:spPr>
            <a:xfrm>
              <a:off x="3998160" y="10155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5" h="449">
                  <a:moveTo>
                    <a:pt x="0" y="0"/>
                  </a:moveTo>
                  <a:lnTo>
                    <a:pt x="0" y="448"/>
                  </a:lnTo>
                  <a:lnTo>
                    <a:pt x="204" y="448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27" name="Google Shape;1193;p31"/>
            <p:cNvSpPr/>
            <p:nvPr/>
          </p:nvSpPr>
          <p:spPr>
            <a:xfrm>
              <a:off x="4009680" y="10155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49">
                  <a:moveTo>
                    <a:pt x="0" y="0"/>
                  </a:moveTo>
                  <a:lnTo>
                    <a:pt x="0" y="448"/>
                  </a:lnTo>
                  <a:lnTo>
                    <a:pt x="205" y="4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28" name="Google Shape;1194;p31"/>
            <p:cNvSpPr/>
            <p:nvPr/>
          </p:nvSpPr>
          <p:spPr>
            <a:xfrm>
              <a:off x="4021560" y="10155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49">
                  <a:moveTo>
                    <a:pt x="0" y="0"/>
                  </a:moveTo>
                  <a:lnTo>
                    <a:pt x="0" y="448"/>
                  </a:lnTo>
                  <a:lnTo>
                    <a:pt x="205" y="4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29" name="Google Shape;1195;p31"/>
            <p:cNvSpPr/>
            <p:nvPr/>
          </p:nvSpPr>
          <p:spPr>
            <a:xfrm>
              <a:off x="4033080" y="10155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5" h="449">
                  <a:moveTo>
                    <a:pt x="0" y="0"/>
                  </a:moveTo>
                  <a:lnTo>
                    <a:pt x="0" y="448"/>
                  </a:lnTo>
                  <a:lnTo>
                    <a:pt x="205" y="4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30" name="Google Shape;1196;p31"/>
            <p:cNvSpPr/>
            <p:nvPr/>
          </p:nvSpPr>
          <p:spPr>
            <a:xfrm>
              <a:off x="4044600" y="10155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49">
                  <a:moveTo>
                    <a:pt x="1" y="0"/>
                  </a:moveTo>
                  <a:lnTo>
                    <a:pt x="1" y="448"/>
                  </a:lnTo>
                  <a:lnTo>
                    <a:pt x="206" y="448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31" name="Google Shape;1197;p31"/>
            <p:cNvSpPr/>
            <p:nvPr/>
          </p:nvSpPr>
          <p:spPr>
            <a:xfrm>
              <a:off x="4056480" y="10155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49">
                  <a:moveTo>
                    <a:pt x="1" y="0"/>
                  </a:moveTo>
                  <a:lnTo>
                    <a:pt x="1" y="448"/>
                  </a:lnTo>
                  <a:lnTo>
                    <a:pt x="206" y="448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32" name="Google Shape;1198;p31"/>
            <p:cNvSpPr/>
            <p:nvPr/>
          </p:nvSpPr>
          <p:spPr>
            <a:xfrm>
              <a:off x="4068000" y="10155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49">
                  <a:moveTo>
                    <a:pt x="1" y="0"/>
                  </a:moveTo>
                  <a:lnTo>
                    <a:pt x="1" y="448"/>
                  </a:lnTo>
                  <a:lnTo>
                    <a:pt x="206" y="448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33" name="Google Shape;1199;p31"/>
            <p:cNvSpPr/>
            <p:nvPr/>
          </p:nvSpPr>
          <p:spPr>
            <a:xfrm>
              <a:off x="4079520" y="10155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49">
                  <a:moveTo>
                    <a:pt x="1" y="0"/>
                  </a:moveTo>
                  <a:lnTo>
                    <a:pt x="1" y="448"/>
                  </a:lnTo>
                  <a:lnTo>
                    <a:pt x="206" y="448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34" name="Google Shape;1200;p31"/>
            <p:cNvSpPr/>
            <p:nvPr/>
          </p:nvSpPr>
          <p:spPr>
            <a:xfrm>
              <a:off x="4091040" y="10155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5" h="449">
                  <a:moveTo>
                    <a:pt x="1" y="0"/>
                  </a:moveTo>
                  <a:lnTo>
                    <a:pt x="1" y="448"/>
                  </a:lnTo>
                  <a:lnTo>
                    <a:pt x="205" y="4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35" name="Google Shape;1201;p31"/>
            <p:cNvSpPr/>
            <p:nvPr/>
          </p:nvSpPr>
          <p:spPr>
            <a:xfrm>
              <a:off x="4102920" y="10155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5" h="449">
                  <a:moveTo>
                    <a:pt x="1" y="0"/>
                  </a:moveTo>
                  <a:lnTo>
                    <a:pt x="1" y="448"/>
                  </a:lnTo>
                  <a:lnTo>
                    <a:pt x="205" y="4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36" name="Google Shape;1202;p31"/>
            <p:cNvSpPr/>
            <p:nvPr/>
          </p:nvSpPr>
          <p:spPr>
            <a:xfrm>
              <a:off x="4114440" y="10155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49">
                  <a:moveTo>
                    <a:pt x="1" y="0"/>
                  </a:moveTo>
                  <a:lnTo>
                    <a:pt x="1" y="448"/>
                  </a:lnTo>
                  <a:lnTo>
                    <a:pt x="206" y="448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37" name="Google Shape;1203;p31"/>
            <p:cNvSpPr/>
            <p:nvPr/>
          </p:nvSpPr>
          <p:spPr>
            <a:xfrm>
              <a:off x="4125960" y="10155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49">
                  <a:moveTo>
                    <a:pt x="1" y="0"/>
                  </a:moveTo>
                  <a:lnTo>
                    <a:pt x="1" y="448"/>
                  </a:lnTo>
                  <a:lnTo>
                    <a:pt x="206" y="448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38" name="Google Shape;1204;p31"/>
            <p:cNvSpPr/>
            <p:nvPr/>
          </p:nvSpPr>
          <p:spPr>
            <a:xfrm>
              <a:off x="4137480" y="10155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49">
                  <a:moveTo>
                    <a:pt x="1" y="0"/>
                  </a:moveTo>
                  <a:lnTo>
                    <a:pt x="1" y="448"/>
                  </a:lnTo>
                  <a:lnTo>
                    <a:pt x="206" y="448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39" name="Google Shape;1205;p31"/>
            <p:cNvSpPr/>
            <p:nvPr/>
          </p:nvSpPr>
          <p:spPr>
            <a:xfrm>
              <a:off x="4149360" y="10155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49">
                  <a:moveTo>
                    <a:pt x="1" y="0"/>
                  </a:moveTo>
                  <a:lnTo>
                    <a:pt x="1" y="448"/>
                  </a:lnTo>
                  <a:lnTo>
                    <a:pt x="205" y="4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40" name="Google Shape;1206;p31"/>
            <p:cNvSpPr/>
            <p:nvPr/>
          </p:nvSpPr>
          <p:spPr>
            <a:xfrm>
              <a:off x="4160880" y="10155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49">
                  <a:moveTo>
                    <a:pt x="0" y="0"/>
                  </a:moveTo>
                  <a:lnTo>
                    <a:pt x="0" y="448"/>
                  </a:lnTo>
                  <a:lnTo>
                    <a:pt x="205" y="4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41" name="Google Shape;1207;p31"/>
            <p:cNvSpPr/>
            <p:nvPr/>
          </p:nvSpPr>
          <p:spPr>
            <a:xfrm>
              <a:off x="4172400" y="10155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49">
                  <a:moveTo>
                    <a:pt x="0" y="0"/>
                  </a:moveTo>
                  <a:lnTo>
                    <a:pt x="0" y="448"/>
                  </a:lnTo>
                  <a:lnTo>
                    <a:pt x="205" y="4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42" name="Google Shape;1208;p31"/>
            <p:cNvSpPr/>
            <p:nvPr/>
          </p:nvSpPr>
          <p:spPr>
            <a:xfrm>
              <a:off x="4184280" y="10155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49">
                  <a:moveTo>
                    <a:pt x="0" y="0"/>
                  </a:moveTo>
                  <a:lnTo>
                    <a:pt x="0" y="448"/>
                  </a:lnTo>
                  <a:lnTo>
                    <a:pt x="205" y="4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43" name="Google Shape;1209;p31"/>
            <p:cNvSpPr/>
            <p:nvPr/>
          </p:nvSpPr>
          <p:spPr>
            <a:xfrm>
              <a:off x="4195800" y="10155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5" h="449">
                  <a:moveTo>
                    <a:pt x="0" y="0"/>
                  </a:moveTo>
                  <a:lnTo>
                    <a:pt x="0" y="448"/>
                  </a:lnTo>
                  <a:lnTo>
                    <a:pt x="204" y="448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44" name="Google Shape;1210;p31"/>
            <p:cNvSpPr/>
            <p:nvPr/>
          </p:nvSpPr>
          <p:spPr>
            <a:xfrm>
              <a:off x="4207320" y="10155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49">
                  <a:moveTo>
                    <a:pt x="0" y="0"/>
                  </a:moveTo>
                  <a:lnTo>
                    <a:pt x="0" y="448"/>
                  </a:lnTo>
                  <a:lnTo>
                    <a:pt x="205" y="4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45" name="Google Shape;1211;p31"/>
            <p:cNvSpPr/>
            <p:nvPr/>
          </p:nvSpPr>
          <p:spPr>
            <a:xfrm>
              <a:off x="4218840" y="10155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49">
                  <a:moveTo>
                    <a:pt x="0" y="0"/>
                  </a:moveTo>
                  <a:lnTo>
                    <a:pt x="0" y="448"/>
                  </a:lnTo>
                  <a:lnTo>
                    <a:pt x="205" y="4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46" name="Google Shape;1212;p31"/>
            <p:cNvSpPr/>
            <p:nvPr/>
          </p:nvSpPr>
          <p:spPr>
            <a:xfrm>
              <a:off x="4230720" y="10155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49">
                  <a:moveTo>
                    <a:pt x="0" y="0"/>
                  </a:moveTo>
                  <a:lnTo>
                    <a:pt x="0" y="448"/>
                  </a:lnTo>
                  <a:lnTo>
                    <a:pt x="205" y="4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47" name="Google Shape;1213;p31"/>
            <p:cNvSpPr/>
            <p:nvPr/>
          </p:nvSpPr>
          <p:spPr>
            <a:xfrm>
              <a:off x="4242240" y="10155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49">
                  <a:moveTo>
                    <a:pt x="0" y="0"/>
                  </a:moveTo>
                  <a:lnTo>
                    <a:pt x="0" y="448"/>
                  </a:lnTo>
                  <a:lnTo>
                    <a:pt x="205" y="4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48" name="Google Shape;1214;p31"/>
            <p:cNvSpPr/>
            <p:nvPr/>
          </p:nvSpPr>
          <p:spPr>
            <a:xfrm>
              <a:off x="4253760" y="10155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49">
                  <a:moveTo>
                    <a:pt x="0" y="0"/>
                  </a:moveTo>
                  <a:lnTo>
                    <a:pt x="0" y="448"/>
                  </a:lnTo>
                  <a:lnTo>
                    <a:pt x="205" y="4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49" name="Google Shape;1215;p31"/>
            <p:cNvSpPr/>
            <p:nvPr/>
          </p:nvSpPr>
          <p:spPr>
            <a:xfrm>
              <a:off x="4265640" y="10155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49">
                  <a:moveTo>
                    <a:pt x="0" y="0"/>
                  </a:moveTo>
                  <a:lnTo>
                    <a:pt x="0" y="448"/>
                  </a:lnTo>
                  <a:lnTo>
                    <a:pt x="205" y="4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50" name="Google Shape;1216;p31"/>
            <p:cNvSpPr/>
            <p:nvPr/>
          </p:nvSpPr>
          <p:spPr>
            <a:xfrm>
              <a:off x="4277160" y="10155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49">
                  <a:moveTo>
                    <a:pt x="1" y="0"/>
                  </a:moveTo>
                  <a:lnTo>
                    <a:pt x="1" y="448"/>
                  </a:lnTo>
                  <a:lnTo>
                    <a:pt x="206" y="448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51" name="Google Shape;1217;p31"/>
            <p:cNvSpPr/>
            <p:nvPr/>
          </p:nvSpPr>
          <p:spPr>
            <a:xfrm>
              <a:off x="4288680" y="10155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49">
                  <a:moveTo>
                    <a:pt x="1" y="0"/>
                  </a:moveTo>
                  <a:lnTo>
                    <a:pt x="1" y="448"/>
                  </a:lnTo>
                  <a:lnTo>
                    <a:pt x="206" y="448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52" name="Google Shape;1218;p31"/>
            <p:cNvSpPr/>
            <p:nvPr/>
          </p:nvSpPr>
          <p:spPr>
            <a:xfrm>
              <a:off x="4300200" y="10155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49">
                  <a:moveTo>
                    <a:pt x="1" y="0"/>
                  </a:moveTo>
                  <a:lnTo>
                    <a:pt x="1" y="448"/>
                  </a:lnTo>
                  <a:lnTo>
                    <a:pt x="206" y="448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53" name="Google Shape;1219;p31"/>
            <p:cNvSpPr/>
            <p:nvPr/>
          </p:nvSpPr>
          <p:spPr>
            <a:xfrm>
              <a:off x="4312080" y="10155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49">
                  <a:moveTo>
                    <a:pt x="1" y="0"/>
                  </a:moveTo>
                  <a:lnTo>
                    <a:pt x="1" y="448"/>
                  </a:lnTo>
                  <a:lnTo>
                    <a:pt x="206" y="448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54" name="Google Shape;1220;p31"/>
            <p:cNvSpPr/>
            <p:nvPr/>
          </p:nvSpPr>
          <p:spPr>
            <a:xfrm>
              <a:off x="4323600" y="10155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49">
                  <a:moveTo>
                    <a:pt x="1" y="0"/>
                  </a:moveTo>
                  <a:lnTo>
                    <a:pt x="1" y="448"/>
                  </a:lnTo>
                  <a:lnTo>
                    <a:pt x="206" y="448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55" name="Google Shape;1221;p31"/>
            <p:cNvSpPr/>
            <p:nvPr/>
          </p:nvSpPr>
          <p:spPr>
            <a:xfrm>
              <a:off x="4335120" y="10155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49">
                  <a:moveTo>
                    <a:pt x="1" y="0"/>
                  </a:moveTo>
                  <a:lnTo>
                    <a:pt x="1" y="448"/>
                  </a:lnTo>
                  <a:lnTo>
                    <a:pt x="206" y="448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56" name="Google Shape;1222;p31"/>
            <p:cNvSpPr/>
            <p:nvPr/>
          </p:nvSpPr>
          <p:spPr>
            <a:xfrm>
              <a:off x="4347000" y="10155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49">
                  <a:moveTo>
                    <a:pt x="1" y="0"/>
                  </a:moveTo>
                  <a:lnTo>
                    <a:pt x="1" y="448"/>
                  </a:lnTo>
                  <a:lnTo>
                    <a:pt x="206" y="448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57" name="Google Shape;1223;p31"/>
            <p:cNvSpPr/>
            <p:nvPr/>
          </p:nvSpPr>
          <p:spPr>
            <a:xfrm>
              <a:off x="4358520" y="10155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49">
                  <a:moveTo>
                    <a:pt x="1" y="0"/>
                  </a:moveTo>
                  <a:lnTo>
                    <a:pt x="1" y="448"/>
                  </a:lnTo>
                  <a:lnTo>
                    <a:pt x="206" y="448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58" name="Google Shape;1224;p31"/>
            <p:cNvSpPr/>
            <p:nvPr/>
          </p:nvSpPr>
          <p:spPr>
            <a:xfrm>
              <a:off x="4370040" y="10155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5" h="449">
                  <a:moveTo>
                    <a:pt x="1" y="0"/>
                  </a:moveTo>
                  <a:lnTo>
                    <a:pt x="1" y="448"/>
                  </a:lnTo>
                  <a:lnTo>
                    <a:pt x="205" y="4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59" name="Google Shape;1225;p31"/>
            <p:cNvSpPr/>
            <p:nvPr/>
          </p:nvSpPr>
          <p:spPr>
            <a:xfrm>
              <a:off x="4381560" y="10155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49">
                  <a:moveTo>
                    <a:pt x="1" y="0"/>
                  </a:moveTo>
                  <a:lnTo>
                    <a:pt x="1" y="448"/>
                  </a:lnTo>
                  <a:lnTo>
                    <a:pt x="206" y="448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60" name="Google Shape;1226;p31"/>
            <p:cNvSpPr/>
            <p:nvPr/>
          </p:nvSpPr>
          <p:spPr>
            <a:xfrm>
              <a:off x="4393440" y="10155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49">
                  <a:moveTo>
                    <a:pt x="1" y="0"/>
                  </a:moveTo>
                  <a:lnTo>
                    <a:pt x="1" y="448"/>
                  </a:lnTo>
                  <a:lnTo>
                    <a:pt x="205" y="4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61" name="Google Shape;1227;p31"/>
            <p:cNvSpPr/>
            <p:nvPr/>
          </p:nvSpPr>
          <p:spPr>
            <a:xfrm>
              <a:off x="4404960" y="10155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49">
                  <a:moveTo>
                    <a:pt x="0" y="0"/>
                  </a:moveTo>
                  <a:lnTo>
                    <a:pt x="0" y="448"/>
                  </a:lnTo>
                  <a:lnTo>
                    <a:pt x="205" y="4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62" name="Google Shape;1228;p31"/>
            <p:cNvSpPr/>
            <p:nvPr/>
          </p:nvSpPr>
          <p:spPr>
            <a:xfrm>
              <a:off x="4416480" y="10155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49">
                  <a:moveTo>
                    <a:pt x="0" y="0"/>
                  </a:moveTo>
                  <a:lnTo>
                    <a:pt x="0" y="448"/>
                  </a:lnTo>
                  <a:lnTo>
                    <a:pt x="205" y="4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63" name="Google Shape;1229;p31"/>
            <p:cNvSpPr/>
            <p:nvPr/>
          </p:nvSpPr>
          <p:spPr>
            <a:xfrm>
              <a:off x="4428360" y="1015560"/>
              <a:ext cx="11160" cy="2520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206" h="449">
                  <a:moveTo>
                    <a:pt x="0" y="0"/>
                  </a:moveTo>
                  <a:lnTo>
                    <a:pt x="0" y="448"/>
                  </a:lnTo>
                  <a:lnTo>
                    <a:pt x="205" y="4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64" name="Google Shape;1230;p31"/>
            <p:cNvSpPr/>
            <p:nvPr/>
          </p:nvSpPr>
          <p:spPr>
            <a:xfrm>
              <a:off x="3957480" y="1100160"/>
              <a:ext cx="9360" cy="2520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174" h="450">
                  <a:moveTo>
                    <a:pt x="1" y="1"/>
                  </a:moveTo>
                  <a:lnTo>
                    <a:pt x="1" y="450"/>
                  </a:lnTo>
                  <a:lnTo>
                    <a:pt x="174" y="450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65" name="Google Shape;1231;p31"/>
            <p:cNvSpPr/>
            <p:nvPr/>
          </p:nvSpPr>
          <p:spPr>
            <a:xfrm>
              <a:off x="3967560" y="1100160"/>
              <a:ext cx="9360" cy="2520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174" h="450">
                  <a:moveTo>
                    <a:pt x="1" y="1"/>
                  </a:moveTo>
                  <a:lnTo>
                    <a:pt x="1" y="450"/>
                  </a:lnTo>
                  <a:lnTo>
                    <a:pt x="174" y="450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66" name="Google Shape;1232;p31"/>
            <p:cNvSpPr/>
            <p:nvPr/>
          </p:nvSpPr>
          <p:spPr>
            <a:xfrm>
              <a:off x="3977280" y="1100160"/>
              <a:ext cx="9360" cy="2520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174" h="450">
                  <a:moveTo>
                    <a:pt x="1" y="1"/>
                  </a:moveTo>
                  <a:lnTo>
                    <a:pt x="1" y="450"/>
                  </a:lnTo>
                  <a:lnTo>
                    <a:pt x="173" y="45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67" name="Google Shape;1233;p31"/>
            <p:cNvSpPr/>
            <p:nvPr/>
          </p:nvSpPr>
          <p:spPr>
            <a:xfrm>
              <a:off x="3987000" y="1100160"/>
              <a:ext cx="9360" cy="2520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174" h="450">
                  <a:moveTo>
                    <a:pt x="0" y="1"/>
                  </a:moveTo>
                  <a:lnTo>
                    <a:pt x="0" y="450"/>
                  </a:lnTo>
                  <a:lnTo>
                    <a:pt x="173" y="45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68" name="Google Shape;1234;p31"/>
            <p:cNvSpPr/>
            <p:nvPr/>
          </p:nvSpPr>
          <p:spPr>
            <a:xfrm>
              <a:off x="3996720" y="1100160"/>
              <a:ext cx="9360" cy="2520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174" h="450">
                  <a:moveTo>
                    <a:pt x="0" y="1"/>
                  </a:moveTo>
                  <a:lnTo>
                    <a:pt x="0" y="450"/>
                  </a:lnTo>
                  <a:lnTo>
                    <a:pt x="173" y="45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69" name="Google Shape;1235;p31"/>
            <p:cNvSpPr/>
            <p:nvPr/>
          </p:nvSpPr>
          <p:spPr>
            <a:xfrm>
              <a:off x="4006800" y="1100160"/>
              <a:ext cx="9360" cy="2520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174" h="450">
                  <a:moveTo>
                    <a:pt x="0" y="1"/>
                  </a:moveTo>
                  <a:lnTo>
                    <a:pt x="0" y="450"/>
                  </a:lnTo>
                  <a:lnTo>
                    <a:pt x="173" y="45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70" name="Google Shape;1236;p31"/>
            <p:cNvSpPr/>
            <p:nvPr/>
          </p:nvSpPr>
          <p:spPr>
            <a:xfrm>
              <a:off x="4016520" y="1100160"/>
              <a:ext cx="9360" cy="2520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173" h="450">
                  <a:moveTo>
                    <a:pt x="0" y="1"/>
                  </a:moveTo>
                  <a:lnTo>
                    <a:pt x="0" y="450"/>
                  </a:lnTo>
                  <a:lnTo>
                    <a:pt x="173" y="45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71" name="Google Shape;1237;p31"/>
            <p:cNvSpPr/>
            <p:nvPr/>
          </p:nvSpPr>
          <p:spPr>
            <a:xfrm>
              <a:off x="4026240" y="1100160"/>
              <a:ext cx="9360" cy="2520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174" h="450">
                  <a:moveTo>
                    <a:pt x="1" y="1"/>
                  </a:moveTo>
                  <a:lnTo>
                    <a:pt x="1" y="450"/>
                  </a:lnTo>
                  <a:lnTo>
                    <a:pt x="174" y="450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72" name="Google Shape;1238;p31"/>
            <p:cNvSpPr/>
            <p:nvPr/>
          </p:nvSpPr>
          <p:spPr>
            <a:xfrm>
              <a:off x="4035960" y="1100160"/>
              <a:ext cx="9360" cy="2520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174" h="450">
                  <a:moveTo>
                    <a:pt x="1" y="1"/>
                  </a:moveTo>
                  <a:lnTo>
                    <a:pt x="1" y="450"/>
                  </a:lnTo>
                  <a:lnTo>
                    <a:pt x="174" y="450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73" name="Google Shape;1239;p31"/>
            <p:cNvSpPr/>
            <p:nvPr/>
          </p:nvSpPr>
          <p:spPr>
            <a:xfrm>
              <a:off x="4046040" y="1100160"/>
              <a:ext cx="9360" cy="2520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174" h="450">
                  <a:moveTo>
                    <a:pt x="1" y="1"/>
                  </a:moveTo>
                  <a:lnTo>
                    <a:pt x="1" y="450"/>
                  </a:lnTo>
                  <a:lnTo>
                    <a:pt x="174" y="450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74" name="Google Shape;1240;p31"/>
            <p:cNvSpPr/>
            <p:nvPr/>
          </p:nvSpPr>
          <p:spPr>
            <a:xfrm>
              <a:off x="4055760" y="1100160"/>
              <a:ext cx="9360" cy="2520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174" h="450">
                  <a:moveTo>
                    <a:pt x="1" y="1"/>
                  </a:moveTo>
                  <a:lnTo>
                    <a:pt x="1" y="450"/>
                  </a:lnTo>
                  <a:lnTo>
                    <a:pt x="173" y="45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75" name="Google Shape;1241;p31"/>
            <p:cNvSpPr/>
            <p:nvPr/>
          </p:nvSpPr>
          <p:spPr>
            <a:xfrm>
              <a:off x="4065480" y="1100160"/>
              <a:ext cx="9360" cy="2520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174" h="450">
                  <a:moveTo>
                    <a:pt x="0" y="1"/>
                  </a:moveTo>
                  <a:lnTo>
                    <a:pt x="0" y="450"/>
                  </a:lnTo>
                  <a:lnTo>
                    <a:pt x="173" y="45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76" name="Google Shape;1242;p31"/>
            <p:cNvSpPr/>
            <p:nvPr/>
          </p:nvSpPr>
          <p:spPr>
            <a:xfrm>
              <a:off x="4075200" y="1100160"/>
              <a:ext cx="9360" cy="2520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174" h="450">
                  <a:moveTo>
                    <a:pt x="0" y="1"/>
                  </a:moveTo>
                  <a:lnTo>
                    <a:pt x="0" y="450"/>
                  </a:lnTo>
                  <a:lnTo>
                    <a:pt x="173" y="45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77" name="Google Shape;1243;p31"/>
            <p:cNvSpPr/>
            <p:nvPr/>
          </p:nvSpPr>
          <p:spPr>
            <a:xfrm>
              <a:off x="4085280" y="1100160"/>
              <a:ext cx="9720" cy="25200"/>
            </a:xfrm>
            <a:custGeom>
              <a:avLst/>
              <a:gdLst>
                <a:gd name="textAreaLeft" fmla="*/ 0 w 9720"/>
                <a:gd name="textAreaRight" fmla="*/ 10080 w 972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175" h="450">
                  <a:moveTo>
                    <a:pt x="0" y="1"/>
                  </a:moveTo>
                  <a:lnTo>
                    <a:pt x="0" y="450"/>
                  </a:lnTo>
                  <a:lnTo>
                    <a:pt x="174" y="450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78" name="Google Shape;1244;p31"/>
            <p:cNvSpPr/>
            <p:nvPr/>
          </p:nvSpPr>
          <p:spPr>
            <a:xfrm>
              <a:off x="4095000" y="1100160"/>
              <a:ext cx="9360" cy="2520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174" h="450">
                  <a:moveTo>
                    <a:pt x="0" y="1"/>
                  </a:moveTo>
                  <a:lnTo>
                    <a:pt x="0" y="450"/>
                  </a:lnTo>
                  <a:lnTo>
                    <a:pt x="174" y="450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79" name="Google Shape;1245;p31"/>
            <p:cNvSpPr/>
            <p:nvPr/>
          </p:nvSpPr>
          <p:spPr>
            <a:xfrm>
              <a:off x="4104720" y="1100160"/>
              <a:ext cx="9360" cy="2520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174" h="450">
                  <a:moveTo>
                    <a:pt x="1" y="1"/>
                  </a:moveTo>
                  <a:lnTo>
                    <a:pt x="1" y="450"/>
                  </a:lnTo>
                  <a:lnTo>
                    <a:pt x="174" y="450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80" name="Google Shape;1246;p31"/>
            <p:cNvSpPr/>
            <p:nvPr/>
          </p:nvSpPr>
          <p:spPr>
            <a:xfrm>
              <a:off x="4114440" y="1100160"/>
              <a:ext cx="9360" cy="2520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174" h="450">
                  <a:moveTo>
                    <a:pt x="1" y="1"/>
                  </a:moveTo>
                  <a:lnTo>
                    <a:pt x="1" y="450"/>
                  </a:lnTo>
                  <a:lnTo>
                    <a:pt x="174" y="450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81" name="Google Shape;1247;p31"/>
            <p:cNvSpPr/>
            <p:nvPr/>
          </p:nvSpPr>
          <p:spPr>
            <a:xfrm>
              <a:off x="4124520" y="1100160"/>
              <a:ext cx="9360" cy="2520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174" h="450">
                  <a:moveTo>
                    <a:pt x="1" y="1"/>
                  </a:moveTo>
                  <a:lnTo>
                    <a:pt x="1" y="450"/>
                  </a:lnTo>
                  <a:lnTo>
                    <a:pt x="174" y="450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82" name="Google Shape;1248;p31"/>
            <p:cNvSpPr/>
            <p:nvPr/>
          </p:nvSpPr>
          <p:spPr>
            <a:xfrm>
              <a:off x="4134240" y="1100160"/>
              <a:ext cx="9360" cy="2520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174" h="450">
                  <a:moveTo>
                    <a:pt x="1" y="1"/>
                  </a:moveTo>
                  <a:lnTo>
                    <a:pt x="1" y="450"/>
                  </a:lnTo>
                  <a:lnTo>
                    <a:pt x="173" y="45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83" name="Google Shape;1249;p31"/>
            <p:cNvSpPr/>
            <p:nvPr/>
          </p:nvSpPr>
          <p:spPr>
            <a:xfrm>
              <a:off x="4143960" y="1100160"/>
              <a:ext cx="9360" cy="2520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174" h="450">
                  <a:moveTo>
                    <a:pt x="0" y="1"/>
                  </a:moveTo>
                  <a:lnTo>
                    <a:pt x="0" y="450"/>
                  </a:lnTo>
                  <a:lnTo>
                    <a:pt x="173" y="45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84" name="Google Shape;1250;p31"/>
            <p:cNvSpPr/>
            <p:nvPr/>
          </p:nvSpPr>
          <p:spPr>
            <a:xfrm>
              <a:off x="4153680" y="1100160"/>
              <a:ext cx="9360" cy="2520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174" h="450">
                  <a:moveTo>
                    <a:pt x="0" y="1"/>
                  </a:moveTo>
                  <a:lnTo>
                    <a:pt x="0" y="450"/>
                  </a:lnTo>
                  <a:lnTo>
                    <a:pt x="173" y="45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85" name="Google Shape;1251;p31"/>
            <p:cNvSpPr/>
            <p:nvPr/>
          </p:nvSpPr>
          <p:spPr>
            <a:xfrm>
              <a:off x="4163760" y="1100160"/>
              <a:ext cx="9360" cy="2520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173" h="450">
                  <a:moveTo>
                    <a:pt x="0" y="1"/>
                  </a:moveTo>
                  <a:lnTo>
                    <a:pt x="0" y="450"/>
                  </a:lnTo>
                  <a:lnTo>
                    <a:pt x="173" y="45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86" name="Google Shape;1252;p31"/>
            <p:cNvSpPr/>
            <p:nvPr/>
          </p:nvSpPr>
          <p:spPr>
            <a:xfrm>
              <a:off x="4173480" y="1100160"/>
              <a:ext cx="9360" cy="2520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174" h="450">
                  <a:moveTo>
                    <a:pt x="1" y="1"/>
                  </a:moveTo>
                  <a:lnTo>
                    <a:pt x="1" y="450"/>
                  </a:lnTo>
                  <a:lnTo>
                    <a:pt x="174" y="450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87" name="Google Shape;1253;p31"/>
            <p:cNvSpPr/>
            <p:nvPr/>
          </p:nvSpPr>
          <p:spPr>
            <a:xfrm>
              <a:off x="4183200" y="1100160"/>
              <a:ext cx="9360" cy="2520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174" h="450">
                  <a:moveTo>
                    <a:pt x="1" y="1"/>
                  </a:moveTo>
                  <a:lnTo>
                    <a:pt x="1" y="450"/>
                  </a:lnTo>
                  <a:lnTo>
                    <a:pt x="174" y="450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88" name="Google Shape;1254;p31"/>
            <p:cNvSpPr/>
            <p:nvPr/>
          </p:nvSpPr>
          <p:spPr>
            <a:xfrm>
              <a:off x="4192920" y="1100160"/>
              <a:ext cx="9360" cy="2520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174" h="450">
                  <a:moveTo>
                    <a:pt x="1" y="1"/>
                  </a:moveTo>
                  <a:lnTo>
                    <a:pt x="1" y="450"/>
                  </a:lnTo>
                  <a:lnTo>
                    <a:pt x="174" y="450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89" name="Google Shape;1255;p31"/>
            <p:cNvSpPr/>
            <p:nvPr/>
          </p:nvSpPr>
          <p:spPr>
            <a:xfrm>
              <a:off x="4203000" y="1100160"/>
              <a:ext cx="9720" cy="25200"/>
            </a:xfrm>
            <a:custGeom>
              <a:avLst/>
              <a:gdLst>
                <a:gd name="textAreaLeft" fmla="*/ 0 w 9720"/>
                <a:gd name="textAreaRight" fmla="*/ 10080 w 972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175" h="450">
                  <a:moveTo>
                    <a:pt x="1" y="1"/>
                  </a:moveTo>
                  <a:lnTo>
                    <a:pt x="1" y="450"/>
                  </a:lnTo>
                  <a:lnTo>
                    <a:pt x="174" y="450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90" name="Google Shape;1256;p31"/>
            <p:cNvSpPr/>
            <p:nvPr/>
          </p:nvSpPr>
          <p:spPr>
            <a:xfrm>
              <a:off x="4212720" y="1100160"/>
              <a:ext cx="9360" cy="2520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174" h="450">
                  <a:moveTo>
                    <a:pt x="0" y="1"/>
                  </a:moveTo>
                  <a:lnTo>
                    <a:pt x="0" y="450"/>
                  </a:lnTo>
                  <a:lnTo>
                    <a:pt x="173" y="45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91" name="Google Shape;1257;p31"/>
            <p:cNvSpPr/>
            <p:nvPr/>
          </p:nvSpPr>
          <p:spPr>
            <a:xfrm>
              <a:off x="4222440" y="1100160"/>
              <a:ext cx="9360" cy="2520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174" h="450">
                  <a:moveTo>
                    <a:pt x="0" y="1"/>
                  </a:moveTo>
                  <a:lnTo>
                    <a:pt x="0" y="450"/>
                  </a:lnTo>
                  <a:lnTo>
                    <a:pt x="173" y="45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92" name="Google Shape;1258;p31"/>
            <p:cNvSpPr/>
            <p:nvPr/>
          </p:nvSpPr>
          <p:spPr>
            <a:xfrm>
              <a:off x="4232520" y="1100160"/>
              <a:ext cx="9360" cy="2520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174" h="450">
                  <a:moveTo>
                    <a:pt x="0" y="1"/>
                  </a:moveTo>
                  <a:lnTo>
                    <a:pt x="0" y="450"/>
                  </a:lnTo>
                  <a:lnTo>
                    <a:pt x="173" y="45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93" name="Google Shape;1259;p31"/>
            <p:cNvSpPr/>
            <p:nvPr/>
          </p:nvSpPr>
          <p:spPr>
            <a:xfrm>
              <a:off x="4242240" y="1100160"/>
              <a:ext cx="9360" cy="2520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173" h="450">
                  <a:moveTo>
                    <a:pt x="0" y="1"/>
                  </a:moveTo>
                  <a:lnTo>
                    <a:pt x="0" y="450"/>
                  </a:lnTo>
                  <a:lnTo>
                    <a:pt x="173" y="45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94" name="Google Shape;1260;p31"/>
            <p:cNvSpPr/>
            <p:nvPr/>
          </p:nvSpPr>
          <p:spPr>
            <a:xfrm>
              <a:off x="4251960" y="1100160"/>
              <a:ext cx="9360" cy="2520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174" h="450">
                  <a:moveTo>
                    <a:pt x="1" y="1"/>
                  </a:moveTo>
                  <a:lnTo>
                    <a:pt x="1" y="450"/>
                  </a:lnTo>
                  <a:lnTo>
                    <a:pt x="174" y="450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95" name="Google Shape;1261;p31"/>
            <p:cNvSpPr/>
            <p:nvPr/>
          </p:nvSpPr>
          <p:spPr>
            <a:xfrm>
              <a:off x="4261680" y="1100160"/>
              <a:ext cx="9360" cy="2520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174" h="450">
                  <a:moveTo>
                    <a:pt x="1" y="1"/>
                  </a:moveTo>
                  <a:lnTo>
                    <a:pt x="1" y="450"/>
                  </a:lnTo>
                  <a:lnTo>
                    <a:pt x="174" y="450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96" name="Google Shape;1262;p31"/>
            <p:cNvSpPr/>
            <p:nvPr/>
          </p:nvSpPr>
          <p:spPr>
            <a:xfrm>
              <a:off x="4271400" y="1100160"/>
              <a:ext cx="9360" cy="2520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174" h="450">
                  <a:moveTo>
                    <a:pt x="1" y="1"/>
                  </a:moveTo>
                  <a:lnTo>
                    <a:pt x="1" y="450"/>
                  </a:lnTo>
                  <a:lnTo>
                    <a:pt x="174" y="450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97" name="Google Shape;1263;p31"/>
            <p:cNvSpPr/>
            <p:nvPr/>
          </p:nvSpPr>
          <p:spPr>
            <a:xfrm>
              <a:off x="4281480" y="1100160"/>
              <a:ext cx="9360" cy="2520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174" h="450">
                  <a:moveTo>
                    <a:pt x="1" y="1"/>
                  </a:moveTo>
                  <a:lnTo>
                    <a:pt x="1" y="450"/>
                  </a:lnTo>
                  <a:lnTo>
                    <a:pt x="173" y="45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98" name="Google Shape;1264;p31"/>
            <p:cNvSpPr/>
            <p:nvPr/>
          </p:nvSpPr>
          <p:spPr>
            <a:xfrm>
              <a:off x="4291200" y="1100160"/>
              <a:ext cx="9360" cy="2520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174" h="450">
                  <a:moveTo>
                    <a:pt x="0" y="1"/>
                  </a:moveTo>
                  <a:lnTo>
                    <a:pt x="0" y="450"/>
                  </a:lnTo>
                  <a:lnTo>
                    <a:pt x="173" y="45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99" name="Google Shape;1265;p31"/>
            <p:cNvSpPr/>
            <p:nvPr/>
          </p:nvSpPr>
          <p:spPr>
            <a:xfrm>
              <a:off x="4300920" y="1100160"/>
              <a:ext cx="9360" cy="2520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174" h="450">
                  <a:moveTo>
                    <a:pt x="0" y="1"/>
                  </a:moveTo>
                  <a:lnTo>
                    <a:pt x="0" y="450"/>
                  </a:lnTo>
                  <a:lnTo>
                    <a:pt x="173" y="45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00" name="Google Shape;1266;p31"/>
            <p:cNvSpPr/>
            <p:nvPr/>
          </p:nvSpPr>
          <p:spPr>
            <a:xfrm>
              <a:off x="4310640" y="1100160"/>
              <a:ext cx="9360" cy="2520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174" h="450">
                  <a:moveTo>
                    <a:pt x="0" y="1"/>
                  </a:moveTo>
                  <a:lnTo>
                    <a:pt x="0" y="450"/>
                  </a:lnTo>
                  <a:lnTo>
                    <a:pt x="173" y="45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01" name="Google Shape;1267;p31"/>
            <p:cNvSpPr/>
            <p:nvPr/>
          </p:nvSpPr>
          <p:spPr>
            <a:xfrm>
              <a:off x="4320720" y="1100160"/>
              <a:ext cx="9360" cy="2520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173" h="450">
                  <a:moveTo>
                    <a:pt x="0" y="1"/>
                  </a:moveTo>
                  <a:lnTo>
                    <a:pt x="0" y="450"/>
                  </a:lnTo>
                  <a:lnTo>
                    <a:pt x="173" y="45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02" name="Google Shape;1268;p31"/>
            <p:cNvSpPr/>
            <p:nvPr/>
          </p:nvSpPr>
          <p:spPr>
            <a:xfrm>
              <a:off x="4330440" y="1100160"/>
              <a:ext cx="9360" cy="2520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174" h="450">
                  <a:moveTo>
                    <a:pt x="1" y="1"/>
                  </a:moveTo>
                  <a:lnTo>
                    <a:pt x="1" y="450"/>
                  </a:lnTo>
                  <a:lnTo>
                    <a:pt x="174" y="450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03" name="Google Shape;1269;p31"/>
            <p:cNvSpPr/>
            <p:nvPr/>
          </p:nvSpPr>
          <p:spPr>
            <a:xfrm>
              <a:off x="4340160" y="1100160"/>
              <a:ext cx="9720" cy="25200"/>
            </a:xfrm>
            <a:custGeom>
              <a:avLst/>
              <a:gdLst>
                <a:gd name="textAreaLeft" fmla="*/ 0 w 9720"/>
                <a:gd name="textAreaRight" fmla="*/ 10080 w 972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175" h="450">
                  <a:moveTo>
                    <a:pt x="1" y="1"/>
                  </a:moveTo>
                  <a:lnTo>
                    <a:pt x="1" y="450"/>
                  </a:lnTo>
                  <a:lnTo>
                    <a:pt x="175" y="450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04" name="Google Shape;1270;p31"/>
            <p:cNvSpPr/>
            <p:nvPr/>
          </p:nvSpPr>
          <p:spPr>
            <a:xfrm>
              <a:off x="4349880" y="1100160"/>
              <a:ext cx="9720" cy="25200"/>
            </a:xfrm>
            <a:custGeom>
              <a:avLst/>
              <a:gdLst>
                <a:gd name="textAreaLeft" fmla="*/ 0 w 9720"/>
                <a:gd name="textAreaRight" fmla="*/ 10080 w 972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175" h="450">
                  <a:moveTo>
                    <a:pt x="1" y="1"/>
                  </a:moveTo>
                  <a:lnTo>
                    <a:pt x="1" y="450"/>
                  </a:lnTo>
                  <a:lnTo>
                    <a:pt x="175" y="450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05" name="Google Shape;1271;p31"/>
            <p:cNvSpPr/>
            <p:nvPr/>
          </p:nvSpPr>
          <p:spPr>
            <a:xfrm>
              <a:off x="4359960" y="1100160"/>
              <a:ext cx="9360" cy="2520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174" h="450">
                  <a:moveTo>
                    <a:pt x="1" y="1"/>
                  </a:moveTo>
                  <a:lnTo>
                    <a:pt x="1" y="450"/>
                  </a:lnTo>
                  <a:lnTo>
                    <a:pt x="173" y="45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06" name="Google Shape;1272;p31"/>
            <p:cNvSpPr/>
            <p:nvPr/>
          </p:nvSpPr>
          <p:spPr>
            <a:xfrm>
              <a:off x="4369680" y="1100160"/>
              <a:ext cx="9360" cy="2520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174" h="450">
                  <a:moveTo>
                    <a:pt x="0" y="1"/>
                  </a:moveTo>
                  <a:lnTo>
                    <a:pt x="0" y="450"/>
                  </a:lnTo>
                  <a:lnTo>
                    <a:pt x="173" y="45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07" name="Google Shape;1273;p31"/>
            <p:cNvSpPr/>
            <p:nvPr/>
          </p:nvSpPr>
          <p:spPr>
            <a:xfrm>
              <a:off x="4379400" y="1100160"/>
              <a:ext cx="9360" cy="2520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174" h="450">
                  <a:moveTo>
                    <a:pt x="0" y="1"/>
                  </a:moveTo>
                  <a:lnTo>
                    <a:pt x="0" y="450"/>
                  </a:lnTo>
                  <a:lnTo>
                    <a:pt x="173" y="45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08" name="Google Shape;1274;p31"/>
            <p:cNvSpPr/>
            <p:nvPr/>
          </p:nvSpPr>
          <p:spPr>
            <a:xfrm>
              <a:off x="4389480" y="1100160"/>
              <a:ext cx="9360" cy="2520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173" h="450">
                  <a:moveTo>
                    <a:pt x="0" y="1"/>
                  </a:moveTo>
                  <a:lnTo>
                    <a:pt x="0" y="450"/>
                  </a:lnTo>
                  <a:lnTo>
                    <a:pt x="173" y="45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09" name="Google Shape;1275;p31"/>
            <p:cNvSpPr/>
            <p:nvPr/>
          </p:nvSpPr>
          <p:spPr>
            <a:xfrm>
              <a:off x="4058280" y="1334880"/>
              <a:ext cx="12600" cy="1116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11160"/>
                <a:gd name="textAreaBottom" fmla="*/ 11520 h 11160"/>
              </a:gdLst>
              <a:ahLst/>
              <a:rect l="textAreaLeft" t="textAreaTop" r="textAreaRight" b="textAreaBottom"/>
              <a:pathLst>
                <a:path w="226" h="205">
                  <a:moveTo>
                    <a:pt x="113" y="0"/>
                  </a:moveTo>
                  <a:cubicBezTo>
                    <a:pt x="51" y="0"/>
                    <a:pt x="0" y="46"/>
                    <a:pt x="0" y="103"/>
                  </a:cubicBezTo>
                  <a:cubicBezTo>
                    <a:pt x="0" y="158"/>
                    <a:pt x="50" y="205"/>
                    <a:pt x="113" y="205"/>
                  </a:cubicBezTo>
                  <a:cubicBezTo>
                    <a:pt x="175" y="205"/>
                    <a:pt x="226" y="158"/>
                    <a:pt x="226" y="103"/>
                  </a:cubicBezTo>
                  <a:cubicBezTo>
                    <a:pt x="226" y="46"/>
                    <a:pt x="175" y="0"/>
                    <a:pt x="11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760" bIns="5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10" name="Google Shape;1276;p31"/>
            <p:cNvSpPr/>
            <p:nvPr/>
          </p:nvSpPr>
          <p:spPr>
            <a:xfrm>
              <a:off x="4091760" y="1334880"/>
              <a:ext cx="12600" cy="1116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11160"/>
                <a:gd name="textAreaBottom" fmla="*/ 11520 h 11160"/>
              </a:gdLst>
              <a:ahLst/>
              <a:rect l="textAreaLeft" t="textAreaTop" r="textAreaRight" b="textAreaBottom"/>
              <a:pathLst>
                <a:path w="226" h="205">
                  <a:moveTo>
                    <a:pt x="113" y="0"/>
                  </a:moveTo>
                  <a:cubicBezTo>
                    <a:pt x="51" y="0"/>
                    <a:pt x="0" y="46"/>
                    <a:pt x="0" y="103"/>
                  </a:cubicBezTo>
                  <a:cubicBezTo>
                    <a:pt x="0" y="158"/>
                    <a:pt x="51" y="205"/>
                    <a:pt x="113" y="205"/>
                  </a:cubicBezTo>
                  <a:cubicBezTo>
                    <a:pt x="175" y="205"/>
                    <a:pt x="226" y="158"/>
                    <a:pt x="226" y="103"/>
                  </a:cubicBezTo>
                  <a:cubicBezTo>
                    <a:pt x="226" y="46"/>
                    <a:pt x="175" y="0"/>
                    <a:pt x="11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760" bIns="5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11" name="Google Shape;1277;p31"/>
            <p:cNvSpPr/>
            <p:nvPr/>
          </p:nvSpPr>
          <p:spPr>
            <a:xfrm>
              <a:off x="4124880" y="1334880"/>
              <a:ext cx="12600" cy="1116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11160"/>
                <a:gd name="textAreaBottom" fmla="*/ 11520 h 11160"/>
              </a:gdLst>
              <a:ahLst/>
              <a:rect l="textAreaLeft" t="textAreaTop" r="textAreaRight" b="textAreaBottom"/>
              <a:pathLst>
                <a:path w="227" h="205">
                  <a:moveTo>
                    <a:pt x="114" y="0"/>
                  </a:moveTo>
                  <a:cubicBezTo>
                    <a:pt x="52" y="0"/>
                    <a:pt x="1" y="46"/>
                    <a:pt x="1" y="103"/>
                  </a:cubicBezTo>
                  <a:cubicBezTo>
                    <a:pt x="1" y="158"/>
                    <a:pt x="52" y="205"/>
                    <a:pt x="114" y="205"/>
                  </a:cubicBezTo>
                  <a:cubicBezTo>
                    <a:pt x="176" y="205"/>
                    <a:pt x="227" y="158"/>
                    <a:pt x="227" y="103"/>
                  </a:cubicBezTo>
                  <a:cubicBezTo>
                    <a:pt x="227" y="46"/>
                    <a:pt x="176" y="0"/>
                    <a:pt x="11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760" bIns="5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12" name="Google Shape;1278;p31"/>
            <p:cNvSpPr/>
            <p:nvPr/>
          </p:nvSpPr>
          <p:spPr>
            <a:xfrm>
              <a:off x="4158360" y="1334880"/>
              <a:ext cx="12600" cy="1116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11160"/>
                <a:gd name="textAreaBottom" fmla="*/ 11520 h 11160"/>
              </a:gdLst>
              <a:ahLst/>
              <a:rect l="textAreaLeft" t="textAreaTop" r="textAreaRight" b="textAreaBottom"/>
              <a:pathLst>
                <a:path w="227" h="205">
                  <a:moveTo>
                    <a:pt x="114" y="0"/>
                  </a:moveTo>
                  <a:cubicBezTo>
                    <a:pt x="52" y="0"/>
                    <a:pt x="1" y="46"/>
                    <a:pt x="1" y="103"/>
                  </a:cubicBezTo>
                  <a:cubicBezTo>
                    <a:pt x="1" y="158"/>
                    <a:pt x="51" y="205"/>
                    <a:pt x="114" y="205"/>
                  </a:cubicBezTo>
                  <a:cubicBezTo>
                    <a:pt x="176" y="205"/>
                    <a:pt x="227" y="158"/>
                    <a:pt x="227" y="103"/>
                  </a:cubicBezTo>
                  <a:cubicBezTo>
                    <a:pt x="227" y="46"/>
                    <a:pt x="176" y="0"/>
                    <a:pt x="11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760" bIns="5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13" name="Google Shape;1279;p31"/>
            <p:cNvSpPr/>
            <p:nvPr/>
          </p:nvSpPr>
          <p:spPr>
            <a:xfrm>
              <a:off x="4191480" y="1334880"/>
              <a:ext cx="12600" cy="1116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11160"/>
                <a:gd name="textAreaBottom" fmla="*/ 11520 h 11160"/>
              </a:gdLst>
              <a:ahLst/>
              <a:rect l="textAreaLeft" t="textAreaTop" r="textAreaRight" b="textAreaBottom"/>
              <a:pathLst>
                <a:path w="227" h="205">
                  <a:moveTo>
                    <a:pt x="114" y="0"/>
                  </a:moveTo>
                  <a:cubicBezTo>
                    <a:pt x="52" y="0"/>
                    <a:pt x="1" y="46"/>
                    <a:pt x="1" y="103"/>
                  </a:cubicBezTo>
                  <a:cubicBezTo>
                    <a:pt x="1" y="158"/>
                    <a:pt x="52" y="205"/>
                    <a:pt x="114" y="205"/>
                  </a:cubicBezTo>
                  <a:cubicBezTo>
                    <a:pt x="176" y="205"/>
                    <a:pt x="226" y="158"/>
                    <a:pt x="226" y="103"/>
                  </a:cubicBezTo>
                  <a:cubicBezTo>
                    <a:pt x="226" y="46"/>
                    <a:pt x="176" y="0"/>
                    <a:pt x="11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760" bIns="5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14" name="Google Shape;1280;p31"/>
            <p:cNvSpPr/>
            <p:nvPr/>
          </p:nvSpPr>
          <p:spPr>
            <a:xfrm>
              <a:off x="4224960" y="1334880"/>
              <a:ext cx="12600" cy="1116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11160"/>
                <a:gd name="textAreaBottom" fmla="*/ 11520 h 11160"/>
              </a:gdLst>
              <a:ahLst/>
              <a:rect l="textAreaLeft" t="textAreaTop" r="textAreaRight" b="textAreaBottom"/>
              <a:pathLst>
                <a:path w="226" h="205">
                  <a:moveTo>
                    <a:pt x="114" y="0"/>
                  </a:moveTo>
                  <a:cubicBezTo>
                    <a:pt x="50" y="0"/>
                    <a:pt x="1" y="46"/>
                    <a:pt x="1" y="103"/>
                  </a:cubicBezTo>
                  <a:cubicBezTo>
                    <a:pt x="1" y="158"/>
                    <a:pt x="50" y="205"/>
                    <a:pt x="114" y="205"/>
                  </a:cubicBezTo>
                  <a:cubicBezTo>
                    <a:pt x="176" y="205"/>
                    <a:pt x="225" y="158"/>
                    <a:pt x="225" y="103"/>
                  </a:cubicBezTo>
                  <a:cubicBezTo>
                    <a:pt x="225" y="46"/>
                    <a:pt x="176" y="0"/>
                    <a:pt x="11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760" bIns="5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15" name="Google Shape;1281;p31"/>
            <p:cNvSpPr/>
            <p:nvPr/>
          </p:nvSpPr>
          <p:spPr>
            <a:xfrm>
              <a:off x="4258080" y="1334880"/>
              <a:ext cx="12600" cy="1116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11160"/>
                <a:gd name="textAreaBottom" fmla="*/ 11520 h 11160"/>
              </a:gdLst>
              <a:ahLst/>
              <a:rect l="textAreaLeft" t="textAreaTop" r="textAreaRight" b="textAreaBottom"/>
              <a:pathLst>
                <a:path w="227" h="205">
                  <a:moveTo>
                    <a:pt x="113" y="0"/>
                  </a:moveTo>
                  <a:cubicBezTo>
                    <a:pt x="51" y="0"/>
                    <a:pt x="1" y="46"/>
                    <a:pt x="1" y="103"/>
                  </a:cubicBezTo>
                  <a:cubicBezTo>
                    <a:pt x="1" y="158"/>
                    <a:pt x="51" y="205"/>
                    <a:pt x="113" y="205"/>
                  </a:cubicBezTo>
                  <a:cubicBezTo>
                    <a:pt x="176" y="205"/>
                    <a:pt x="226" y="158"/>
                    <a:pt x="226" y="103"/>
                  </a:cubicBezTo>
                  <a:cubicBezTo>
                    <a:pt x="226" y="46"/>
                    <a:pt x="176" y="0"/>
                    <a:pt x="11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760" bIns="5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16" name="Google Shape;1282;p31"/>
            <p:cNvSpPr/>
            <p:nvPr/>
          </p:nvSpPr>
          <p:spPr>
            <a:xfrm>
              <a:off x="4291200" y="1334880"/>
              <a:ext cx="12600" cy="1116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11160"/>
                <a:gd name="textAreaBottom" fmla="*/ 11520 h 11160"/>
              </a:gdLst>
              <a:ahLst/>
              <a:rect l="textAreaLeft" t="textAreaTop" r="textAreaRight" b="textAreaBottom"/>
              <a:pathLst>
                <a:path w="227" h="205">
                  <a:moveTo>
                    <a:pt x="113" y="0"/>
                  </a:moveTo>
                  <a:cubicBezTo>
                    <a:pt x="51" y="0"/>
                    <a:pt x="1" y="46"/>
                    <a:pt x="1" y="103"/>
                  </a:cubicBezTo>
                  <a:cubicBezTo>
                    <a:pt x="1" y="158"/>
                    <a:pt x="51" y="205"/>
                    <a:pt x="113" y="205"/>
                  </a:cubicBezTo>
                  <a:cubicBezTo>
                    <a:pt x="175" y="205"/>
                    <a:pt x="226" y="158"/>
                    <a:pt x="226" y="103"/>
                  </a:cubicBezTo>
                  <a:cubicBezTo>
                    <a:pt x="226" y="46"/>
                    <a:pt x="175" y="0"/>
                    <a:pt x="11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760" bIns="5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17" name="Google Shape;1283;p31"/>
            <p:cNvSpPr/>
            <p:nvPr/>
          </p:nvSpPr>
          <p:spPr>
            <a:xfrm>
              <a:off x="3952800" y="1182600"/>
              <a:ext cx="441720" cy="70200"/>
            </a:xfrm>
            <a:custGeom>
              <a:avLst/>
              <a:gdLst>
                <a:gd name="textAreaLeft" fmla="*/ 0 w 441720"/>
                <a:gd name="textAreaRight" fmla="*/ 442080 w 441720"/>
                <a:gd name="textAreaTop" fmla="*/ 0 h 70200"/>
                <a:gd name="textAreaBottom" fmla="*/ 70560 h 70200"/>
              </a:gdLst>
              <a:ahLst/>
              <a:rect l="textAreaLeft" t="textAreaTop" r="textAreaRight" b="textAreaBottom"/>
              <a:pathLst>
                <a:path w="7791" h="1243">
                  <a:moveTo>
                    <a:pt x="104" y="1"/>
                  </a:moveTo>
                  <a:cubicBezTo>
                    <a:pt x="47" y="1"/>
                    <a:pt x="0" y="47"/>
                    <a:pt x="0" y="104"/>
                  </a:cubicBezTo>
                  <a:lnTo>
                    <a:pt x="0" y="1139"/>
                  </a:lnTo>
                  <a:cubicBezTo>
                    <a:pt x="0" y="1196"/>
                    <a:pt x="46" y="1243"/>
                    <a:pt x="104" y="1243"/>
                  </a:cubicBezTo>
                  <a:lnTo>
                    <a:pt x="7687" y="1243"/>
                  </a:lnTo>
                  <a:cubicBezTo>
                    <a:pt x="7744" y="1243"/>
                    <a:pt x="7790" y="1196"/>
                    <a:pt x="7790" y="1139"/>
                  </a:cubicBezTo>
                  <a:lnTo>
                    <a:pt x="7790" y="104"/>
                  </a:lnTo>
                  <a:cubicBezTo>
                    <a:pt x="7790" y="47"/>
                    <a:pt x="7744" y="1"/>
                    <a:pt x="768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18" name="Google Shape;1284;p31"/>
            <p:cNvSpPr/>
            <p:nvPr/>
          </p:nvSpPr>
          <p:spPr>
            <a:xfrm>
              <a:off x="3952800" y="1292040"/>
              <a:ext cx="441720" cy="70200"/>
            </a:xfrm>
            <a:custGeom>
              <a:avLst/>
              <a:gdLst>
                <a:gd name="textAreaLeft" fmla="*/ 0 w 441720"/>
                <a:gd name="textAreaRight" fmla="*/ 442080 w 441720"/>
                <a:gd name="textAreaTop" fmla="*/ 0 h 70200"/>
                <a:gd name="textAreaBottom" fmla="*/ 70560 h 70200"/>
              </a:gdLst>
              <a:ahLst/>
              <a:rect l="textAreaLeft" t="textAreaTop" r="textAreaRight" b="textAreaBottom"/>
              <a:pathLst>
                <a:path w="7791" h="1243">
                  <a:moveTo>
                    <a:pt x="104" y="0"/>
                  </a:moveTo>
                  <a:cubicBezTo>
                    <a:pt x="46" y="0"/>
                    <a:pt x="0" y="46"/>
                    <a:pt x="0" y="104"/>
                  </a:cubicBezTo>
                  <a:lnTo>
                    <a:pt x="0" y="1139"/>
                  </a:lnTo>
                  <a:cubicBezTo>
                    <a:pt x="0" y="1196"/>
                    <a:pt x="46" y="1242"/>
                    <a:pt x="104" y="1242"/>
                  </a:cubicBezTo>
                  <a:lnTo>
                    <a:pt x="7687" y="1242"/>
                  </a:lnTo>
                  <a:cubicBezTo>
                    <a:pt x="7744" y="1242"/>
                    <a:pt x="7790" y="1196"/>
                    <a:pt x="7790" y="1139"/>
                  </a:cubicBezTo>
                  <a:lnTo>
                    <a:pt x="7790" y="104"/>
                  </a:lnTo>
                  <a:cubicBezTo>
                    <a:pt x="7790" y="46"/>
                    <a:pt x="7744" y="0"/>
                    <a:pt x="7687" y="0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19" name="Google Shape;1285;p31"/>
            <p:cNvSpPr/>
            <p:nvPr/>
          </p:nvSpPr>
          <p:spPr>
            <a:xfrm>
              <a:off x="3992400" y="1189440"/>
              <a:ext cx="25200" cy="3024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30240"/>
                <a:gd name="textAreaBottom" fmla="*/ 30600 h 30240"/>
              </a:gdLst>
              <a:ahLst/>
              <a:rect l="textAreaLeft" t="textAreaTop" r="textAreaRight" b="textAreaBottom"/>
              <a:pathLst>
                <a:path w="449" h="539">
                  <a:moveTo>
                    <a:pt x="222" y="0"/>
                  </a:moveTo>
                  <a:cubicBezTo>
                    <a:pt x="100" y="0"/>
                    <a:pt x="1" y="102"/>
                    <a:pt x="1" y="251"/>
                  </a:cubicBezTo>
                  <a:cubicBezTo>
                    <a:pt x="1" y="399"/>
                    <a:pt x="138" y="538"/>
                    <a:pt x="226" y="538"/>
                  </a:cubicBezTo>
                  <a:cubicBezTo>
                    <a:pt x="311" y="538"/>
                    <a:pt x="449" y="399"/>
                    <a:pt x="449" y="251"/>
                  </a:cubicBezTo>
                  <a:cubicBezTo>
                    <a:pt x="449" y="102"/>
                    <a:pt x="350" y="0"/>
                    <a:pt x="222" y="0"/>
                  </a:cubicBezTo>
                  <a:close/>
                </a:path>
              </a:pathLst>
            </a:custGeom>
            <a:solidFill>
              <a:srgbClr val="6b49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120" bIns="15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20" name="Google Shape;1286;p31"/>
            <p:cNvSpPr/>
            <p:nvPr/>
          </p:nvSpPr>
          <p:spPr>
            <a:xfrm>
              <a:off x="3978720" y="1224000"/>
              <a:ext cx="52920" cy="2160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21600"/>
                <a:gd name="textAreaBottom" fmla="*/ 21960 h 21600"/>
              </a:gdLst>
              <a:ahLst/>
              <a:rect l="textAreaLeft" t="textAreaTop" r="textAreaRight" b="textAreaBottom"/>
              <a:pathLst>
                <a:path w="939" h="388">
                  <a:moveTo>
                    <a:pt x="469" y="1"/>
                  </a:moveTo>
                  <a:cubicBezTo>
                    <a:pt x="408" y="1"/>
                    <a:pt x="347" y="9"/>
                    <a:pt x="288" y="26"/>
                  </a:cubicBezTo>
                  <a:cubicBezTo>
                    <a:pt x="235" y="40"/>
                    <a:pt x="184" y="59"/>
                    <a:pt x="135" y="82"/>
                  </a:cubicBezTo>
                  <a:cubicBezTo>
                    <a:pt x="104" y="96"/>
                    <a:pt x="77" y="118"/>
                    <a:pt x="56" y="145"/>
                  </a:cubicBezTo>
                  <a:cubicBezTo>
                    <a:pt x="35" y="175"/>
                    <a:pt x="21" y="209"/>
                    <a:pt x="15" y="246"/>
                  </a:cubicBezTo>
                  <a:cubicBezTo>
                    <a:pt x="12" y="256"/>
                    <a:pt x="7" y="307"/>
                    <a:pt x="0" y="388"/>
                  </a:cubicBezTo>
                  <a:lnTo>
                    <a:pt x="938" y="388"/>
                  </a:lnTo>
                  <a:cubicBezTo>
                    <a:pt x="931" y="307"/>
                    <a:pt x="926" y="256"/>
                    <a:pt x="924" y="246"/>
                  </a:cubicBezTo>
                  <a:cubicBezTo>
                    <a:pt x="918" y="209"/>
                    <a:pt x="903" y="175"/>
                    <a:pt x="881" y="145"/>
                  </a:cubicBezTo>
                  <a:cubicBezTo>
                    <a:pt x="861" y="118"/>
                    <a:pt x="834" y="96"/>
                    <a:pt x="803" y="82"/>
                  </a:cubicBezTo>
                  <a:cubicBezTo>
                    <a:pt x="754" y="59"/>
                    <a:pt x="702" y="40"/>
                    <a:pt x="651" y="26"/>
                  </a:cubicBezTo>
                  <a:cubicBezTo>
                    <a:pt x="591" y="9"/>
                    <a:pt x="530" y="1"/>
                    <a:pt x="469" y="1"/>
                  </a:cubicBezTo>
                  <a:close/>
                </a:path>
              </a:pathLst>
            </a:custGeom>
            <a:solidFill>
              <a:srgbClr val="6b49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0800" bIns="10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21" name="Google Shape;1287;p31"/>
            <p:cNvSpPr/>
            <p:nvPr/>
          </p:nvSpPr>
          <p:spPr>
            <a:xfrm>
              <a:off x="3992040" y="1299240"/>
              <a:ext cx="25920" cy="2700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27000"/>
                <a:gd name="textAreaBottom" fmla="*/ 27360 h 27000"/>
              </a:gdLst>
              <a:ahLst/>
              <a:rect l="textAreaLeft" t="textAreaTop" r="textAreaRight" b="textAreaBottom"/>
              <a:pathLst>
                <a:path w="466" h="484">
                  <a:moveTo>
                    <a:pt x="233" y="1"/>
                  </a:moveTo>
                  <a:cubicBezTo>
                    <a:pt x="106" y="1"/>
                    <a:pt x="4" y="104"/>
                    <a:pt x="4" y="230"/>
                  </a:cubicBezTo>
                  <a:lnTo>
                    <a:pt x="4" y="433"/>
                  </a:lnTo>
                  <a:cubicBezTo>
                    <a:pt x="0" y="460"/>
                    <a:pt x="21" y="484"/>
                    <a:pt x="48" y="484"/>
                  </a:cubicBezTo>
                  <a:cubicBezTo>
                    <a:pt x="76" y="484"/>
                    <a:pt x="97" y="460"/>
                    <a:pt x="94" y="433"/>
                  </a:cubicBezTo>
                  <a:lnTo>
                    <a:pt x="94" y="230"/>
                  </a:lnTo>
                  <a:cubicBezTo>
                    <a:pt x="96" y="156"/>
                    <a:pt x="158" y="96"/>
                    <a:pt x="232" y="96"/>
                  </a:cubicBezTo>
                  <a:cubicBezTo>
                    <a:pt x="308" y="96"/>
                    <a:pt x="369" y="156"/>
                    <a:pt x="371" y="230"/>
                  </a:cubicBezTo>
                  <a:lnTo>
                    <a:pt x="371" y="433"/>
                  </a:lnTo>
                  <a:cubicBezTo>
                    <a:pt x="368" y="460"/>
                    <a:pt x="390" y="484"/>
                    <a:pt x="417" y="484"/>
                  </a:cubicBezTo>
                  <a:cubicBezTo>
                    <a:pt x="444" y="484"/>
                    <a:pt x="465" y="460"/>
                    <a:pt x="462" y="433"/>
                  </a:cubicBezTo>
                  <a:lnTo>
                    <a:pt x="462" y="230"/>
                  </a:lnTo>
                  <a:cubicBezTo>
                    <a:pt x="462" y="104"/>
                    <a:pt x="360" y="2"/>
                    <a:pt x="23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3680" bIns="13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22" name="Google Shape;1288;p31"/>
            <p:cNvSpPr/>
            <p:nvPr/>
          </p:nvSpPr>
          <p:spPr>
            <a:xfrm>
              <a:off x="3987000" y="1319760"/>
              <a:ext cx="36360" cy="32040"/>
            </a:xfrm>
            <a:custGeom>
              <a:avLst/>
              <a:gdLst>
                <a:gd name="textAreaLeft" fmla="*/ 0 w 36360"/>
                <a:gd name="textAreaRight" fmla="*/ 36720 w 36360"/>
                <a:gd name="textAreaTop" fmla="*/ 0 h 32040"/>
                <a:gd name="textAreaBottom" fmla="*/ 32400 h 32040"/>
              </a:gdLst>
              <a:ahLst/>
              <a:rect l="textAreaLeft" t="textAreaTop" r="textAreaRight" b="textAreaBottom"/>
              <a:pathLst>
                <a:path w="646" h="572">
                  <a:moveTo>
                    <a:pt x="323" y="130"/>
                  </a:moveTo>
                  <a:cubicBezTo>
                    <a:pt x="405" y="130"/>
                    <a:pt x="439" y="236"/>
                    <a:pt x="372" y="284"/>
                  </a:cubicBezTo>
                  <a:lnTo>
                    <a:pt x="387" y="351"/>
                  </a:lnTo>
                  <a:lnTo>
                    <a:pt x="402" y="420"/>
                  </a:lnTo>
                  <a:cubicBezTo>
                    <a:pt x="403" y="426"/>
                    <a:pt x="401" y="434"/>
                    <a:pt x="397" y="439"/>
                  </a:cubicBezTo>
                  <a:cubicBezTo>
                    <a:pt x="393" y="444"/>
                    <a:pt x="387" y="447"/>
                    <a:pt x="379" y="447"/>
                  </a:cubicBezTo>
                  <a:lnTo>
                    <a:pt x="266" y="447"/>
                  </a:lnTo>
                  <a:cubicBezTo>
                    <a:pt x="259" y="447"/>
                    <a:pt x="253" y="444"/>
                    <a:pt x="249" y="439"/>
                  </a:cubicBezTo>
                  <a:cubicBezTo>
                    <a:pt x="245" y="434"/>
                    <a:pt x="243" y="426"/>
                    <a:pt x="245" y="420"/>
                  </a:cubicBezTo>
                  <a:lnTo>
                    <a:pt x="274" y="284"/>
                  </a:lnTo>
                  <a:cubicBezTo>
                    <a:pt x="206" y="236"/>
                    <a:pt x="241" y="130"/>
                    <a:pt x="323" y="130"/>
                  </a:cubicBezTo>
                  <a:close/>
                  <a:moveTo>
                    <a:pt x="64" y="0"/>
                  </a:moveTo>
                  <a:cubicBezTo>
                    <a:pt x="28" y="0"/>
                    <a:pt x="0" y="28"/>
                    <a:pt x="0" y="63"/>
                  </a:cubicBezTo>
                  <a:lnTo>
                    <a:pt x="0" y="509"/>
                  </a:lnTo>
                  <a:cubicBezTo>
                    <a:pt x="0" y="543"/>
                    <a:pt x="28" y="571"/>
                    <a:pt x="64" y="571"/>
                  </a:cubicBezTo>
                  <a:lnTo>
                    <a:pt x="583" y="571"/>
                  </a:lnTo>
                  <a:cubicBezTo>
                    <a:pt x="617" y="571"/>
                    <a:pt x="645" y="543"/>
                    <a:pt x="645" y="509"/>
                  </a:cubicBezTo>
                  <a:lnTo>
                    <a:pt x="645" y="63"/>
                  </a:lnTo>
                  <a:cubicBezTo>
                    <a:pt x="645" y="47"/>
                    <a:pt x="639" y="30"/>
                    <a:pt x="627" y="19"/>
                  </a:cubicBezTo>
                  <a:cubicBezTo>
                    <a:pt x="615" y="7"/>
                    <a:pt x="600" y="0"/>
                    <a:pt x="58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23" name="Google Shape;1289;p31"/>
            <p:cNvSpPr/>
            <p:nvPr/>
          </p:nvSpPr>
          <p:spPr>
            <a:xfrm>
              <a:off x="4091760" y="1211400"/>
              <a:ext cx="12240" cy="12240"/>
            </a:xfrm>
            <a:custGeom>
              <a:avLst/>
              <a:gdLst>
                <a:gd name="textAreaLeft" fmla="*/ 0 w 12240"/>
                <a:gd name="textAreaRight" fmla="*/ 12600 w 12240"/>
                <a:gd name="textAreaTop" fmla="*/ 0 h 12240"/>
                <a:gd name="textAreaBottom" fmla="*/ 12600 h 12240"/>
              </a:gdLst>
              <a:ahLst/>
              <a:rect l="textAreaLeft" t="textAreaTop" r="textAreaRight" b="textAreaBottom"/>
              <a:pathLst>
                <a:path w="221" h="221">
                  <a:moveTo>
                    <a:pt x="111" y="0"/>
                  </a:moveTo>
                  <a:cubicBezTo>
                    <a:pt x="50" y="0"/>
                    <a:pt x="0" y="49"/>
                    <a:pt x="0" y="110"/>
                  </a:cubicBezTo>
                  <a:cubicBezTo>
                    <a:pt x="0" y="171"/>
                    <a:pt x="50" y="221"/>
                    <a:pt x="111" y="221"/>
                  </a:cubicBezTo>
                  <a:cubicBezTo>
                    <a:pt x="172" y="221"/>
                    <a:pt x="220" y="171"/>
                    <a:pt x="220" y="110"/>
                  </a:cubicBezTo>
                  <a:cubicBezTo>
                    <a:pt x="220" y="49"/>
                    <a:pt x="172" y="0"/>
                    <a:pt x="111" y="0"/>
                  </a:cubicBezTo>
                  <a:close/>
                </a:path>
              </a:pathLst>
            </a:custGeom>
            <a:solidFill>
              <a:srgbClr val="6b49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120" bIns="6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24" name="Google Shape;1290;p31"/>
            <p:cNvSpPr/>
            <p:nvPr/>
          </p:nvSpPr>
          <p:spPr>
            <a:xfrm>
              <a:off x="4122000" y="1211400"/>
              <a:ext cx="14400" cy="12240"/>
            </a:xfrm>
            <a:custGeom>
              <a:avLst/>
              <a:gdLst>
                <a:gd name="textAreaLeft" fmla="*/ 0 w 14400"/>
                <a:gd name="textAreaRight" fmla="*/ 14760 w 14400"/>
                <a:gd name="textAreaTop" fmla="*/ 0 h 12240"/>
                <a:gd name="textAreaBottom" fmla="*/ 12600 h 12240"/>
              </a:gdLst>
              <a:ahLst/>
              <a:rect l="textAreaLeft" t="textAreaTop" r="textAreaRight" b="textAreaBottom"/>
              <a:pathLst>
                <a:path w="260" h="221">
                  <a:moveTo>
                    <a:pt x="148" y="0"/>
                  </a:moveTo>
                  <a:cubicBezTo>
                    <a:pt x="50" y="0"/>
                    <a:pt x="0" y="118"/>
                    <a:pt x="70" y="189"/>
                  </a:cubicBezTo>
                  <a:cubicBezTo>
                    <a:pt x="92" y="211"/>
                    <a:pt x="120" y="221"/>
                    <a:pt x="147" y="221"/>
                  </a:cubicBezTo>
                  <a:cubicBezTo>
                    <a:pt x="204" y="221"/>
                    <a:pt x="258" y="177"/>
                    <a:pt x="259" y="110"/>
                  </a:cubicBezTo>
                  <a:cubicBezTo>
                    <a:pt x="259" y="49"/>
                    <a:pt x="209" y="0"/>
                    <a:pt x="148" y="0"/>
                  </a:cubicBezTo>
                  <a:close/>
                </a:path>
              </a:pathLst>
            </a:custGeom>
            <a:solidFill>
              <a:srgbClr val="6b49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120" bIns="6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25" name="Google Shape;1291;p31"/>
            <p:cNvSpPr/>
            <p:nvPr/>
          </p:nvSpPr>
          <p:spPr>
            <a:xfrm>
              <a:off x="4154760" y="1211400"/>
              <a:ext cx="14400" cy="12240"/>
            </a:xfrm>
            <a:custGeom>
              <a:avLst/>
              <a:gdLst>
                <a:gd name="textAreaLeft" fmla="*/ 0 w 14400"/>
                <a:gd name="textAreaRight" fmla="*/ 14760 w 14400"/>
                <a:gd name="textAreaTop" fmla="*/ 0 h 12240"/>
                <a:gd name="textAreaBottom" fmla="*/ 12600 h 12240"/>
              </a:gdLst>
              <a:ahLst/>
              <a:rect l="textAreaLeft" t="textAreaTop" r="textAreaRight" b="textAreaBottom"/>
              <a:pathLst>
                <a:path w="259" h="221">
                  <a:moveTo>
                    <a:pt x="148" y="0"/>
                  </a:moveTo>
                  <a:cubicBezTo>
                    <a:pt x="49" y="0"/>
                    <a:pt x="1" y="118"/>
                    <a:pt x="70" y="189"/>
                  </a:cubicBezTo>
                  <a:cubicBezTo>
                    <a:pt x="92" y="211"/>
                    <a:pt x="120" y="221"/>
                    <a:pt x="147" y="221"/>
                  </a:cubicBezTo>
                  <a:cubicBezTo>
                    <a:pt x="204" y="221"/>
                    <a:pt x="259" y="177"/>
                    <a:pt x="259" y="110"/>
                  </a:cubicBezTo>
                  <a:cubicBezTo>
                    <a:pt x="259" y="49"/>
                    <a:pt x="209" y="0"/>
                    <a:pt x="148" y="0"/>
                  </a:cubicBezTo>
                  <a:close/>
                </a:path>
              </a:pathLst>
            </a:custGeom>
            <a:solidFill>
              <a:srgbClr val="6b49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120" bIns="6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26" name="Google Shape;1292;p31"/>
            <p:cNvSpPr/>
            <p:nvPr/>
          </p:nvSpPr>
          <p:spPr>
            <a:xfrm>
              <a:off x="4187160" y="1211400"/>
              <a:ext cx="14400" cy="12240"/>
            </a:xfrm>
            <a:custGeom>
              <a:avLst/>
              <a:gdLst>
                <a:gd name="textAreaLeft" fmla="*/ 0 w 14400"/>
                <a:gd name="textAreaRight" fmla="*/ 14760 w 14400"/>
                <a:gd name="textAreaTop" fmla="*/ 0 h 12240"/>
                <a:gd name="textAreaBottom" fmla="*/ 12600 h 12240"/>
              </a:gdLst>
              <a:ahLst/>
              <a:rect l="textAreaLeft" t="textAreaTop" r="textAreaRight" b="textAreaBottom"/>
              <a:pathLst>
                <a:path w="260" h="221">
                  <a:moveTo>
                    <a:pt x="148" y="0"/>
                  </a:moveTo>
                  <a:cubicBezTo>
                    <a:pt x="50" y="0"/>
                    <a:pt x="0" y="118"/>
                    <a:pt x="70" y="189"/>
                  </a:cubicBezTo>
                  <a:cubicBezTo>
                    <a:pt x="92" y="211"/>
                    <a:pt x="120" y="221"/>
                    <a:pt x="147" y="221"/>
                  </a:cubicBezTo>
                  <a:cubicBezTo>
                    <a:pt x="204" y="221"/>
                    <a:pt x="258" y="177"/>
                    <a:pt x="259" y="110"/>
                  </a:cubicBezTo>
                  <a:cubicBezTo>
                    <a:pt x="259" y="49"/>
                    <a:pt x="209" y="0"/>
                    <a:pt x="148" y="0"/>
                  </a:cubicBezTo>
                  <a:close/>
                </a:path>
              </a:pathLst>
            </a:custGeom>
            <a:solidFill>
              <a:srgbClr val="6b49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120" bIns="6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27" name="Google Shape;1293;p31"/>
            <p:cNvSpPr/>
            <p:nvPr/>
          </p:nvSpPr>
          <p:spPr>
            <a:xfrm>
              <a:off x="4222080" y="1211400"/>
              <a:ext cx="12240" cy="12240"/>
            </a:xfrm>
            <a:custGeom>
              <a:avLst/>
              <a:gdLst>
                <a:gd name="textAreaLeft" fmla="*/ 0 w 12240"/>
                <a:gd name="textAreaRight" fmla="*/ 12600 w 12240"/>
                <a:gd name="textAreaTop" fmla="*/ 0 h 12240"/>
                <a:gd name="textAreaBottom" fmla="*/ 12600 h 12240"/>
              </a:gdLst>
              <a:ahLst/>
              <a:rect l="textAreaLeft" t="textAreaTop" r="textAreaRight" b="textAreaBottom"/>
              <a:pathLst>
                <a:path w="221" h="221">
                  <a:moveTo>
                    <a:pt x="111" y="0"/>
                  </a:moveTo>
                  <a:cubicBezTo>
                    <a:pt x="50" y="0"/>
                    <a:pt x="0" y="49"/>
                    <a:pt x="0" y="110"/>
                  </a:cubicBezTo>
                  <a:cubicBezTo>
                    <a:pt x="0" y="171"/>
                    <a:pt x="50" y="221"/>
                    <a:pt x="111" y="221"/>
                  </a:cubicBezTo>
                  <a:cubicBezTo>
                    <a:pt x="172" y="221"/>
                    <a:pt x="221" y="171"/>
                    <a:pt x="221" y="110"/>
                  </a:cubicBezTo>
                  <a:cubicBezTo>
                    <a:pt x="221" y="49"/>
                    <a:pt x="172" y="0"/>
                    <a:pt x="111" y="0"/>
                  </a:cubicBezTo>
                  <a:close/>
                </a:path>
              </a:pathLst>
            </a:custGeom>
            <a:solidFill>
              <a:srgbClr val="6b49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120" bIns="6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28" name="Google Shape;1294;p31"/>
            <p:cNvSpPr/>
            <p:nvPr/>
          </p:nvSpPr>
          <p:spPr>
            <a:xfrm>
              <a:off x="4252320" y="1211400"/>
              <a:ext cx="14400" cy="12240"/>
            </a:xfrm>
            <a:custGeom>
              <a:avLst/>
              <a:gdLst>
                <a:gd name="textAreaLeft" fmla="*/ 0 w 14400"/>
                <a:gd name="textAreaRight" fmla="*/ 14760 w 14400"/>
                <a:gd name="textAreaTop" fmla="*/ 0 h 12240"/>
                <a:gd name="textAreaBottom" fmla="*/ 12600 h 12240"/>
              </a:gdLst>
              <a:ahLst/>
              <a:rect l="textAreaLeft" t="textAreaTop" r="textAreaRight" b="textAreaBottom"/>
              <a:pathLst>
                <a:path w="260" h="221">
                  <a:moveTo>
                    <a:pt x="148" y="0"/>
                  </a:moveTo>
                  <a:cubicBezTo>
                    <a:pt x="50" y="0"/>
                    <a:pt x="0" y="118"/>
                    <a:pt x="70" y="189"/>
                  </a:cubicBezTo>
                  <a:cubicBezTo>
                    <a:pt x="92" y="211"/>
                    <a:pt x="120" y="221"/>
                    <a:pt x="147" y="221"/>
                  </a:cubicBezTo>
                  <a:cubicBezTo>
                    <a:pt x="204" y="221"/>
                    <a:pt x="258" y="177"/>
                    <a:pt x="259" y="110"/>
                  </a:cubicBezTo>
                  <a:cubicBezTo>
                    <a:pt x="259" y="49"/>
                    <a:pt x="209" y="0"/>
                    <a:pt x="148" y="0"/>
                  </a:cubicBezTo>
                  <a:close/>
                </a:path>
              </a:pathLst>
            </a:custGeom>
            <a:solidFill>
              <a:srgbClr val="6b49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120" bIns="6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29" name="Google Shape;1295;p31"/>
            <p:cNvSpPr/>
            <p:nvPr/>
          </p:nvSpPr>
          <p:spPr>
            <a:xfrm>
              <a:off x="4287240" y="1211400"/>
              <a:ext cx="12240" cy="12240"/>
            </a:xfrm>
            <a:custGeom>
              <a:avLst/>
              <a:gdLst>
                <a:gd name="textAreaLeft" fmla="*/ 0 w 12240"/>
                <a:gd name="textAreaRight" fmla="*/ 12600 w 12240"/>
                <a:gd name="textAreaTop" fmla="*/ 0 h 12240"/>
                <a:gd name="textAreaBottom" fmla="*/ 12600 h 12240"/>
              </a:gdLst>
              <a:ahLst/>
              <a:rect l="textAreaLeft" t="textAreaTop" r="textAreaRight" b="textAreaBottom"/>
              <a:pathLst>
                <a:path w="221" h="221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1"/>
                    <a:pt x="110" y="221"/>
                  </a:cubicBezTo>
                  <a:cubicBezTo>
                    <a:pt x="171" y="221"/>
                    <a:pt x="221" y="171"/>
                    <a:pt x="221" y="110"/>
                  </a:cubicBezTo>
                  <a:cubicBezTo>
                    <a:pt x="221" y="49"/>
                    <a:pt x="171" y="0"/>
                    <a:pt x="110" y="0"/>
                  </a:cubicBezTo>
                  <a:close/>
                </a:path>
              </a:pathLst>
            </a:custGeom>
            <a:solidFill>
              <a:srgbClr val="6b49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120" bIns="6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30" name="Google Shape;1296;p31"/>
            <p:cNvSpPr/>
            <p:nvPr/>
          </p:nvSpPr>
          <p:spPr>
            <a:xfrm>
              <a:off x="4317840" y="1211400"/>
              <a:ext cx="14400" cy="12240"/>
            </a:xfrm>
            <a:custGeom>
              <a:avLst/>
              <a:gdLst>
                <a:gd name="textAreaLeft" fmla="*/ 0 w 14400"/>
                <a:gd name="textAreaRight" fmla="*/ 14760 w 14400"/>
                <a:gd name="textAreaTop" fmla="*/ 0 h 12240"/>
                <a:gd name="textAreaBottom" fmla="*/ 12600 h 12240"/>
              </a:gdLst>
              <a:ahLst/>
              <a:rect l="textAreaLeft" t="textAreaTop" r="textAreaRight" b="textAreaBottom"/>
              <a:pathLst>
                <a:path w="259" h="221">
                  <a:moveTo>
                    <a:pt x="147" y="0"/>
                  </a:moveTo>
                  <a:cubicBezTo>
                    <a:pt x="49" y="0"/>
                    <a:pt x="0" y="118"/>
                    <a:pt x="70" y="189"/>
                  </a:cubicBezTo>
                  <a:cubicBezTo>
                    <a:pt x="92" y="211"/>
                    <a:pt x="119" y="221"/>
                    <a:pt x="146" y="221"/>
                  </a:cubicBezTo>
                  <a:cubicBezTo>
                    <a:pt x="203" y="221"/>
                    <a:pt x="258" y="177"/>
                    <a:pt x="258" y="110"/>
                  </a:cubicBezTo>
                  <a:cubicBezTo>
                    <a:pt x="258" y="49"/>
                    <a:pt x="208" y="0"/>
                    <a:pt x="147" y="0"/>
                  </a:cubicBezTo>
                  <a:close/>
                </a:path>
              </a:pathLst>
            </a:custGeom>
            <a:solidFill>
              <a:srgbClr val="6b49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120" bIns="6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31" name="Google Shape;1297;p31"/>
            <p:cNvSpPr/>
            <p:nvPr/>
          </p:nvSpPr>
          <p:spPr>
            <a:xfrm>
              <a:off x="4089600" y="1325880"/>
              <a:ext cx="14400" cy="12240"/>
            </a:xfrm>
            <a:custGeom>
              <a:avLst/>
              <a:gdLst>
                <a:gd name="textAreaLeft" fmla="*/ 0 w 14400"/>
                <a:gd name="textAreaRight" fmla="*/ 14760 w 14400"/>
                <a:gd name="textAreaTop" fmla="*/ 0 h 12240"/>
                <a:gd name="textAreaBottom" fmla="*/ 12600 h 12240"/>
              </a:gdLst>
              <a:ahLst/>
              <a:rect l="textAreaLeft" t="textAreaTop" r="textAreaRight" b="textAreaBottom"/>
              <a:pathLst>
                <a:path w="259" h="222">
                  <a:moveTo>
                    <a:pt x="149" y="1"/>
                  </a:moveTo>
                  <a:cubicBezTo>
                    <a:pt x="50" y="1"/>
                    <a:pt x="1" y="119"/>
                    <a:pt x="70" y="189"/>
                  </a:cubicBezTo>
                  <a:cubicBezTo>
                    <a:pt x="92" y="211"/>
                    <a:pt x="120" y="221"/>
                    <a:pt x="147" y="221"/>
                  </a:cubicBezTo>
                  <a:cubicBezTo>
                    <a:pt x="204" y="221"/>
                    <a:pt x="258" y="177"/>
                    <a:pt x="258" y="110"/>
                  </a:cubicBezTo>
                  <a:cubicBezTo>
                    <a:pt x="258" y="49"/>
                    <a:pt x="210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120" bIns="6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32" name="Google Shape;1298;p31"/>
            <p:cNvSpPr/>
            <p:nvPr/>
          </p:nvSpPr>
          <p:spPr>
            <a:xfrm>
              <a:off x="4122000" y="1325880"/>
              <a:ext cx="14400" cy="12240"/>
            </a:xfrm>
            <a:custGeom>
              <a:avLst/>
              <a:gdLst>
                <a:gd name="textAreaLeft" fmla="*/ 0 w 14400"/>
                <a:gd name="textAreaRight" fmla="*/ 14760 w 14400"/>
                <a:gd name="textAreaTop" fmla="*/ 0 h 12240"/>
                <a:gd name="textAreaBottom" fmla="*/ 12600 h 12240"/>
              </a:gdLst>
              <a:ahLst/>
              <a:rect l="textAreaLeft" t="textAreaTop" r="textAreaRight" b="textAreaBottom"/>
              <a:pathLst>
                <a:path w="260" h="222">
                  <a:moveTo>
                    <a:pt x="148" y="1"/>
                  </a:moveTo>
                  <a:cubicBezTo>
                    <a:pt x="50" y="1"/>
                    <a:pt x="0" y="119"/>
                    <a:pt x="70" y="189"/>
                  </a:cubicBezTo>
                  <a:cubicBezTo>
                    <a:pt x="92" y="211"/>
                    <a:pt x="120" y="221"/>
                    <a:pt x="147" y="221"/>
                  </a:cubicBezTo>
                  <a:cubicBezTo>
                    <a:pt x="204" y="221"/>
                    <a:pt x="258" y="177"/>
                    <a:pt x="259" y="110"/>
                  </a:cubicBezTo>
                  <a:cubicBezTo>
                    <a:pt x="259" y="49"/>
                    <a:pt x="209" y="1"/>
                    <a:pt x="14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120" bIns="6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33" name="Google Shape;1299;p31"/>
            <p:cNvSpPr/>
            <p:nvPr/>
          </p:nvSpPr>
          <p:spPr>
            <a:xfrm>
              <a:off x="4154760" y="1325880"/>
              <a:ext cx="14400" cy="12240"/>
            </a:xfrm>
            <a:custGeom>
              <a:avLst/>
              <a:gdLst>
                <a:gd name="textAreaLeft" fmla="*/ 0 w 14400"/>
                <a:gd name="textAreaRight" fmla="*/ 14760 w 14400"/>
                <a:gd name="textAreaTop" fmla="*/ 0 h 12240"/>
                <a:gd name="textAreaBottom" fmla="*/ 12600 h 12240"/>
              </a:gdLst>
              <a:ahLst/>
              <a:rect l="textAreaLeft" t="textAreaTop" r="textAreaRight" b="textAreaBottom"/>
              <a:pathLst>
                <a:path w="259" h="222">
                  <a:moveTo>
                    <a:pt x="148" y="1"/>
                  </a:moveTo>
                  <a:cubicBezTo>
                    <a:pt x="49" y="1"/>
                    <a:pt x="1" y="119"/>
                    <a:pt x="70" y="189"/>
                  </a:cubicBezTo>
                  <a:cubicBezTo>
                    <a:pt x="92" y="211"/>
                    <a:pt x="120" y="221"/>
                    <a:pt x="147" y="221"/>
                  </a:cubicBezTo>
                  <a:cubicBezTo>
                    <a:pt x="204" y="221"/>
                    <a:pt x="259" y="177"/>
                    <a:pt x="259" y="110"/>
                  </a:cubicBezTo>
                  <a:cubicBezTo>
                    <a:pt x="259" y="49"/>
                    <a:pt x="209" y="1"/>
                    <a:pt x="14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120" bIns="6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34" name="Google Shape;1300;p31"/>
            <p:cNvSpPr/>
            <p:nvPr/>
          </p:nvSpPr>
          <p:spPr>
            <a:xfrm>
              <a:off x="4187160" y="1325880"/>
              <a:ext cx="14400" cy="12240"/>
            </a:xfrm>
            <a:custGeom>
              <a:avLst/>
              <a:gdLst>
                <a:gd name="textAreaLeft" fmla="*/ 0 w 14400"/>
                <a:gd name="textAreaRight" fmla="*/ 14760 w 14400"/>
                <a:gd name="textAreaTop" fmla="*/ 0 h 12240"/>
                <a:gd name="textAreaBottom" fmla="*/ 12600 h 12240"/>
              </a:gdLst>
              <a:ahLst/>
              <a:rect l="textAreaLeft" t="textAreaTop" r="textAreaRight" b="textAreaBottom"/>
              <a:pathLst>
                <a:path w="260" h="222">
                  <a:moveTo>
                    <a:pt x="148" y="1"/>
                  </a:moveTo>
                  <a:cubicBezTo>
                    <a:pt x="50" y="1"/>
                    <a:pt x="0" y="119"/>
                    <a:pt x="70" y="189"/>
                  </a:cubicBezTo>
                  <a:cubicBezTo>
                    <a:pt x="92" y="211"/>
                    <a:pt x="120" y="221"/>
                    <a:pt x="147" y="221"/>
                  </a:cubicBezTo>
                  <a:cubicBezTo>
                    <a:pt x="204" y="221"/>
                    <a:pt x="258" y="177"/>
                    <a:pt x="259" y="110"/>
                  </a:cubicBezTo>
                  <a:cubicBezTo>
                    <a:pt x="259" y="49"/>
                    <a:pt x="209" y="1"/>
                    <a:pt x="14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120" bIns="6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35" name="Google Shape;1301;p31"/>
            <p:cNvSpPr/>
            <p:nvPr/>
          </p:nvSpPr>
          <p:spPr>
            <a:xfrm>
              <a:off x="4219920" y="1325880"/>
              <a:ext cx="14400" cy="12240"/>
            </a:xfrm>
            <a:custGeom>
              <a:avLst/>
              <a:gdLst>
                <a:gd name="textAreaLeft" fmla="*/ 0 w 14400"/>
                <a:gd name="textAreaRight" fmla="*/ 14760 w 14400"/>
                <a:gd name="textAreaTop" fmla="*/ 0 h 12240"/>
                <a:gd name="textAreaBottom" fmla="*/ 12600 h 12240"/>
              </a:gdLst>
              <a:ahLst/>
              <a:rect l="textAreaLeft" t="textAreaTop" r="textAreaRight" b="textAreaBottom"/>
              <a:pathLst>
                <a:path w="259" h="222">
                  <a:moveTo>
                    <a:pt x="149" y="1"/>
                  </a:moveTo>
                  <a:cubicBezTo>
                    <a:pt x="50" y="1"/>
                    <a:pt x="1" y="119"/>
                    <a:pt x="70" y="189"/>
                  </a:cubicBezTo>
                  <a:cubicBezTo>
                    <a:pt x="92" y="211"/>
                    <a:pt x="120" y="221"/>
                    <a:pt x="147" y="221"/>
                  </a:cubicBezTo>
                  <a:cubicBezTo>
                    <a:pt x="204" y="221"/>
                    <a:pt x="259" y="177"/>
                    <a:pt x="259" y="110"/>
                  </a:cubicBezTo>
                  <a:cubicBezTo>
                    <a:pt x="259" y="49"/>
                    <a:pt x="210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120" bIns="6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36" name="Google Shape;1302;p31"/>
            <p:cNvSpPr/>
            <p:nvPr/>
          </p:nvSpPr>
          <p:spPr>
            <a:xfrm>
              <a:off x="4252320" y="1325880"/>
              <a:ext cx="14400" cy="12240"/>
            </a:xfrm>
            <a:custGeom>
              <a:avLst/>
              <a:gdLst>
                <a:gd name="textAreaLeft" fmla="*/ 0 w 14400"/>
                <a:gd name="textAreaRight" fmla="*/ 14760 w 14400"/>
                <a:gd name="textAreaTop" fmla="*/ 0 h 12240"/>
                <a:gd name="textAreaBottom" fmla="*/ 12600 h 12240"/>
              </a:gdLst>
              <a:ahLst/>
              <a:rect l="textAreaLeft" t="textAreaTop" r="textAreaRight" b="textAreaBottom"/>
              <a:pathLst>
                <a:path w="260" h="222">
                  <a:moveTo>
                    <a:pt x="148" y="1"/>
                  </a:moveTo>
                  <a:cubicBezTo>
                    <a:pt x="50" y="1"/>
                    <a:pt x="0" y="119"/>
                    <a:pt x="70" y="189"/>
                  </a:cubicBezTo>
                  <a:cubicBezTo>
                    <a:pt x="92" y="211"/>
                    <a:pt x="120" y="221"/>
                    <a:pt x="147" y="221"/>
                  </a:cubicBezTo>
                  <a:cubicBezTo>
                    <a:pt x="204" y="221"/>
                    <a:pt x="258" y="177"/>
                    <a:pt x="259" y="110"/>
                  </a:cubicBezTo>
                  <a:cubicBezTo>
                    <a:pt x="259" y="49"/>
                    <a:pt x="209" y="1"/>
                    <a:pt x="14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120" bIns="6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37" name="Google Shape;1303;p31"/>
            <p:cNvSpPr/>
            <p:nvPr/>
          </p:nvSpPr>
          <p:spPr>
            <a:xfrm>
              <a:off x="4285080" y="1325880"/>
              <a:ext cx="14400" cy="12240"/>
            </a:xfrm>
            <a:custGeom>
              <a:avLst/>
              <a:gdLst>
                <a:gd name="textAreaLeft" fmla="*/ 0 w 14400"/>
                <a:gd name="textAreaRight" fmla="*/ 14760 w 14400"/>
                <a:gd name="textAreaTop" fmla="*/ 0 h 12240"/>
                <a:gd name="textAreaBottom" fmla="*/ 12600 h 12240"/>
              </a:gdLst>
              <a:ahLst/>
              <a:rect l="textAreaLeft" t="textAreaTop" r="textAreaRight" b="textAreaBottom"/>
              <a:pathLst>
                <a:path w="259" h="222">
                  <a:moveTo>
                    <a:pt x="148" y="1"/>
                  </a:moveTo>
                  <a:cubicBezTo>
                    <a:pt x="49" y="1"/>
                    <a:pt x="1" y="119"/>
                    <a:pt x="70" y="189"/>
                  </a:cubicBezTo>
                  <a:cubicBezTo>
                    <a:pt x="92" y="211"/>
                    <a:pt x="120" y="221"/>
                    <a:pt x="147" y="221"/>
                  </a:cubicBezTo>
                  <a:cubicBezTo>
                    <a:pt x="204" y="221"/>
                    <a:pt x="259" y="177"/>
                    <a:pt x="259" y="110"/>
                  </a:cubicBezTo>
                  <a:cubicBezTo>
                    <a:pt x="259" y="49"/>
                    <a:pt x="209" y="1"/>
                    <a:pt x="14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120" bIns="6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38" name="Google Shape;1304;p31"/>
            <p:cNvSpPr/>
            <p:nvPr/>
          </p:nvSpPr>
          <p:spPr>
            <a:xfrm>
              <a:off x="4317840" y="1325880"/>
              <a:ext cx="14400" cy="12240"/>
            </a:xfrm>
            <a:custGeom>
              <a:avLst/>
              <a:gdLst>
                <a:gd name="textAreaLeft" fmla="*/ 0 w 14400"/>
                <a:gd name="textAreaRight" fmla="*/ 14760 w 14400"/>
                <a:gd name="textAreaTop" fmla="*/ 0 h 12240"/>
                <a:gd name="textAreaBottom" fmla="*/ 12600 h 12240"/>
              </a:gdLst>
              <a:ahLst/>
              <a:rect l="textAreaLeft" t="textAreaTop" r="textAreaRight" b="textAreaBottom"/>
              <a:pathLst>
                <a:path w="259" h="222">
                  <a:moveTo>
                    <a:pt x="147" y="1"/>
                  </a:moveTo>
                  <a:cubicBezTo>
                    <a:pt x="49" y="1"/>
                    <a:pt x="0" y="119"/>
                    <a:pt x="70" y="189"/>
                  </a:cubicBezTo>
                  <a:cubicBezTo>
                    <a:pt x="92" y="211"/>
                    <a:pt x="119" y="221"/>
                    <a:pt x="146" y="221"/>
                  </a:cubicBezTo>
                  <a:cubicBezTo>
                    <a:pt x="203" y="221"/>
                    <a:pt x="258" y="177"/>
                    <a:pt x="258" y="110"/>
                  </a:cubicBezTo>
                  <a:cubicBezTo>
                    <a:pt x="258" y="49"/>
                    <a:pt x="208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120" bIns="6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39" name="Google Shape;1305;p31"/>
            <p:cNvSpPr/>
            <p:nvPr/>
          </p:nvSpPr>
          <p:spPr>
            <a:xfrm>
              <a:off x="4658040" y="1015560"/>
              <a:ext cx="171000" cy="20268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202680"/>
                <a:gd name="textAreaBottom" fmla="*/ 203040 h 202680"/>
              </a:gdLst>
              <a:ahLst/>
              <a:rect l="textAreaLeft" t="textAreaTop" r="textAreaRight" b="textAreaBottom"/>
              <a:pathLst>
                <a:path w="3019" h="3582">
                  <a:moveTo>
                    <a:pt x="1" y="0"/>
                  </a:moveTo>
                  <a:lnTo>
                    <a:pt x="1" y="3582"/>
                  </a:lnTo>
                  <a:lnTo>
                    <a:pt x="3018" y="3582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rgbClr val="ec5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40" name="Google Shape;1306;p31"/>
            <p:cNvSpPr/>
            <p:nvPr/>
          </p:nvSpPr>
          <p:spPr>
            <a:xfrm>
              <a:off x="4773960" y="1033920"/>
              <a:ext cx="37800" cy="3240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32400"/>
                <a:gd name="textAreaBottom" fmla="*/ 32760 h 32400"/>
              </a:gdLst>
              <a:ahLst/>
              <a:rect l="textAreaLeft" t="textAreaTop" r="textAreaRight" b="textAreaBottom"/>
              <a:pathLst>
                <a:path w="672" h="575">
                  <a:moveTo>
                    <a:pt x="383" y="1"/>
                  </a:moveTo>
                  <a:cubicBezTo>
                    <a:pt x="128" y="1"/>
                    <a:pt x="1" y="310"/>
                    <a:pt x="181" y="491"/>
                  </a:cubicBezTo>
                  <a:cubicBezTo>
                    <a:pt x="240" y="549"/>
                    <a:pt x="312" y="575"/>
                    <a:pt x="382" y="575"/>
                  </a:cubicBezTo>
                  <a:cubicBezTo>
                    <a:pt x="530" y="575"/>
                    <a:pt x="671" y="461"/>
                    <a:pt x="671" y="288"/>
                  </a:cubicBezTo>
                  <a:cubicBezTo>
                    <a:pt x="671" y="129"/>
                    <a:pt x="543" y="1"/>
                    <a:pt x="384" y="1"/>
                  </a:cubicBezTo>
                  <a:cubicBezTo>
                    <a:pt x="384" y="1"/>
                    <a:pt x="384" y="1"/>
                    <a:pt x="383" y="1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41" name="Google Shape;1307;p31"/>
            <p:cNvSpPr/>
            <p:nvPr/>
          </p:nvSpPr>
          <p:spPr>
            <a:xfrm>
              <a:off x="4658040" y="1087200"/>
              <a:ext cx="171000" cy="13140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131400"/>
                <a:gd name="textAreaBottom" fmla="*/ 131760 h 131400"/>
              </a:gdLst>
              <a:ahLst/>
              <a:rect l="textAreaLeft" t="textAreaTop" r="textAreaRight" b="textAreaBottom"/>
              <a:pathLst>
                <a:path w="3019" h="2322">
                  <a:moveTo>
                    <a:pt x="913" y="1"/>
                  </a:moveTo>
                  <a:cubicBezTo>
                    <a:pt x="913" y="1"/>
                    <a:pt x="24" y="1417"/>
                    <a:pt x="1" y="1451"/>
                  </a:cubicBezTo>
                  <a:lnTo>
                    <a:pt x="1" y="2322"/>
                  </a:lnTo>
                  <a:lnTo>
                    <a:pt x="3018" y="2322"/>
                  </a:lnTo>
                  <a:lnTo>
                    <a:pt x="3018" y="1451"/>
                  </a:lnTo>
                  <a:lnTo>
                    <a:pt x="2248" y="916"/>
                  </a:lnTo>
                  <a:lnTo>
                    <a:pt x="1785" y="1161"/>
                  </a:lnTo>
                  <a:lnTo>
                    <a:pt x="913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5880" bIns="65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42" name="Google Shape;1308;p31"/>
            <p:cNvSpPr/>
            <p:nvPr/>
          </p:nvSpPr>
          <p:spPr>
            <a:xfrm>
              <a:off x="4658040" y="1423440"/>
              <a:ext cx="547200" cy="26280"/>
            </a:xfrm>
            <a:custGeom>
              <a:avLst/>
              <a:gdLst>
                <a:gd name="textAreaLeft" fmla="*/ 0 w 547200"/>
                <a:gd name="textAreaRight" fmla="*/ 547560 w 547200"/>
                <a:gd name="textAreaTop" fmla="*/ 0 h 26280"/>
                <a:gd name="textAreaBottom" fmla="*/ 26640 h 26280"/>
              </a:gdLst>
              <a:ahLst/>
              <a:rect l="textAreaLeft" t="textAreaTop" r="textAreaRight" b="textAreaBottom"/>
              <a:pathLst>
                <a:path w="9650" h="472">
                  <a:moveTo>
                    <a:pt x="1" y="0"/>
                  </a:moveTo>
                  <a:lnTo>
                    <a:pt x="1" y="471"/>
                  </a:lnTo>
                  <a:lnTo>
                    <a:pt x="9649" y="471"/>
                  </a:lnTo>
                  <a:lnTo>
                    <a:pt x="9649" y="0"/>
                  </a:lnTo>
                  <a:close/>
                </a:path>
              </a:pathLst>
            </a:custGeom>
            <a:solidFill>
              <a:srgbClr val="ec5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3320" bIns="13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43" name="Google Shape;1309;p31"/>
            <p:cNvSpPr/>
            <p:nvPr/>
          </p:nvSpPr>
          <p:spPr>
            <a:xfrm>
              <a:off x="4658040" y="1364760"/>
              <a:ext cx="547200" cy="26280"/>
            </a:xfrm>
            <a:custGeom>
              <a:avLst/>
              <a:gdLst>
                <a:gd name="textAreaLeft" fmla="*/ 0 w 547200"/>
                <a:gd name="textAreaRight" fmla="*/ 547560 w 547200"/>
                <a:gd name="textAreaTop" fmla="*/ 0 h 26280"/>
                <a:gd name="textAreaBottom" fmla="*/ 26640 h 26280"/>
              </a:gdLst>
              <a:ahLst/>
              <a:rect l="textAreaLeft" t="textAreaTop" r="textAreaRight" b="textAreaBottom"/>
              <a:pathLst>
                <a:path w="9650" h="471">
                  <a:moveTo>
                    <a:pt x="1" y="1"/>
                  </a:moveTo>
                  <a:lnTo>
                    <a:pt x="1" y="471"/>
                  </a:lnTo>
                  <a:lnTo>
                    <a:pt x="9649" y="471"/>
                  </a:lnTo>
                  <a:lnTo>
                    <a:pt x="9649" y="1"/>
                  </a:lnTo>
                  <a:close/>
                </a:path>
              </a:pathLst>
            </a:custGeom>
            <a:solidFill>
              <a:srgbClr val="ec5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3320" bIns="13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44" name="Google Shape;1310;p31"/>
            <p:cNvSpPr/>
            <p:nvPr/>
          </p:nvSpPr>
          <p:spPr>
            <a:xfrm>
              <a:off x="4658040" y="1305720"/>
              <a:ext cx="547200" cy="26280"/>
            </a:xfrm>
            <a:custGeom>
              <a:avLst/>
              <a:gdLst>
                <a:gd name="textAreaLeft" fmla="*/ 0 w 547200"/>
                <a:gd name="textAreaRight" fmla="*/ 547560 w 547200"/>
                <a:gd name="textAreaTop" fmla="*/ 0 h 26280"/>
                <a:gd name="textAreaBottom" fmla="*/ 26640 h 26280"/>
              </a:gdLst>
              <a:ahLst/>
              <a:rect l="textAreaLeft" t="textAreaTop" r="textAreaRight" b="textAreaBottom"/>
              <a:pathLst>
                <a:path w="9650" h="472">
                  <a:moveTo>
                    <a:pt x="1" y="1"/>
                  </a:moveTo>
                  <a:lnTo>
                    <a:pt x="1" y="472"/>
                  </a:lnTo>
                  <a:lnTo>
                    <a:pt x="9649" y="472"/>
                  </a:lnTo>
                  <a:lnTo>
                    <a:pt x="9649" y="1"/>
                  </a:lnTo>
                  <a:close/>
                </a:path>
              </a:pathLst>
            </a:custGeom>
            <a:solidFill>
              <a:srgbClr val="ec5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3320" bIns="13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45" name="Google Shape;1311;p31"/>
            <p:cNvSpPr/>
            <p:nvPr/>
          </p:nvSpPr>
          <p:spPr>
            <a:xfrm>
              <a:off x="4658040" y="1247040"/>
              <a:ext cx="547200" cy="26280"/>
            </a:xfrm>
            <a:custGeom>
              <a:avLst/>
              <a:gdLst>
                <a:gd name="textAreaLeft" fmla="*/ 0 w 547200"/>
                <a:gd name="textAreaRight" fmla="*/ 547560 w 547200"/>
                <a:gd name="textAreaTop" fmla="*/ 0 h 26280"/>
                <a:gd name="textAreaBottom" fmla="*/ 26640 h 26280"/>
              </a:gdLst>
              <a:ahLst/>
              <a:rect l="textAreaLeft" t="textAreaTop" r="textAreaRight" b="textAreaBottom"/>
              <a:pathLst>
                <a:path w="9650" h="472">
                  <a:moveTo>
                    <a:pt x="1" y="0"/>
                  </a:moveTo>
                  <a:lnTo>
                    <a:pt x="1" y="471"/>
                  </a:lnTo>
                  <a:lnTo>
                    <a:pt x="9649" y="471"/>
                  </a:lnTo>
                  <a:lnTo>
                    <a:pt x="9649" y="0"/>
                  </a:lnTo>
                  <a:close/>
                </a:path>
              </a:pathLst>
            </a:custGeom>
            <a:solidFill>
              <a:srgbClr val="ec5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3320" bIns="13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46" name="Google Shape;1312;p31"/>
            <p:cNvSpPr/>
            <p:nvPr/>
          </p:nvSpPr>
          <p:spPr>
            <a:xfrm>
              <a:off x="4879440" y="1192320"/>
              <a:ext cx="325800" cy="26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280"/>
                <a:gd name="textAreaBottom" fmla="*/ 26640 h 26280"/>
              </a:gdLst>
              <a:ahLst/>
              <a:rect l="textAreaLeft" t="textAreaTop" r="textAreaRight" b="textAreaBottom"/>
              <a:pathLst>
                <a:path w="5750" h="471">
                  <a:moveTo>
                    <a:pt x="0" y="1"/>
                  </a:moveTo>
                  <a:lnTo>
                    <a:pt x="0" y="471"/>
                  </a:lnTo>
                  <a:lnTo>
                    <a:pt x="5749" y="471"/>
                  </a:lnTo>
                  <a:lnTo>
                    <a:pt x="5749" y="1"/>
                  </a:lnTo>
                  <a:close/>
                </a:path>
              </a:pathLst>
            </a:custGeom>
            <a:solidFill>
              <a:srgbClr val="ec5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3320" bIns="13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47" name="Google Shape;1313;p31"/>
            <p:cNvSpPr/>
            <p:nvPr/>
          </p:nvSpPr>
          <p:spPr>
            <a:xfrm>
              <a:off x="4879440" y="1133280"/>
              <a:ext cx="325800" cy="26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280"/>
                <a:gd name="textAreaBottom" fmla="*/ 26640 h 26280"/>
              </a:gdLst>
              <a:ahLst/>
              <a:rect l="textAreaLeft" t="textAreaTop" r="textAreaRight" b="textAreaBottom"/>
              <a:pathLst>
                <a:path w="5750" h="471">
                  <a:moveTo>
                    <a:pt x="0" y="0"/>
                  </a:moveTo>
                  <a:lnTo>
                    <a:pt x="0" y="470"/>
                  </a:lnTo>
                  <a:lnTo>
                    <a:pt x="5749" y="470"/>
                  </a:lnTo>
                  <a:lnTo>
                    <a:pt x="5749" y="0"/>
                  </a:lnTo>
                  <a:close/>
                </a:path>
              </a:pathLst>
            </a:custGeom>
            <a:solidFill>
              <a:srgbClr val="ec5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3320" bIns="13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48" name="Google Shape;1314;p31"/>
            <p:cNvSpPr/>
            <p:nvPr/>
          </p:nvSpPr>
          <p:spPr>
            <a:xfrm>
              <a:off x="4879440" y="1074600"/>
              <a:ext cx="325800" cy="26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280"/>
                <a:gd name="textAreaBottom" fmla="*/ 26640 h 26280"/>
              </a:gdLst>
              <a:ahLst/>
              <a:rect l="textAreaLeft" t="textAreaTop" r="textAreaRight" b="textAreaBottom"/>
              <a:pathLst>
                <a:path w="5750" h="471">
                  <a:moveTo>
                    <a:pt x="0" y="0"/>
                  </a:moveTo>
                  <a:lnTo>
                    <a:pt x="0" y="470"/>
                  </a:lnTo>
                  <a:lnTo>
                    <a:pt x="5749" y="470"/>
                  </a:lnTo>
                  <a:lnTo>
                    <a:pt x="5749" y="0"/>
                  </a:lnTo>
                  <a:close/>
                </a:path>
              </a:pathLst>
            </a:custGeom>
            <a:solidFill>
              <a:srgbClr val="ec5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3320" bIns="13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49" name="Google Shape;1315;p31"/>
            <p:cNvSpPr/>
            <p:nvPr/>
          </p:nvSpPr>
          <p:spPr>
            <a:xfrm>
              <a:off x="4879440" y="1015560"/>
              <a:ext cx="325800" cy="26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280"/>
                <a:gd name="textAreaBottom" fmla="*/ 26640 h 26280"/>
              </a:gdLst>
              <a:ahLst/>
              <a:rect l="textAreaLeft" t="textAreaTop" r="textAreaRight" b="textAreaBottom"/>
              <a:pathLst>
                <a:path w="5750" h="470">
                  <a:moveTo>
                    <a:pt x="0" y="0"/>
                  </a:moveTo>
                  <a:lnTo>
                    <a:pt x="0" y="470"/>
                  </a:lnTo>
                  <a:lnTo>
                    <a:pt x="5749" y="470"/>
                  </a:lnTo>
                  <a:lnTo>
                    <a:pt x="5749" y="0"/>
                  </a:lnTo>
                  <a:close/>
                </a:path>
              </a:pathLst>
            </a:custGeom>
            <a:solidFill>
              <a:srgbClr val="ec5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3320" bIns="13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50" name="Google Shape;1316;p31"/>
            <p:cNvSpPr/>
            <p:nvPr/>
          </p:nvSpPr>
          <p:spPr>
            <a:xfrm>
              <a:off x="3902760" y="1415160"/>
              <a:ext cx="546480" cy="563760"/>
            </a:xfrm>
            <a:custGeom>
              <a:avLst/>
              <a:gdLst>
                <a:gd name="textAreaLeft" fmla="*/ 0 w 546480"/>
                <a:gd name="textAreaRight" fmla="*/ 546840 w 546480"/>
                <a:gd name="textAreaTop" fmla="*/ 0 h 563760"/>
                <a:gd name="textAreaBottom" fmla="*/ 564120 h 563760"/>
              </a:gdLst>
              <a:ahLst/>
              <a:rect l="textAreaLeft" t="textAreaTop" r="textAreaRight" b="textAreaBottom"/>
              <a:pathLst>
                <a:path w="9640" h="9946">
                  <a:moveTo>
                    <a:pt x="309" y="1"/>
                  </a:moveTo>
                  <a:cubicBezTo>
                    <a:pt x="252" y="1"/>
                    <a:pt x="194" y="22"/>
                    <a:pt x="146" y="69"/>
                  </a:cubicBezTo>
                  <a:cubicBezTo>
                    <a:pt x="0" y="215"/>
                    <a:pt x="104" y="465"/>
                    <a:pt x="310" y="465"/>
                  </a:cubicBezTo>
                  <a:cubicBezTo>
                    <a:pt x="438" y="465"/>
                    <a:pt x="541" y="361"/>
                    <a:pt x="542" y="233"/>
                  </a:cubicBezTo>
                  <a:cubicBezTo>
                    <a:pt x="542" y="94"/>
                    <a:pt x="428" y="1"/>
                    <a:pt x="309" y="1"/>
                  </a:cubicBezTo>
                  <a:close/>
                  <a:moveTo>
                    <a:pt x="1608" y="1"/>
                  </a:moveTo>
                  <a:cubicBezTo>
                    <a:pt x="1551" y="1"/>
                    <a:pt x="1493" y="22"/>
                    <a:pt x="1446" y="69"/>
                  </a:cubicBezTo>
                  <a:cubicBezTo>
                    <a:pt x="1300" y="215"/>
                    <a:pt x="1404" y="465"/>
                    <a:pt x="1610" y="465"/>
                  </a:cubicBezTo>
                  <a:cubicBezTo>
                    <a:pt x="1738" y="465"/>
                    <a:pt x="1842" y="361"/>
                    <a:pt x="1842" y="233"/>
                  </a:cubicBezTo>
                  <a:cubicBezTo>
                    <a:pt x="1842" y="94"/>
                    <a:pt x="1727" y="1"/>
                    <a:pt x="1608" y="1"/>
                  </a:cubicBezTo>
                  <a:close/>
                  <a:moveTo>
                    <a:pt x="2907" y="0"/>
                  </a:moveTo>
                  <a:cubicBezTo>
                    <a:pt x="2851" y="0"/>
                    <a:pt x="2793" y="21"/>
                    <a:pt x="2745" y="68"/>
                  </a:cubicBezTo>
                  <a:cubicBezTo>
                    <a:pt x="2599" y="215"/>
                    <a:pt x="2703" y="465"/>
                    <a:pt x="2910" y="465"/>
                  </a:cubicBezTo>
                  <a:cubicBezTo>
                    <a:pt x="3037" y="465"/>
                    <a:pt x="3141" y="361"/>
                    <a:pt x="3142" y="233"/>
                  </a:cubicBezTo>
                  <a:cubicBezTo>
                    <a:pt x="3142" y="93"/>
                    <a:pt x="3027" y="0"/>
                    <a:pt x="2907" y="0"/>
                  </a:cubicBezTo>
                  <a:close/>
                  <a:moveTo>
                    <a:pt x="4207" y="1"/>
                  </a:moveTo>
                  <a:cubicBezTo>
                    <a:pt x="4151" y="1"/>
                    <a:pt x="4093" y="22"/>
                    <a:pt x="4045" y="69"/>
                  </a:cubicBezTo>
                  <a:cubicBezTo>
                    <a:pt x="3898" y="215"/>
                    <a:pt x="4003" y="465"/>
                    <a:pt x="4209" y="465"/>
                  </a:cubicBezTo>
                  <a:cubicBezTo>
                    <a:pt x="4337" y="465"/>
                    <a:pt x="4440" y="361"/>
                    <a:pt x="4441" y="233"/>
                  </a:cubicBezTo>
                  <a:cubicBezTo>
                    <a:pt x="4441" y="94"/>
                    <a:pt x="4327" y="1"/>
                    <a:pt x="4207" y="1"/>
                  </a:cubicBezTo>
                  <a:close/>
                  <a:moveTo>
                    <a:pt x="5507" y="1"/>
                  </a:moveTo>
                  <a:cubicBezTo>
                    <a:pt x="5450" y="1"/>
                    <a:pt x="5392" y="22"/>
                    <a:pt x="5344" y="69"/>
                  </a:cubicBezTo>
                  <a:cubicBezTo>
                    <a:pt x="5198" y="215"/>
                    <a:pt x="5302" y="465"/>
                    <a:pt x="5508" y="465"/>
                  </a:cubicBezTo>
                  <a:cubicBezTo>
                    <a:pt x="5636" y="465"/>
                    <a:pt x="5740" y="361"/>
                    <a:pt x="5740" y="233"/>
                  </a:cubicBezTo>
                  <a:cubicBezTo>
                    <a:pt x="5740" y="94"/>
                    <a:pt x="5626" y="1"/>
                    <a:pt x="5507" y="1"/>
                  </a:cubicBezTo>
                  <a:close/>
                  <a:moveTo>
                    <a:pt x="6806" y="0"/>
                  </a:moveTo>
                  <a:cubicBezTo>
                    <a:pt x="6749" y="0"/>
                    <a:pt x="6692" y="21"/>
                    <a:pt x="6645" y="68"/>
                  </a:cubicBezTo>
                  <a:cubicBezTo>
                    <a:pt x="6498" y="214"/>
                    <a:pt x="6601" y="465"/>
                    <a:pt x="6808" y="465"/>
                  </a:cubicBezTo>
                  <a:cubicBezTo>
                    <a:pt x="6935" y="465"/>
                    <a:pt x="7040" y="361"/>
                    <a:pt x="7040" y="233"/>
                  </a:cubicBezTo>
                  <a:cubicBezTo>
                    <a:pt x="7040" y="93"/>
                    <a:pt x="6925" y="0"/>
                    <a:pt x="6806" y="0"/>
                  </a:cubicBezTo>
                  <a:close/>
                  <a:moveTo>
                    <a:pt x="8106" y="0"/>
                  </a:moveTo>
                  <a:cubicBezTo>
                    <a:pt x="8049" y="0"/>
                    <a:pt x="7992" y="21"/>
                    <a:pt x="7945" y="68"/>
                  </a:cubicBezTo>
                  <a:cubicBezTo>
                    <a:pt x="7798" y="214"/>
                    <a:pt x="7901" y="465"/>
                    <a:pt x="8108" y="465"/>
                  </a:cubicBezTo>
                  <a:cubicBezTo>
                    <a:pt x="8236" y="465"/>
                    <a:pt x="8340" y="361"/>
                    <a:pt x="8340" y="233"/>
                  </a:cubicBezTo>
                  <a:cubicBezTo>
                    <a:pt x="8340" y="93"/>
                    <a:pt x="8225" y="0"/>
                    <a:pt x="8106" y="0"/>
                  </a:cubicBezTo>
                  <a:close/>
                  <a:moveTo>
                    <a:pt x="9406" y="1"/>
                  </a:moveTo>
                  <a:cubicBezTo>
                    <a:pt x="9349" y="1"/>
                    <a:pt x="9291" y="22"/>
                    <a:pt x="9244" y="69"/>
                  </a:cubicBezTo>
                  <a:cubicBezTo>
                    <a:pt x="9098" y="215"/>
                    <a:pt x="9201" y="465"/>
                    <a:pt x="9408" y="465"/>
                  </a:cubicBezTo>
                  <a:cubicBezTo>
                    <a:pt x="9536" y="464"/>
                    <a:pt x="9638" y="361"/>
                    <a:pt x="9639" y="233"/>
                  </a:cubicBezTo>
                  <a:cubicBezTo>
                    <a:pt x="9639" y="94"/>
                    <a:pt x="9525" y="1"/>
                    <a:pt x="9406" y="1"/>
                  </a:cubicBezTo>
                  <a:close/>
                  <a:moveTo>
                    <a:pt x="309" y="1186"/>
                  </a:moveTo>
                  <a:cubicBezTo>
                    <a:pt x="252" y="1186"/>
                    <a:pt x="194" y="1208"/>
                    <a:pt x="146" y="1255"/>
                  </a:cubicBezTo>
                  <a:cubicBezTo>
                    <a:pt x="0" y="1401"/>
                    <a:pt x="104" y="1650"/>
                    <a:pt x="310" y="1650"/>
                  </a:cubicBezTo>
                  <a:cubicBezTo>
                    <a:pt x="438" y="1649"/>
                    <a:pt x="541" y="1547"/>
                    <a:pt x="542" y="1418"/>
                  </a:cubicBezTo>
                  <a:cubicBezTo>
                    <a:pt x="542" y="1279"/>
                    <a:pt x="428" y="1186"/>
                    <a:pt x="309" y="1186"/>
                  </a:cubicBezTo>
                  <a:close/>
                  <a:moveTo>
                    <a:pt x="1608" y="1186"/>
                  </a:moveTo>
                  <a:cubicBezTo>
                    <a:pt x="1551" y="1186"/>
                    <a:pt x="1493" y="1208"/>
                    <a:pt x="1446" y="1255"/>
                  </a:cubicBezTo>
                  <a:cubicBezTo>
                    <a:pt x="1300" y="1401"/>
                    <a:pt x="1404" y="1650"/>
                    <a:pt x="1610" y="1650"/>
                  </a:cubicBezTo>
                  <a:cubicBezTo>
                    <a:pt x="1738" y="1650"/>
                    <a:pt x="1842" y="1547"/>
                    <a:pt x="1842" y="1418"/>
                  </a:cubicBezTo>
                  <a:cubicBezTo>
                    <a:pt x="1842" y="1279"/>
                    <a:pt x="1727" y="1186"/>
                    <a:pt x="1608" y="1186"/>
                  </a:cubicBezTo>
                  <a:close/>
                  <a:moveTo>
                    <a:pt x="2907" y="1185"/>
                  </a:moveTo>
                  <a:cubicBezTo>
                    <a:pt x="2850" y="1185"/>
                    <a:pt x="2792" y="1207"/>
                    <a:pt x="2745" y="1254"/>
                  </a:cubicBezTo>
                  <a:cubicBezTo>
                    <a:pt x="2599" y="1400"/>
                    <a:pt x="2703" y="1650"/>
                    <a:pt x="2910" y="1650"/>
                  </a:cubicBezTo>
                  <a:cubicBezTo>
                    <a:pt x="3037" y="1650"/>
                    <a:pt x="3141" y="1547"/>
                    <a:pt x="3142" y="1418"/>
                  </a:cubicBezTo>
                  <a:cubicBezTo>
                    <a:pt x="3142" y="1278"/>
                    <a:pt x="3027" y="1185"/>
                    <a:pt x="2907" y="1185"/>
                  </a:cubicBezTo>
                  <a:close/>
                  <a:moveTo>
                    <a:pt x="4207" y="1186"/>
                  </a:moveTo>
                  <a:cubicBezTo>
                    <a:pt x="4150" y="1186"/>
                    <a:pt x="4092" y="1208"/>
                    <a:pt x="4044" y="1255"/>
                  </a:cubicBezTo>
                  <a:cubicBezTo>
                    <a:pt x="3898" y="1401"/>
                    <a:pt x="4003" y="1650"/>
                    <a:pt x="4209" y="1650"/>
                  </a:cubicBezTo>
                  <a:cubicBezTo>
                    <a:pt x="4337" y="1649"/>
                    <a:pt x="4440" y="1546"/>
                    <a:pt x="4441" y="1418"/>
                  </a:cubicBezTo>
                  <a:cubicBezTo>
                    <a:pt x="4441" y="1279"/>
                    <a:pt x="4327" y="1186"/>
                    <a:pt x="4207" y="1186"/>
                  </a:cubicBezTo>
                  <a:close/>
                  <a:moveTo>
                    <a:pt x="5507" y="1186"/>
                  </a:moveTo>
                  <a:cubicBezTo>
                    <a:pt x="5450" y="1186"/>
                    <a:pt x="5392" y="1208"/>
                    <a:pt x="5344" y="1255"/>
                  </a:cubicBezTo>
                  <a:cubicBezTo>
                    <a:pt x="5198" y="1401"/>
                    <a:pt x="5302" y="1650"/>
                    <a:pt x="5508" y="1650"/>
                  </a:cubicBezTo>
                  <a:cubicBezTo>
                    <a:pt x="5636" y="1649"/>
                    <a:pt x="5740" y="1547"/>
                    <a:pt x="5740" y="1418"/>
                  </a:cubicBezTo>
                  <a:cubicBezTo>
                    <a:pt x="5740" y="1279"/>
                    <a:pt x="5626" y="1186"/>
                    <a:pt x="5507" y="1186"/>
                  </a:cubicBezTo>
                  <a:close/>
                  <a:moveTo>
                    <a:pt x="6806" y="1186"/>
                  </a:moveTo>
                  <a:cubicBezTo>
                    <a:pt x="6749" y="1186"/>
                    <a:pt x="6692" y="1207"/>
                    <a:pt x="6645" y="1254"/>
                  </a:cubicBezTo>
                  <a:cubicBezTo>
                    <a:pt x="6499" y="1400"/>
                    <a:pt x="6601" y="1650"/>
                    <a:pt x="6808" y="1650"/>
                  </a:cubicBezTo>
                  <a:cubicBezTo>
                    <a:pt x="6935" y="1650"/>
                    <a:pt x="7040" y="1547"/>
                    <a:pt x="7040" y="1418"/>
                  </a:cubicBezTo>
                  <a:cubicBezTo>
                    <a:pt x="7040" y="1279"/>
                    <a:pt x="6925" y="1186"/>
                    <a:pt x="6806" y="1186"/>
                  </a:cubicBezTo>
                  <a:close/>
                  <a:moveTo>
                    <a:pt x="8106" y="1186"/>
                  </a:moveTo>
                  <a:cubicBezTo>
                    <a:pt x="8049" y="1186"/>
                    <a:pt x="7992" y="1207"/>
                    <a:pt x="7945" y="1254"/>
                  </a:cubicBezTo>
                  <a:cubicBezTo>
                    <a:pt x="7799" y="1400"/>
                    <a:pt x="7901" y="1650"/>
                    <a:pt x="8108" y="1650"/>
                  </a:cubicBezTo>
                  <a:cubicBezTo>
                    <a:pt x="8236" y="1650"/>
                    <a:pt x="8340" y="1547"/>
                    <a:pt x="8340" y="1418"/>
                  </a:cubicBezTo>
                  <a:cubicBezTo>
                    <a:pt x="8340" y="1279"/>
                    <a:pt x="8225" y="1186"/>
                    <a:pt x="8106" y="1186"/>
                  </a:cubicBezTo>
                  <a:close/>
                  <a:moveTo>
                    <a:pt x="9406" y="1186"/>
                  </a:moveTo>
                  <a:cubicBezTo>
                    <a:pt x="9349" y="1186"/>
                    <a:pt x="9291" y="1208"/>
                    <a:pt x="9244" y="1255"/>
                  </a:cubicBezTo>
                  <a:cubicBezTo>
                    <a:pt x="9098" y="1401"/>
                    <a:pt x="9201" y="1650"/>
                    <a:pt x="9408" y="1650"/>
                  </a:cubicBezTo>
                  <a:cubicBezTo>
                    <a:pt x="9536" y="1649"/>
                    <a:pt x="9638" y="1546"/>
                    <a:pt x="9639" y="1418"/>
                  </a:cubicBezTo>
                  <a:cubicBezTo>
                    <a:pt x="9639" y="1279"/>
                    <a:pt x="9525" y="1186"/>
                    <a:pt x="9406" y="1186"/>
                  </a:cubicBezTo>
                  <a:close/>
                  <a:moveTo>
                    <a:pt x="308" y="2371"/>
                  </a:moveTo>
                  <a:cubicBezTo>
                    <a:pt x="251" y="2371"/>
                    <a:pt x="193" y="2392"/>
                    <a:pt x="146" y="2439"/>
                  </a:cubicBezTo>
                  <a:cubicBezTo>
                    <a:pt x="0" y="2585"/>
                    <a:pt x="104" y="2835"/>
                    <a:pt x="310" y="2835"/>
                  </a:cubicBezTo>
                  <a:cubicBezTo>
                    <a:pt x="438" y="2834"/>
                    <a:pt x="541" y="2732"/>
                    <a:pt x="542" y="2603"/>
                  </a:cubicBezTo>
                  <a:cubicBezTo>
                    <a:pt x="542" y="2463"/>
                    <a:pt x="427" y="2371"/>
                    <a:pt x="308" y="2371"/>
                  </a:cubicBezTo>
                  <a:close/>
                  <a:moveTo>
                    <a:pt x="1609" y="2371"/>
                  </a:moveTo>
                  <a:cubicBezTo>
                    <a:pt x="1552" y="2371"/>
                    <a:pt x="1493" y="2392"/>
                    <a:pt x="1446" y="2440"/>
                  </a:cubicBezTo>
                  <a:cubicBezTo>
                    <a:pt x="1300" y="2586"/>
                    <a:pt x="1404" y="2835"/>
                    <a:pt x="1610" y="2835"/>
                  </a:cubicBezTo>
                  <a:cubicBezTo>
                    <a:pt x="1738" y="2834"/>
                    <a:pt x="1842" y="2731"/>
                    <a:pt x="1842" y="2603"/>
                  </a:cubicBezTo>
                  <a:cubicBezTo>
                    <a:pt x="1842" y="2464"/>
                    <a:pt x="1728" y="2371"/>
                    <a:pt x="1609" y="2371"/>
                  </a:cubicBezTo>
                  <a:close/>
                  <a:moveTo>
                    <a:pt x="2907" y="2371"/>
                  </a:moveTo>
                  <a:cubicBezTo>
                    <a:pt x="2850" y="2371"/>
                    <a:pt x="2792" y="2392"/>
                    <a:pt x="2745" y="2439"/>
                  </a:cubicBezTo>
                  <a:cubicBezTo>
                    <a:pt x="2599" y="2585"/>
                    <a:pt x="2703" y="2835"/>
                    <a:pt x="2910" y="2835"/>
                  </a:cubicBezTo>
                  <a:cubicBezTo>
                    <a:pt x="3037" y="2835"/>
                    <a:pt x="3141" y="2732"/>
                    <a:pt x="3142" y="2603"/>
                  </a:cubicBezTo>
                  <a:cubicBezTo>
                    <a:pt x="3142" y="2463"/>
                    <a:pt x="3027" y="2371"/>
                    <a:pt x="2907" y="2371"/>
                  </a:cubicBezTo>
                  <a:close/>
                  <a:moveTo>
                    <a:pt x="4207" y="2371"/>
                  </a:moveTo>
                  <a:cubicBezTo>
                    <a:pt x="4150" y="2371"/>
                    <a:pt x="4092" y="2392"/>
                    <a:pt x="4044" y="2440"/>
                  </a:cubicBezTo>
                  <a:cubicBezTo>
                    <a:pt x="3898" y="2586"/>
                    <a:pt x="4003" y="2835"/>
                    <a:pt x="4209" y="2835"/>
                  </a:cubicBezTo>
                  <a:cubicBezTo>
                    <a:pt x="4337" y="2834"/>
                    <a:pt x="4441" y="2731"/>
                    <a:pt x="4441" y="2603"/>
                  </a:cubicBezTo>
                  <a:cubicBezTo>
                    <a:pt x="4441" y="2464"/>
                    <a:pt x="4326" y="2371"/>
                    <a:pt x="4207" y="2371"/>
                  </a:cubicBezTo>
                  <a:close/>
                  <a:moveTo>
                    <a:pt x="5506" y="2371"/>
                  </a:moveTo>
                  <a:cubicBezTo>
                    <a:pt x="5450" y="2371"/>
                    <a:pt x="5392" y="2392"/>
                    <a:pt x="5344" y="2439"/>
                  </a:cubicBezTo>
                  <a:cubicBezTo>
                    <a:pt x="5198" y="2585"/>
                    <a:pt x="5302" y="2835"/>
                    <a:pt x="5508" y="2835"/>
                  </a:cubicBezTo>
                  <a:cubicBezTo>
                    <a:pt x="5636" y="2834"/>
                    <a:pt x="5740" y="2732"/>
                    <a:pt x="5740" y="2603"/>
                  </a:cubicBezTo>
                  <a:cubicBezTo>
                    <a:pt x="5740" y="2463"/>
                    <a:pt x="5626" y="2371"/>
                    <a:pt x="5506" y="2371"/>
                  </a:cubicBezTo>
                  <a:close/>
                  <a:moveTo>
                    <a:pt x="6806" y="2371"/>
                  </a:moveTo>
                  <a:cubicBezTo>
                    <a:pt x="6750" y="2371"/>
                    <a:pt x="6692" y="2392"/>
                    <a:pt x="6645" y="2439"/>
                  </a:cubicBezTo>
                  <a:cubicBezTo>
                    <a:pt x="6499" y="2585"/>
                    <a:pt x="6601" y="2835"/>
                    <a:pt x="6808" y="2835"/>
                  </a:cubicBezTo>
                  <a:cubicBezTo>
                    <a:pt x="6935" y="2835"/>
                    <a:pt x="7040" y="2732"/>
                    <a:pt x="7040" y="2603"/>
                  </a:cubicBezTo>
                  <a:cubicBezTo>
                    <a:pt x="7040" y="2463"/>
                    <a:pt x="6926" y="2371"/>
                    <a:pt x="6806" y="2371"/>
                  </a:cubicBezTo>
                  <a:close/>
                  <a:moveTo>
                    <a:pt x="8107" y="2371"/>
                  </a:moveTo>
                  <a:cubicBezTo>
                    <a:pt x="8050" y="2371"/>
                    <a:pt x="7992" y="2392"/>
                    <a:pt x="7945" y="2439"/>
                  </a:cubicBezTo>
                  <a:cubicBezTo>
                    <a:pt x="7799" y="2585"/>
                    <a:pt x="7901" y="2835"/>
                    <a:pt x="8108" y="2835"/>
                  </a:cubicBezTo>
                  <a:cubicBezTo>
                    <a:pt x="8236" y="2835"/>
                    <a:pt x="8340" y="2732"/>
                    <a:pt x="8340" y="2603"/>
                  </a:cubicBezTo>
                  <a:cubicBezTo>
                    <a:pt x="8340" y="2463"/>
                    <a:pt x="8226" y="2371"/>
                    <a:pt x="8107" y="2371"/>
                  </a:cubicBezTo>
                  <a:close/>
                  <a:moveTo>
                    <a:pt x="9406" y="2371"/>
                  </a:moveTo>
                  <a:cubicBezTo>
                    <a:pt x="9349" y="2371"/>
                    <a:pt x="9291" y="2392"/>
                    <a:pt x="9244" y="2440"/>
                  </a:cubicBezTo>
                  <a:cubicBezTo>
                    <a:pt x="9098" y="2586"/>
                    <a:pt x="9201" y="2835"/>
                    <a:pt x="9408" y="2835"/>
                  </a:cubicBezTo>
                  <a:cubicBezTo>
                    <a:pt x="9536" y="2834"/>
                    <a:pt x="9638" y="2731"/>
                    <a:pt x="9639" y="2603"/>
                  </a:cubicBezTo>
                  <a:cubicBezTo>
                    <a:pt x="9639" y="2464"/>
                    <a:pt x="9525" y="2371"/>
                    <a:pt x="9406" y="2371"/>
                  </a:cubicBezTo>
                  <a:close/>
                  <a:moveTo>
                    <a:pt x="308" y="3556"/>
                  </a:moveTo>
                  <a:cubicBezTo>
                    <a:pt x="251" y="3556"/>
                    <a:pt x="193" y="3577"/>
                    <a:pt x="146" y="3624"/>
                  </a:cubicBezTo>
                  <a:cubicBezTo>
                    <a:pt x="0" y="3770"/>
                    <a:pt x="104" y="4020"/>
                    <a:pt x="310" y="4021"/>
                  </a:cubicBezTo>
                  <a:cubicBezTo>
                    <a:pt x="438" y="4021"/>
                    <a:pt x="542" y="3916"/>
                    <a:pt x="542" y="3788"/>
                  </a:cubicBezTo>
                  <a:cubicBezTo>
                    <a:pt x="542" y="3648"/>
                    <a:pt x="427" y="3556"/>
                    <a:pt x="308" y="3556"/>
                  </a:cubicBezTo>
                  <a:close/>
                  <a:moveTo>
                    <a:pt x="1608" y="3556"/>
                  </a:moveTo>
                  <a:cubicBezTo>
                    <a:pt x="1551" y="3556"/>
                    <a:pt x="1493" y="3577"/>
                    <a:pt x="1446" y="3625"/>
                  </a:cubicBezTo>
                  <a:cubicBezTo>
                    <a:pt x="1300" y="3771"/>
                    <a:pt x="1404" y="4021"/>
                    <a:pt x="1610" y="4021"/>
                  </a:cubicBezTo>
                  <a:cubicBezTo>
                    <a:pt x="1738" y="4020"/>
                    <a:pt x="1842" y="3916"/>
                    <a:pt x="1842" y="3788"/>
                  </a:cubicBezTo>
                  <a:cubicBezTo>
                    <a:pt x="1842" y="3649"/>
                    <a:pt x="1727" y="3556"/>
                    <a:pt x="1608" y="3556"/>
                  </a:cubicBezTo>
                  <a:close/>
                  <a:moveTo>
                    <a:pt x="2907" y="3556"/>
                  </a:moveTo>
                  <a:cubicBezTo>
                    <a:pt x="2850" y="3556"/>
                    <a:pt x="2792" y="3577"/>
                    <a:pt x="2745" y="3624"/>
                  </a:cubicBezTo>
                  <a:cubicBezTo>
                    <a:pt x="2599" y="3770"/>
                    <a:pt x="2703" y="4020"/>
                    <a:pt x="2910" y="4021"/>
                  </a:cubicBezTo>
                  <a:cubicBezTo>
                    <a:pt x="3037" y="4021"/>
                    <a:pt x="3142" y="3916"/>
                    <a:pt x="3142" y="3788"/>
                  </a:cubicBezTo>
                  <a:cubicBezTo>
                    <a:pt x="3141" y="3648"/>
                    <a:pt x="3026" y="3556"/>
                    <a:pt x="2907" y="3556"/>
                  </a:cubicBezTo>
                  <a:close/>
                  <a:moveTo>
                    <a:pt x="4207" y="3556"/>
                  </a:moveTo>
                  <a:cubicBezTo>
                    <a:pt x="4150" y="3556"/>
                    <a:pt x="4092" y="3577"/>
                    <a:pt x="4044" y="3625"/>
                  </a:cubicBezTo>
                  <a:cubicBezTo>
                    <a:pt x="3899" y="3771"/>
                    <a:pt x="4003" y="4021"/>
                    <a:pt x="4209" y="4021"/>
                  </a:cubicBezTo>
                  <a:cubicBezTo>
                    <a:pt x="4337" y="4020"/>
                    <a:pt x="4441" y="3916"/>
                    <a:pt x="4441" y="3788"/>
                  </a:cubicBezTo>
                  <a:cubicBezTo>
                    <a:pt x="4441" y="3649"/>
                    <a:pt x="4326" y="3556"/>
                    <a:pt x="4207" y="3556"/>
                  </a:cubicBezTo>
                  <a:close/>
                  <a:moveTo>
                    <a:pt x="5507" y="3556"/>
                  </a:moveTo>
                  <a:cubicBezTo>
                    <a:pt x="5450" y="3556"/>
                    <a:pt x="5392" y="3577"/>
                    <a:pt x="5344" y="3624"/>
                  </a:cubicBezTo>
                  <a:cubicBezTo>
                    <a:pt x="5198" y="3770"/>
                    <a:pt x="5302" y="4020"/>
                    <a:pt x="5508" y="4021"/>
                  </a:cubicBezTo>
                  <a:cubicBezTo>
                    <a:pt x="5636" y="4021"/>
                    <a:pt x="5740" y="3916"/>
                    <a:pt x="5740" y="3788"/>
                  </a:cubicBezTo>
                  <a:cubicBezTo>
                    <a:pt x="5740" y="3648"/>
                    <a:pt x="5626" y="3556"/>
                    <a:pt x="5507" y="3556"/>
                  </a:cubicBezTo>
                  <a:close/>
                  <a:moveTo>
                    <a:pt x="6807" y="3556"/>
                  </a:moveTo>
                  <a:cubicBezTo>
                    <a:pt x="6750" y="3556"/>
                    <a:pt x="6692" y="3577"/>
                    <a:pt x="6645" y="3624"/>
                  </a:cubicBezTo>
                  <a:cubicBezTo>
                    <a:pt x="6499" y="3770"/>
                    <a:pt x="6601" y="4020"/>
                    <a:pt x="6808" y="4021"/>
                  </a:cubicBezTo>
                  <a:cubicBezTo>
                    <a:pt x="6936" y="4021"/>
                    <a:pt x="7040" y="3916"/>
                    <a:pt x="7040" y="3788"/>
                  </a:cubicBezTo>
                  <a:cubicBezTo>
                    <a:pt x="7040" y="3648"/>
                    <a:pt x="6926" y="3556"/>
                    <a:pt x="6807" y="3556"/>
                  </a:cubicBezTo>
                  <a:close/>
                  <a:moveTo>
                    <a:pt x="8107" y="3556"/>
                  </a:moveTo>
                  <a:cubicBezTo>
                    <a:pt x="8050" y="3556"/>
                    <a:pt x="7992" y="3577"/>
                    <a:pt x="7945" y="3624"/>
                  </a:cubicBezTo>
                  <a:cubicBezTo>
                    <a:pt x="7799" y="3770"/>
                    <a:pt x="7901" y="4020"/>
                    <a:pt x="8108" y="4021"/>
                  </a:cubicBezTo>
                  <a:cubicBezTo>
                    <a:pt x="8237" y="4021"/>
                    <a:pt x="8340" y="3916"/>
                    <a:pt x="8340" y="3788"/>
                  </a:cubicBezTo>
                  <a:cubicBezTo>
                    <a:pt x="8340" y="3648"/>
                    <a:pt x="8226" y="3556"/>
                    <a:pt x="8107" y="3556"/>
                  </a:cubicBezTo>
                  <a:close/>
                  <a:moveTo>
                    <a:pt x="9406" y="3556"/>
                  </a:moveTo>
                  <a:cubicBezTo>
                    <a:pt x="9349" y="3556"/>
                    <a:pt x="9291" y="3577"/>
                    <a:pt x="9244" y="3625"/>
                  </a:cubicBezTo>
                  <a:cubicBezTo>
                    <a:pt x="9098" y="3771"/>
                    <a:pt x="9201" y="4021"/>
                    <a:pt x="9408" y="4021"/>
                  </a:cubicBezTo>
                  <a:cubicBezTo>
                    <a:pt x="9536" y="4020"/>
                    <a:pt x="9639" y="3916"/>
                    <a:pt x="9639" y="3788"/>
                  </a:cubicBezTo>
                  <a:cubicBezTo>
                    <a:pt x="9639" y="3649"/>
                    <a:pt x="9525" y="3556"/>
                    <a:pt x="9406" y="3556"/>
                  </a:cubicBezTo>
                  <a:close/>
                  <a:moveTo>
                    <a:pt x="308" y="4741"/>
                  </a:moveTo>
                  <a:cubicBezTo>
                    <a:pt x="251" y="4741"/>
                    <a:pt x="193" y="4762"/>
                    <a:pt x="146" y="4809"/>
                  </a:cubicBezTo>
                  <a:cubicBezTo>
                    <a:pt x="0" y="4955"/>
                    <a:pt x="104" y="5205"/>
                    <a:pt x="310" y="5205"/>
                  </a:cubicBezTo>
                  <a:cubicBezTo>
                    <a:pt x="438" y="5205"/>
                    <a:pt x="542" y="5101"/>
                    <a:pt x="542" y="4973"/>
                  </a:cubicBezTo>
                  <a:cubicBezTo>
                    <a:pt x="542" y="4833"/>
                    <a:pt x="427" y="4741"/>
                    <a:pt x="308" y="4741"/>
                  </a:cubicBezTo>
                  <a:close/>
                  <a:moveTo>
                    <a:pt x="2907" y="4741"/>
                  </a:moveTo>
                  <a:cubicBezTo>
                    <a:pt x="2850" y="4741"/>
                    <a:pt x="2792" y="4762"/>
                    <a:pt x="2745" y="4809"/>
                  </a:cubicBezTo>
                  <a:cubicBezTo>
                    <a:pt x="2599" y="4955"/>
                    <a:pt x="2703" y="5205"/>
                    <a:pt x="2910" y="5205"/>
                  </a:cubicBezTo>
                  <a:cubicBezTo>
                    <a:pt x="3037" y="5205"/>
                    <a:pt x="3142" y="5101"/>
                    <a:pt x="3142" y="4973"/>
                  </a:cubicBezTo>
                  <a:cubicBezTo>
                    <a:pt x="3141" y="4833"/>
                    <a:pt x="3026" y="4741"/>
                    <a:pt x="2907" y="4741"/>
                  </a:cubicBezTo>
                  <a:close/>
                  <a:moveTo>
                    <a:pt x="5507" y="4741"/>
                  </a:moveTo>
                  <a:cubicBezTo>
                    <a:pt x="5450" y="4741"/>
                    <a:pt x="5392" y="4762"/>
                    <a:pt x="5344" y="4809"/>
                  </a:cubicBezTo>
                  <a:cubicBezTo>
                    <a:pt x="5198" y="4955"/>
                    <a:pt x="5302" y="5205"/>
                    <a:pt x="5508" y="5205"/>
                  </a:cubicBezTo>
                  <a:cubicBezTo>
                    <a:pt x="5636" y="5205"/>
                    <a:pt x="5740" y="5101"/>
                    <a:pt x="5740" y="4973"/>
                  </a:cubicBezTo>
                  <a:cubicBezTo>
                    <a:pt x="5740" y="4833"/>
                    <a:pt x="5626" y="4741"/>
                    <a:pt x="5507" y="4741"/>
                  </a:cubicBezTo>
                  <a:close/>
                  <a:moveTo>
                    <a:pt x="6807" y="4741"/>
                  </a:moveTo>
                  <a:cubicBezTo>
                    <a:pt x="6750" y="4741"/>
                    <a:pt x="6692" y="4762"/>
                    <a:pt x="6645" y="4809"/>
                  </a:cubicBezTo>
                  <a:cubicBezTo>
                    <a:pt x="6499" y="4955"/>
                    <a:pt x="6601" y="5205"/>
                    <a:pt x="6808" y="5205"/>
                  </a:cubicBezTo>
                  <a:cubicBezTo>
                    <a:pt x="6936" y="5205"/>
                    <a:pt x="7040" y="5101"/>
                    <a:pt x="7040" y="4973"/>
                  </a:cubicBezTo>
                  <a:cubicBezTo>
                    <a:pt x="7040" y="4833"/>
                    <a:pt x="6926" y="4741"/>
                    <a:pt x="6807" y="4741"/>
                  </a:cubicBezTo>
                  <a:close/>
                  <a:moveTo>
                    <a:pt x="8107" y="4741"/>
                  </a:moveTo>
                  <a:cubicBezTo>
                    <a:pt x="8050" y="4741"/>
                    <a:pt x="7992" y="4762"/>
                    <a:pt x="7945" y="4809"/>
                  </a:cubicBezTo>
                  <a:cubicBezTo>
                    <a:pt x="7799" y="4955"/>
                    <a:pt x="7901" y="5205"/>
                    <a:pt x="8108" y="5205"/>
                  </a:cubicBezTo>
                  <a:cubicBezTo>
                    <a:pt x="8237" y="5205"/>
                    <a:pt x="8340" y="5101"/>
                    <a:pt x="8340" y="4973"/>
                  </a:cubicBezTo>
                  <a:cubicBezTo>
                    <a:pt x="8340" y="4833"/>
                    <a:pt x="8226" y="4741"/>
                    <a:pt x="8107" y="4741"/>
                  </a:cubicBezTo>
                  <a:close/>
                  <a:moveTo>
                    <a:pt x="1608" y="4741"/>
                  </a:moveTo>
                  <a:cubicBezTo>
                    <a:pt x="1551" y="4741"/>
                    <a:pt x="1493" y="4762"/>
                    <a:pt x="1446" y="4809"/>
                  </a:cubicBezTo>
                  <a:cubicBezTo>
                    <a:pt x="1300" y="4956"/>
                    <a:pt x="1403" y="5205"/>
                    <a:pt x="1608" y="5205"/>
                  </a:cubicBezTo>
                  <a:cubicBezTo>
                    <a:pt x="1609" y="5205"/>
                    <a:pt x="1609" y="5205"/>
                    <a:pt x="1610" y="5205"/>
                  </a:cubicBezTo>
                  <a:cubicBezTo>
                    <a:pt x="1738" y="5205"/>
                    <a:pt x="1842" y="5101"/>
                    <a:pt x="1842" y="4973"/>
                  </a:cubicBezTo>
                  <a:cubicBezTo>
                    <a:pt x="1842" y="4833"/>
                    <a:pt x="1727" y="4741"/>
                    <a:pt x="1608" y="4741"/>
                  </a:cubicBezTo>
                  <a:close/>
                  <a:moveTo>
                    <a:pt x="4207" y="4741"/>
                  </a:moveTo>
                  <a:cubicBezTo>
                    <a:pt x="4150" y="4741"/>
                    <a:pt x="4091" y="4762"/>
                    <a:pt x="4044" y="4809"/>
                  </a:cubicBezTo>
                  <a:cubicBezTo>
                    <a:pt x="3900" y="4956"/>
                    <a:pt x="4002" y="5205"/>
                    <a:pt x="4208" y="5205"/>
                  </a:cubicBezTo>
                  <a:cubicBezTo>
                    <a:pt x="4208" y="5205"/>
                    <a:pt x="4208" y="5205"/>
                    <a:pt x="4209" y="5205"/>
                  </a:cubicBezTo>
                  <a:cubicBezTo>
                    <a:pt x="4337" y="5205"/>
                    <a:pt x="4441" y="5101"/>
                    <a:pt x="4441" y="4973"/>
                  </a:cubicBezTo>
                  <a:cubicBezTo>
                    <a:pt x="4441" y="4833"/>
                    <a:pt x="4326" y="4741"/>
                    <a:pt x="4207" y="4741"/>
                  </a:cubicBezTo>
                  <a:close/>
                  <a:moveTo>
                    <a:pt x="9406" y="4741"/>
                  </a:moveTo>
                  <a:cubicBezTo>
                    <a:pt x="9349" y="4741"/>
                    <a:pt x="9291" y="4762"/>
                    <a:pt x="9244" y="4809"/>
                  </a:cubicBezTo>
                  <a:cubicBezTo>
                    <a:pt x="9098" y="4956"/>
                    <a:pt x="9201" y="5205"/>
                    <a:pt x="9407" y="5205"/>
                  </a:cubicBezTo>
                  <a:cubicBezTo>
                    <a:pt x="9407" y="5205"/>
                    <a:pt x="9408" y="5205"/>
                    <a:pt x="9408" y="5205"/>
                  </a:cubicBezTo>
                  <a:cubicBezTo>
                    <a:pt x="9536" y="5205"/>
                    <a:pt x="9639" y="5101"/>
                    <a:pt x="9639" y="4973"/>
                  </a:cubicBezTo>
                  <a:cubicBezTo>
                    <a:pt x="9639" y="4833"/>
                    <a:pt x="9525" y="4741"/>
                    <a:pt x="9406" y="4741"/>
                  </a:cubicBezTo>
                  <a:close/>
                  <a:moveTo>
                    <a:pt x="308" y="5926"/>
                  </a:moveTo>
                  <a:cubicBezTo>
                    <a:pt x="251" y="5926"/>
                    <a:pt x="193" y="5947"/>
                    <a:pt x="146" y="5995"/>
                  </a:cubicBezTo>
                  <a:cubicBezTo>
                    <a:pt x="0" y="6141"/>
                    <a:pt x="104" y="6390"/>
                    <a:pt x="310" y="6390"/>
                  </a:cubicBezTo>
                  <a:cubicBezTo>
                    <a:pt x="438" y="6390"/>
                    <a:pt x="541" y="6286"/>
                    <a:pt x="542" y="6158"/>
                  </a:cubicBezTo>
                  <a:cubicBezTo>
                    <a:pt x="542" y="6019"/>
                    <a:pt x="427" y="5926"/>
                    <a:pt x="308" y="5926"/>
                  </a:cubicBezTo>
                  <a:close/>
                  <a:moveTo>
                    <a:pt x="1608" y="5926"/>
                  </a:moveTo>
                  <a:cubicBezTo>
                    <a:pt x="1551" y="5926"/>
                    <a:pt x="1493" y="5947"/>
                    <a:pt x="1446" y="5995"/>
                  </a:cubicBezTo>
                  <a:cubicBezTo>
                    <a:pt x="1300" y="6141"/>
                    <a:pt x="1404" y="6390"/>
                    <a:pt x="1610" y="6390"/>
                  </a:cubicBezTo>
                  <a:cubicBezTo>
                    <a:pt x="1738" y="6390"/>
                    <a:pt x="1842" y="6286"/>
                    <a:pt x="1842" y="6158"/>
                  </a:cubicBezTo>
                  <a:cubicBezTo>
                    <a:pt x="1842" y="6019"/>
                    <a:pt x="1727" y="5926"/>
                    <a:pt x="1608" y="5926"/>
                  </a:cubicBezTo>
                  <a:close/>
                  <a:moveTo>
                    <a:pt x="2908" y="5926"/>
                  </a:moveTo>
                  <a:cubicBezTo>
                    <a:pt x="2851" y="5926"/>
                    <a:pt x="2792" y="5947"/>
                    <a:pt x="2745" y="5995"/>
                  </a:cubicBezTo>
                  <a:cubicBezTo>
                    <a:pt x="2599" y="6141"/>
                    <a:pt x="2703" y="6390"/>
                    <a:pt x="2910" y="6390"/>
                  </a:cubicBezTo>
                  <a:cubicBezTo>
                    <a:pt x="3037" y="6390"/>
                    <a:pt x="3141" y="6286"/>
                    <a:pt x="3142" y="6158"/>
                  </a:cubicBezTo>
                  <a:cubicBezTo>
                    <a:pt x="3142" y="6019"/>
                    <a:pt x="3027" y="5926"/>
                    <a:pt x="2908" y="5926"/>
                  </a:cubicBezTo>
                  <a:close/>
                  <a:moveTo>
                    <a:pt x="4207" y="5926"/>
                  </a:moveTo>
                  <a:cubicBezTo>
                    <a:pt x="4150" y="5926"/>
                    <a:pt x="4091" y="5947"/>
                    <a:pt x="4044" y="5995"/>
                  </a:cubicBezTo>
                  <a:cubicBezTo>
                    <a:pt x="3898" y="6141"/>
                    <a:pt x="4003" y="6390"/>
                    <a:pt x="4209" y="6390"/>
                  </a:cubicBezTo>
                  <a:cubicBezTo>
                    <a:pt x="4337" y="6390"/>
                    <a:pt x="4441" y="6286"/>
                    <a:pt x="4441" y="6158"/>
                  </a:cubicBezTo>
                  <a:cubicBezTo>
                    <a:pt x="4441" y="6019"/>
                    <a:pt x="4326" y="5926"/>
                    <a:pt x="4207" y="5926"/>
                  </a:cubicBezTo>
                  <a:close/>
                  <a:moveTo>
                    <a:pt x="5507" y="5926"/>
                  </a:moveTo>
                  <a:cubicBezTo>
                    <a:pt x="5450" y="5926"/>
                    <a:pt x="5392" y="5947"/>
                    <a:pt x="5344" y="5995"/>
                  </a:cubicBezTo>
                  <a:cubicBezTo>
                    <a:pt x="5198" y="6141"/>
                    <a:pt x="5302" y="6390"/>
                    <a:pt x="5508" y="6390"/>
                  </a:cubicBezTo>
                  <a:cubicBezTo>
                    <a:pt x="5636" y="6390"/>
                    <a:pt x="5740" y="6286"/>
                    <a:pt x="5740" y="6158"/>
                  </a:cubicBezTo>
                  <a:cubicBezTo>
                    <a:pt x="5740" y="6019"/>
                    <a:pt x="5626" y="5926"/>
                    <a:pt x="5507" y="5926"/>
                  </a:cubicBezTo>
                  <a:close/>
                  <a:moveTo>
                    <a:pt x="6807" y="5926"/>
                  </a:moveTo>
                  <a:cubicBezTo>
                    <a:pt x="6750" y="5926"/>
                    <a:pt x="6692" y="5947"/>
                    <a:pt x="6645" y="5995"/>
                  </a:cubicBezTo>
                  <a:cubicBezTo>
                    <a:pt x="6499" y="6141"/>
                    <a:pt x="6601" y="6390"/>
                    <a:pt x="6808" y="6390"/>
                  </a:cubicBezTo>
                  <a:cubicBezTo>
                    <a:pt x="6936" y="6390"/>
                    <a:pt x="7040" y="6286"/>
                    <a:pt x="7040" y="6158"/>
                  </a:cubicBezTo>
                  <a:cubicBezTo>
                    <a:pt x="7040" y="6019"/>
                    <a:pt x="6926" y="5926"/>
                    <a:pt x="6807" y="5926"/>
                  </a:cubicBezTo>
                  <a:close/>
                  <a:moveTo>
                    <a:pt x="8107" y="5926"/>
                  </a:moveTo>
                  <a:cubicBezTo>
                    <a:pt x="8050" y="5926"/>
                    <a:pt x="7992" y="5947"/>
                    <a:pt x="7945" y="5995"/>
                  </a:cubicBezTo>
                  <a:cubicBezTo>
                    <a:pt x="7799" y="6141"/>
                    <a:pt x="7901" y="6390"/>
                    <a:pt x="8108" y="6390"/>
                  </a:cubicBezTo>
                  <a:cubicBezTo>
                    <a:pt x="8237" y="6390"/>
                    <a:pt x="8340" y="6286"/>
                    <a:pt x="8340" y="6158"/>
                  </a:cubicBezTo>
                  <a:cubicBezTo>
                    <a:pt x="8340" y="6019"/>
                    <a:pt x="8226" y="5926"/>
                    <a:pt x="8107" y="5926"/>
                  </a:cubicBezTo>
                  <a:close/>
                  <a:moveTo>
                    <a:pt x="9406" y="5926"/>
                  </a:moveTo>
                  <a:cubicBezTo>
                    <a:pt x="9349" y="5926"/>
                    <a:pt x="9291" y="5947"/>
                    <a:pt x="9244" y="5995"/>
                  </a:cubicBezTo>
                  <a:cubicBezTo>
                    <a:pt x="9098" y="6141"/>
                    <a:pt x="9201" y="6390"/>
                    <a:pt x="9408" y="6390"/>
                  </a:cubicBezTo>
                  <a:cubicBezTo>
                    <a:pt x="9536" y="6390"/>
                    <a:pt x="9639" y="6286"/>
                    <a:pt x="9639" y="6158"/>
                  </a:cubicBezTo>
                  <a:cubicBezTo>
                    <a:pt x="9639" y="6019"/>
                    <a:pt x="9525" y="5926"/>
                    <a:pt x="9406" y="5926"/>
                  </a:cubicBezTo>
                  <a:close/>
                  <a:moveTo>
                    <a:pt x="309" y="7111"/>
                  </a:moveTo>
                  <a:cubicBezTo>
                    <a:pt x="252" y="7111"/>
                    <a:pt x="194" y="7133"/>
                    <a:pt x="146" y="7180"/>
                  </a:cubicBezTo>
                  <a:cubicBezTo>
                    <a:pt x="0" y="7326"/>
                    <a:pt x="104" y="7575"/>
                    <a:pt x="310" y="7575"/>
                  </a:cubicBezTo>
                  <a:cubicBezTo>
                    <a:pt x="438" y="7575"/>
                    <a:pt x="541" y="7472"/>
                    <a:pt x="542" y="7343"/>
                  </a:cubicBezTo>
                  <a:cubicBezTo>
                    <a:pt x="542" y="7204"/>
                    <a:pt x="428" y="7111"/>
                    <a:pt x="309" y="7111"/>
                  </a:cubicBezTo>
                  <a:close/>
                  <a:moveTo>
                    <a:pt x="1608" y="7111"/>
                  </a:moveTo>
                  <a:cubicBezTo>
                    <a:pt x="1551" y="7111"/>
                    <a:pt x="1493" y="7133"/>
                    <a:pt x="1446" y="7180"/>
                  </a:cubicBezTo>
                  <a:cubicBezTo>
                    <a:pt x="1300" y="7326"/>
                    <a:pt x="1404" y="7575"/>
                    <a:pt x="1610" y="7575"/>
                  </a:cubicBezTo>
                  <a:cubicBezTo>
                    <a:pt x="1738" y="7575"/>
                    <a:pt x="1842" y="7472"/>
                    <a:pt x="1842" y="7343"/>
                  </a:cubicBezTo>
                  <a:cubicBezTo>
                    <a:pt x="1842" y="7204"/>
                    <a:pt x="1727" y="7111"/>
                    <a:pt x="1608" y="7111"/>
                  </a:cubicBezTo>
                  <a:close/>
                  <a:moveTo>
                    <a:pt x="2907" y="7110"/>
                  </a:moveTo>
                  <a:cubicBezTo>
                    <a:pt x="2850" y="7110"/>
                    <a:pt x="2792" y="7132"/>
                    <a:pt x="2745" y="7179"/>
                  </a:cubicBezTo>
                  <a:cubicBezTo>
                    <a:pt x="2599" y="7325"/>
                    <a:pt x="2703" y="7575"/>
                    <a:pt x="2910" y="7575"/>
                  </a:cubicBezTo>
                  <a:cubicBezTo>
                    <a:pt x="3037" y="7575"/>
                    <a:pt x="3141" y="7472"/>
                    <a:pt x="3142" y="7343"/>
                  </a:cubicBezTo>
                  <a:cubicBezTo>
                    <a:pt x="3142" y="7203"/>
                    <a:pt x="3027" y="7110"/>
                    <a:pt x="2907" y="7110"/>
                  </a:cubicBezTo>
                  <a:close/>
                  <a:moveTo>
                    <a:pt x="4207" y="7111"/>
                  </a:moveTo>
                  <a:cubicBezTo>
                    <a:pt x="4150" y="7111"/>
                    <a:pt x="4092" y="7133"/>
                    <a:pt x="4044" y="7180"/>
                  </a:cubicBezTo>
                  <a:cubicBezTo>
                    <a:pt x="3898" y="7326"/>
                    <a:pt x="4003" y="7575"/>
                    <a:pt x="4209" y="7575"/>
                  </a:cubicBezTo>
                  <a:cubicBezTo>
                    <a:pt x="4337" y="7575"/>
                    <a:pt x="4441" y="7472"/>
                    <a:pt x="4441" y="7343"/>
                  </a:cubicBezTo>
                  <a:cubicBezTo>
                    <a:pt x="4441" y="7204"/>
                    <a:pt x="4327" y="7111"/>
                    <a:pt x="4207" y="7111"/>
                  </a:cubicBezTo>
                  <a:close/>
                  <a:moveTo>
                    <a:pt x="5507" y="7111"/>
                  </a:moveTo>
                  <a:cubicBezTo>
                    <a:pt x="5450" y="7111"/>
                    <a:pt x="5392" y="7133"/>
                    <a:pt x="5344" y="7180"/>
                  </a:cubicBezTo>
                  <a:cubicBezTo>
                    <a:pt x="5198" y="7326"/>
                    <a:pt x="5302" y="7575"/>
                    <a:pt x="5508" y="7575"/>
                  </a:cubicBezTo>
                  <a:cubicBezTo>
                    <a:pt x="5636" y="7575"/>
                    <a:pt x="5740" y="7472"/>
                    <a:pt x="5740" y="7343"/>
                  </a:cubicBezTo>
                  <a:cubicBezTo>
                    <a:pt x="5740" y="7204"/>
                    <a:pt x="5626" y="7111"/>
                    <a:pt x="5507" y="7111"/>
                  </a:cubicBezTo>
                  <a:close/>
                  <a:moveTo>
                    <a:pt x="6806" y="7111"/>
                  </a:moveTo>
                  <a:cubicBezTo>
                    <a:pt x="6749" y="7111"/>
                    <a:pt x="6692" y="7132"/>
                    <a:pt x="6645" y="7179"/>
                  </a:cubicBezTo>
                  <a:cubicBezTo>
                    <a:pt x="6499" y="7325"/>
                    <a:pt x="6601" y="7575"/>
                    <a:pt x="6808" y="7575"/>
                  </a:cubicBezTo>
                  <a:cubicBezTo>
                    <a:pt x="6935" y="7575"/>
                    <a:pt x="7040" y="7472"/>
                    <a:pt x="7040" y="7343"/>
                  </a:cubicBezTo>
                  <a:cubicBezTo>
                    <a:pt x="7040" y="7204"/>
                    <a:pt x="6925" y="7111"/>
                    <a:pt x="6806" y="7111"/>
                  </a:cubicBezTo>
                  <a:close/>
                  <a:moveTo>
                    <a:pt x="8106" y="7111"/>
                  </a:moveTo>
                  <a:cubicBezTo>
                    <a:pt x="8049" y="7111"/>
                    <a:pt x="7992" y="7132"/>
                    <a:pt x="7945" y="7179"/>
                  </a:cubicBezTo>
                  <a:cubicBezTo>
                    <a:pt x="7799" y="7325"/>
                    <a:pt x="7901" y="7575"/>
                    <a:pt x="8108" y="7575"/>
                  </a:cubicBezTo>
                  <a:cubicBezTo>
                    <a:pt x="8236" y="7575"/>
                    <a:pt x="8340" y="7472"/>
                    <a:pt x="8340" y="7343"/>
                  </a:cubicBezTo>
                  <a:cubicBezTo>
                    <a:pt x="8340" y="7204"/>
                    <a:pt x="8225" y="7111"/>
                    <a:pt x="8106" y="7111"/>
                  </a:cubicBezTo>
                  <a:close/>
                  <a:moveTo>
                    <a:pt x="9406" y="7111"/>
                  </a:moveTo>
                  <a:cubicBezTo>
                    <a:pt x="9349" y="7111"/>
                    <a:pt x="9291" y="7133"/>
                    <a:pt x="9244" y="7180"/>
                  </a:cubicBezTo>
                  <a:cubicBezTo>
                    <a:pt x="9098" y="7326"/>
                    <a:pt x="9201" y="7575"/>
                    <a:pt x="9408" y="7575"/>
                  </a:cubicBezTo>
                  <a:cubicBezTo>
                    <a:pt x="9536" y="7574"/>
                    <a:pt x="9639" y="7471"/>
                    <a:pt x="9639" y="7343"/>
                  </a:cubicBezTo>
                  <a:cubicBezTo>
                    <a:pt x="9639" y="7204"/>
                    <a:pt x="9525" y="7111"/>
                    <a:pt x="9406" y="7111"/>
                  </a:cubicBezTo>
                  <a:close/>
                  <a:moveTo>
                    <a:pt x="309" y="8296"/>
                  </a:moveTo>
                  <a:cubicBezTo>
                    <a:pt x="251" y="8296"/>
                    <a:pt x="193" y="8318"/>
                    <a:pt x="146" y="8365"/>
                  </a:cubicBezTo>
                  <a:cubicBezTo>
                    <a:pt x="0" y="8511"/>
                    <a:pt x="104" y="8760"/>
                    <a:pt x="310" y="8760"/>
                  </a:cubicBezTo>
                  <a:cubicBezTo>
                    <a:pt x="438" y="8760"/>
                    <a:pt x="541" y="8656"/>
                    <a:pt x="542" y="8529"/>
                  </a:cubicBezTo>
                  <a:cubicBezTo>
                    <a:pt x="542" y="8389"/>
                    <a:pt x="428" y="8296"/>
                    <a:pt x="309" y="8296"/>
                  </a:cubicBezTo>
                  <a:close/>
                  <a:moveTo>
                    <a:pt x="1609" y="8296"/>
                  </a:moveTo>
                  <a:cubicBezTo>
                    <a:pt x="1552" y="8296"/>
                    <a:pt x="1493" y="8318"/>
                    <a:pt x="1446" y="8365"/>
                  </a:cubicBezTo>
                  <a:cubicBezTo>
                    <a:pt x="1300" y="8511"/>
                    <a:pt x="1404" y="8760"/>
                    <a:pt x="1610" y="8760"/>
                  </a:cubicBezTo>
                  <a:cubicBezTo>
                    <a:pt x="1738" y="8760"/>
                    <a:pt x="1842" y="8656"/>
                    <a:pt x="1842" y="8529"/>
                  </a:cubicBezTo>
                  <a:cubicBezTo>
                    <a:pt x="1842" y="8389"/>
                    <a:pt x="1728" y="8296"/>
                    <a:pt x="1609" y="8296"/>
                  </a:cubicBezTo>
                  <a:close/>
                  <a:moveTo>
                    <a:pt x="2907" y="8296"/>
                  </a:moveTo>
                  <a:cubicBezTo>
                    <a:pt x="2850" y="8296"/>
                    <a:pt x="2792" y="8317"/>
                    <a:pt x="2745" y="8364"/>
                  </a:cubicBezTo>
                  <a:cubicBezTo>
                    <a:pt x="2599" y="8510"/>
                    <a:pt x="2703" y="8760"/>
                    <a:pt x="2910" y="8760"/>
                  </a:cubicBezTo>
                  <a:cubicBezTo>
                    <a:pt x="3037" y="8760"/>
                    <a:pt x="3141" y="8657"/>
                    <a:pt x="3142" y="8529"/>
                  </a:cubicBezTo>
                  <a:cubicBezTo>
                    <a:pt x="3142" y="8388"/>
                    <a:pt x="3027" y="8296"/>
                    <a:pt x="2907" y="8296"/>
                  </a:cubicBezTo>
                  <a:close/>
                  <a:moveTo>
                    <a:pt x="4207" y="8296"/>
                  </a:moveTo>
                  <a:cubicBezTo>
                    <a:pt x="4150" y="8296"/>
                    <a:pt x="4092" y="8318"/>
                    <a:pt x="4044" y="8365"/>
                  </a:cubicBezTo>
                  <a:cubicBezTo>
                    <a:pt x="3898" y="8511"/>
                    <a:pt x="4003" y="8760"/>
                    <a:pt x="4209" y="8760"/>
                  </a:cubicBezTo>
                  <a:cubicBezTo>
                    <a:pt x="4337" y="8759"/>
                    <a:pt x="4441" y="8656"/>
                    <a:pt x="4441" y="8529"/>
                  </a:cubicBezTo>
                  <a:cubicBezTo>
                    <a:pt x="4441" y="8389"/>
                    <a:pt x="4326" y="8296"/>
                    <a:pt x="4207" y="8296"/>
                  </a:cubicBezTo>
                  <a:close/>
                  <a:moveTo>
                    <a:pt x="5507" y="8296"/>
                  </a:moveTo>
                  <a:cubicBezTo>
                    <a:pt x="5450" y="8296"/>
                    <a:pt x="5392" y="8318"/>
                    <a:pt x="5344" y="8365"/>
                  </a:cubicBezTo>
                  <a:cubicBezTo>
                    <a:pt x="5198" y="8511"/>
                    <a:pt x="5302" y="8760"/>
                    <a:pt x="5508" y="8760"/>
                  </a:cubicBezTo>
                  <a:cubicBezTo>
                    <a:pt x="5636" y="8760"/>
                    <a:pt x="5740" y="8656"/>
                    <a:pt x="5740" y="8529"/>
                  </a:cubicBezTo>
                  <a:cubicBezTo>
                    <a:pt x="5740" y="8389"/>
                    <a:pt x="5626" y="8296"/>
                    <a:pt x="5507" y="8296"/>
                  </a:cubicBezTo>
                  <a:close/>
                  <a:moveTo>
                    <a:pt x="6806" y="8296"/>
                  </a:moveTo>
                  <a:cubicBezTo>
                    <a:pt x="6750" y="8296"/>
                    <a:pt x="6692" y="8317"/>
                    <a:pt x="6645" y="8364"/>
                  </a:cubicBezTo>
                  <a:cubicBezTo>
                    <a:pt x="6499" y="8510"/>
                    <a:pt x="6601" y="8760"/>
                    <a:pt x="6808" y="8760"/>
                  </a:cubicBezTo>
                  <a:cubicBezTo>
                    <a:pt x="6936" y="8760"/>
                    <a:pt x="7040" y="8657"/>
                    <a:pt x="7040" y="8529"/>
                  </a:cubicBezTo>
                  <a:cubicBezTo>
                    <a:pt x="7040" y="8388"/>
                    <a:pt x="6926" y="8296"/>
                    <a:pt x="6806" y="8296"/>
                  </a:cubicBezTo>
                  <a:close/>
                  <a:moveTo>
                    <a:pt x="8107" y="8296"/>
                  </a:moveTo>
                  <a:cubicBezTo>
                    <a:pt x="8050" y="8296"/>
                    <a:pt x="7992" y="8317"/>
                    <a:pt x="7945" y="8364"/>
                  </a:cubicBezTo>
                  <a:cubicBezTo>
                    <a:pt x="7799" y="8510"/>
                    <a:pt x="7901" y="8760"/>
                    <a:pt x="8108" y="8760"/>
                  </a:cubicBezTo>
                  <a:cubicBezTo>
                    <a:pt x="8237" y="8760"/>
                    <a:pt x="8340" y="8657"/>
                    <a:pt x="8340" y="8529"/>
                  </a:cubicBezTo>
                  <a:cubicBezTo>
                    <a:pt x="8340" y="8388"/>
                    <a:pt x="8226" y="8296"/>
                    <a:pt x="8107" y="8296"/>
                  </a:cubicBezTo>
                  <a:close/>
                  <a:moveTo>
                    <a:pt x="9406" y="8296"/>
                  </a:moveTo>
                  <a:cubicBezTo>
                    <a:pt x="9349" y="8296"/>
                    <a:pt x="9291" y="8318"/>
                    <a:pt x="9244" y="8365"/>
                  </a:cubicBezTo>
                  <a:cubicBezTo>
                    <a:pt x="9098" y="8511"/>
                    <a:pt x="9201" y="8760"/>
                    <a:pt x="9408" y="8760"/>
                  </a:cubicBezTo>
                  <a:cubicBezTo>
                    <a:pt x="9536" y="8759"/>
                    <a:pt x="9639" y="8656"/>
                    <a:pt x="9639" y="8529"/>
                  </a:cubicBezTo>
                  <a:cubicBezTo>
                    <a:pt x="9639" y="8389"/>
                    <a:pt x="9525" y="8296"/>
                    <a:pt x="9406" y="8296"/>
                  </a:cubicBezTo>
                  <a:close/>
                  <a:moveTo>
                    <a:pt x="308" y="9481"/>
                  </a:moveTo>
                  <a:cubicBezTo>
                    <a:pt x="251" y="9481"/>
                    <a:pt x="193" y="9502"/>
                    <a:pt x="146" y="9549"/>
                  </a:cubicBezTo>
                  <a:cubicBezTo>
                    <a:pt x="0" y="9696"/>
                    <a:pt x="104" y="9946"/>
                    <a:pt x="310" y="9946"/>
                  </a:cubicBezTo>
                  <a:cubicBezTo>
                    <a:pt x="438" y="9946"/>
                    <a:pt x="542" y="9841"/>
                    <a:pt x="542" y="9714"/>
                  </a:cubicBezTo>
                  <a:cubicBezTo>
                    <a:pt x="542" y="9574"/>
                    <a:pt x="427" y="9481"/>
                    <a:pt x="308" y="9481"/>
                  </a:cubicBezTo>
                  <a:close/>
                  <a:moveTo>
                    <a:pt x="1608" y="9481"/>
                  </a:moveTo>
                  <a:cubicBezTo>
                    <a:pt x="1551" y="9481"/>
                    <a:pt x="1493" y="9503"/>
                    <a:pt x="1446" y="9550"/>
                  </a:cubicBezTo>
                  <a:cubicBezTo>
                    <a:pt x="1300" y="9696"/>
                    <a:pt x="1404" y="9946"/>
                    <a:pt x="1610" y="9946"/>
                  </a:cubicBezTo>
                  <a:cubicBezTo>
                    <a:pt x="1738" y="9946"/>
                    <a:pt x="1842" y="9841"/>
                    <a:pt x="1842" y="9714"/>
                  </a:cubicBezTo>
                  <a:cubicBezTo>
                    <a:pt x="1842" y="9574"/>
                    <a:pt x="1727" y="9481"/>
                    <a:pt x="1608" y="9481"/>
                  </a:cubicBezTo>
                  <a:close/>
                  <a:moveTo>
                    <a:pt x="2907" y="9481"/>
                  </a:moveTo>
                  <a:cubicBezTo>
                    <a:pt x="2850" y="9481"/>
                    <a:pt x="2792" y="9502"/>
                    <a:pt x="2745" y="9549"/>
                  </a:cubicBezTo>
                  <a:cubicBezTo>
                    <a:pt x="2599" y="9695"/>
                    <a:pt x="2703" y="9946"/>
                    <a:pt x="2910" y="9946"/>
                  </a:cubicBezTo>
                  <a:cubicBezTo>
                    <a:pt x="3037" y="9946"/>
                    <a:pt x="3142" y="9841"/>
                    <a:pt x="3142" y="9714"/>
                  </a:cubicBezTo>
                  <a:cubicBezTo>
                    <a:pt x="3141" y="9574"/>
                    <a:pt x="3026" y="9481"/>
                    <a:pt x="2907" y="9481"/>
                  </a:cubicBezTo>
                  <a:close/>
                  <a:moveTo>
                    <a:pt x="4207" y="9481"/>
                  </a:moveTo>
                  <a:cubicBezTo>
                    <a:pt x="4150" y="9481"/>
                    <a:pt x="4092" y="9503"/>
                    <a:pt x="4044" y="9550"/>
                  </a:cubicBezTo>
                  <a:cubicBezTo>
                    <a:pt x="3899" y="9696"/>
                    <a:pt x="4003" y="9946"/>
                    <a:pt x="4209" y="9946"/>
                  </a:cubicBezTo>
                  <a:cubicBezTo>
                    <a:pt x="4337" y="9945"/>
                    <a:pt x="4441" y="9841"/>
                    <a:pt x="4441" y="9714"/>
                  </a:cubicBezTo>
                  <a:cubicBezTo>
                    <a:pt x="4441" y="9574"/>
                    <a:pt x="4326" y="9481"/>
                    <a:pt x="4207" y="9481"/>
                  </a:cubicBezTo>
                  <a:close/>
                  <a:moveTo>
                    <a:pt x="5506" y="9481"/>
                  </a:moveTo>
                  <a:cubicBezTo>
                    <a:pt x="5450" y="9481"/>
                    <a:pt x="5392" y="9502"/>
                    <a:pt x="5344" y="9549"/>
                  </a:cubicBezTo>
                  <a:cubicBezTo>
                    <a:pt x="5198" y="9696"/>
                    <a:pt x="5302" y="9946"/>
                    <a:pt x="5508" y="9946"/>
                  </a:cubicBezTo>
                  <a:cubicBezTo>
                    <a:pt x="5636" y="9946"/>
                    <a:pt x="5740" y="9841"/>
                    <a:pt x="5740" y="9714"/>
                  </a:cubicBezTo>
                  <a:cubicBezTo>
                    <a:pt x="5740" y="9574"/>
                    <a:pt x="5626" y="9481"/>
                    <a:pt x="5506" y="9481"/>
                  </a:cubicBezTo>
                  <a:close/>
                  <a:moveTo>
                    <a:pt x="6806" y="9481"/>
                  </a:moveTo>
                  <a:cubicBezTo>
                    <a:pt x="6750" y="9481"/>
                    <a:pt x="6692" y="9502"/>
                    <a:pt x="6645" y="9549"/>
                  </a:cubicBezTo>
                  <a:cubicBezTo>
                    <a:pt x="6499" y="9695"/>
                    <a:pt x="6601" y="9946"/>
                    <a:pt x="6808" y="9946"/>
                  </a:cubicBezTo>
                  <a:cubicBezTo>
                    <a:pt x="6936" y="9946"/>
                    <a:pt x="7040" y="9841"/>
                    <a:pt x="7040" y="9714"/>
                  </a:cubicBezTo>
                  <a:cubicBezTo>
                    <a:pt x="7040" y="9574"/>
                    <a:pt x="6926" y="9481"/>
                    <a:pt x="6806" y="9481"/>
                  </a:cubicBezTo>
                  <a:close/>
                  <a:moveTo>
                    <a:pt x="8107" y="9481"/>
                  </a:moveTo>
                  <a:cubicBezTo>
                    <a:pt x="8050" y="9481"/>
                    <a:pt x="7992" y="9502"/>
                    <a:pt x="7945" y="9549"/>
                  </a:cubicBezTo>
                  <a:cubicBezTo>
                    <a:pt x="7799" y="9695"/>
                    <a:pt x="7901" y="9946"/>
                    <a:pt x="8108" y="9946"/>
                  </a:cubicBezTo>
                  <a:cubicBezTo>
                    <a:pt x="8237" y="9946"/>
                    <a:pt x="8340" y="9841"/>
                    <a:pt x="8340" y="9714"/>
                  </a:cubicBezTo>
                  <a:cubicBezTo>
                    <a:pt x="8340" y="9574"/>
                    <a:pt x="8226" y="9481"/>
                    <a:pt x="8107" y="9481"/>
                  </a:cubicBezTo>
                  <a:close/>
                  <a:moveTo>
                    <a:pt x="9406" y="9481"/>
                  </a:moveTo>
                  <a:cubicBezTo>
                    <a:pt x="9349" y="9481"/>
                    <a:pt x="9291" y="9503"/>
                    <a:pt x="9244" y="9550"/>
                  </a:cubicBezTo>
                  <a:cubicBezTo>
                    <a:pt x="9098" y="9696"/>
                    <a:pt x="9201" y="9946"/>
                    <a:pt x="9408" y="9946"/>
                  </a:cubicBezTo>
                  <a:cubicBezTo>
                    <a:pt x="9536" y="9945"/>
                    <a:pt x="9639" y="9841"/>
                    <a:pt x="9639" y="9714"/>
                  </a:cubicBezTo>
                  <a:cubicBezTo>
                    <a:pt x="9639" y="9574"/>
                    <a:pt x="9525" y="9481"/>
                    <a:pt x="9406" y="948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51" name="Google Shape;1317;p31"/>
            <p:cNvSpPr/>
            <p:nvPr/>
          </p:nvSpPr>
          <p:spPr>
            <a:xfrm>
              <a:off x="4085640" y="1490760"/>
              <a:ext cx="185040" cy="244440"/>
            </a:xfrm>
            <a:custGeom>
              <a:avLst/>
              <a:gdLst>
                <a:gd name="textAreaLeft" fmla="*/ 0 w 185040"/>
                <a:gd name="textAreaRight" fmla="*/ 185400 w 185040"/>
                <a:gd name="textAreaTop" fmla="*/ 0 h 244440"/>
                <a:gd name="textAreaBottom" fmla="*/ 244800 h 244440"/>
              </a:gdLst>
              <a:ahLst/>
              <a:rect l="textAreaLeft" t="textAreaTop" r="textAreaRight" b="textAreaBottom"/>
              <a:pathLst>
                <a:path w="3265" h="4312">
                  <a:moveTo>
                    <a:pt x="1633" y="418"/>
                  </a:moveTo>
                  <a:cubicBezTo>
                    <a:pt x="1971" y="418"/>
                    <a:pt x="2255" y="637"/>
                    <a:pt x="2320" y="928"/>
                  </a:cubicBezTo>
                  <a:cubicBezTo>
                    <a:pt x="2345" y="1036"/>
                    <a:pt x="2331" y="1061"/>
                    <a:pt x="2335" y="1684"/>
                  </a:cubicBezTo>
                  <a:lnTo>
                    <a:pt x="930" y="1684"/>
                  </a:lnTo>
                  <a:cubicBezTo>
                    <a:pt x="935" y="1060"/>
                    <a:pt x="921" y="1036"/>
                    <a:pt x="945" y="928"/>
                  </a:cubicBezTo>
                  <a:cubicBezTo>
                    <a:pt x="1011" y="637"/>
                    <a:pt x="1294" y="418"/>
                    <a:pt x="1633" y="418"/>
                  </a:cubicBezTo>
                  <a:close/>
                  <a:moveTo>
                    <a:pt x="1632" y="2286"/>
                  </a:moveTo>
                  <a:cubicBezTo>
                    <a:pt x="1868" y="2286"/>
                    <a:pt x="2059" y="2460"/>
                    <a:pt x="2059" y="2674"/>
                  </a:cubicBezTo>
                  <a:cubicBezTo>
                    <a:pt x="2059" y="2803"/>
                    <a:pt x="1989" y="2917"/>
                    <a:pt x="1882" y="2988"/>
                  </a:cubicBezTo>
                  <a:lnTo>
                    <a:pt x="2029" y="3613"/>
                  </a:lnTo>
                  <a:cubicBezTo>
                    <a:pt x="2030" y="3617"/>
                    <a:pt x="2031" y="3621"/>
                    <a:pt x="2031" y="3625"/>
                  </a:cubicBezTo>
                  <a:cubicBezTo>
                    <a:pt x="2035" y="3652"/>
                    <a:pt x="2025" y="3680"/>
                    <a:pt x="2007" y="3700"/>
                  </a:cubicBezTo>
                  <a:cubicBezTo>
                    <a:pt x="1984" y="3725"/>
                    <a:pt x="1952" y="3739"/>
                    <a:pt x="1919" y="3739"/>
                  </a:cubicBezTo>
                  <a:lnTo>
                    <a:pt x="1347" y="3739"/>
                  </a:lnTo>
                  <a:cubicBezTo>
                    <a:pt x="1313" y="3739"/>
                    <a:pt x="1281" y="3726"/>
                    <a:pt x="1258" y="3700"/>
                  </a:cubicBezTo>
                  <a:cubicBezTo>
                    <a:pt x="1242" y="3683"/>
                    <a:pt x="1232" y="3660"/>
                    <a:pt x="1232" y="3637"/>
                  </a:cubicBezTo>
                  <a:cubicBezTo>
                    <a:pt x="1232" y="3628"/>
                    <a:pt x="1232" y="3621"/>
                    <a:pt x="1234" y="3613"/>
                  </a:cubicBezTo>
                  <a:lnTo>
                    <a:pt x="1381" y="2988"/>
                  </a:lnTo>
                  <a:cubicBezTo>
                    <a:pt x="1275" y="2917"/>
                    <a:pt x="1205" y="2803"/>
                    <a:pt x="1205" y="2674"/>
                  </a:cubicBezTo>
                  <a:cubicBezTo>
                    <a:pt x="1205" y="2460"/>
                    <a:pt x="1396" y="2286"/>
                    <a:pt x="1632" y="2286"/>
                  </a:cubicBezTo>
                  <a:close/>
                  <a:moveTo>
                    <a:pt x="1633" y="0"/>
                  </a:moveTo>
                  <a:cubicBezTo>
                    <a:pt x="997" y="0"/>
                    <a:pt x="470" y="470"/>
                    <a:pt x="470" y="1057"/>
                  </a:cubicBezTo>
                  <a:lnTo>
                    <a:pt x="470" y="1684"/>
                  </a:lnTo>
                  <a:lnTo>
                    <a:pt x="318" y="1684"/>
                  </a:lnTo>
                  <a:cubicBezTo>
                    <a:pt x="161" y="1684"/>
                    <a:pt x="37" y="1787"/>
                    <a:pt x="9" y="1914"/>
                  </a:cubicBezTo>
                  <a:cubicBezTo>
                    <a:pt x="1" y="1951"/>
                    <a:pt x="3" y="4025"/>
                    <a:pt x="3" y="4025"/>
                  </a:cubicBezTo>
                  <a:cubicBezTo>
                    <a:pt x="3" y="4177"/>
                    <a:pt x="137" y="4311"/>
                    <a:pt x="318" y="4311"/>
                  </a:cubicBezTo>
                  <a:lnTo>
                    <a:pt x="2947" y="4311"/>
                  </a:lnTo>
                  <a:cubicBezTo>
                    <a:pt x="3128" y="4311"/>
                    <a:pt x="3263" y="4177"/>
                    <a:pt x="3263" y="4025"/>
                  </a:cubicBezTo>
                  <a:cubicBezTo>
                    <a:pt x="3264" y="4024"/>
                    <a:pt x="3264" y="1957"/>
                    <a:pt x="3259" y="1928"/>
                  </a:cubicBezTo>
                  <a:cubicBezTo>
                    <a:pt x="3237" y="1793"/>
                    <a:pt x="3109" y="1684"/>
                    <a:pt x="2947" y="1684"/>
                  </a:cubicBezTo>
                  <a:lnTo>
                    <a:pt x="2795" y="1684"/>
                  </a:lnTo>
                  <a:lnTo>
                    <a:pt x="2795" y="1057"/>
                  </a:lnTo>
                  <a:cubicBezTo>
                    <a:pt x="2795" y="469"/>
                    <a:pt x="2267" y="0"/>
                    <a:pt x="1633" y="0"/>
                  </a:cubicBezTo>
                  <a:close/>
                </a:path>
              </a:pathLst>
            </a:custGeom>
            <a:solidFill>
              <a:srgbClr val="6b49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52" name="Google Shape;1318;p31"/>
            <p:cNvSpPr/>
            <p:nvPr/>
          </p:nvSpPr>
          <p:spPr>
            <a:xfrm>
              <a:off x="3866760" y="1858680"/>
              <a:ext cx="57960" cy="68760"/>
            </a:xfrm>
            <a:custGeom>
              <a:avLst/>
              <a:gdLst>
                <a:gd name="textAreaLeft" fmla="*/ 0 w 57960"/>
                <a:gd name="textAreaRight" fmla="*/ 58320 w 57960"/>
                <a:gd name="textAreaTop" fmla="*/ 0 h 68760"/>
                <a:gd name="textAreaBottom" fmla="*/ 69120 h 68760"/>
              </a:gdLst>
              <a:ahLst/>
              <a:rect l="textAreaLeft" t="textAreaTop" r="textAreaRight" b="textAreaBottom"/>
              <a:pathLst>
                <a:path w="1029" h="1219">
                  <a:moveTo>
                    <a:pt x="547" y="270"/>
                  </a:moveTo>
                  <a:cubicBezTo>
                    <a:pt x="586" y="270"/>
                    <a:pt x="624" y="282"/>
                    <a:pt x="658" y="303"/>
                  </a:cubicBezTo>
                  <a:cubicBezTo>
                    <a:pt x="689" y="324"/>
                    <a:pt x="705" y="360"/>
                    <a:pt x="705" y="408"/>
                  </a:cubicBezTo>
                  <a:cubicBezTo>
                    <a:pt x="704" y="457"/>
                    <a:pt x="689" y="491"/>
                    <a:pt x="658" y="513"/>
                  </a:cubicBezTo>
                  <a:cubicBezTo>
                    <a:pt x="624" y="534"/>
                    <a:pt x="586" y="545"/>
                    <a:pt x="547" y="545"/>
                  </a:cubicBezTo>
                  <a:cubicBezTo>
                    <a:pt x="543" y="545"/>
                    <a:pt x="540" y="545"/>
                    <a:pt x="537" y="545"/>
                  </a:cubicBezTo>
                  <a:lnTo>
                    <a:pt x="322" y="545"/>
                  </a:lnTo>
                  <a:lnTo>
                    <a:pt x="322" y="271"/>
                  </a:lnTo>
                  <a:lnTo>
                    <a:pt x="537" y="271"/>
                  </a:lnTo>
                  <a:cubicBezTo>
                    <a:pt x="540" y="270"/>
                    <a:pt x="543" y="270"/>
                    <a:pt x="547" y="270"/>
                  </a:cubicBezTo>
                  <a:close/>
                  <a:moveTo>
                    <a:pt x="545" y="0"/>
                  </a:moveTo>
                  <a:lnTo>
                    <a:pt x="48" y="1"/>
                  </a:lnTo>
                  <a:cubicBezTo>
                    <a:pt x="22" y="1"/>
                    <a:pt x="2" y="22"/>
                    <a:pt x="1" y="48"/>
                  </a:cubicBezTo>
                  <a:lnTo>
                    <a:pt x="1" y="1172"/>
                  </a:lnTo>
                  <a:cubicBezTo>
                    <a:pt x="1" y="1185"/>
                    <a:pt x="6" y="1196"/>
                    <a:pt x="15" y="1204"/>
                  </a:cubicBezTo>
                  <a:cubicBezTo>
                    <a:pt x="23" y="1214"/>
                    <a:pt x="36" y="1219"/>
                    <a:pt x="48" y="1219"/>
                  </a:cubicBezTo>
                  <a:lnTo>
                    <a:pt x="276" y="1219"/>
                  </a:lnTo>
                  <a:cubicBezTo>
                    <a:pt x="302" y="1219"/>
                    <a:pt x="322" y="1197"/>
                    <a:pt x="322" y="1172"/>
                  </a:cubicBezTo>
                  <a:lnTo>
                    <a:pt x="322" y="817"/>
                  </a:lnTo>
                  <a:lnTo>
                    <a:pt x="545" y="817"/>
                  </a:lnTo>
                  <a:cubicBezTo>
                    <a:pt x="548" y="817"/>
                    <a:pt x="552" y="817"/>
                    <a:pt x="555" y="817"/>
                  </a:cubicBezTo>
                  <a:cubicBezTo>
                    <a:pt x="619" y="817"/>
                    <a:pt x="683" y="808"/>
                    <a:pt x="745" y="791"/>
                  </a:cubicBezTo>
                  <a:cubicBezTo>
                    <a:pt x="800" y="776"/>
                    <a:pt x="851" y="750"/>
                    <a:pt x="896" y="715"/>
                  </a:cubicBezTo>
                  <a:cubicBezTo>
                    <a:pt x="938" y="680"/>
                    <a:pt x="971" y="637"/>
                    <a:pt x="993" y="587"/>
                  </a:cubicBezTo>
                  <a:cubicBezTo>
                    <a:pt x="1017" y="530"/>
                    <a:pt x="1028" y="469"/>
                    <a:pt x="1026" y="408"/>
                  </a:cubicBezTo>
                  <a:cubicBezTo>
                    <a:pt x="1028" y="347"/>
                    <a:pt x="1016" y="287"/>
                    <a:pt x="993" y="231"/>
                  </a:cubicBezTo>
                  <a:cubicBezTo>
                    <a:pt x="971" y="182"/>
                    <a:pt x="938" y="137"/>
                    <a:pt x="896" y="103"/>
                  </a:cubicBezTo>
                  <a:cubicBezTo>
                    <a:pt x="851" y="68"/>
                    <a:pt x="800" y="42"/>
                    <a:pt x="745" y="26"/>
                  </a:cubicBezTo>
                  <a:cubicBezTo>
                    <a:pt x="680" y="9"/>
                    <a:pt x="612" y="0"/>
                    <a:pt x="545" y="0"/>
                  </a:cubicBezTo>
                  <a:close/>
                </a:path>
              </a:pathLst>
            </a:custGeom>
            <a:solidFill>
              <a:srgbClr val="6b49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53" name="Google Shape;1319;p31"/>
            <p:cNvSpPr/>
            <p:nvPr/>
          </p:nvSpPr>
          <p:spPr>
            <a:xfrm>
              <a:off x="3934440" y="1858680"/>
              <a:ext cx="57960" cy="68760"/>
            </a:xfrm>
            <a:custGeom>
              <a:avLst/>
              <a:gdLst>
                <a:gd name="textAreaLeft" fmla="*/ 0 w 57960"/>
                <a:gd name="textAreaRight" fmla="*/ 58320 w 57960"/>
                <a:gd name="textAreaTop" fmla="*/ 0 h 68760"/>
                <a:gd name="textAreaBottom" fmla="*/ 69120 h 68760"/>
              </a:gdLst>
              <a:ahLst/>
              <a:rect l="textAreaLeft" t="textAreaTop" r="textAreaRight" b="textAreaBottom"/>
              <a:pathLst>
                <a:path w="1025" h="1219">
                  <a:moveTo>
                    <a:pt x="531" y="270"/>
                  </a:moveTo>
                  <a:cubicBezTo>
                    <a:pt x="570" y="270"/>
                    <a:pt x="607" y="280"/>
                    <a:pt x="641" y="298"/>
                  </a:cubicBezTo>
                  <a:cubicBezTo>
                    <a:pt x="673" y="317"/>
                    <a:pt x="688" y="350"/>
                    <a:pt x="688" y="399"/>
                  </a:cubicBezTo>
                  <a:cubicBezTo>
                    <a:pt x="688" y="449"/>
                    <a:pt x="673" y="482"/>
                    <a:pt x="641" y="500"/>
                  </a:cubicBezTo>
                  <a:cubicBezTo>
                    <a:pt x="605" y="519"/>
                    <a:pt x="566" y="528"/>
                    <a:pt x="526" y="528"/>
                  </a:cubicBezTo>
                  <a:cubicBezTo>
                    <a:pt x="524" y="528"/>
                    <a:pt x="522" y="528"/>
                    <a:pt x="520" y="528"/>
                  </a:cubicBezTo>
                  <a:lnTo>
                    <a:pt x="323" y="528"/>
                  </a:lnTo>
                  <a:lnTo>
                    <a:pt x="323" y="271"/>
                  </a:lnTo>
                  <a:lnTo>
                    <a:pt x="520" y="271"/>
                  </a:lnTo>
                  <a:cubicBezTo>
                    <a:pt x="523" y="270"/>
                    <a:pt x="527" y="270"/>
                    <a:pt x="531" y="270"/>
                  </a:cubicBezTo>
                  <a:close/>
                  <a:moveTo>
                    <a:pt x="520" y="0"/>
                  </a:moveTo>
                  <a:lnTo>
                    <a:pt x="49" y="1"/>
                  </a:lnTo>
                  <a:cubicBezTo>
                    <a:pt x="23" y="1"/>
                    <a:pt x="2" y="22"/>
                    <a:pt x="1" y="48"/>
                  </a:cubicBezTo>
                  <a:lnTo>
                    <a:pt x="1" y="1171"/>
                  </a:lnTo>
                  <a:cubicBezTo>
                    <a:pt x="1" y="1184"/>
                    <a:pt x="6" y="1196"/>
                    <a:pt x="15" y="1204"/>
                  </a:cubicBezTo>
                  <a:cubicBezTo>
                    <a:pt x="24" y="1214"/>
                    <a:pt x="36" y="1219"/>
                    <a:pt x="49" y="1219"/>
                  </a:cubicBezTo>
                  <a:lnTo>
                    <a:pt x="276" y="1219"/>
                  </a:lnTo>
                  <a:cubicBezTo>
                    <a:pt x="302" y="1218"/>
                    <a:pt x="323" y="1197"/>
                    <a:pt x="323" y="1171"/>
                  </a:cubicBezTo>
                  <a:lnTo>
                    <a:pt x="323" y="799"/>
                  </a:lnTo>
                  <a:lnTo>
                    <a:pt x="483" y="799"/>
                  </a:lnTo>
                  <a:lnTo>
                    <a:pt x="676" y="1171"/>
                  </a:lnTo>
                  <a:cubicBezTo>
                    <a:pt x="683" y="1182"/>
                    <a:pt x="690" y="1193"/>
                    <a:pt x="700" y="1202"/>
                  </a:cubicBezTo>
                  <a:cubicBezTo>
                    <a:pt x="712" y="1214"/>
                    <a:pt x="729" y="1219"/>
                    <a:pt x="745" y="1219"/>
                  </a:cubicBezTo>
                  <a:cubicBezTo>
                    <a:pt x="746" y="1219"/>
                    <a:pt x="748" y="1219"/>
                    <a:pt x="749" y="1219"/>
                  </a:cubicBezTo>
                  <a:lnTo>
                    <a:pt x="985" y="1219"/>
                  </a:lnTo>
                  <a:cubicBezTo>
                    <a:pt x="996" y="1219"/>
                    <a:pt x="1006" y="1215"/>
                    <a:pt x="1012" y="1207"/>
                  </a:cubicBezTo>
                  <a:cubicBezTo>
                    <a:pt x="1021" y="1200"/>
                    <a:pt x="1025" y="1191"/>
                    <a:pt x="1025" y="1180"/>
                  </a:cubicBezTo>
                  <a:cubicBezTo>
                    <a:pt x="1024" y="1173"/>
                    <a:pt x="1023" y="1167"/>
                    <a:pt x="1020" y="1161"/>
                  </a:cubicBezTo>
                  <a:lnTo>
                    <a:pt x="803" y="747"/>
                  </a:lnTo>
                  <a:cubicBezTo>
                    <a:pt x="866" y="720"/>
                    <a:pt x="919" y="673"/>
                    <a:pt x="956" y="615"/>
                  </a:cubicBezTo>
                  <a:cubicBezTo>
                    <a:pt x="993" y="558"/>
                    <a:pt x="1010" y="486"/>
                    <a:pt x="1010" y="399"/>
                  </a:cubicBezTo>
                  <a:cubicBezTo>
                    <a:pt x="1011" y="339"/>
                    <a:pt x="1000" y="278"/>
                    <a:pt x="976" y="222"/>
                  </a:cubicBezTo>
                  <a:cubicBezTo>
                    <a:pt x="955" y="173"/>
                    <a:pt x="921" y="131"/>
                    <a:pt x="879" y="98"/>
                  </a:cubicBezTo>
                  <a:cubicBezTo>
                    <a:pt x="833" y="63"/>
                    <a:pt x="780" y="39"/>
                    <a:pt x="725" y="25"/>
                  </a:cubicBezTo>
                  <a:cubicBezTo>
                    <a:pt x="658" y="8"/>
                    <a:pt x="589" y="0"/>
                    <a:pt x="520" y="0"/>
                  </a:cubicBezTo>
                  <a:close/>
                </a:path>
              </a:pathLst>
            </a:custGeom>
            <a:solidFill>
              <a:srgbClr val="6b49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54" name="Google Shape;1320;p31"/>
            <p:cNvSpPr/>
            <p:nvPr/>
          </p:nvSpPr>
          <p:spPr>
            <a:xfrm>
              <a:off x="4000680" y="1857600"/>
              <a:ext cx="61560" cy="70560"/>
            </a:xfrm>
            <a:custGeom>
              <a:avLst/>
              <a:gdLst>
                <a:gd name="textAreaLeft" fmla="*/ 0 w 61560"/>
                <a:gd name="textAreaRight" fmla="*/ 61920 w 61560"/>
                <a:gd name="textAreaTop" fmla="*/ 0 h 70560"/>
                <a:gd name="textAreaBottom" fmla="*/ 70920 h 70560"/>
              </a:gdLst>
              <a:ahLst/>
              <a:rect l="textAreaLeft" t="textAreaTop" r="textAreaRight" b="textAreaBottom"/>
              <a:pathLst>
                <a:path w="1093" h="1253">
                  <a:moveTo>
                    <a:pt x="547" y="278"/>
                  </a:moveTo>
                  <a:cubicBezTo>
                    <a:pt x="579" y="278"/>
                    <a:pt x="610" y="283"/>
                    <a:pt x="640" y="294"/>
                  </a:cubicBezTo>
                  <a:cubicBezTo>
                    <a:pt x="666" y="303"/>
                    <a:pt x="689" y="318"/>
                    <a:pt x="708" y="336"/>
                  </a:cubicBezTo>
                  <a:cubicBezTo>
                    <a:pt x="726" y="355"/>
                    <a:pt x="740" y="377"/>
                    <a:pt x="750" y="400"/>
                  </a:cubicBezTo>
                  <a:cubicBezTo>
                    <a:pt x="759" y="425"/>
                    <a:pt x="766" y="452"/>
                    <a:pt x="768" y="480"/>
                  </a:cubicBezTo>
                  <a:cubicBezTo>
                    <a:pt x="769" y="500"/>
                    <a:pt x="770" y="521"/>
                    <a:pt x="771" y="547"/>
                  </a:cubicBezTo>
                  <a:cubicBezTo>
                    <a:pt x="773" y="573"/>
                    <a:pt x="773" y="598"/>
                    <a:pt x="773" y="625"/>
                  </a:cubicBezTo>
                  <a:cubicBezTo>
                    <a:pt x="773" y="651"/>
                    <a:pt x="772" y="678"/>
                    <a:pt x="771" y="703"/>
                  </a:cubicBezTo>
                  <a:cubicBezTo>
                    <a:pt x="770" y="728"/>
                    <a:pt x="769" y="751"/>
                    <a:pt x="768" y="773"/>
                  </a:cubicBezTo>
                  <a:cubicBezTo>
                    <a:pt x="763" y="826"/>
                    <a:pt x="743" y="877"/>
                    <a:pt x="707" y="917"/>
                  </a:cubicBezTo>
                  <a:cubicBezTo>
                    <a:pt x="672" y="955"/>
                    <a:pt x="619" y="974"/>
                    <a:pt x="547" y="974"/>
                  </a:cubicBezTo>
                  <a:cubicBezTo>
                    <a:pt x="475" y="974"/>
                    <a:pt x="421" y="956"/>
                    <a:pt x="386" y="917"/>
                  </a:cubicBezTo>
                  <a:cubicBezTo>
                    <a:pt x="349" y="878"/>
                    <a:pt x="329" y="826"/>
                    <a:pt x="326" y="773"/>
                  </a:cubicBezTo>
                  <a:cubicBezTo>
                    <a:pt x="324" y="751"/>
                    <a:pt x="322" y="728"/>
                    <a:pt x="321" y="703"/>
                  </a:cubicBezTo>
                  <a:cubicBezTo>
                    <a:pt x="320" y="678"/>
                    <a:pt x="320" y="652"/>
                    <a:pt x="320" y="625"/>
                  </a:cubicBezTo>
                  <a:cubicBezTo>
                    <a:pt x="320" y="598"/>
                    <a:pt x="321" y="572"/>
                    <a:pt x="321" y="547"/>
                  </a:cubicBezTo>
                  <a:cubicBezTo>
                    <a:pt x="322" y="521"/>
                    <a:pt x="324" y="500"/>
                    <a:pt x="326" y="480"/>
                  </a:cubicBezTo>
                  <a:cubicBezTo>
                    <a:pt x="328" y="452"/>
                    <a:pt x="334" y="425"/>
                    <a:pt x="344" y="400"/>
                  </a:cubicBezTo>
                  <a:cubicBezTo>
                    <a:pt x="354" y="377"/>
                    <a:pt x="368" y="355"/>
                    <a:pt x="386" y="336"/>
                  </a:cubicBezTo>
                  <a:cubicBezTo>
                    <a:pt x="405" y="318"/>
                    <a:pt x="428" y="303"/>
                    <a:pt x="453" y="294"/>
                  </a:cubicBezTo>
                  <a:cubicBezTo>
                    <a:pt x="483" y="283"/>
                    <a:pt x="515" y="278"/>
                    <a:pt x="547" y="278"/>
                  </a:cubicBezTo>
                  <a:close/>
                  <a:moveTo>
                    <a:pt x="546" y="0"/>
                  </a:moveTo>
                  <a:cubicBezTo>
                    <a:pt x="469" y="0"/>
                    <a:pt x="393" y="13"/>
                    <a:pt x="319" y="38"/>
                  </a:cubicBezTo>
                  <a:cubicBezTo>
                    <a:pt x="258" y="61"/>
                    <a:pt x="201" y="95"/>
                    <a:pt x="153" y="138"/>
                  </a:cubicBezTo>
                  <a:cubicBezTo>
                    <a:pt x="107" y="181"/>
                    <a:pt x="71" y="232"/>
                    <a:pt x="47" y="289"/>
                  </a:cubicBezTo>
                  <a:cubicBezTo>
                    <a:pt x="21" y="347"/>
                    <a:pt x="7" y="409"/>
                    <a:pt x="5" y="472"/>
                  </a:cubicBezTo>
                  <a:cubicBezTo>
                    <a:pt x="2" y="521"/>
                    <a:pt x="1" y="573"/>
                    <a:pt x="1" y="628"/>
                  </a:cubicBezTo>
                  <a:cubicBezTo>
                    <a:pt x="1" y="683"/>
                    <a:pt x="2" y="734"/>
                    <a:pt x="5" y="781"/>
                  </a:cubicBezTo>
                  <a:cubicBezTo>
                    <a:pt x="7" y="844"/>
                    <a:pt x="21" y="907"/>
                    <a:pt x="47" y="965"/>
                  </a:cubicBezTo>
                  <a:cubicBezTo>
                    <a:pt x="72" y="1021"/>
                    <a:pt x="108" y="1073"/>
                    <a:pt x="153" y="1116"/>
                  </a:cubicBezTo>
                  <a:cubicBezTo>
                    <a:pt x="201" y="1159"/>
                    <a:pt x="258" y="1194"/>
                    <a:pt x="319" y="1216"/>
                  </a:cubicBezTo>
                  <a:cubicBezTo>
                    <a:pt x="393" y="1240"/>
                    <a:pt x="470" y="1253"/>
                    <a:pt x="546" y="1253"/>
                  </a:cubicBezTo>
                  <a:cubicBezTo>
                    <a:pt x="623" y="1253"/>
                    <a:pt x="699" y="1240"/>
                    <a:pt x="773" y="1216"/>
                  </a:cubicBezTo>
                  <a:cubicBezTo>
                    <a:pt x="835" y="1194"/>
                    <a:pt x="892" y="1159"/>
                    <a:pt x="940" y="1116"/>
                  </a:cubicBezTo>
                  <a:cubicBezTo>
                    <a:pt x="986" y="1073"/>
                    <a:pt x="1022" y="1021"/>
                    <a:pt x="1047" y="965"/>
                  </a:cubicBezTo>
                  <a:cubicBezTo>
                    <a:pt x="1072" y="907"/>
                    <a:pt x="1086" y="844"/>
                    <a:pt x="1090" y="781"/>
                  </a:cubicBezTo>
                  <a:cubicBezTo>
                    <a:pt x="1092" y="734"/>
                    <a:pt x="1093" y="683"/>
                    <a:pt x="1093" y="628"/>
                  </a:cubicBezTo>
                  <a:cubicBezTo>
                    <a:pt x="1093" y="573"/>
                    <a:pt x="1092" y="521"/>
                    <a:pt x="1090" y="472"/>
                  </a:cubicBezTo>
                  <a:cubicBezTo>
                    <a:pt x="1086" y="409"/>
                    <a:pt x="1072" y="347"/>
                    <a:pt x="1047" y="289"/>
                  </a:cubicBezTo>
                  <a:cubicBezTo>
                    <a:pt x="1022" y="232"/>
                    <a:pt x="986" y="181"/>
                    <a:pt x="940" y="138"/>
                  </a:cubicBezTo>
                  <a:cubicBezTo>
                    <a:pt x="892" y="95"/>
                    <a:pt x="835" y="60"/>
                    <a:pt x="773" y="38"/>
                  </a:cubicBezTo>
                  <a:cubicBezTo>
                    <a:pt x="699" y="13"/>
                    <a:pt x="623" y="0"/>
                    <a:pt x="546" y="0"/>
                  </a:cubicBezTo>
                  <a:close/>
                </a:path>
              </a:pathLst>
            </a:custGeom>
            <a:solidFill>
              <a:srgbClr val="6b49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55" name="Google Shape;1321;p31"/>
            <p:cNvSpPr/>
            <p:nvPr/>
          </p:nvSpPr>
          <p:spPr>
            <a:xfrm>
              <a:off x="4067640" y="1858680"/>
              <a:ext cx="57960" cy="68760"/>
            </a:xfrm>
            <a:custGeom>
              <a:avLst/>
              <a:gdLst>
                <a:gd name="textAreaLeft" fmla="*/ 0 w 57960"/>
                <a:gd name="textAreaRight" fmla="*/ 58320 w 57960"/>
                <a:gd name="textAreaTop" fmla="*/ 0 h 68760"/>
                <a:gd name="textAreaBottom" fmla="*/ 69120 h 68760"/>
              </a:gdLst>
              <a:ahLst/>
              <a:rect l="textAreaLeft" t="textAreaTop" r="textAreaRight" b="textAreaBottom"/>
              <a:pathLst>
                <a:path w="1029" h="1218">
                  <a:moveTo>
                    <a:pt x="48" y="0"/>
                  </a:moveTo>
                  <a:cubicBezTo>
                    <a:pt x="22" y="1"/>
                    <a:pt x="2" y="22"/>
                    <a:pt x="1" y="48"/>
                  </a:cubicBezTo>
                  <a:lnTo>
                    <a:pt x="1" y="232"/>
                  </a:lnTo>
                  <a:cubicBezTo>
                    <a:pt x="2" y="258"/>
                    <a:pt x="22" y="279"/>
                    <a:pt x="48" y="279"/>
                  </a:cubicBezTo>
                  <a:lnTo>
                    <a:pt x="354" y="279"/>
                  </a:lnTo>
                  <a:lnTo>
                    <a:pt x="354" y="1171"/>
                  </a:lnTo>
                  <a:cubicBezTo>
                    <a:pt x="354" y="1184"/>
                    <a:pt x="359" y="1196"/>
                    <a:pt x="368" y="1204"/>
                  </a:cubicBezTo>
                  <a:cubicBezTo>
                    <a:pt x="376" y="1214"/>
                    <a:pt x="389" y="1218"/>
                    <a:pt x="401" y="1218"/>
                  </a:cubicBezTo>
                  <a:lnTo>
                    <a:pt x="629" y="1218"/>
                  </a:lnTo>
                  <a:cubicBezTo>
                    <a:pt x="655" y="1218"/>
                    <a:pt x="676" y="1197"/>
                    <a:pt x="676" y="1171"/>
                  </a:cubicBezTo>
                  <a:lnTo>
                    <a:pt x="676" y="279"/>
                  </a:lnTo>
                  <a:lnTo>
                    <a:pt x="982" y="279"/>
                  </a:lnTo>
                  <a:cubicBezTo>
                    <a:pt x="994" y="279"/>
                    <a:pt x="1007" y="274"/>
                    <a:pt x="1015" y="265"/>
                  </a:cubicBezTo>
                  <a:cubicBezTo>
                    <a:pt x="1023" y="256"/>
                    <a:pt x="1029" y="245"/>
                    <a:pt x="1029" y="232"/>
                  </a:cubicBezTo>
                  <a:lnTo>
                    <a:pt x="1029" y="48"/>
                  </a:lnTo>
                  <a:cubicBezTo>
                    <a:pt x="1029" y="36"/>
                    <a:pt x="1023" y="23"/>
                    <a:pt x="1015" y="15"/>
                  </a:cubicBezTo>
                  <a:cubicBezTo>
                    <a:pt x="1007" y="6"/>
                    <a:pt x="994" y="0"/>
                    <a:pt x="982" y="0"/>
                  </a:cubicBezTo>
                  <a:close/>
                </a:path>
              </a:pathLst>
            </a:custGeom>
            <a:solidFill>
              <a:srgbClr val="6b49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56" name="Google Shape;1322;p31"/>
            <p:cNvSpPr/>
            <p:nvPr/>
          </p:nvSpPr>
          <p:spPr>
            <a:xfrm>
              <a:off x="4134960" y="1858680"/>
              <a:ext cx="51840" cy="6876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68760"/>
                <a:gd name="textAreaBottom" fmla="*/ 69120 h 68760"/>
              </a:gdLst>
              <a:ahLst/>
              <a:rect l="textAreaLeft" t="textAreaTop" r="textAreaRight" b="textAreaBottom"/>
              <a:pathLst>
                <a:path w="921" h="1218">
                  <a:moveTo>
                    <a:pt x="49" y="0"/>
                  </a:moveTo>
                  <a:cubicBezTo>
                    <a:pt x="23" y="1"/>
                    <a:pt x="2" y="22"/>
                    <a:pt x="1" y="48"/>
                  </a:cubicBezTo>
                  <a:lnTo>
                    <a:pt x="1" y="1171"/>
                  </a:lnTo>
                  <a:cubicBezTo>
                    <a:pt x="1" y="1184"/>
                    <a:pt x="6" y="1196"/>
                    <a:pt x="15" y="1204"/>
                  </a:cubicBezTo>
                  <a:cubicBezTo>
                    <a:pt x="23" y="1213"/>
                    <a:pt x="34" y="1218"/>
                    <a:pt x="45" y="1218"/>
                  </a:cubicBezTo>
                  <a:cubicBezTo>
                    <a:pt x="46" y="1218"/>
                    <a:pt x="47" y="1218"/>
                    <a:pt x="49" y="1218"/>
                  </a:cubicBezTo>
                  <a:lnTo>
                    <a:pt x="873" y="1218"/>
                  </a:lnTo>
                  <a:cubicBezTo>
                    <a:pt x="885" y="1218"/>
                    <a:pt x="897" y="1214"/>
                    <a:pt x="906" y="1204"/>
                  </a:cubicBezTo>
                  <a:cubicBezTo>
                    <a:pt x="915" y="1196"/>
                    <a:pt x="920" y="1184"/>
                    <a:pt x="920" y="1171"/>
                  </a:cubicBezTo>
                  <a:lnTo>
                    <a:pt x="920" y="987"/>
                  </a:lnTo>
                  <a:cubicBezTo>
                    <a:pt x="919" y="961"/>
                    <a:pt x="898" y="940"/>
                    <a:pt x="873" y="940"/>
                  </a:cubicBezTo>
                  <a:lnTo>
                    <a:pt x="323" y="939"/>
                  </a:lnTo>
                  <a:lnTo>
                    <a:pt x="323" y="745"/>
                  </a:lnTo>
                  <a:lnTo>
                    <a:pt x="821" y="745"/>
                  </a:lnTo>
                  <a:cubicBezTo>
                    <a:pt x="822" y="745"/>
                    <a:pt x="823" y="745"/>
                    <a:pt x="824" y="745"/>
                  </a:cubicBezTo>
                  <a:cubicBezTo>
                    <a:pt x="835" y="745"/>
                    <a:pt x="845" y="740"/>
                    <a:pt x="854" y="731"/>
                  </a:cubicBezTo>
                  <a:cubicBezTo>
                    <a:pt x="862" y="723"/>
                    <a:pt x="867" y="710"/>
                    <a:pt x="867" y="698"/>
                  </a:cubicBezTo>
                  <a:lnTo>
                    <a:pt x="867" y="514"/>
                  </a:lnTo>
                  <a:cubicBezTo>
                    <a:pt x="867" y="501"/>
                    <a:pt x="862" y="489"/>
                    <a:pt x="854" y="481"/>
                  </a:cubicBezTo>
                  <a:cubicBezTo>
                    <a:pt x="845" y="471"/>
                    <a:pt x="833" y="467"/>
                    <a:pt x="821" y="467"/>
                  </a:cubicBezTo>
                  <a:lnTo>
                    <a:pt x="323" y="467"/>
                  </a:lnTo>
                  <a:lnTo>
                    <a:pt x="323" y="279"/>
                  </a:lnTo>
                  <a:lnTo>
                    <a:pt x="859" y="279"/>
                  </a:lnTo>
                  <a:cubicBezTo>
                    <a:pt x="885" y="279"/>
                    <a:pt x="906" y="258"/>
                    <a:pt x="906" y="232"/>
                  </a:cubicBezTo>
                  <a:lnTo>
                    <a:pt x="906" y="48"/>
                  </a:lnTo>
                  <a:cubicBezTo>
                    <a:pt x="906" y="22"/>
                    <a:pt x="885" y="1"/>
                    <a:pt x="859" y="0"/>
                  </a:cubicBezTo>
                  <a:close/>
                </a:path>
              </a:pathLst>
            </a:custGeom>
            <a:solidFill>
              <a:srgbClr val="6b49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57" name="Google Shape;1323;p31"/>
            <p:cNvSpPr/>
            <p:nvPr/>
          </p:nvSpPr>
          <p:spPr>
            <a:xfrm>
              <a:off x="4195080" y="1857960"/>
              <a:ext cx="61560" cy="70560"/>
            </a:xfrm>
            <a:custGeom>
              <a:avLst/>
              <a:gdLst>
                <a:gd name="textAreaLeft" fmla="*/ 0 w 61560"/>
                <a:gd name="textAreaRight" fmla="*/ 61920 w 61560"/>
                <a:gd name="textAreaTop" fmla="*/ 0 h 70560"/>
                <a:gd name="textAreaBottom" fmla="*/ 70920 h 70560"/>
              </a:gdLst>
              <a:ahLst/>
              <a:rect l="textAreaLeft" t="textAreaTop" r="textAreaRight" b="textAreaBottom"/>
              <a:pathLst>
                <a:path w="1089" h="1253">
                  <a:moveTo>
                    <a:pt x="538" y="1"/>
                  </a:moveTo>
                  <a:cubicBezTo>
                    <a:pt x="464" y="1"/>
                    <a:pt x="391" y="14"/>
                    <a:pt x="322" y="39"/>
                  </a:cubicBezTo>
                  <a:cubicBezTo>
                    <a:pt x="260" y="61"/>
                    <a:pt x="203" y="96"/>
                    <a:pt x="154" y="141"/>
                  </a:cubicBezTo>
                  <a:cubicBezTo>
                    <a:pt x="109" y="183"/>
                    <a:pt x="72" y="234"/>
                    <a:pt x="46" y="291"/>
                  </a:cubicBezTo>
                  <a:cubicBezTo>
                    <a:pt x="22" y="348"/>
                    <a:pt x="7" y="410"/>
                    <a:pt x="5" y="472"/>
                  </a:cubicBezTo>
                  <a:cubicBezTo>
                    <a:pt x="3" y="522"/>
                    <a:pt x="2" y="574"/>
                    <a:pt x="2" y="628"/>
                  </a:cubicBezTo>
                  <a:cubicBezTo>
                    <a:pt x="1" y="683"/>
                    <a:pt x="3" y="734"/>
                    <a:pt x="5" y="781"/>
                  </a:cubicBezTo>
                  <a:cubicBezTo>
                    <a:pt x="8" y="844"/>
                    <a:pt x="23" y="906"/>
                    <a:pt x="48" y="962"/>
                  </a:cubicBezTo>
                  <a:cubicBezTo>
                    <a:pt x="72" y="1019"/>
                    <a:pt x="109" y="1071"/>
                    <a:pt x="154" y="1114"/>
                  </a:cubicBezTo>
                  <a:cubicBezTo>
                    <a:pt x="204" y="1158"/>
                    <a:pt x="261" y="1192"/>
                    <a:pt x="323" y="1215"/>
                  </a:cubicBezTo>
                  <a:cubicBezTo>
                    <a:pt x="392" y="1240"/>
                    <a:pt x="464" y="1252"/>
                    <a:pt x="538" y="1252"/>
                  </a:cubicBezTo>
                  <a:cubicBezTo>
                    <a:pt x="541" y="1252"/>
                    <a:pt x="544" y="1252"/>
                    <a:pt x="546" y="1252"/>
                  </a:cubicBezTo>
                  <a:cubicBezTo>
                    <a:pt x="549" y="1252"/>
                    <a:pt x="552" y="1252"/>
                    <a:pt x="555" y="1252"/>
                  </a:cubicBezTo>
                  <a:cubicBezTo>
                    <a:pt x="624" y="1252"/>
                    <a:pt x="693" y="1241"/>
                    <a:pt x="759" y="1218"/>
                  </a:cubicBezTo>
                  <a:cubicBezTo>
                    <a:pt x="821" y="1197"/>
                    <a:pt x="879" y="1167"/>
                    <a:pt x="930" y="1128"/>
                  </a:cubicBezTo>
                  <a:cubicBezTo>
                    <a:pt x="977" y="1091"/>
                    <a:pt x="1016" y="1045"/>
                    <a:pt x="1045" y="992"/>
                  </a:cubicBezTo>
                  <a:cubicBezTo>
                    <a:pt x="1072" y="941"/>
                    <a:pt x="1088" y="884"/>
                    <a:pt x="1089" y="825"/>
                  </a:cubicBezTo>
                  <a:cubicBezTo>
                    <a:pt x="1089" y="804"/>
                    <a:pt x="1071" y="786"/>
                    <a:pt x="1050" y="786"/>
                  </a:cubicBezTo>
                  <a:lnTo>
                    <a:pt x="822" y="786"/>
                  </a:lnTo>
                  <a:cubicBezTo>
                    <a:pt x="802" y="786"/>
                    <a:pt x="789" y="790"/>
                    <a:pt x="782" y="798"/>
                  </a:cubicBezTo>
                  <a:cubicBezTo>
                    <a:pt x="773" y="809"/>
                    <a:pt x="766" y="822"/>
                    <a:pt x="763" y="836"/>
                  </a:cubicBezTo>
                  <a:cubicBezTo>
                    <a:pt x="758" y="852"/>
                    <a:pt x="750" y="867"/>
                    <a:pt x="743" y="882"/>
                  </a:cubicBezTo>
                  <a:cubicBezTo>
                    <a:pt x="734" y="898"/>
                    <a:pt x="720" y="914"/>
                    <a:pt x="706" y="926"/>
                  </a:cubicBezTo>
                  <a:cubicBezTo>
                    <a:pt x="686" y="941"/>
                    <a:pt x="665" y="952"/>
                    <a:pt x="643" y="959"/>
                  </a:cubicBezTo>
                  <a:cubicBezTo>
                    <a:pt x="614" y="969"/>
                    <a:pt x="584" y="974"/>
                    <a:pt x="554" y="974"/>
                  </a:cubicBezTo>
                  <a:cubicBezTo>
                    <a:pt x="551" y="974"/>
                    <a:pt x="548" y="974"/>
                    <a:pt x="545" y="974"/>
                  </a:cubicBezTo>
                  <a:cubicBezTo>
                    <a:pt x="543" y="974"/>
                    <a:pt x="540" y="974"/>
                    <a:pt x="538" y="974"/>
                  </a:cubicBezTo>
                  <a:cubicBezTo>
                    <a:pt x="506" y="974"/>
                    <a:pt x="476" y="968"/>
                    <a:pt x="446" y="957"/>
                  </a:cubicBezTo>
                  <a:cubicBezTo>
                    <a:pt x="421" y="947"/>
                    <a:pt x="398" y="932"/>
                    <a:pt x="380" y="913"/>
                  </a:cubicBezTo>
                  <a:cubicBezTo>
                    <a:pt x="363" y="894"/>
                    <a:pt x="350" y="872"/>
                    <a:pt x="343" y="849"/>
                  </a:cubicBezTo>
                  <a:cubicBezTo>
                    <a:pt x="334" y="824"/>
                    <a:pt x="329" y="798"/>
                    <a:pt x="327" y="772"/>
                  </a:cubicBezTo>
                  <a:cubicBezTo>
                    <a:pt x="325" y="756"/>
                    <a:pt x="324" y="736"/>
                    <a:pt x="324" y="708"/>
                  </a:cubicBezTo>
                  <a:cubicBezTo>
                    <a:pt x="324" y="681"/>
                    <a:pt x="323" y="569"/>
                    <a:pt x="324" y="542"/>
                  </a:cubicBezTo>
                  <a:cubicBezTo>
                    <a:pt x="324" y="515"/>
                    <a:pt x="325" y="495"/>
                    <a:pt x="327" y="479"/>
                  </a:cubicBezTo>
                  <a:cubicBezTo>
                    <a:pt x="329" y="454"/>
                    <a:pt x="334" y="429"/>
                    <a:pt x="343" y="405"/>
                  </a:cubicBezTo>
                  <a:cubicBezTo>
                    <a:pt x="351" y="381"/>
                    <a:pt x="363" y="359"/>
                    <a:pt x="381" y="340"/>
                  </a:cubicBezTo>
                  <a:cubicBezTo>
                    <a:pt x="399" y="321"/>
                    <a:pt x="422" y="305"/>
                    <a:pt x="447" y="296"/>
                  </a:cubicBezTo>
                  <a:cubicBezTo>
                    <a:pt x="476" y="284"/>
                    <a:pt x="507" y="279"/>
                    <a:pt x="538" y="279"/>
                  </a:cubicBezTo>
                  <a:cubicBezTo>
                    <a:pt x="541" y="279"/>
                    <a:pt x="544" y="279"/>
                    <a:pt x="546" y="279"/>
                  </a:cubicBezTo>
                  <a:cubicBezTo>
                    <a:pt x="550" y="279"/>
                    <a:pt x="553" y="279"/>
                    <a:pt x="556" y="279"/>
                  </a:cubicBezTo>
                  <a:cubicBezTo>
                    <a:pt x="586" y="279"/>
                    <a:pt x="615" y="283"/>
                    <a:pt x="644" y="293"/>
                  </a:cubicBezTo>
                  <a:cubicBezTo>
                    <a:pt x="667" y="301"/>
                    <a:pt x="687" y="312"/>
                    <a:pt x="706" y="327"/>
                  </a:cubicBezTo>
                  <a:cubicBezTo>
                    <a:pt x="721" y="339"/>
                    <a:pt x="734" y="354"/>
                    <a:pt x="743" y="371"/>
                  </a:cubicBezTo>
                  <a:cubicBezTo>
                    <a:pt x="751" y="386"/>
                    <a:pt x="758" y="401"/>
                    <a:pt x="764" y="417"/>
                  </a:cubicBezTo>
                  <a:cubicBezTo>
                    <a:pt x="767" y="430"/>
                    <a:pt x="773" y="444"/>
                    <a:pt x="782" y="455"/>
                  </a:cubicBezTo>
                  <a:cubicBezTo>
                    <a:pt x="792" y="463"/>
                    <a:pt x="804" y="467"/>
                    <a:pt x="816" y="467"/>
                  </a:cubicBezTo>
                  <a:cubicBezTo>
                    <a:pt x="818" y="467"/>
                    <a:pt x="820" y="467"/>
                    <a:pt x="823" y="467"/>
                  </a:cubicBezTo>
                  <a:lnTo>
                    <a:pt x="1051" y="467"/>
                  </a:lnTo>
                  <a:cubicBezTo>
                    <a:pt x="1061" y="467"/>
                    <a:pt x="1070" y="462"/>
                    <a:pt x="1077" y="455"/>
                  </a:cubicBezTo>
                  <a:cubicBezTo>
                    <a:pt x="1085" y="448"/>
                    <a:pt x="1089" y="439"/>
                    <a:pt x="1089" y="428"/>
                  </a:cubicBezTo>
                  <a:cubicBezTo>
                    <a:pt x="1088" y="370"/>
                    <a:pt x="1073" y="312"/>
                    <a:pt x="1045" y="262"/>
                  </a:cubicBezTo>
                  <a:cubicBezTo>
                    <a:pt x="1016" y="209"/>
                    <a:pt x="978" y="162"/>
                    <a:pt x="930" y="126"/>
                  </a:cubicBezTo>
                  <a:cubicBezTo>
                    <a:pt x="879" y="87"/>
                    <a:pt x="821" y="56"/>
                    <a:pt x="759" y="35"/>
                  </a:cubicBezTo>
                  <a:cubicBezTo>
                    <a:pt x="690" y="12"/>
                    <a:pt x="619" y="1"/>
                    <a:pt x="546" y="1"/>
                  </a:cubicBezTo>
                  <a:cubicBezTo>
                    <a:pt x="544" y="1"/>
                    <a:pt x="541" y="1"/>
                    <a:pt x="538" y="1"/>
                  </a:cubicBezTo>
                  <a:close/>
                </a:path>
              </a:pathLst>
            </a:custGeom>
            <a:solidFill>
              <a:srgbClr val="6b49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58" name="Google Shape;1324;p31"/>
            <p:cNvSpPr/>
            <p:nvPr/>
          </p:nvSpPr>
          <p:spPr>
            <a:xfrm>
              <a:off x="4262040" y="1858680"/>
              <a:ext cx="57960" cy="68760"/>
            </a:xfrm>
            <a:custGeom>
              <a:avLst/>
              <a:gdLst>
                <a:gd name="textAreaLeft" fmla="*/ 0 w 57960"/>
                <a:gd name="textAreaRight" fmla="*/ 58320 w 57960"/>
                <a:gd name="textAreaTop" fmla="*/ 0 h 68760"/>
                <a:gd name="textAreaBottom" fmla="*/ 69120 h 68760"/>
              </a:gdLst>
              <a:ahLst/>
              <a:rect l="textAreaLeft" t="textAreaTop" r="textAreaRight" b="textAreaBottom"/>
              <a:pathLst>
                <a:path w="1029" h="1218">
                  <a:moveTo>
                    <a:pt x="48" y="0"/>
                  </a:moveTo>
                  <a:cubicBezTo>
                    <a:pt x="22" y="1"/>
                    <a:pt x="1" y="22"/>
                    <a:pt x="1" y="48"/>
                  </a:cubicBezTo>
                  <a:lnTo>
                    <a:pt x="1" y="232"/>
                  </a:lnTo>
                  <a:cubicBezTo>
                    <a:pt x="1" y="258"/>
                    <a:pt x="22" y="279"/>
                    <a:pt x="48" y="279"/>
                  </a:cubicBezTo>
                  <a:lnTo>
                    <a:pt x="354" y="279"/>
                  </a:lnTo>
                  <a:lnTo>
                    <a:pt x="354" y="1171"/>
                  </a:lnTo>
                  <a:cubicBezTo>
                    <a:pt x="353" y="1184"/>
                    <a:pt x="358" y="1196"/>
                    <a:pt x="367" y="1204"/>
                  </a:cubicBezTo>
                  <a:cubicBezTo>
                    <a:pt x="376" y="1214"/>
                    <a:pt x="388" y="1218"/>
                    <a:pt x="401" y="1218"/>
                  </a:cubicBezTo>
                  <a:lnTo>
                    <a:pt x="628" y="1218"/>
                  </a:lnTo>
                  <a:cubicBezTo>
                    <a:pt x="654" y="1218"/>
                    <a:pt x="675" y="1197"/>
                    <a:pt x="676" y="1171"/>
                  </a:cubicBezTo>
                  <a:lnTo>
                    <a:pt x="676" y="279"/>
                  </a:lnTo>
                  <a:lnTo>
                    <a:pt x="982" y="279"/>
                  </a:lnTo>
                  <a:cubicBezTo>
                    <a:pt x="995" y="279"/>
                    <a:pt x="1006" y="274"/>
                    <a:pt x="1015" y="265"/>
                  </a:cubicBezTo>
                  <a:cubicBezTo>
                    <a:pt x="1024" y="256"/>
                    <a:pt x="1029" y="245"/>
                    <a:pt x="1029" y="232"/>
                  </a:cubicBezTo>
                  <a:lnTo>
                    <a:pt x="1029" y="48"/>
                  </a:lnTo>
                  <a:cubicBezTo>
                    <a:pt x="1029" y="36"/>
                    <a:pt x="1024" y="23"/>
                    <a:pt x="1015" y="15"/>
                  </a:cubicBezTo>
                  <a:cubicBezTo>
                    <a:pt x="1006" y="6"/>
                    <a:pt x="995" y="0"/>
                    <a:pt x="982" y="0"/>
                  </a:cubicBezTo>
                  <a:close/>
                </a:path>
              </a:pathLst>
            </a:custGeom>
            <a:solidFill>
              <a:srgbClr val="6b49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59" name="Google Shape;1325;p31"/>
            <p:cNvSpPr/>
            <p:nvPr/>
          </p:nvSpPr>
          <p:spPr>
            <a:xfrm>
              <a:off x="4329360" y="1858680"/>
              <a:ext cx="18000" cy="68760"/>
            </a:xfrm>
            <a:custGeom>
              <a:avLst/>
              <a:gdLst>
                <a:gd name="textAreaLeft" fmla="*/ 0 w 18000"/>
                <a:gd name="textAreaRight" fmla="*/ 18360 w 18000"/>
                <a:gd name="textAreaTop" fmla="*/ 0 h 68760"/>
                <a:gd name="textAreaBottom" fmla="*/ 69120 h 68760"/>
              </a:gdLst>
              <a:ahLst/>
              <a:rect l="textAreaLeft" t="textAreaTop" r="textAreaRight" b="textAreaBottom"/>
              <a:pathLst>
                <a:path w="323" h="1218">
                  <a:moveTo>
                    <a:pt x="48" y="0"/>
                  </a:moveTo>
                  <a:cubicBezTo>
                    <a:pt x="22" y="1"/>
                    <a:pt x="1" y="22"/>
                    <a:pt x="0" y="48"/>
                  </a:cubicBezTo>
                  <a:lnTo>
                    <a:pt x="0" y="1171"/>
                  </a:lnTo>
                  <a:cubicBezTo>
                    <a:pt x="0" y="1184"/>
                    <a:pt x="5" y="1196"/>
                    <a:pt x="15" y="1204"/>
                  </a:cubicBezTo>
                  <a:cubicBezTo>
                    <a:pt x="23" y="1214"/>
                    <a:pt x="35" y="1218"/>
                    <a:pt x="48" y="1218"/>
                  </a:cubicBezTo>
                  <a:lnTo>
                    <a:pt x="275" y="1218"/>
                  </a:lnTo>
                  <a:cubicBezTo>
                    <a:pt x="301" y="1218"/>
                    <a:pt x="322" y="1197"/>
                    <a:pt x="322" y="1171"/>
                  </a:cubicBezTo>
                  <a:lnTo>
                    <a:pt x="322" y="48"/>
                  </a:lnTo>
                  <a:cubicBezTo>
                    <a:pt x="322" y="36"/>
                    <a:pt x="317" y="23"/>
                    <a:pt x="309" y="15"/>
                  </a:cubicBezTo>
                  <a:cubicBezTo>
                    <a:pt x="299" y="6"/>
                    <a:pt x="288" y="0"/>
                    <a:pt x="275" y="0"/>
                  </a:cubicBezTo>
                  <a:close/>
                </a:path>
              </a:pathLst>
            </a:custGeom>
            <a:solidFill>
              <a:srgbClr val="6b49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60" name="Google Shape;1326;p31"/>
            <p:cNvSpPr/>
            <p:nvPr/>
          </p:nvSpPr>
          <p:spPr>
            <a:xfrm>
              <a:off x="4358880" y="1857600"/>
              <a:ext cx="61560" cy="70560"/>
            </a:xfrm>
            <a:custGeom>
              <a:avLst/>
              <a:gdLst>
                <a:gd name="textAreaLeft" fmla="*/ 0 w 61560"/>
                <a:gd name="textAreaRight" fmla="*/ 61920 w 61560"/>
                <a:gd name="textAreaTop" fmla="*/ 0 h 70560"/>
                <a:gd name="textAreaBottom" fmla="*/ 70920 h 70560"/>
              </a:gdLst>
              <a:ahLst/>
              <a:rect l="textAreaLeft" t="textAreaTop" r="textAreaRight" b="textAreaBottom"/>
              <a:pathLst>
                <a:path w="1093" h="1253">
                  <a:moveTo>
                    <a:pt x="547" y="278"/>
                  </a:moveTo>
                  <a:cubicBezTo>
                    <a:pt x="579" y="278"/>
                    <a:pt x="611" y="283"/>
                    <a:pt x="642" y="294"/>
                  </a:cubicBezTo>
                  <a:cubicBezTo>
                    <a:pt x="666" y="303"/>
                    <a:pt x="689" y="318"/>
                    <a:pt x="708" y="336"/>
                  </a:cubicBezTo>
                  <a:cubicBezTo>
                    <a:pt x="726" y="355"/>
                    <a:pt x="740" y="377"/>
                    <a:pt x="750" y="400"/>
                  </a:cubicBezTo>
                  <a:cubicBezTo>
                    <a:pt x="760" y="425"/>
                    <a:pt x="766" y="452"/>
                    <a:pt x="768" y="480"/>
                  </a:cubicBezTo>
                  <a:cubicBezTo>
                    <a:pt x="769" y="500"/>
                    <a:pt x="770" y="521"/>
                    <a:pt x="772" y="547"/>
                  </a:cubicBezTo>
                  <a:cubicBezTo>
                    <a:pt x="773" y="573"/>
                    <a:pt x="773" y="598"/>
                    <a:pt x="773" y="625"/>
                  </a:cubicBezTo>
                  <a:cubicBezTo>
                    <a:pt x="773" y="651"/>
                    <a:pt x="773" y="678"/>
                    <a:pt x="772" y="703"/>
                  </a:cubicBezTo>
                  <a:cubicBezTo>
                    <a:pt x="770" y="728"/>
                    <a:pt x="769" y="751"/>
                    <a:pt x="768" y="773"/>
                  </a:cubicBezTo>
                  <a:cubicBezTo>
                    <a:pt x="764" y="826"/>
                    <a:pt x="743" y="877"/>
                    <a:pt x="707" y="917"/>
                  </a:cubicBezTo>
                  <a:cubicBezTo>
                    <a:pt x="673" y="955"/>
                    <a:pt x="619" y="974"/>
                    <a:pt x="547" y="974"/>
                  </a:cubicBezTo>
                  <a:cubicBezTo>
                    <a:pt x="475" y="974"/>
                    <a:pt x="421" y="955"/>
                    <a:pt x="386" y="917"/>
                  </a:cubicBezTo>
                  <a:cubicBezTo>
                    <a:pt x="350" y="878"/>
                    <a:pt x="329" y="826"/>
                    <a:pt x="326" y="773"/>
                  </a:cubicBezTo>
                  <a:cubicBezTo>
                    <a:pt x="324" y="751"/>
                    <a:pt x="323" y="728"/>
                    <a:pt x="322" y="703"/>
                  </a:cubicBezTo>
                  <a:cubicBezTo>
                    <a:pt x="321" y="678"/>
                    <a:pt x="321" y="652"/>
                    <a:pt x="321" y="625"/>
                  </a:cubicBezTo>
                  <a:cubicBezTo>
                    <a:pt x="321" y="598"/>
                    <a:pt x="322" y="572"/>
                    <a:pt x="322" y="547"/>
                  </a:cubicBezTo>
                  <a:cubicBezTo>
                    <a:pt x="323" y="521"/>
                    <a:pt x="324" y="500"/>
                    <a:pt x="326" y="480"/>
                  </a:cubicBezTo>
                  <a:cubicBezTo>
                    <a:pt x="328" y="452"/>
                    <a:pt x="334" y="425"/>
                    <a:pt x="345" y="400"/>
                  </a:cubicBezTo>
                  <a:cubicBezTo>
                    <a:pt x="354" y="377"/>
                    <a:pt x="368" y="355"/>
                    <a:pt x="386" y="336"/>
                  </a:cubicBezTo>
                  <a:cubicBezTo>
                    <a:pt x="406" y="318"/>
                    <a:pt x="428" y="303"/>
                    <a:pt x="453" y="294"/>
                  </a:cubicBezTo>
                  <a:cubicBezTo>
                    <a:pt x="484" y="283"/>
                    <a:pt x="516" y="278"/>
                    <a:pt x="547" y="278"/>
                  </a:cubicBezTo>
                  <a:close/>
                  <a:moveTo>
                    <a:pt x="546" y="0"/>
                  </a:moveTo>
                  <a:cubicBezTo>
                    <a:pt x="470" y="0"/>
                    <a:pt x="393" y="13"/>
                    <a:pt x="320" y="38"/>
                  </a:cubicBezTo>
                  <a:cubicBezTo>
                    <a:pt x="259" y="61"/>
                    <a:pt x="202" y="95"/>
                    <a:pt x="153" y="138"/>
                  </a:cubicBezTo>
                  <a:cubicBezTo>
                    <a:pt x="107" y="181"/>
                    <a:pt x="72" y="232"/>
                    <a:pt x="47" y="289"/>
                  </a:cubicBezTo>
                  <a:cubicBezTo>
                    <a:pt x="23" y="347"/>
                    <a:pt x="8" y="409"/>
                    <a:pt x="5" y="472"/>
                  </a:cubicBezTo>
                  <a:cubicBezTo>
                    <a:pt x="2" y="521"/>
                    <a:pt x="1" y="573"/>
                    <a:pt x="1" y="628"/>
                  </a:cubicBezTo>
                  <a:cubicBezTo>
                    <a:pt x="1" y="683"/>
                    <a:pt x="3" y="734"/>
                    <a:pt x="5" y="781"/>
                  </a:cubicBezTo>
                  <a:cubicBezTo>
                    <a:pt x="8" y="844"/>
                    <a:pt x="23" y="907"/>
                    <a:pt x="47" y="965"/>
                  </a:cubicBezTo>
                  <a:cubicBezTo>
                    <a:pt x="72" y="1021"/>
                    <a:pt x="109" y="1073"/>
                    <a:pt x="153" y="1116"/>
                  </a:cubicBezTo>
                  <a:cubicBezTo>
                    <a:pt x="202" y="1159"/>
                    <a:pt x="259" y="1194"/>
                    <a:pt x="320" y="1216"/>
                  </a:cubicBezTo>
                  <a:cubicBezTo>
                    <a:pt x="394" y="1240"/>
                    <a:pt x="470" y="1253"/>
                    <a:pt x="547" y="1253"/>
                  </a:cubicBezTo>
                  <a:cubicBezTo>
                    <a:pt x="623" y="1253"/>
                    <a:pt x="700" y="1240"/>
                    <a:pt x="773" y="1216"/>
                  </a:cubicBezTo>
                  <a:cubicBezTo>
                    <a:pt x="835" y="1194"/>
                    <a:pt x="892" y="1160"/>
                    <a:pt x="941" y="1116"/>
                  </a:cubicBezTo>
                  <a:cubicBezTo>
                    <a:pt x="986" y="1073"/>
                    <a:pt x="1023" y="1021"/>
                    <a:pt x="1047" y="965"/>
                  </a:cubicBezTo>
                  <a:cubicBezTo>
                    <a:pt x="1072" y="907"/>
                    <a:pt x="1087" y="844"/>
                    <a:pt x="1090" y="781"/>
                  </a:cubicBezTo>
                  <a:cubicBezTo>
                    <a:pt x="1092" y="734"/>
                    <a:pt x="1093" y="683"/>
                    <a:pt x="1093" y="628"/>
                  </a:cubicBezTo>
                  <a:cubicBezTo>
                    <a:pt x="1093" y="573"/>
                    <a:pt x="1092" y="521"/>
                    <a:pt x="1090" y="472"/>
                  </a:cubicBezTo>
                  <a:cubicBezTo>
                    <a:pt x="1087" y="409"/>
                    <a:pt x="1072" y="347"/>
                    <a:pt x="1047" y="289"/>
                  </a:cubicBezTo>
                  <a:cubicBezTo>
                    <a:pt x="1023" y="232"/>
                    <a:pt x="986" y="181"/>
                    <a:pt x="941" y="138"/>
                  </a:cubicBezTo>
                  <a:cubicBezTo>
                    <a:pt x="892" y="95"/>
                    <a:pt x="835" y="60"/>
                    <a:pt x="773" y="38"/>
                  </a:cubicBezTo>
                  <a:cubicBezTo>
                    <a:pt x="700" y="13"/>
                    <a:pt x="623" y="0"/>
                    <a:pt x="546" y="0"/>
                  </a:cubicBezTo>
                  <a:close/>
                </a:path>
              </a:pathLst>
            </a:custGeom>
            <a:solidFill>
              <a:srgbClr val="6b49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61" name="Google Shape;1327;p31"/>
            <p:cNvSpPr/>
            <p:nvPr/>
          </p:nvSpPr>
          <p:spPr>
            <a:xfrm>
              <a:off x="4431960" y="1858680"/>
              <a:ext cx="57600" cy="6876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68760"/>
                <a:gd name="textAreaBottom" fmla="*/ 69120 h 68760"/>
              </a:gdLst>
              <a:ahLst/>
              <a:rect l="textAreaLeft" t="textAreaTop" r="textAreaRight" b="textAreaBottom"/>
              <a:pathLst>
                <a:path w="1021" h="1218">
                  <a:moveTo>
                    <a:pt x="234" y="0"/>
                  </a:moveTo>
                  <a:cubicBezTo>
                    <a:pt x="232" y="0"/>
                    <a:pt x="231" y="0"/>
                    <a:pt x="229" y="0"/>
                  </a:cubicBezTo>
                  <a:lnTo>
                    <a:pt x="48" y="0"/>
                  </a:lnTo>
                  <a:cubicBezTo>
                    <a:pt x="22" y="0"/>
                    <a:pt x="2" y="21"/>
                    <a:pt x="1" y="47"/>
                  </a:cubicBezTo>
                  <a:lnTo>
                    <a:pt x="1" y="1171"/>
                  </a:lnTo>
                  <a:cubicBezTo>
                    <a:pt x="1" y="1184"/>
                    <a:pt x="6" y="1195"/>
                    <a:pt x="15" y="1203"/>
                  </a:cubicBezTo>
                  <a:cubicBezTo>
                    <a:pt x="23" y="1212"/>
                    <a:pt x="36" y="1218"/>
                    <a:pt x="48" y="1218"/>
                  </a:cubicBezTo>
                  <a:lnTo>
                    <a:pt x="276" y="1218"/>
                  </a:lnTo>
                  <a:cubicBezTo>
                    <a:pt x="302" y="1218"/>
                    <a:pt x="323" y="1196"/>
                    <a:pt x="323" y="1171"/>
                  </a:cubicBezTo>
                  <a:lnTo>
                    <a:pt x="323" y="583"/>
                  </a:lnTo>
                  <a:lnTo>
                    <a:pt x="721" y="1178"/>
                  </a:lnTo>
                  <a:cubicBezTo>
                    <a:pt x="727" y="1188"/>
                    <a:pt x="736" y="1196"/>
                    <a:pt x="745" y="1202"/>
                  </a:cubicBezTo>
                  <a:cubicBezTo>
                    <a:pt x="757" y="1213"/>
                    <a:pt x="772" y="1218"/>
                    <a:pt x="788" y="1218"/>
                  </a:cubicBezTo>
                  <a:cubicBezTo>
                    <a:pt x="790" y="1218"/>
                    <a:pt x="791" y="1218"/>
                    <a:pt x="793" y="1218"/>
                  </a:cubicBezTo>
                  <a:lnTo>
                    <a:pt x="974" y="1218"/>
                  </a:lnTo>
                  <a:cubicBezTo>
                    <a:pt x="1000" y="1218"/>
                    <a:pt x="1020" y="1197"/>
                    <a:pt x="1020" y="1171"/>
                  </a:cubicBezTo>
                  <a:lnTo>
                    <a:pt x="1020" y="48"/>
                  </a:lnTo>
                  <a:cubicBezTo>
                    <a:pt x="1020" y="22"/>
                    <a:pt x="1000" y="1"/>
                    <a:pt x="974" y="0"/>
                  </a:cubicBezTo>
                  <a:lnTo>
                    <a:pt x="746" y="0"/>
                  </a:lnTo>
                  <a:cubicBezTo>
                    <a:pt x="720" y="1"/>
                    <a:pt x="699" y="22"/>
                    <a:pt x="698" y="48"/>
                  </a:cubicBezTo>
                  <a:lnTo>
                    <a:pt x="698" y="636"/>
                  </a:lnTo>
                  <a:lnTo>
                    <a:pt x="301" y="41"/>
                  </a:lnTo>
                  <a:cubicBezTo>
                    <a:pt x="294" y="31"/>
                    <a:pt x="286" y="23"/>
                    <a:pt x="277" y="16"/>
                  </a:cubicBezTo>
                  <a:cubicBezTo>
                    <a:pt x="265" y="5"/>
                    <a:pt x="250" y="0"/>
                    <a:pt x="234" y="0"/>
                  </a:cubicBezTo>
                  <a:close/>
                </a:path>
              </a:pathLst>
            </a:custGeom>
            <a:solidFill>
              <a:srgbClr val="6b49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62" name="Google Shape;1328;p31"/>
            <p:cNvSpPr/>
            <p:nvPr/>
          </p:nvSpPr>
          <p:spPr>
            <a:xfrm>
              <a:off x="3558240" y="920880"/>
              <a:ext cx="205560" cy="1122840"/>
            </a:xfrm>
            <a:custGeom>
              <a:avLst/>
              <a:gdLst>
                <a:gd name="textAreaLeft" fmla="*/ 0 w 205560"/>
                <a:gd name="textAreaRight" fmla="*/ 205920 w 205560"/>
                <a:gd name="textAreaTop" fmla="*/ 0 h 1122840"/>
                <a:gd name="textAreaBottom" fmla="*/ 1123200 h 1122840"/>
              </a:gdLst>
              <a:ahLst/>
              <a:rect l="textAreaLeft" t="textAreaTop" r="textAreaRight" b="textAreaBottom"/>
              <a:pathLst>
                <a:path w="3628" h="19800">
                  <a:moveTo>
                    <a:pt x="1" y="0"/>
                  </a:moveTo>
                  <a:lnTo>
                    <a:pt x="1" y="19799"/>
                  </a:lnTo>
                  <a:lnTo>
                    <a:pt x="3628" y="19799"/>
                  </a:lnTo>
                  <a:lnTo>
                    <a:pt x="3628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63" name="Google Shape;1329;p31"/>
            <p:cNvSpPr/>
            <p:nvPr/>
          </p:nvSpPr>
          <p:spPr>
            <a:xfrm>
              <a:off x="5695560" y="920880"/>
              <a:ext cx="205560" cy="1122840"/>
            </a:xfrm>
            <a:custGeom>
              <a:avLst/>
              <a:gdLst>
                <a:gd name="textAreaLeft" fmla="*/ 0 w 205560"/>
                <a:gd name="textAreaRight" fmla="*/ 205920 w 205560"/>
                <a:gd name="textAreaTop" fmla="*/ 0 h 1122840"/>
                <a:gd name="textAreaBottom" fmla="*/ 1123200 h 1122840"/>
              </a:gdLst>
              <a:ahLst/>
              <a:rect l="textAreaLeft" t="textAreaTop" r="textAreaRight" b="textAreaBottom"/>
              <a:pathLst>
                <a:path w="3628" h="19800">
                  <a:moveTo>
                    <a:pt x="1" y="0"/>
                  </a:moveTo>
                  <a:lnTo>
                    <a:pt x="1" y="19799"/>
                  </a:lnTo>
                  <a:lnTo>
                    <a:pt x="3628" y="19799"/>
                  </a:lnTo>
                  <a:lnTo>
                    <a:pt x="3628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64" name="Google Shape;1330;p31"/>
            <p:cNvSpPr/>
            <p:nvPr/>
          </p:nvSpPr>
          <p:spPr>
            <a:xfrm>
              <a:off x="3483720" y="341280"/>
              <a:ext cx="468360" cy="939960"/>
            </a:xfrm>
            <a:custGeom>
              <a:avLst/>
              <a:gdLst>
                <a:gd name="textAreaLeft" fmla="*/ 0 w 468360"/>
                <a:gd name="textAreaRight" fmla="*/ 468720 w 468360"/>
                <a:gd name="textAreaTop" fmla="*/ 0 h 939960"/>
                <a:gd name="textAreaBottom" fmla="*/ 940320 h 939960"/>
              </a:gdLst>
              <a:ahLst/>
              <a:rect l="textAreaLeft" t="textAreaTop" r="textAreaRight" b="textAreaBottom"/>
              <a:pathLst>
                <a:path w="8261" h="16577">
                  <a:moveTo>
                    <a:pt x="402" y="1"/>
                  </a:moveTo>
                  <a:cubicBezTo>
                    <a:pt x="180" y="1"/>
                    <a:pt x="0" y="180"/>
                    <a:pt x="0" y="401"/>
                  </a:cubicBezTo>
                  <a:lnTo>
                    <a:pt x="0" y="16175"/>
                  </a:lnTo>
                  <a:cubicBezTo>
                    <a:pt x="0" y="16396"/>
                    <a:pt x="180" y="16576"/>
                    <a:pt x="402" y="16576"/>
                  </a:cubicBezTo>
                  <a:lnTo>
                    <a:pt x="7860" y="16576"/>
                  </a:lnTo>
                  <a:cubicBezTo>
                    <a:pt x="8082" y="16576"/>
                    <a:pt x="8261" y="16396"/>
                    <a:pt x="8261" y="16175"/>
                  </a:cubicBezTo>
                  <a:lnTo>
                    <a:pt x="8261" y="401"/>
                  </a:lnTo>
                  <a:cubicBezTo>
                    <a:pt x="8261" y="180"/>
                    <a:pt x="8082" y="1"/>
                    <a:pt x="7860" y="1"/>
                  </a:cubicBezTo>
                  <a:close/>
                </a:path>
              </a:pathLst>
            </a:custGeom>
            <a:solidFill>
              <a:srgbClr val="ec5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65" name="Google Shape;1331;p31"/>
            <p:cNvSpPr/>
            <p:nvPr/>
          </p:nvSpPr>
          <p:spPr>
            <a:xfrm>
              <a:off x="3711600" y="358200"/>
              <a:ext cx="22320" cy="1908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19080"/>
                <a:gd name="textAreaBottom" fmla="*/ 19440 h 19080"/>
              </a:gdLst>
              <a:ahLst/>
              <a:rect l="textAreaLeft" t="textAreaTop" r="textAreaRight" b="textAreaBottom"/>
              <a:pathLst>
                <a:path w="399" h="341">
                  <a:moveTo>
                    <a:pt x="228" y="1"/>
                  </a:moveTo>
                  <a:cubicBezTo>
                    <a:pt x="77" y="1"/>
                    <a:pt x="1" y="183"/>
                    <a:pt x="108" y="290"/>
                  </a:cubicBezTo>
                  <a:cubicBezTo>
                    <a:pt x="143" y="325"/>
                    <a:pt x="185" y="340"/>
                    <a:pt x="227" y="340"/>
                  </a:cubicBezTo>
                  <a:cubicBezTo>
                    <a:pt x="314" y="340"/>
                    <a:pt x="398" y="273"/>
                    <a:pt x="398" y="170"/>
                  </a:cubicBezTo>
                  <a:cubicBezTo>
                    <a:pt x="398" y="76"/>
                    <a:pt x="322" y="1"/>
                    <a:pt x="228" y="1"/>
                  </a:cubicBez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720" bIns="9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66" name="Google Shape;1332;p31"/>
            <p:cNvSpPr/>
            <p:nvPr/>
          </p:nvSpPr>
          <p:spPr>
            <a:xfrm>
              <a:off x="3505680" y="392040"/>
              <a:ext cx="424800" cy="823680"/>
            </a:xfrm>
            <a:custGeom>
              <a:avLst/>
              <a:gdLst>
                <a:gd name="textAreaLeft" fmla="*/ 0 w 424800"/>
                <a:gd name="textAreaRight" fmla="*/ 425160 w 424800"/>
                <a:gd name="textAreaTop" fmla="*/ 0 h 823680"/>
                <a:gd name="textAreaBottom" fmla="*/ 824040 h 823680"/>
              </a:gdLst>
              <a:ahLst/>
              <a:rect l="textAreaLeft" t="textAreaTop" r="textAreaRight" b="textAreaBottom"/>
              <a:pathLst>
                <a:path w="7491" h="14525">
                  <a:moveTo>
                    <a:pt x="181" y="1"/>
                  </a:moveTo>
                  <a:cubicBezTo>
                    <a:pt x="81" y="1"/>
                    <a:pt x="1" y="82"/>
                    <a:pt x="1" y="181"/>
                  </a:cubicBezTo>
                  <a:lnTo>
                    <a:pt x="1" y="14345"/>
                  </a:lnTo>
                  <a:cubicBezTo>
                    <a:pt x="0" y="14444"/>
                    <a:pt x="81" y="14525"/>
                    <a:pt x="181" y="14525"/>
                  </a:cubicBezTo>
                  <a:lnTo>
                    <a:pt x="7311" y="14525"/>
                  </a:lnTo>
                  <a:cubicBezTo>
                    <a:pt x="7410" y="14525"/>
                    <a:pt x="7491" y="14444"/>
                    <a:pt x="7491" y="14345"/>
                  </a:cubicBezTo>
                  <a:lnTo>
                    <a:pt x="7491" y="181"/>
                  </a:lnTo>
                  <a:cubicBezTo>
                    <a:pt x="7491" y="82"/>
                    <a:pt x="7410" y="1"/>
                    <a:pt x="731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67" name="Google Shape;1333;p31"/>
            <p:cNvSpPr/>
            <p:nvPr/>
          </p:nvSpPr>
          <p:spPr>
            <a:xfrm>
              <a:off x="3483720" y="341280"/>
              <a:ext cx="468360" cy="739080"/>
            </a:xfrm>
            <a:custGeom>
              <a:avLst/>
              <a:gdLst>
                <a:gd name="textAreaLeft" fmla="*/ 0 w 468360"/>
                <a:gd name="textAreaRight" fmla="*/ 468720 w 468360"/>
                <a:gd name="textAreaTop" fmla="*/ 0 h 739080"/>
                <a:gd name="textAreaBottom" fmla="*/ 739440 h 739080"/>
              </a:gdLst>
              <a:ahLst/>
              <a:rect l="textAreaLeft" t="textAreaTop" r="textAreaRight" b="textAreaBottom"/>
              <a:pathLst>
                <a:path w="8261" h="13036">
                  <a:moveTo>
                    <a:pt x="401" y="1"/>
                  </a:moveTo>
                  <a:cubicBezTo>
                    <a:pt x="179" y="1"/>
                    <a:pt x="0" y="180"/>
                    <a:pt x="0" y="401"/>
                  </a:cubicBezTo>
                  <a:lnTo>
                    <a:pt x="0" y="4775"/>
                  </a:lnTo>
                  <a:lnTo>
                    <a:pt x="8261" y="13035"/>
                  </a:lnTo>
                  <a:lnTo>
                    <a:pt x="8261" y="401"/>
                  </a:lnTo>
                  <a:cubicBezTo>
                    <a:pt x="8261" y="180"/>
                    <a:pt x="8081" y="1"/>
                    <a:pt x="785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68" name="Google Shape;1334;p31"/>
            <p:cNvSpPr/>
            <p:nvPr/>
          </p:nvSpPr>
          <p:spPr>
            <a:xfrm>
              <a:off x="3505680" y="504000"/>
              <a:ext cx="424800" cy="380880"/>
            </a:xfrm>
            <a:custGeom>
              <a:avLst/>
              <a:gdLst>
                <a:gd name="textAreaLeft" fmla="*/ 0 w 424800"/>
                <a:gd name="textAreaRight" fmla="*/ 425160 w 424800"/>
                <a:gd name="textAreaTop" fmla="*/ 0 h 380880"/>
                <a:gd name="textAreaBottom" fmla="*/ 381240 h 380880"/>
              </a:gdLst>
              <a:ahLst/>
              <a:rect l="textAreaLeft" t="textAreaTop" r="textAreaRight" b="textAreaBottom"/>
              <a:pathLst>
                <a:path w="7491" h="6721">
                  <a:moveTo>
                    <a:pt x="0" y="1"/>
                  </a:moveTo>
                  <a:lnTo>
                    <a:pt x="0" y="6721"/>
                  </a:lnTo>
                  <a:lnTo>
                    <a:pt x="7491" y="6721"/>
                  </a:lnTo>
                  <a:lnTo>
                    <a:pt x="7491" y="1"/>
                  </a:lnTo>
                  <a:close/>
                </a:path>
              </a:pathLst>
            </a:custGeom>
            <a:solidFill>
              <a:srgbClr val="ec5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69" name="Google Shape;1335;p31"/>
            <p:cNvSpPr/>
            <p:nvPr/>
          </p:nvSpPr>
          <p:spPr>
            <a:xfrm>
              <a:off x="3548160" y="524520"/>
              <a:ext cx="70200" cy="70200"/>
            </a:xfrm>
            <a:custGeom>
              <a:avLst/>
              <a:gdLst>
                <a:gd name="textAreaLeft" fmla="*/ 0 w 70200"/>
                <a:gd name="textAreaRight" fmla="*/ 70560 w 70200"/>
                <a:gd name="textAreaTop" fmla="*/ 0 h 70200"/>
                <a:gd name="textAreaBottom" fmla="*/ 70560 h 70200"/>
              </a:gdLst>
              <a:ahLst/>
              <a:rect l="textAreaLeft" t="textAreaTop" r="textAreaRight" b="textAreaBottom"/>
              <a:pathLst>
                <a:path w="1246" h="1245">
                  <a:moveTo>
                    <a:pt x="1" y="0"/>
                  </a:moveTo>
                  <a:lnTo>
                    <a:pt x="1" y="1244"/>
                  </a:lnTo>
                  <a:lnTo>
                    <a:pt x="1245" y="1244"/>
                  </a:lnTo>
                  <a:lnTo>
                    <a:pt x="124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70" name="Google Shape;1336;p31"/>
            <p:cNvSpPr/>
            <p:nvPr/>
          </p:nvSpPr>
          <p:spPr>
            <a:xfrm>
              <a:off x="3548160" y="614520"/>
              <a:ext cx="70200" cy="70200"/>
            </a:xfrm>
            <a:custGeom>
              <a:avLst/>
              <a:gdLst>
                <a:gd name="textAreaLeft" fmla="*/ 0 w 70200"/>
                <a:gd name="textAreaRight" fmla="*/ 70560 w 70200"/>
                <a:gd name="textAreaTop" fmla="*/ 0 h 70200"/>
                <a:gd name="textAreaBottom" fmla="*/ 70560 h 70200"/>
              </a:gdLst>
              <a:ahLst/>
              <a:rect l="textAreaLeft" t="textAreaTop" r="textAreaRight" b="textAreaBottom"/>
              <a:pathLst>
                <a:path w="1245" h="1245">
                  <a:moveTo>
                    <a:pt x="1" y="1"/>
                  </a:moveTo>
                  <a:lnTo>
                    <a:pt x="1" y="1244"/>
                  </a:lnTo>
                  <a:lnTo>
                    <a:pt x="1244" y="1244"/>
                  </a:lnTo>
                  <a:lnTo>
                    <a:pt x="124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71" name="Google Shape;1337;p31"/>
            <p:cNvSpPr/>
            <p:nvPr/>
          </p:nvSpPr>
          <p:spPr>
            <a:xfrm>
              <a:off x="3548160" y="704160"/>
              <a:ext cx="70200" cy="70200"/>
            </a:xfrm>
            <a:custGeom>
              <a:avLst/>
              <a:gdLst>
                <a:gd name="textAreaLeft" fmla="*/ 0 w 70200"/>
                <a:gd name="textAreaRight" fmla="*/ 70560 w 70200"/>
                <a:gd name="textAreaTop" fmla="*/ 0 h 70200"/>
                <a:gd name="textAreaBottom" fmla="*/ 70560 h 70200"/>
              </a:gdLst>
              <a:ahLst/>
              <a:rect l="textAreaLeft" t="textAreaTop" r="textAreaRight" b="textAreaBottom"/>
              <a:pathLst>
                <a:path w="1246" h="1244">
                  <a:moveTo>
                    <a:pt x="1" y="1"/>
                  </a:moveTo>
                  <a:lnTo>
                    <a:pt x="1" y="1244"/>
                  </a:lnTo>
                  <a:lnTo>
                    <a:pt x="1245" y="1244"/>
                  </a:lnTo>
                  <a:lnTo>
                    <a:pt x="124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72" name="Google Shape;1338;p31"/>
            <p:cNvSpPr/>
            <p:nvPr/>
          </p:nvSpPr>
          <p:spPr>
            <a:xfrm>
              <a:off x="3548160" y="794160"/>
              <a:ext cx="70200" cy="70200"/>
            </a:xfrm>
            <a:custGeom>
              <a:avLst/>
              <a:gdLst>
                <a:gd name="textAreaLeft" fmla="*/ 0 w 70200"/>
                <a:gd name="textAreaRight" fmla="*/ 70560 w 70200"/>
                <a:gd name="textAreaTop" fmla="*/ 0 h 70200"/>
                <a:gd name="textAreaBottom" fmla="*/ 70560 h 70200"/>
              </a:gdLst>
              <a:ahLst/>
              <a:rect l="textAreaLeft" t="textAreaTop" r="textAreaRight" b="textAreaBottom"/>
              <a:pathLst>
                <a:path w="1245" h="1245">
                  <a:moveTo>
                    <a:pt x="1" y="0"/>
                  </a:moveTo>
                  <a:lnTo>
                    <a:pt x="1" y="1245"/>
                  </a:lnTo>
                  <a:lnTo>
                    <a:pt x="1244" y="1245"/>
                  </a:lnTo>
                  <a:lnTo>
                    <a:pt x="12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73" name="Google Shape;1339;p31"/>
            <p:cNvSpPr/>
            <p:nvPr/>
          </p:nvSpPr>
          <p:spPr>
            <a:xfrm>
              <a:off x="3817440" y="524520"/>
              <a:ext cx="70200" cy="70200"/>
            </a:xfrm>
            <a:custGeom>
              <a:avLst/>
              <a:gdLst>
                <a:gd name="textAreaLeft" fmla="*/ 0 w 70200"/>
                <a:gd name="textAreaRight" fmla="*/ 70560 w 70200"/>
                <a:gd name="textAreaTop" fmla="*/ 0 h 70200"/>
                <a:gd name="textAreaBottom" fmla="*/ 70560 h 70200"/>
              </a:gdLst>
              <a:ahLst/>
              <a:rect l="textAreaLeft" t="textAreaTop" r="textAreaRight" b="textAreaBottom"/>
              <a:pathLst>
                <a:path w="1245" h="1245">
                  <a:moveTo>
                    <a:pt x="0" y="0"/>
                  </a:moveTo>
                  <a:lnTo>
                    <a:pt x="0" y="1244"/>
                  </a:lnTo>
                  <a:lnTo>
                    <a:pt x="1244" y="1244"/>
                  </a:lnTo>
                  <a:lnTo>
                    <a:pt x="12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74" name="Google Shape;1340;p31"/>
            <p:cNvSpPr/>
            <p:nvPr/>
          </p:nvSpPr>
          <p:spPr>
            <a:xfrm>
              <a:off x="3817440" y="614520"/>
              <a:ext cx="70200" cy="70200"/>
            </a:xfrm>
            <a:custGeom>
              <a:avLst/>
              <a:gdLst>
                <a:gd name="textAreaLeft" fmla="*/ 0 w 70200"/>
                <a:gd name="textAreaRight" fmla="*/ 70560 w 70200"/>
                <a:gd name="textAreaTop" fmla="*/ 0 h 70200"/>
                <a:gd name="textAreaBottom" fmla="*/ 70560 h 70200"/>
              </a:gdLst>
              <a:ahLst/>
              <a:rect l="textAreaLeft" t="textAreaTop" r="textAreaRight" b="textAreaBottom"/>
              <a:pathLst>
                <a:path w="1244" h="1245">
                  <a:moveTo>
                    <a:pt x="0" y="1"/>
                  </a:moveTo>
                  <a:lnTo>
                    <a:pt x="0" y="1244"/>
                  </a:lnTo>
                  <a:lnTo>
                    <a:pt x="1243" y="1244"/>
                  </a:lnTo>
                  <a:lnTo>
                    <a:pt x="124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75" name="Google Shape;1341;p31"/>
            <p:cNvSpPr/>
            <p:nvPr/>
          </p:nvSpPr>
          <p:spPr>
            <a:xfrm>
              <a:off x="3817440" y="704160"/>
              <a:ext cx="70200" cy="70200"/>
            </a:xfrm>
            <a:custGeom>
              <a:avLst/>
              <a:gdLst>
                <a:gd name="textAreaLeft" fmla="*/ 0 w 70200"/>
                <a:gd name="textAreaRight" fmla="*/ 70560 w 70200"/>
                <a:gd name="textAreaTop" fmla="*/ 0 h 70200"/>
                <a:gd name="textAreaBottom" fmla="*/ 70560 h 70200"/>
              </a:gdLst>
              <a:ahLst/>
              <a:rect l="textAreaLeft" t="textAreaTop" r="textAreaRight" b="textAreaBottom"/>
              <a:pathLst>
                <a:path w="1245" h="1244">
                  <a:moveTo>
                    <a:pt x="0" y="1"/>
                  </a:moveTo>
                  <a:lnTo>
                    <a:pt x="0" y="1244"/>
                  </a:lnTo>
                  <a:lnTo>
                    <a:pt x="1244" y="1244"/>
                  </a:lnTo>
                  <a:lnTo>
                    <a:pt x="124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76" name="Google Shape;1342;p31"/>
            <p:cNvSpPr/>
            <p:nvPr/>
          </p:nvSpPr>
          <p:spPr>
            <a:xfrm>
              <a:off x="3817440" y="794160"/>
              <a:ext cx="70200" cy="70200"/>
            </a:xfrm>
            <a:custGeom>
              <a:avLst/>
              <a:gdLst>
                <a:gd name="textAreaLeft" fmla="*/ 0 w 70200"/>
                <a:gd name="textAreaRight" fmla="*/ 70560 w 70200"/>
                <a:gd name="textAreaTop" fmla="*/ 0 h 70200"/>
                <a:gd name="textAreaBottom" fmla="*/ 70560 h 70200"/>
              </a:gdLst>
              <a:ahLst/>
              <a:rect l="textAreaLeft" t="textAreaTop" r="textAreaRight" b="textAreaBottom"/>
              <a:pathLst>
                <a:path w="1244" h="1245">
                  <a:moveTo>
                    <a:pt x="0" y="0"/>
                  </a:moveTo>
                  <a:lnTo>
                    <a:pt x="0" y="1245"/>
                  </a:lnTo>
                  <a:lnTo>
                    <a:pt x="1243" y="1245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77" name="Google Shape;1343;p31"/>
            <p:cNvSpPr/>
            <p:nvPr/>
          </p:nvSpPr>
          <p:spPr>
            <a:xfrm>
              <a:off x="3727800" y="524520"/>
              <a:ext cx="70200" cy="70200"/>
            </a:xfrm>
            <a:custGeom>
              <a:avLst/>
              <a:gdLst>
                <a:gd name="textAreaLeft" fmla="*/ 0 w 70200"/>
                <a:gd name="textAreaRight" fmla="*/ 70560 w 70200"/>
                <a:gd name="textAreaTop" fmla="*/ 0 h 70200"/>
                <a:gd name="textAreaBottom" fmla="*/ 70560 h 70200"/>
              </a:gdLst>
              <a:ahLst/>
              <a:rect l="textAreaLeft" t="textAreaTop" r="textAreaRight" b="textAreaBottom"/>
              <a:pathLst>
                <a:path w="1244" h="1245">
                  <a:moveTo>
                    <a:pt x="0" y="0"/>
                  </a:moveTo>
                  <a:lnTo>
                    <a:pt x="0" y="1244"/>
                  </a:lnTo>
                  <a:lnTo>
                    <a:pt x="1243" y="1244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78" name="Google Shape;1344;p31"/>
            <p:cNvSpPr/>
            <p:nvPr/>
          </p:nvSpPr>
          <p:spPr>
            <a:xfrm>
              <a:off x="3727800" y="614520"/>
              <a:ext cx="70200" cy="70200"/>
            </a:xfrm>
            <a:custGeom>
              <a:avLst/>
              <a:gdLst>
                <a:gd name="textAreaLeft" fmla="*/ 0 w 70200"/>
                <a:gd name="textAreaRight" fmla="*/ 70560 w 70200"/>
                <a:gd name="textAreaTop" fmla="*/ 0 h 70200"/>
                <a:gd name="textAreaBottom" fmla="*/ 70560 h 70200"/>
              </a:gdLst>
              <a:ahLst/>
              <a:rect l="textAreaLeft" t="textAreaTop" r="textAreaRight" b="textAreaBottom"/>
              <a:pathLst>
                <a:path w="1245" h="1245">
                  <a:moveTo>
                    <a:pt x="0" y="1"/>
                  </a:moveTo>
                  <a:lnTo>
                    <a:pt x="0" y="1244"/>
                  </a:lnTo>
                  <a:lnTo>
                    <a:pt x="1245" y="1244"/>
                  </a:lnTo>
                  <a:lnTo>
                    <a:pt x="124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79" name="Google Shape;1345;p31"/>
            <p:cNvSpPr/>
            <p:nvPr/>
          </p:nvSpPr>
          <p:spPr>
            <a:xfrm>
              <a:off x="3727800" y="704160"/>
              <a:ext cx="70200" cy="70200"/>
            </a:xfrm>
            <a:custGeom>
              <a:avLst/>
              <a:gdLst>
                <a:gd name="textAreaLeft" fmla="*/ 0 w 70200"/>
                <a:gd name="textAreaRight" fmla="*/ 70560 w 70200"/>
                <a:gd name="textAreaTop" fmla="*/ 0 h 70200"/>
                <a:gd name="textAreaBottom" fmla="*/ 70560 h 70200"/>
              </a:gdLst>
              <a:ahLst/>
              <a:rect l="textAreaLeft" t="textAreaTop" r="textAreaRight" b="textAreaBottom"/>
              <a:pathLst>
                <a:path w="1244" h="1244">
                  <a:moveTo>
                    <a:pt x="0" y="1"/>
                  </a:moveTo>
                  <a:lnTo>
                    <a:pt x="0" y="1244"/>
                  </a:lnTo>
                  <a:lnTo>
                    <a:pt x="1243" y="1244"/>
                  </a:lnTo>
                  <a:lnTo>
                    <a:pt x="124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80" name="Google Shape;1346;p31"/>
            <p:cNvSpPr/>
            <p:nvPr/>
          </p:nvSpPr>
          <p:spPr>
            <a:xfrm>
              <a:off x="3727800" y="794160"/>
              <a:ext cx="70200" cy="70200"/>
            </a:xfrm>
            <a:custGeom>
              <a:avLst/>
              <a:gdLst>
                <a:gd name="textAreaLeft" fmla="*/ 0 w 70200"/>
                <a:gd name="textAreaRight" fmla="*/ 70560 w 70200"/>
                <a:gd name="textAreaTop" fmla="*/ 0 h 70200"/>
                <a:gd name="textAreaBottom" fmla="*/ 70560 h 70200"/>
              </a:gdLst>
              <a:ahLst/>
              <a:rect l="textAreaLeft" t="textAreaTop" r="textAreaRight" b="textAreaBottom"/>
              <a:pathLst>
                <a:path w="1245" h="1245">
                  <a:moveTo>
                    <a:pt x="0" y="0"/>
                  </a:moveTo>
                  <a:lnTo>
                    <a:pt x="0" y="1245"/>
                  </a:lnTo>
                  <a:lnTo>
                    <a:pt x="1245" y="1245"/>
                  </a:lnTo>
                  <a:lnTo>
                    <a:pt x="124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81" name="Google Shape;1347;p31"/>
            <p:cNvSpPr/>
            <p:nvPr/>
          </p:nvSpPr>
          <p:spPr>
            <a:xfrm>
              <a:off x="3637800" y="524520"/>
              <a:ext cx="70200" cy="70200"/>
            </a:xfrm>
            <a:custGeom>
              <a:avLst/>
              <a:gdLst>
                <a:gd name="textAreaLeft" fmla="*/ 0 w 70200"/>
                <a:gd name="textAreaRight" fmla="*/ 70560 w 70200"/>
                <a:gd name="textAreaTop" fmla="*/ 0 h 70200"/>
                <a:gd name="textAreaBottom" fmla="*/ 70560 h 70200"/>
              </a:gdLst>
              <a:ahLst/>
              <a:rect l="textAreaLeft" t="textAreaTop" r="textAreaRight" b="textAreaBottom"/>
              <a:pathLst>
                <a:path w="1244" h="1245">
                  <a:moveTo>
                    <a:pt x="1" y="0"/>
                  </a:moveTo>
                  <a:lnTo>
                    <a:pt x="1" y="1244"/>
                  </a:lnTo>
                  <a:lnTo>
                    <a:pt x="1244" y="1244"/>
                  </a:lnTo>
                  <a:lnTo>
                    <a:pt x="12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82" name="Google Shape;1348;p31"/>
            <p:cNvSpPr/>
            <p:nvPr/>
          </p:nvSpPr>
          <p:spPr>
            <a:xfrm>
              <a:off x="3637800" y="614520"/>
              <a:ext cx="70200" cy="70200"/>
            </a:xfrm>
            <a:custGeom>
              <a:avLst/>
              <a:gdLst>
                <a:gd name="textAreaLeft" fmla="*/ 0 w 70200"/>
                <a:gd name="textAreaRight" fmla="*/ 70560 w 70200"/>
                <a:gd name="textAreaTop" fmla="*/ 0 h 70200"/>
                <a:gd name="textAreaBottom" fmla="*/ 70560 h 70200"/>
              </a:gdLst>
              <a:ahLst/>
              <a:rect l="textAreaLeft" t="textAreaTop" r="textAreaRight" b="textAreaBottom"/>
              <a:pathLst>
                <a:path w="1244" h="1245">
                  <a:moveTo>
                    <a:pt x="1" y="1"/>
                  </a:moveTo>
                  <a:lnTo>
                    <a:pt x="1" y="1244"/>
                  </a:lnTo>
                  <a:lnTo>
                    <a:pt x="1244" y="1244"/>
                  </a:lnTo>
                  <a:lnTo>
                    <a:pt x="124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83" name="Google Shape;1349;p31"/>
            <p:cNvSpPr/>
            <p:nvPr/>
          </p:nvSpPr>
          <p:spPr>
            <a:xfrm>
              <a:off x="3637800" y="704160"/>
              <a:ext cx="70200" cy="70200"/>
            </a:xfrm>
            <a:custGeom>
              <a:avLst/>
              <a:gdLst>
                <a:gd name="textAreaLeft" fmla="*/ 0 w 70200"/>
                <a:gd name="textAreaRight" fmla="*/ 70560 w 70200"/>
                <a:gd name="textAreaTop" fmla="*/ 0 h 70200"/>
                <a:gd name="textAreaBottom" fmla="*/ 70560 h 70200"/>
              </a:gdLst>
              <a:ahLst/>
              <a:rect l="textAreaLeft" t="textAreaTop" r="textAreaRight" b="textAreaBottom"/>
              <a:pathLst>
                <a:path w="1244" h="1244">
                  <a:moveTo>
                    <a:pt x="1" y="1"/>
                  </a:moveTo>
                  <a:lnTo>
                    <a:pt x="1" y="1244"/>
                  </a:lnTo>
                  <a:lnTo>
                    <a:pt x="1244" y="1244"/>
                  </a:lnTo>
                  <a:lnTo>
                    <a:pt x="124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84" name="Google Shape;1350;p31"/>
            <p:cNvSpPr/>
            <p:nvPr/>
          </p:nvSpPr>
          <p:spPr>
            <a:xfrm>
              <a:off x="3637800" y="794160"/>
              <a:ext cx="70200" cy="70200"/>
            </a:xfrm>
            <a:custGeom>
              <a:avLst/>
              <a:gdLst>
                <a:gd name="textAreaLeft" fmla="*/ 0 w 70200"/>
                <a:gd name="textAreaRight" fmla="*/ 70560 w 70200"/>
                <a:gd name="textAreaTop" fmla="*/ 0 h 70200"/>
                <a:gd name="textAreaBottom" fmla="*/ 70560 h 70200"/>
              </a:gdLst>
              <a:ahLst/>
              <a:rect l="textAreaLeft" t="textAreaTop" r="textAreaRight" b="textAreaBottom"/>
              <a:pathLst>
                <a:path w="1244" h="1245">
                  <a:moveTo>
                    <a:pt x="1" y="0"/>
                  </a:moveTo>
                  <a:lnTo>
                    <a:pt x="1" y="1245"/>
                  </a:lnTo>
                  <a:lnTo>
                    <a:pt x="1244" y="1245"/>
                  </a:lnTo>
                  <a:lnTo>
                    <a:pt x="12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85" name="Google Shape;1351;p31"/>
            <p:cNvSpPr/>
            <p:nvPr/>
          </p:nvSpPr>
          <p:spPr>
            <a:xfrm>
              <a:off x="3548160" y="924120"/>
              <a:ext cx="345960" cy="14400"/>
            </a:xfrm>
            <a:custGeom>
              <a:avLst/>
              <a:gdLst>
                <a:gd name="textAreaLeft" fmla="*/ 0 w 345960"/>
                <a:gd name="textAreaRight" fmla="*/ 346320 w 345960"/>
                <a:gd name="textAreaTop" fmla="*/ 0 h 14400"/>
                <a:gd name="textAreaBottom" fmla="*/ 14760 h 14400"/>
              </a:gdLst>
              <a:ahLst/>
              <a:rect l="textAreaLeft" t="textAreaTop" r="textAreaRight" b="textAreaBottom"/>
              <a:pathLst>
                <a:path w="6104" h="259">
                  <a:moveTo>
                    <a:pt x="1" y="0"/>
                  </a:moveTo>
                  <a:lnTo>
                    <a:pt x="1" y="259"/>
                  </a:lnTo>
                  <a:lnTo>
                    <a:pt x="6104" y="259"/>
                  </a:lnTo>
                  <a:lnTo>
                    <a:pt x="610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200" bIns="7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86" name="Google Shape;1352;p31"/>
            <p:cNvSpPr/>
            <p:nvPr/>
          </p:nvSpPr>
          <p:spPr>
            <a:xfrm>
              <a:off x="3574800" y="947880"/>
              <a:ext cx="291960" cy="14400"/>
            </a:xfrm>
            <a:custGeom>
              <a:avLst/>
              <a:gdLst>
                <a:gd name="textAreaLeft" fmla="*/ 0 w 291960"/>
                <a:gd name="textAreaRight" fmla="*/ 292320 w 291960"/>
                <a:gd name="textAreaTop" fmla="*/ 0 h 14400"/>
                <a:gd name="textAreaBottom" fmla="*/ 14760 h 14400"/>
              </a:gdLst>
              <a:ahLst/>
              <a:rect l="textAreaLeft" t="textAreaTop" r="textAreaRight" b="textAreaBottom"/>
              <a:pathLst>
                <a:path w="5155" h="259">
                  <a:moveTo>
                    <a:pt x="1" y="0"/>
                  </a:moveTo>
                  <a:lnTo>
                    <a:pt x="1" y="258"/>
                  </a:lnTo>
                  <a:lnTo>
                    <a:pt x="5155" y="258"/>
                  </a:lnTo>
                  <a:lnTo>
                    <a:pt x="515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200" bIns="7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87" name="Google Shape;1353;p31"/>
            <p:cNvSpPr/>
            <p:nvPr/>
          </p:nvSpPr>
          <p:spPr>
            <a:xfrm>
              <a:off x="3625920" y="553320"/>
              <a:ext cx="183600" cy="277560"/>
            </a:xfrm>
            <a:custGeom>
              <a:avLst/>
              <a:gdLst>
                <a:gd name="textAreaLeft" fmla="*/ 0 w 183600"/>
                <a:gd name="textAreaRight" fmla="*/ 183960 w 183600"/>
                <a:gd name="textAreaTop" fmla="*/ 0 h 277560"/>
                <a:gd name="textAreaBottom" fmla="*/ 277920 h 277560"/>
              </a:gdLst>
              <a:ahLst/>
              <a:rect l="textAreaLeft" t="textAreaTop" r="textAreaRight" b="textAreaBottom"/>
              <a:pathLst>
                <a:path w="3245" h="4900">
                  <a:moveTo>
                    <a:pt x="1620" y="1"/>
                  </a:moveTo>
                  <a:cubicBezTo>
                    <a:pt x="1581" y="1"/>
                    <a:pt x="1549" y="33"/>
                    <a:pt x="1549" y="72"/>
                  </a:cubicBezTo>
                  <a:cubicBezTo>
                    <a:pt x="1550" y="112"/>
                    <a:pt x="1582" y="144"/>
                    <a:pt x="1623" y="144"/>
                  </a:cubicBezTo>
                  <a:cubicBezTo>
                    <a:pt x="2080" y="144"/>
                    <a:pt x="2500" y="449"/>
                    <a:pt x="2775" y="980"/>
                  </a:cubicBezTo>
                  <a:cubicBezTo>
                    <a:pt x="2926" y="1272"/>
                    <a:pt x="3029" y="1628"/>
                    <a:pt x="3075" y="2010"/>
                  </a:cubicBezTo>
                  <a:cubicBezTo>
                    <a:pt x="3079" y="2046"/>
                    <a:pt x="3110" y="2073"/>
                    <a:pt x="3146" y="2073"/>
                  </a:cubicBezTo>
                  <a:lnTo>
                    <a:pt x="3155" y="2073"/>
                  </a:lnTo>
                  <a:cubicBezTo>
                    <a:pt x="3194" y="2068"/>
                    <a:pt x="3222" y="2032"/>
                    <a:pt x="3218" y="1993"/>
                  </a:cubicBezTo>
                  <a:cubicBezTo>
                    <a:pt x="3170" y="1594"/>
                    <a:pt x="3061" y="1221"/>
                    <a:pt x="2903" y="914"/>
                  </a:cubicBezTo>
                  <a:cubicBezTo>
                    <a:pt x="2603" y="333"/>
                    <a:pt x="2134" y="1"/>
                    <a:pt x="1620" y="1"/>
                  </a:cubicBezTo>
                  <a:close/>
                  <a:moveTo>
                    <a:pt x="1185" y="90"/>
                  </a:moveTo>
                  <a:cubicBezTo>
                    <a:pt x="1175" y="90"/>
                    <a:pt x="1166" y="92"/>
                    <a:pt x="1157" y="96"/>
                  </a:cubicBezTo>
                  <a:cubicBezTo>
                    <a:pt x="829" y="234"/>
                    <a:pt x="546" y="517"/>
                    <a:pt x="342" y="914"/>
                  </a:cubicBezTo>
                  <a:cubicBezTo>
                    <a:pt x="122" y="1339"/>
                    <a:pt x="0" y="1887"/>
                    <a:pt x="0" y="2451"/>
                  </a:cubicBezTo>
                  <a:cubicBezTo>
                    <a:pt x="0" y="2490"/>
                    <a:pt x="32" y="2522"/>
                    <a:pt x="70" y="2522"/>
                  </a:cubicBezTo>
                  <a:cubicBezTo>
                    <a:pt x="71" y="2522"/>
                    <a:pt x="71" y="2522"/>
                    <a:pt x="72" y="2522"/>
                  </a:cubicBezTo>
                  <a:cubicBezTo>
                    <a:pt x="111" y="2522"/>
                    <a:pt x="143" y="2490"/>
                    <a:pt x="143" y="2451"/>
                  </a:cubicBezTo>
                  <a:cubicBezTo>
                    <a:pt x="143" y="1907"/>
                    <a:pt x="259" y="1386"/>
                    <a:pt x="468" y="980"/>
                  </a:cubicBezTo>
                  <a:cubicBezTo>
                    <a:pt x="658" y="614"/>
                    <a:pt x="916" y="355"/>
                    <a:pt x="1213" y="228"/>
                  </a:cubicBezTo>
                  <a:cubicBezTo>
                    <a:pt x="1250" y="213"/>
                    <a:pt x="1266" y="170"/>
                    <a:pt x="1251" y="134"/>
                  </a:cubicBezTo>
                  <a:cubicBezTo>
                    <a:pt x="1239" y="106"/>
                    <a:pt x="1213" y="90"/>
                    <a:pt x="1185" y="90"/>
                  </a:cubicBezTo>
                  <a:close/>
                  <a:moveTo>
                    <a:pt x="3173" y="2375"/>
                  </a:moveTo>
                  <a:cubicBezTo>
                    <a:pt x="3133" y="2377"/>
                    <a:pt x="3101" y="2410"/>
                    <a:pt x="3101" y="2451"/>
                  </a:cubicBezTo>
                  <a:cubicBezTo>
                    <a:pt x="3101" y="2993"/>
                    <a:pt x="2986" y="3515"/>
                    <a:pt x="2776" y="3921"/>
                  </a:cubicBezTo>
                  <a:cubicBezTo>
                    <a:pt x="2586" y="4285"/>
                    <a:pt x="2331" y="4545"/>
                    <a:pt x="2032" y="4671"/>
                  </a:cubicBezTo>
                  <a:cubicBezTo>
                    <a:pt x="1961" y="4702"/>
                    <a:pt x="1983" y="4810"/>
                    <a:pt x="2061" y="4810"/>
                  </a:cubicBezTo>
                  <a:cubicBezTo>
                    <a:pt x="2071" y="4810"/>
                    <a:pt x="2080" y="4808"/>
                    <a:pt x="2089" y="4805"/>
                  </a:cubicBezTo>
                  <a:cubicBezTo>
                    <a:pt x="2418" y="4665"/>
                    <a:pt x="2699" y="4382"/>
                    <a:pt x="2903" y="3987"/>
                  </a:cubicBezTo>
                  <a:cubicBezTo>
                    <a:pt x="3123" y="3561"/>
                    <a:pt x="3245" y="3013"/>
                    <a:pt x="3245" y="2448"/>
                  </a:cubicBezTo>
                  <a:cubicBezTo>
                    <a:pt x="3245" y="2407"/>
                    <a:pt x="3212" y="2375"/>
                    <a:pt x="3173" y="2375"/>
                  </a:cubicBezTo>
                  <a:close/>
                  <a:moveTo>
                    <a:pt x="100" y="2832"/>
                  </a:moveTo>
                  <a:cubicBezTo>
                    <a:pt x="63" y="2832"/>
                    <a:pt x="25" y="2858"/>
                    <a:pt x="26" y="2906"/>
                  </a:cubicBezTo>
                  <a:cubicBezTo>
                    <a:pt x="74" y="3306"/>
                    <a:pt x="183" y="3679"/>
                    <a:pt x="342" y="3987"/>
                  </a:cubicBezTo>
                  <a:cubicBezTo>
                    <a:pt x="642" y="4568"/>
                    <a:pt x="1109" y="4900"/>
                    <a:pt x="1623" y="4900"/>
                  </a:cubicBezTo>
                  <a:lnTo>
                    <a:pt x="1626" y="4900"/>
                  </a:lnTo>
                  <a:cubicBezTo>
                    <a:pt x="1664" y="4899"/>
                    <a:pt x="1694" y="4867"/>
                    <a:pt x="1694" y="4828"/>
                  </a:cubicBezTo>
                  <a:cubicBezTo>
                    <a:pt x="1694" y="4789"/>
                    <a:pt x="1664" y="4758"/>
                    <a:pt x="1626" y="4756"/>
                  </a:cubicBezTo>
                  <a:lnTo>
                    <a:pt x="1621" y="4756"/>
                  </a:lnTo>
                  <a:cubicBezTo>
                    <a:pt x="1164" y="4756"/>
                    <a:pt x="744" y="4452"/>
                    <a:pt x="469" y="3921"/>
                  </a:cubicBezTo>
                  <a:cubicBezTo>
                    <a:pt x="318" y="3629"/>
                    <a:pt x="214" y="3272"/>
                    <a:pt x="169" y="2889"/>
                  </a:cubicBezTo>
                  <a:cubicBezTo>
                    <a:pt x="161" y="2850"/>
                    <a:pt x="130" y="2832"/>
                    <a:pt x="100" y="2832"/>
                  </a:cubicBez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88" name="Google Shape;1354;p31"/>
            <p:cNvSpPr/>
            <p:nvPr/>
          </p:nvSpPr>
          <p:spPr>
            <a:xfrm>
              <a:off x="3648240" y="578880"/>
              <a:ext cx="139320" cy="226800"/>
            </a:xfrm>
            <a:custGeom>
              <a:avLst/>
              <a:gdLst>
                <a:gd name="textAreaLeft" fmla="*/ 0 w 139320"/>
                <a:gd name="textAreaRight" fmla="*/ 139680 w 139320"/>
                <a:gd name="textAreaTop" fmla="*/ 0 h 226800"/>
                <a:gd name="textAreaBottom" fmla="*/ 227160 h 226800"/>
              </a:gdLst>
              <a:ahLst/>
              <a:rect l="textAreaLeft" t="textAreaTop" r="textAreaRight" b="textAreaBottom"/>
              <a:pathLst>
                <a:path w="2462" h="4001">
                  <a:moveTo>
                    <a:pt x="1231" y="1"/>
                  </a:moveTo>
                  <a:cubicBezTo>
                    <a:pt x="859" y="1"/>
                    <a:pt x="515" y="253"/>
                    <a:pt x="288" y="693"/>
                  </a:cubicBezTo>
                  <a:cubicBezTo>
                    <a:pt x="211" y="844"/>
                    <a:pt x="150" y="1004"/>
                    <a:pt x="106" y="1168"/>
                  </a:cubicBezTo>
                  <a:cubicBezTo>
                    <a:pt x="94" y="1214"/>
                    <a:pt x="129" y="1260"/>
                    <a:pt x="176" y="1260"/>
                  </a:cubicBezTo>
                  <a:lnTo>
                    <a:pt x="177" y="1258"/>
                  </a:lnTo>
                  <a:cubicBezTo>
                    <a:pt x="209" y="1258"/>
                    <a:pt x="236" y="1237"/>
                    <a:pt x="245" y="1206"/>
                  </a:cubicBezTo>
                  <a:cubicBezTo>
                    <a:pt x="285" y="1051"/>
                    <a:pt x="342" y="901"/>
                    <a:pt x="415" y="760"/>
                  </a:cubicBezTo>
                  <a:cubicBezTo>
                    <a:pt x="617" y="368"/>
                    <a:pt x="914" y="145"/>
                    <a:pt x="1229" y="145"/>
                  </a:cubicBezTo>
                  <a:cubicBezTo>
                    <a:pt x="1546" y="145"/>
                    <a:pt x="1843" y="368"/>
                    <a:pt x="2045" y="760"/>
                  </a:cubicBezTo>
                  <a:lnTo>
                    <a:pt x="2054" y="778"/>
                  </a:lnTo>
                  <a:cubicBezTo>
                    <a:pt x="2067" y="803"/>
                    <a:pt x="2092" y="817"/>
                    <a:pt x="2118" y="817"/>
                  </a:cubicBezTo>
                  <a:cubicBezTo>
                    <a:pt x="2129" y="817"/>
                    <a:pt x="2140" y="815"/>
                    <a:pt x="2151" y="809"/>
                  </a:cubicBezTo>
                  <a:cubicBezTo>
                    <a:pt x="2187" y="792"/>
                    <a:pt x="2201" y="748"/>
                    <a:pt x="2183" y="713"/>
                  </a:cubicBezTo>
                  <a:cubicBezTo>
                    <a:pt x="2180" y="706"/>
                    <a:pt x="2177" y="700"/>
                    <a:pt x="2173" y="693"/>
                  </a:cubicBezTo>
                  <a:cubicBezTo>
                    <a:pt x="1945" y="252"/>
                    <a:pt x="1602" y="1"/>
                    <a:pt x="1231" y="1"/>
                  </a:cubicBezTo>
                  <a:close/>
                  <a:moveTo>
                    <a:pt x="2283" y="1112"/>
                  </a:moveTo>
                  <a:cubicBezTo>
                    <a:pt x="2277" y="1112"/>
                    <a:pt x="2271" y="1113"/>
                    <a:pt x="2265" y="1115"/>
                  </a:cubicBezTo>
                  <a:cubicBezTo>
                    <a:pt x="2226" y="1125"/>
                    <a:pt x="2204" y="1164"/>
                    <a:pt x="2214" y="1204"/>
                  </a:cubicBezTo>
                  <a:cubicBezTo>
                    <a:pt x="2282" y="1463"/>
                    <a:pt x="2316" y="1732"/>
                    <a:pt x="2315" y="2001"/>
                  </a:cubicBezTo>
                  <a:cubicBezTo>
                    <a:pt x="2315" y="2463"/>
                    <a:pt x="2220" y="2904"/>
                    <a:pt x="2045" y="3242"/>
                  </a:cubicBezTo>
                  <a:cubicBezTo>
                    <a:pt x="1934" y="3455"/>
                    <a:pt x="1793" y="3623"/>
                    <a:pt x="1634" y="3728"/>
                  </a:cubicBezTo>
                  <a:cubicBezTo>
                    <a:pt x="1575" y="3768"/>
                    <a:pt x="1603" y="3860"/>
                    <a:pt x="1675" y="3860"/>
                  </a:cubicBezTo>
                  <a:cubicBezTo>
                    <a:pt x="1689" y="3860"/>
                    <a:pt x="1703" y="3856"/>
                    <a:pt x="1714" y="3848"/>
                  </a:cubicBezTo>
                  <a:cubicBezTo>
                    <a:pt x="1893" y="3729"/>
                    <a:pt x="2051" y="3543"/>
                    <a:pt x="2173" y="3308"/>
                  </a:cubicBezTo>
                  <a:cubicBezTo>
                    <a:pt x="2358" y="2950"/>
                    <a:pt x="2459" y="2486"/>
                    <a:pt x="2459" y="2001"/>
                  </a:cubicBezTo>
                  <a:cubicBezTo>
                    <a:pt x="2461" y="1718"/>
                    <a:pt x="2425" y="1438"/>
                    <a:pt x="2354" y="1165"/>
                  </a:cubicBezTo>
                  <a:cubicBezTo>
                    <a:pt x="2345" y="1133"/>
                    <a:pt x="2315" y="1112"/>
                    <a:pt x="2283" y="1112"/>
                  </a:cubicBezTo>
                  <a:close/>
                  <a:moveTo>
                    <a:pt x="91" y="1577"/>
                  </a:moveTo>
                  <a:cubicBezTo>
                    <a:pt x="55" y="1577"/>
                    <a:pt x="24" y="1604"/>
                    <a:pt x="20" y="1641"/>
                  </a:cubicBezTo>
                  <a:cubicBezTo>
                    <a:pt x="7" y="1761"/>
                    <a:pt x="1" y="1881"/>
                    <a:pt x="1" y="2000"/>
                  </a:cubicBezTo>
                  <a:cubicBezTo>
                    <a:pt x="1" y="2486"/>
                    <a:pt x="103" y="2950"/>
                    <a:pt x="289" y="3308"/>
                  </a:cubicBezTo>
                  <a:cubicBezTo>
                    <a:pt x="515" y="3748"/>
                    <a:pt x="861" y="4001"/>
                    <a:pt x="1233" y="4001"/>
                  </a:cubicBezTo>
                  <a:cubicBezTo>
                    <a:pt x="1273" y="4001"/>
                    <a:pt x="1306" y="3968"/>
                    <a:pt x="1306" y="3928"/>
                  </a:cubicBezTo>
                  <a:cubicBezTo>
                    <a:pt x="1305" y="3888"/>
                    <a:pt x="1272" y="3856"/>
                    <a:pt x="1232" y="3856"/>
                  </a:cubicBezTo>
                  <a:cubicBezTo>
                    <a:pt x="916" y="3856"/>
                    <a:pt x="619" y="3632"/>
                    <a:pt x="417" y="3241"/>
                  </a:cubicBezTo>
                  <a:cubicBezTo>
                    <a:pt x="242" y="2903"/>
                    <a:pt x="146" y="2462"/>
                    <a:pt x="146" y="2000"/>
                  </a:cubicBezTo>
                  <a:cubicBezTo>
                    <a:pt x="146" y="1885"/>
                    <a:pt x="151" y="1770"/>
                    <a:pt x="163" y="1656"/>
                  </a:cubicBezTo>
                  <a:cubicBezTo>
                    <a:pt x="167" y="1617"/>
                    <a:pt x="138" y="1581"/>
                    <a:pt x="99" y="1577"/>
                  </a:cubicBezTo>
                  <a:cubicBezTo>
                    <a:pt x="97" y="1577"/>
                    <a:pt x="94" y="1577"/>
                    <a:pt x="91" y="1577"/>
                  </a:cubicBez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89" name="Google Shape;1355;p31"/>
            <p:cNvSpPr/>
            <p:nvPr/>
          </p:nvSpPr>
          <p:spPr>
            <a:xfrm>
              <a:off x="3667680" y="611280"/>
              <a:ext cx="100800" cy="162360"/>
            </a:xfrm>
            <a:custGeom>
              <a:avLst/>
              <a:gdLst>
                <a:gd name="textAreaLeft" fmla="*/ 0 w 100800"/>
                <a:gd name="textAreaRight" fmla="*/ 101160 w 100800"/>
                <a:gd name="textAreaTop" fmla="*/ 0 h 162360"/>
                <a:gd name="textAreaBottom" fmla="*/ 162720 h 162360"/>
              </a:gdLst>
              <a:ahLst/>
              <a:rect l="textAreaLeft" t="textAreaTop" r="textAreaRight" b="textAreaBottom"/>
              <a:pathLst>
                <a:path w="1780" h="2867">
                  <a:moveTo>
                    <a:pt x="891" y="0"/>
                  </a:moveTo>
                  <a:cubicBezTo>
                    <a:pt x="850" y="0"/>
                    <a:pt x="818" y="32"/>
                    <a:pt x="818" y="71"/>
                  </a:cubicBezTo>
                  <a:cubicBezTo>
                    <a:pt x="818" y="111"/>
                    <a:pt x="850" y="144"/>
                    <a:pt x="891" y="144"/>
                  </a:cubicBezTo>
                  <a:cubicBezTo>
                    <a:pt x="1105" y="144"/>
                    <a:pt x="1308" y="297"/>
                    <a:pt x="1446" y="566"/>
                  </a:cubicBezTo>
                  <a:cubicBezTo>
                    <a:pt x="1569" y="801"/>
                    <a:pt x="1636" y="1110"/>
                    <a:pt x="1636" y="1433"/>
                  </a:cubicBezTo>
                  <a:cubicBezTo>
                    <a:pt x="1636" y="1757"/>
                    <a:pt x="1569" y="2064"/>
                    <a:pt x="1446" y="2300"/>
                  </a:cubicBezTo>
                  <a:cubicBezTo>
                    <a:pt x="1403" y="2387"/>
                    <a:pt x="1346" y="2468"/>
                    <a:pt x="1279" y="2538"/>
                  </a:cubicBezTo>
                  <a:cubicBezTo>
                    <a:pt x="1234" y="2585"/>
                    <a:pt x="1266" y="2660"/>
                    <a:pt x="1330" y="2660"/>
                  </a:cubicBezTo>
                  <a:lnTo>
                    <a:pt x="1330" y="2660"/>
                  </a:lnTo>
                  <a:cubicBezTo>
                    <a:pt x="1350" y="2660"/>
                    <a:pt x="1369" y="2652"/>
                    <a:pt x="1383" y="2638"/>
                  </a:cubicBezTo>
                  <a:cubicBezTo>
                    <a:pt x="1460" y="2557"/>
                    <a:pt x="1525" y="2465"/>
                    <a:pt x="1576" y="2365"/>
                  </a:cubicBezTo>
                  <a:cubicBezTo>
                    <a:pt x="1707" y="2110"/>
                    <a:pt x="1780" y="1778"/>
                    <a:pt x="1780" y="1433"/>
                  </a:cubicBezTo>
                  <a:cubicBezTo>
                    <a:pt x="1780" y="1086"/>
                    <a:pt x="1707" y="755"/>
                    <a:pt x="1576" y="500"/>
                  </a:cubicBezTo>
                  <a:cubicBezTo>
                    <a:pt x="1411" y="182"/>
                    <a:pt x="1162" y="0"/>
                    <a:pt x="891" y="0"/>
                  </a:cubicBezTo>
                  <a:close/>
                  <a:moveTo>
                    <a:pt x="1330" y="2660"/>
                  </a:moveTo>
                  <a:cubicBezTo>
                    <a:pt x="1330" y="2660"/>
                    <a:pt x="1330" y="2660"/>
                    <a:pt x="1329" y="2660"/>
                  </a:cubicBezTo>
                  <a:lnTo>
                    <a:pt x="1330" y="2660"/>
                  </a:lnTo>
                  <a:cubicBezTo>
                    <a:pt x="1330" y="2660"/>
                    <a:pt x="1330" y="2660"/>
                    <a:pt x="1330" y="2660"/>
                  </a:cubicBezTo>
                  <a:close/>
                  <a:moveTo>
                    <a:pt x="449" y="204"/>
                  </a:moveTo>
                  <a:cubicBezTo>
                    <a:pt x="432" y="204"/>
                    <a:pt x="415" y="211"/>
                    <a:pt x="399" y="227"/>
                  </a:cubicBezTo>
                  <a:cubicBezTo>
                    <a:pt x="321" y="308"/>
                    <a:pt x="256" y="401"/>
                    <a:pt x="205" y="501"/>
                  </a:cubicBezTo>
                  <a:cubicBezTo>
                    <a:pt x="74" y="756"/>
                    <a:pt x="0" y="1087"/>
                    <a:pt x="0" y="1434"/>
                  </a:cubicBezTo>
                  <a:cubicBezTo>
                    <a:pt x="0" y="1779"/>
                    <a:pt x="74" y="2111"/>
                    <a:pt x="205" y="2366"/>
                  </a:cubicBezTo>
                  <a:cubicBezTo>
                    <a:pt x="370" y="2683"/>
                    <a:pt x="620" y="2866"/>
                    <a:pt x="891" y="2866"/>
                  </a:cubicBezTo>
                  <a:cubicBezTo>
                    <a:pt x="892" y="2866"/>
                    <a:pt x="893" y="2866"/>
                    <a:pt x="894" y="2866"/>
                  </a:cubicBezTo>
                  <a:cubicBezTo>
                    <a:pt x="934" y="2866"/>
                    <a:pt x="966" y="2834"/>
                    <a:pt x="966" y="2795"/>
                  </a:cubicBezTo>
                  <a:cubicBezTo>
                    <a:pt x="966" y="2754"/>
                    <a:pt x="933" y="2722"/>
                    <a:pt x="893" y="2722"/>
                  </a:cubicBezTo>
                  <a:cubicBezTo>
                    <a:pt x="892" y="2722"/>
                    <a:pt x="891" y="2722"/>
                    <a:pt x="891" y="2722"/>
                  </a:cubicBezTo>
                  <a:cubicBezTo>
                    <a:pt x="676" y="2722"/>
                    <a:pt x="472" y="2569"/>
                    <a:pt x="334" y="2300"/>
                  </a:cubicBezTo>
                  <a:cubicBezTo>
                    <a:pt x="212" y="2064"/>
                    <a:pt x="145" y="1757"/>
                    <a:pt x="145" y="1434"/>
                  </a:cubicBezTo>
                  <a:cubicBezTo>
                    <a:pt x="145" y="1110"/>
                    <a:pt x="212" y="802"/>
                    <a:pt x="334" y="566"/>
                  </a:cubicBezTo>
                  <a:cubicBezTo>
                    <a:pt x="378" y="479"/>
                    <a:pt x="434" y="399"/>
                    <a:pt x="502" y="327"/>
                  </a:cubicBezTo>
                  <a:cubicBezTo>
                    <a:pt x="553" y="274"/>
                    <a:pt x="505" y="204"/>
                    <a:pt x="449" y="204"/>
                  </a:cubicBez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1360" bIns="81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90" name="Google Shape;1356;p31"/>
            <p:cNvSpPr/>
            <p:nvPr/>
          </p:nvSpPr>
          <p:spPr>
            <a:xfrm>
              <a:off x="3688200" y="645480"/>
              <a:ext cx="59040" cy="93240"/>
            </a:xfrm>
            <a:custGeom>
              <a:avLst/>
              <a:gdLst>
                <a:gd name="textAreaLeft" fmla="*/ 0 w 59040"/>
                <a:gd name="textAreaRight" fmla="*/ 59400 w 59040"/>
                <a:gd name="textAreaTop" fmla="*/ 0 h 93240"/>
                <a:gd name="textAreaBottom" fmla="*/ 93600 h 93240"/>
              </a:gdLst>
              <a:ahLst/>
              <a:rect l="textAreaLeft" t="textAreaTop" r="textAreaRight" b="textAreaBottom"/>
              <a:pathLst>
                <a:path w="1050" h="1651">
                  <a:moveTo>
                    <a:pt x="525" y="1"/>
                  </a:moveTo>
                  <a:cubicBezTo>
                    <a:pt x="363" y="1"/>
                    <a:pt x="214" y="108"/>
                    <a:pt x="118" y="295"/>
                  </a:cubicBezTo>
                  <a:cubicBezTo>
                    <a:pt x="42" y="441"/>
                    <a:pt x="1" y="629"/>
                    <a:pt x="1" y="826"/>
                  </a:cubicBezTo>
                  <a:cubicBezTo>
                    <a:pt x="1" y="1021"/>
                    <a:pt x="42" y="1211"/>
                    <a:pt x="118" y="1356"/>
                  </a:cubicBezTo>
                  <a:cubicBezTo>
                    <a:pt x="215" y="1543"/>
                    <a:pt x="363" y="1650"/>
                    <a:pt x="525" y="1651"/>
                  </a:cubicBezTo>
                  <a:lnTo>
                    <a:pt x="525" y="1651"/>
                  </a:lnTo>
                  <a:cubicBezTo>
                    <a:pt x="565" y="1651"/>
                    <a:pt x="597" y="1618"/>
                    <a:pt x="597" y="1579"/>
                  </a:cubicBezTo>
                  <a:cubicBezTo>
                    <a:pt x="597" y="1540"/>
                    <a:pt x="565" y="1507"/>
                    <a:pt x="526" y="1507"/>
                  </a:cubicBezTo>
                  <a:cubicBezTo>
                    <a:pt x="419" y="1507"/>
                    <a:pt x="316" y="1428"/>
                    <a:pt x="245" y="1290"/>
                  </a:cubicBezTo>
                  <a:cubicBezTo>
                    <a:pt x="180" y="1165"/>
                    <a:pt x="144" y="1000"/>
                    <a:pt x="144" y="826"/>
                  </a:cubicBezTo>
                  <a:cubicBezTo>
                    <a:pt x="144" y="652"/>
                    <a:pt x="180" y="486"/>
                    <a:pt x="245" y="361"/>
                  </a:cubicBezTo>
                  <a:cubicBezTo>
                    <a:pt x="316" y="223"/>
                    <a:pt x="418" y="145"/>
                    <a:pt x="525" y="145"/>
                  </a:cubicBezTo>
                  <a:cubicBezTo>
                    <a:pt x="631" y="145"/>
                    <a:pt x="733" y="223"/>
                    <a:pt x="804" y="361"/>
                  </a:cubicBezTo>
                  <a:cubicBezTo>
                    <a:pt x="868" y="486"/>
                    <a:pt x="904" y="652"/>
                    <a:pt x="904" y="826"/>
                  </a:cubicBezTo>
                  <a:cubicBezTo>
                    <a:pt x="905" y="955"/>
                    <a:pt x="884" y="1083"/>
                    <a:pt x="841" y="1206"/>
                  </a:cubicBezTo>
                  <a:cubicBezTo>
                    <a:pt x="827" y="1243"/>
                    <a:pt x="846" y="1283"/>
                    <a:pt x="884" y="1298"/>
                  </a:cubicBezTo>
                  <a:cubicBezTo>
                    <a:pt x="892" y="1301"/>
                    <a:pt x="900" y="1302"/>
                    <a:pt x="909" y="1302"/>
                  </a:cubicBezTo>
                  <a:cubicBezTo>
                    <a:pt x="938" y="1302"/>
                    <a:pt x="965" y="1284"/>
                    <a:pt x="976" y="1255"/>
                  </a:cubicBezTo>
                  <a:cubicBezTo>
                    <a:pt x="1025" y="1118"/>
                    <a:pt x="1049" y="972"/>
                    <a:pt x="1048" y="826"/>
                  </a:cubicBezTo>
                  <a:cubicBezTo>
                    <a:pt x="1048" y="629"/>
                    <a:pt x="1007" y="441"/>
                    <a:pt x="932" y="295"/>
                  </a:cubicBezTo>
                  <a:cubicBezTo>
                    <a:pt x="835" y="108"/>
                    <a:pt x="687" y="1"/>
                    <a:pt x="525" y="1"/>
                  </a:cubicBezTo>
                  <a:close/>
                  <a:moveTo>
                    <a:pt x="525" y="1651"/>
                  </a:moveTo>
                  <a:cubicBezTo>
                    <a:pt x="525" y="1651"/>
                    <a:pt x="525" y="1651"/>
                    <a:pt x="525" y="1651"/>
                  </a:cubicBezTo>
                  <a:lnTo>
                    <a:pt x="526" y="1651"/>
                  </a:lnTo>
                  <a:cubicBezTo>
                    <a:pt x="525" y="1651"/>
                    <a:pt x="525" y="1651"/>
                    <a:pt x="525" y="1651"/>
                  </a:cubicBez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91" name="Google Shape;1357;p31"/>
            <p:cNvSpPr/>
            <p:nvPr/>
          </p:nvSpPr>
          <p:spPr>
            <a:xfrm>
              <a:off x="3708360" y="677880"/>
              <a:ext cx="18720" cy="28800"/>
            </a:xfrm>
            <a:custGeom>
              <a:avLst/>
              <a:gdLst>
                <a:gd name="textAreaLeft" fmla="*/ 0 w 18720"/>
                <a:gd name="textAreaRight" fmla="*/ 19080 w 18720"/>
                <a:gd name="textAreaTop" fmla="*/ 0 h 28800"/>
                <a:gd name="textAreaBottom" fmla="*/ 29160 h 28800"/>
              </a:gdLst>
              <a:ahLst/>
              <a:rect l="textAreaLeft" t="textAreaTop" r="textAreaRight" b="textAreaBottom"/>
              <a:pathLst>
                <a:path w="335" h="516">
                  <a:moveTo>
                    <a:pt x="168" y="1"/>
                  </a:moveTo>
                  <a:cubicBezTo>
                    <a:pt x="122" y="1"/>
                    <a:pt x="79" y="33"/>
                    <a:pt x="51" y="88"/>
                  </a:cubicBezTo>
                  <a:cubicBezTo>
                    <a:pt x="1" y="196"/>
                    <a:pt x="1" y="321"/>
                    <a:pt x="51" y="428"/>
                  </a:cubicBezTo>
                  <a:cubicBezTo>
                    <a:pt x="80" y="484"/>
                    <a:pt x="122" y="515"/>
                    <a:pt x="168" y="515"/>
                  </a:cubicBezTo>
                  <a:cubicBezTo>
                    <a:pt x="213" y="515"/>
                    <a:pt x="257" y="484"/>
                    <a:pt x="285" y="428"/>
                  </a:cubicBezTo>
                  <a:cubicBezTo>
                    <a:pt x="334" y="321"/>
                    <a:pt x="334" y="196"/>
                    <a:pt x="285" y="88"/>
                  </a:cubicBezTo>
                  <a:cubicBezTo>
                    <a:pt x="257" y="33"/>
                    <a:pt x="214" y="1"/>
                    <a:pt x="168" y="1"/>
                  </a:cubicBez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400" bIns="14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92" name="Google Shape;1358;p31"/>
            <p:cNvSpPr/>
            <p:nvPr/>
          </p:nvSpPr>
          <p:spPr>
            <a:xfrm>
              <a:off x="3558600" y="453600"/>
              <a:ext cx="7200" cy="27720"/>
            </a:xfrm>
            <a:custGeom>
              <a:avLst/>
              <a:gdLst>
                <a:gd name="textAreaLeft" fmla="*/ 0 w 7200"/>
                <a:gd name="textAreaRight" fmla="*/ 7560 w 7200"/>
                <a:gd name="textAreaTop" fmla="*/ 0 h 27720"/>
                <a:gd name="textAreaBottom" fmla="*/ 28080 h 27720"/>
              </a:gdLst>
              <a:ahLst/>
              <a:rect l="textAreaLeft" t="textAreaTop" r="textAreaRight" b="textAreaBottom"/>
              <a:pathLst>
                <a:path w="132" h="498">
                  <a:moveTo>
                    <a:pt x="20" y="1"/>
                  </a:moveTo>
                  <a:cubicBezTo>
                    <a:pt x="15" y="1"/>
                    <a:pt x="9" y="3"/>
                    <a:pt x="6" y="6"/>
                  </a:cubicBezTo>
                  <a:cubicBezTo>
                    <a:pt x="2" y="10"/>
                    <a:pt x="0" y="14"/>
                    <a:pt x="0" y="19"/>
                  </a:cubicBezTo>
                  <a:lnTo>
                    <a:pt x="0" y="478"/>
                  </a:lnTo>
                  <a:cubicBezTo>
                    <a:pt x="0" y="483"/>
                    <a:pt x="2" y="488"/>
                    <a:pt x="6" y="491"/>
                  </a:cubicBezTo>
                  <a:cubicBezTo>
                    <a:pt x="9" y="495"/>
                    <a:pt x="15" y="498"/>
                    <a:pt x="20" y="498"/>
                  </a:cubicBezTo>
                  <a:lnTo>
                    <a:pt x="113" y="498"/>
                  </a:lnTo>
                  <a:cubicBezTo>
                    <a:pt x="123" y="498"/>
                    <a:pt x="132" y="489"/>
                    <a:pt x="132" y="479"/>
                  </a:cubicBezTo>
                  <a:lnTo>
                    <a:pt x="132" y="19"/>
                  </a:lnTo>
                  <a:cubicBezTo>
                    <a:pt x="132" y="9"/>
                    <a:pt x="123" y="1"/>
                    <a:pt x="113" y="1"/>
                  </a:cubicBez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040" bIns="14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93" name="Google Shape;1359;p31"/>
            <p:cNvSpPr/>
            <p:nvPr/>
          </p:nvSpPr>
          <p:spPr>
            <a:xfrm>
              <a:off x="3571560" y="453240"/>
              <a:ext cx="24120" cy="27720"/>
            </a:xfrm>
            <a:custGeom>
              <a:avLst/>
              <a:gdLst>
                <a:gd name="textAreaLeft" fmla="*/ 0 w 24120"/>
                <a:gd name="textAreaRight" fmla="*/ 24480 w 24120"/>
                <a:gd name="textAreaTop" fmla="*/ 0 h 27720"/>
                <a:gd name="textAreaBottom" fmla="*/ 28080 h 27720"/>
              </a:gdLst>
              <a:ahLst/>
              <a:rect l="textAreaLeft" t="textAreaTop" r="textAreaRight" b="textAreaBottom"/>
              <a:pathLst>
                <a:path w="434" h="498">
                  <a:moveTo>
                    <a:pt x="205" y="115"/>
                  </a:moveTo>
                  <a:cubicBezTo>
                    <a:pt x="267" y="115"/>
                    <a:pt x="299" y="142"/>
                    <a:pt x="302" y="196"/>
                  </a:cubicBezTo>
                  <a:cubicBezTo>
                    <a:pt x="302" y="207"/>
                    <a:pt x="303" y="216"/>
                    <a:pt x="303" y="224"/>
                  </a:cubicBezTo>
                  <a:lnTo>
                    <a:pt x="303" y="275"/>
                  </a:lnTo>
                  <a:cubicBezTo>
                    <a:pt x="303" y="283"/>
                    <a:pt x="302" y="293"/>
                    <a:pt x="302" y="303"/>
                  </a:cubicBezTo>
                  <a:cubicBezTo>
                    <a:pt x="299" y="358"/>
                    <a:pt x="268" y="385"/>
                    <a:pt x="209" y="385"/>
                  </a:cubicBezTo>
                  <a:lnTo>
                    <a:pt x="132" y="385"/>
                  </a:lnTo>
                  <a:lnTo>
                    <a:pt x="132" y="115"/>
                  </a:lnTo>
                  <a:close/>
                  <a:moveTo>
                    <a:pt x="21" y="1"/>
                  </a:moveTo>
                  <a:cubicBezTo>
                    <a:pt x="10" y="2"/>
                    <a:pt x="2" y="10"/>
                    <a:pt x="1" y="20"/>
                  </a:cubicBezTo>
                  <a:lnTo>
                    <a:pt x="1" y="479"/>
                  </a:lnTo>
                  <a:cubicBezTo>
                    <a:pt x="1" y="489"/>
                    <a:pt x="10" y="498"/>
                    <a:pt x="21" y="498"/>
                  </a:cubicBezTo>
                  <a:lnTo>
                    <a:pt x="212" y="498"/>
                  </a:lnTo>
                  <a:cubicBezTo>
                    <a:pt x="215" y="498"/>
                    <a:pt x="217" y="498"/>
                    <a:pt x="220" y="498"/>
                  </a:cubicBezTo>
                  <a:cubicBezTo>
                    <a:pt x="247" y="498"/>
                    <a:pt x="275" y="493"/>
                    <a:pt x="301" y="483"/>
                  </a:cubicBezTo>
                  <a:cubicBezTo>
                    <a:pt x="326" y="475"/>
                    <a:pt x="350" y="460"/>
                    <a:pt x="369" y="443"/>
                  </a:cubicBezTo>
                  <a:cubicBezTo>
                    <a:pt x="389" y="425"/>
                    <a:pt x="405" y="403"/>
                    <a:pt x="415" y="380"/>
                  </a:cubicBezTo>
                  <a:cubicBezTo>
                    <a:pt x="426" y="355"/>
                    <a:pt x="433" y="327"/>
                    <a:pt x="434" y="300"/>
                  </a:cubicBezTo>
                  <a:lnTo>
                    <a:pt x="434" y="274"/>
                  </a:lnTo>
                  <a:lnTo>
                    <a:pt x="434" y="226"/>
                  </a:lnTo>
                  <a:lnTo>
                    <a:pt x="434" y="199"/>
                  </a:lnTo>
                  <a:cubicBezTo>
                    <a:pt x="432" y="171"/>
                    <a:pt x="425" y="145"/>
                    <a:pt x="414" y="120"/>
                  </a:cubicBezTo>
                  <a:cubicBezTo>
                    <a:pt x="404" y="95"/>
                    <a:pt x="388" y="74"/>
                    <a:pt x="368" y="57"/>
                  </a:cubicBezTo>
                  <a:cubicBezTo>
                    <a:pt x="348" y="38"/>
                    <a:pt x="324" y="24"/>
                    <a:pt x="298" y="15"/>
                  </a:cubicBezTo>
                  <a:cubicBezTo>
                    <a:pt x="269" y="6"/>
                    <a:pt x="239" y="1"/>
                    <a:pt x="209" y="1"/>
                  </a:cubicBez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040" bIns="14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94" name="Google Shape;1360;p31"/>
            <p:cNvSpPr/>
            <p:nvPr/>
          </p:nvSpPr>
          <p:spPr>
            <a:xfrm>
              <a:off x="3600720" y="453240"/>
              <a:ext cx="20880" cy="28080"/>
            </a:xfrm>
            <a:custGeom>
              <a:avLst/>
              <a:gdLst>
                <a:gd name="textAreaLeft" fmla="*/ 0 w 20880"/>
                <a:gd name="textAreaRight" fmla="*/ 21240 w 20880"/>
                <a:gd name="textAreaTop" fmla="*/ 0 h 28080"/>
                <a:gd name="textAreaBottom" fmla="*/ 28440 h 28080"/>
              </a:gdLst>
              <a:ahLst/>
              <a:rect l="textAreaLeft" t="textAreaTop" r="textAreaRight" b="textAreaBottom"/>
              <a:pathLst>
                <a:path w="376" h="499">
                  <a:moveTo>
                    <a:pt x="20" y="1"/>
                  </a:moveTo>
                  <a:cubicBezTo>
                    <a:pt x="9" y="1"/>
                    <a:pt x="0" y="10"/>
                    <a:pt x="0" y="20"/>
                  </a:cubicBezTo>
                  <a:lnTo>
                    <a:pt x="0" y="479"/>
                  </a:lnTo>
                  <a:cubicBezTo>
                    <a:pt x="0" y="490"/>
                    <a:pt x="9" y="499"/>
                    <a:pt x="20" y="499"/>
                  </a:cubicBezTo>
                  <a:lnTo>
                    <a:pt x="356" y="499"/>
                  </a:lnTo>
                  <a:cubicBezTo>
                    <a:pt x="367" y="499"/>
                    <a:pt x="375" y="489"/>
                    <a:pt x="375" y="479"/>
                  </a:cubicBezTo>
                  <a:lnTo>
                    <a:pt x="375" y="403"/>
                  </a:lnTo>
                  <a:cubicBezTo>
                    <a:pt x="375" y="393"/>
                    <a:pt x="367" y="385"/>
                    <a:pt x="356" y="385"/>
                  </a:cubicBezTo>
                  <a:lnTo>
                    <a:pt x="132" y="384"/>
                  </a:lnTo>
                  <a:lnTo>
                    <a:pt x="132" y="304"/>
                  </a:lnTo>
                  <a:lnTo>
                    <a:pt x="335" y="304"/>
                  </a:lnTo>
                  <a:cubicBezTo>
                    <a:pt x="345" y="304"/>
                    <a:pt x="353" y="296"/>
                    <a:pt x="354" y="285"/>
                  </a:cubicBezTo>
                  <a:lnTo>
                    <a:pt x="354" y="210"/>
                  </a:lnTo>
                  <a:cubicBezTo>
                    <a:pt x="353" y="199"/>
                    <a:pt x="345" y="190"/>
                    <a:pt x="335" y="190"/>
                  </a:cubicBezTo>
                  <a:lnTo>
                    <a:pt x="132" y="190"/>
                  </a:lnTo>
                  <a:lnTo>
                    <a:pt x="132" y="113"/>
                  </a:lnTo>
                  <a:lnTo>
                    <a:pt x="350" y="113"/>
                  </a:lnTo>
                  <a:cubicBezTo>
                    <a:pt x="355" y="113"/>
                    <a:pt x="361" y="111"/>
                    <a:pt x="364" y="108"/>
                  </a:cubicBezTo>
                  <a:cubicBezTo>
                    <a:pt x="367" y="104"/>
                    <a:pt x="369" y="100"/>
                    <a:pt x="369" y="95"/>
                  </a:cubicBezTo>
                  <a:lnTo>
                    <a:pt x="369" y="19"/>
                  </a:lnTo>
                  <a:cubicBezTo>
                    <a:pt x="369" y="15"/>
                    <a:pt x="367" y="10"/>
                    <a:pt x="364" y="7"/>
                  </a:cubicBezTo>
                  <a:cubicBezTo>
                    <a:pt x="361" y="3"/>
                    <a:pt x="355" y="1"/>
                    <a:pt x="350" y="1"/>
                  </a:cubicBez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040" bIns="14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95" name="Google Shape;1361;p31"/>
            <p:cNvSpPr/>
            <p:nvPr/>
          </p:nvSpPr>
          <p:spPr>
            <a:xfrm>
              <a:off x="3626640" y="453240"/>
              <a:ext cx="23400" cy="28080"/>
            </a:xfrm>
            <a:custGeom>
              <a:avLst/>
              <a:gdLst>
                <a:gd name="textAreaLeft" fmla="*/ 0 w 23400"/>
                <a:gd name="textAreaRight" fmla="*/ 23760 w 23400"/>
                <a:gd name="textAreaTop" fmla="*/ 0 h 28080"/>
                <a:gd name="textAreaBottom" fmla="*/ 28440 h 28080"/>
              </a:gdLst>
              <a:ahLst/>
              <a:rect l="textAreaLeft" t="textAreaTop" r="textAreaRight" b="textAreaBottom"/>
              <a:pathLst>
                <a:path w="416" h="499">
                  <a:moveTo>
                    <a:pt x="21" y="1"/>
                  </a:moveTo>
                  <a:cubicBezTo>
                    <a:pt x="9" y="1"/>
                    <a:pt x="1" y="10"/>
                    <a:pt x="1" y="20"/>
                  </a:cubicBezTo>
                  <a:lnTo>
                    <a:pt x="1" y="479"/>
                  </a:lnTo>
                  <a:cubicBezTo>
                    <a:pt x="1" y="490"/>
                    <a:pt x="9" y="499"/>
                    <a:pt x="21" y="499"/>
                  </a:cubicBezTo>
                  <a:lnTo>
                    <a:pt x="113" y="499"/>
                  </a:lnTo>
                  <a:cubicBezTo>
                    <a:pt x="124" y="499"/>
                    <a:pt x="132" y="490"/>
                    <a:pt x="132" y="479"/>
                  </a:cubicBezTo>
                  <a:lnTo>
                    <a:pt x="132" y="239"/>
                  </a:lnTo>
                  <a:lnTo>
                    <a:pt x="295" y="482"/>
                  </a:lnTo>
                  <a:cubicBezTo>
                    <a:pt x="298" y="485"/>
                    <a:pt x="301" y="489"/>
                    <a:pt x="304" y="492"/>
                  </a:cubicBezTo>
                  <a:cubicBezTo>
                    <a:pt x="310" y="496"/>
                    <a:pt x="317" y="499"/>
                    <a:pt x="324" y="499"/>
                  </a:cubicBezTo>
                  <a:lnTo>
                    <a:pt x="397" y="499"/>
                  </a:lnTo>
                  <a:cubicBezTo>
                    <a:pt x="403" y="499"/>
                    <a:pt x="407" y="496"/>
                    <a:pt x="411" y="492"/>
                  </a:cubicBezTo>
                  <a:cubicBezTo>
                    <a:pt x="414" y="489"/>
                    <a:pt x="416" y="484"/>
                    <a:pt x="416" y="479"/>
                  </a:cubicBezTo>
                  <a:lnTo>
                    <a:pt x="416" y="20"/>
                  </a:lnTo>
                  <a:cubicBezTo>
                    <a:pt x="416" y="15"/>
                    <a:pt x="414" y="10"/>
                    <a:pt x="411" y="7"/>
                  </a:cubicBezTo>
                  <a:cubicBezTo>
                    <a:pt x="407" y="4"/>
                    <a:pt x="403" y="2"/>
                    <a:pt x="397" y="2"/>
                  </a:cubicBezTo>
                  <a:lnTo>
                    <a:pt x="304" y="2"/>
                  </a:lnTo>
                  <a:cubicBezTo>
                    <a:pt x="299" y="2"/>
                    <a:pt x="295" y="4"/>
                    <a:pt x="292" y="7"/>
                  </a:cubicBezTo>
                  <a:cubicBezTo>
                    <a:pt x="288" y="10"/>
                    <a:pt x="286" y="15"/>
                    <a:pt x="286" y="20"/>
                  </a:cubicBezTo>
                  <a:lnTo>
                    <a:pt x="286" y="260"/>
                  </a:lnTo>
                  <a:lnTo>
                    <a:pt x="123" y="17"/>
                  </a:lnTo>
                  <a:cubicBezTo>
                    <a:pt x="120" y="14"/>
                    <a:pt x="117" y="10"/>
                    <a:pt x="114" y="8"/>
                  </a:cubicBezTo>
                  <a:cubicBezTo>
                    <a:pt x="108" y="3"/>
                    <a:pt x="101" y="1"/>
                    <a:pt x="94" y="1"/>
                  </a:cubicBez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040" bIns="14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96" name="Google Shape;1362;p31"/>
            <p:cNvSpPr/>
            <p:nvPr/>
          </p:nvSpPr>
          <p:spPr>
            <a:xfrm>
              <a:off x="3654000" y="453240"/>
              <a:ext cx="23400" cy="27720"/>
            </a:xfrm>
            <a:custGeom>
              <a:avLst/>
              <a:gdLst>
                <a:gd name="textAreaLeft" fmla="*/ 0 w 23400"/>
                <a:gd name="textAreaRight" fmla="*/ 23760 w 23400"/>
                <a:gd name="textAreaTop" fmla="*/ 0 h 27720"/>
                <a:gd name="textAreaBottom" fmla="*/ 28080 h 27720"/>
              </a:gdLst>
              <a:ahLst/>
              <a:rect l="textAreaLeft" t="textAreaTop" r="textAreaRight" b="textAreaBottom"/>
              <a:pathLst>
                <a:path w="420" h="498">
                  <a:moveTo>
                    <a:pt x="400" y="1"/>
                  </a:moveTo>
                  <a:lnTo>
                    <a:pt x="20" y="2"/>
                  </a:lnTo>
                  <a:cubicBezTo>
                    <a:pt x="15" y="2"/>
                    <a:pt x="10" y="4"/>
                    <a:pt x="5" y="7"/>
                  </a:cubicBezTo>
                  <a:cubicBezTo>
                    <a:pt x="2" y="11"/>
                    <a:pt x="0" y="15"/>
                    <a:pt x="0" y="20"/>
                  </a:cubicBezTo>
                  <a:lnTo>
                    <a:pt x="0" y="96"/>
                  </a:lnTo>
                  <a:cubicBezTo>
                    <a:pt x="0" y="100"/>
                    <a:pt x="2" y="105"/>
                    <a:pt x="5" y="108"/>
                  </a:cubicBezTo>
                  <a:cubicBezTo>
                    <a:pt x="10" y="112"/>
                    <a:pt x="14" y="115"/>
                    <a:pt x="20" y="115"/>
                  </a:cubicBezTo>
                  <a:lnTo>
                    <a:pt x="144" y="115"/>
                  </a:lnTo>
                  <a:lnTo>
                    <a:pt x="144" y="479"/>
                  </a:lnTo>
                  <a:cubicBezTo>
                    <a:pt x="144" y="484"/>
                    <a:pt x="146" y="489"/>
                    <a:pt x="150" y="492"/>
                  </a:cubicBezTo>
                  <a:cubicBezTo>
                    <a:pt x="153" y="495"/>
                    <a:pt x="159" y="498"/>
                    <a:pt x="163" y="498"/>
                  </a:cubicBezTo>
                  <a:lnTo>
                    <a:pt x="256" y="498"/>
                  </a:lnTo>
                  <a:cubicBezTo>
                    <a:pt x="266" y="498"/>
                    <a:pt x="276" y="489"/>
                    <a:pt x="276" y="479"/>
                  </a:cubicBezTo>
                  <a:lnTo>
                    <a:pt x="276" y="115"/>
                  </a:lnTo>
                  <a:lnTo>
                    <a:pt x="401" y="115"/>
                  </a:lnTo>
                  <a:cubicBezTo>
                    <a:pt x="405" y="115"/>
                    <a:pt x="410" y="112"/>
                    <a:pt x="413" y="108"/>
                  </a:cubicBezTo>
                  <a:cubicBezTo>
                    <a:pt x="417" y="105"/>
                    <a:pt x="419" y="100"/>
                    <a:pt x="419" y="96"/>
                  </a:cubicBezTo>
                  <a:lnTo>
                    <a:pt x="419" y="20"/>
                  </a:lnTo>
                  <a:cubicBezTo>
                    <a:pt x="418" y="10"/>
                    <a:pt x="410" y="2"/>
                    <a:pt x="400" y="1"/>
                  </a:cubicBez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040" bIns="14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97" name="Google Shape;1363;p31"/>
            <p:cNvSpPr/>
            <p:nvPr/>
          </p:nvSpPr>
          <p:spPr>
            <a:xfrm>
              <a:off x="3681360" y="453600"/>
              <a:ext cx="7200" cy="27720"/>
            </a:xfrm>
            <a:custGeom>
              <a:avLst/>
              <a:gdLst>
                <a:gd name="textAreaLeft" fmla="*/ 0 w 7200"/>
                <a:gd name="textAreaRight" fmla="*/ 7560 w 7200"/>
                <a:gd name="textAreaTop" fmla="*/ 0 h 27720"/>
                <a:gd name="textAreaBottom" fmla="*/ 28080 h 27720"/>
              </a:gdLst>
              <a:ahLst/>
              <a:rect l="textAreaLeft" t="textAreaTop" r="textAreaRight" b="textAreaBottom"/>
              <a:pathLst>
                <a:path w="133" h="498">
                  <a:moveTo>
                    <a:pt x="19" y="1"/>
                  </a:moveTo>
                  <a:cubicBezTo>
                    <a:pt x="14" y="1"/>
                    <a:pt x="10" y="3"/>
                    <a:pt x="6" y="6"/>
                  </a:cubicBezTo>
                  <a:cubicBezTo>
                    <a:pt x="3" y="9"/>
                    <a:pt x="1" y="14"/>
                    <a:pt x="1" y="19"/>
                  </a:cubicBezTo>
                  <a:lnTo>
                    <a:pt x="1" y="478"/>
                  </a:lnTo>
                  <a:cubicBezTo>
                    <a:pt x="1" y="483"/>
                    <a:pt x="3" y="488"/>
                    <a:pt x="6" y="491"/>
                  </a:cubicBezTo>
                  <a:cubicBezTo>
                    <a:pt x="10" y="495"/>
                    <a:pt x="14" y="498"/>
                    <a:pt x="19" y="498"/>
                  </a:cubicBezTo>
                  <a:lnTo>
                    <a:pt x="112" y="498"/>
                  </a:lnTo>
                  <a:cubicBezTo>
                    <a:pt x="123" y="498"/>
                    <a:pt x="131" y="489"/>
                    <a:pt x="132" y="479"/>
                  </a:cubicBezTo>
                  <a:lnTo>
                    <a:pt x="132" y="19"/>
                  </a:lnTo>
                  <a:cubicBezTo>
                    <a:pt x="131" y="9"/>
                    <a:pt x="123" y="1"/>
                    <a:pt x="112" y="1"/>
                  </a:cubicBez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040" bIns="14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98" name="Google Shape;1364;p31"/>
            <p:cNvSpPr/>
            <p:nvPr/>
          </p:nvSpPr>
          <p:spPr>
            <a:xfrm>
              <a:off x="3694680" y="453240"/>
              <a:ext cx="20160" cy="2772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27720"/>
                <a:gd name="textAreaBottom" fmla="*/ 28080 h 27720"/>
              </a:gdLst>
              <a:ahLst/>
              <a:rect l="textAreaLeft" t="textAreaTop" r="textAreaRight" b="textAreaBottom"/>
              <a:pathLst>
                <a:path w="363" h="498">
                  <a:moveTo>
                    <a:pt x="20" y="1"/>
                  </a:moveTo>
                  <a:cubicBezTo>
                    <a:pt x="10" y="1"/>
                    <a:pt x="0" y="10"/>
                    <a:pt x="0" y="20"/>
                  </a:cubicBezTo>
                  <a:lnTo>
                    <a:pt x="0" y="478"/>
                  </a:lnTo>
                  <a:cubicBezTo>
                    <a:pt x="0" y="489"/>
                    <a:pt x="9" y="498"/>
                    <a:pt x="20" y="498"/>
                  </a:cubicBezTo>
                  <a:lnTo>
                    <a:pt x="113" y="498"/>
                  </a:lnTo>
                  <a:cubicBezTo>
                    <a:pt x="117" y="498"/>
                    <a:pt x="123" y="495"/>
                    <a:pt x="127" y="492"/>
                  </a:cubicBezTo>
                  <a:cubicBezTo>
                    <a:pt x="130" y="488"/>
                    <a:pt x="132" y="483"/>
                    <a:pt x="132" y="478"/>
                  </a:cubicBezTo>
                  <a:lnTo>
                    <a:pt x="132" y="325"/>
                  </a:lnTo>
                  <a:lnTo>
                    <a:pt x="331" y="325"/>
                  </a:lnTo>
                  <a:cubicBezTo>
                    <a:pt x="336" y="325"/>
                    <a:pt x="341" y="323"/>
                    <a:pt x="344" y="319"/>
                  </a:cubicBezTo>
                  <a:cubicBezTo>
                    <a:pt x="347" y="315"/>
                    <a:pt x="349" y="311"/>
                    <a:pt x="349" y="306"/>
                  </a:cubicBezTo>
                  <a:lnTo>
                    <a:pt x="349" y="230"/>
                  </a:lnTo>
                  <a:cubicBezTo>
                    <a:pt x="349" y="220"/>
                    <a:pt x="341" y="211"/>
                    <a:pt x="331" y="211"/>
                  </a:cubicBezTo>
                  <a:lnTo>
                    <a:pt x="132" y="211"/>
                  </a:lnTo>
                  <a:lnTo>
                    <a:pt x="132" y="113"/>
                  </a:lnTo>
                  <a:lnTo>
                    <a:pt x="344" y="113"/>
                  </a:lnTo>
                  <a:cubicBezTo>
                    <a:pt x="349" y="113"/>
                    <a:pt x="353" y="111"/>
                    <a:pt x="357" y="108"/>
                  </a:cubicBezTo>
                  <a:cubicBezTo>
                    <a:pt x="361" y="104"/>
                    <a:pt x="363" y="100"/>
                    <a:pt x="363" y="95"/>
                  </a:cubicBezTo>
                  <a:lnTo>
                    <a:pt x="363" y="19"/>
                  </a:lnTo>
                  <a:cubicBezTo>
                    <a:pt x="363" y="15"/>
                    <a:pt x="361" y="10"/>
                    <a:pt x="357" y="7"/>
                  </a:cubicBezTo>
                  <a:cubicBezTo>
                    <a:pt x="353" y="3"/>
                    <a:pt x="349" y="1"/>
                    <a:pt x="344" y="1"/>
                  </a:cubicBez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040" bIns="14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99" name="Google Shape;1365;p31"/>
            <p:cNvSpPr/>
            <p:nvPr/>
          </p:nvSpPr>
          <p:spPr>
            <a:xfrm>
              <a:off x="3719520" y="453600"/>
              <a:ext cx="7200" cy="27720"/>
            </a:xfrm>
            <a:custGeom>
              <a:avLst/>
              <a:gdLst>
                <a:gd name="textAreaLeft" fmla="*/ 0 w 7200"/>
                <a:gd name="textAreaRight" fmla="*/ 7560 w 7200"/>
                <a:gd name="textAreaTop" fmla="*/ 0 h 27720"/>
                <a:gd name="textAreaBottom" fmla="*/ 28080 h 27720"/>
              </a:gdLst>
              <a:ahLst/>
              <a:rect l="textAreaLeft" t="textAreaTop" r="textAreaRight" b="textAreaBottom"/>
              <a:pathLst>
                <a:path w="132" h="498">
                  <a:moveTo>
                    <a:pt x="20" y="1"/>
                  </a:moveTo>
                  <a:cubicBezTo>
                    <a:pt x="15" y="1"/>
                    <a:pt x="10" y="3"/>
                    <a:pt x="7" y="6"/>
                  </a:cubicBezTo>
                  <a:cubicBezTo>
                    <a:pt x="3" y="9"/>
                    <a:pt x="0" y="14"/>
                    <a:pt x="0" y="19"/>
                  </a:cubicBezTo>
                  <a:lnTo>
                    <a:pt x="0" y="478"/>
                  </a:lnTo>
                  <a:cubicBezTo>
                    <a:pt x="0" y="483"/>
                    <a:pt x="2" y="488"/>
                    <a:pt x="7" y="491"/>
                  </a:cubicBezTo>
                  <a:cubicBezTo>
                    <a:pt x="10" y="495"/>
                    <a:pt x="15" y="498"/>
                    <a:pt x="20" y="498"/>
                  </a:cubicBezTo>
                  <a:lnTo>
                    <a:pt x="112" y="498"/>
                  </a:lnTo>
                  <a:cubicBezTo>
                    <a:pt x="122" y="498"/>
                    <a:pt x="131" y="488"/>
                    <a:pt x="132" y="478"/>
                  </a:cubicBezTo>
                  <a:lnTo>
                    <a:pt x="132" y="19"/>
                  </a:lnTo>
                  <a:cubicBezTo>
                    <a:pt x="131" y="14"/>
                    <a:pt x="129" y="10"/>
                    <a:pt x="126" y="6"/>
                  </a:cubicBezTo>
                  <a:cubicBezTo>
                    <a:pt x="122" y="3"/>
                    <a:pt x="117" y="1"/>
                    <a:pt x="112" y="1"/>
                  </a:cubicBez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040" bIns="14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00" name="Google Shape;1366;p31"/>
            <p:cNvSpPr/>
            <p:nvPr/>
          </p:nvSpPr>
          <p:spPr>
            <a:xfrm>
              <a:off x="3731400" y="452880"/>
              <a:ext cx="24840" cy="28800"/>
            </a:xfrm>
            <a:custGeom>
              <a:avLst/>
              <a:gdLst>
                <a:gd name="textAreaLeft" fmla="*/ 0 w 24840"/>
                <a:gd name="textAreaRight" fmla="*/ 25200 w 24840"/>
                <a:gd name="textAreaTop" fmla="*/ 0 h 28800"/>
                <a:gd name="textAreaBottom" fmla="*/ 29160 h 28800"/>
              </a:gdLst>
              <a:ahLst/>
              <a:rect l="textAreaLeft" t="textAreaTop" r="textAreaRight" b="textAreaBottom"/>
              <a:pathLst>
                <a:path w="445" h="512">
                  <a:moveTo>
                    <a:pt x="222" y="0"/>
                  </a:moveTo>
                  <a:cubicBezTo>
                    <a:pt x="192" y="0"/>
                    <a:pt x="161" y="5"/>
                    <a:pt x="131" y="16"/>
                  </a:cubicBezTo>
                  <a:cubicBezTo>
                    <a:pt x="105" y="24"/>
                    <a:pt x="82" y="39"/>
                    <a:pt x="63" y="57"/>
                  </a:cubicBezTo>
                  <a:cubicBezTo>
                    <a:pt x="44" y="74"/>
                    <a:pt x="29" y="96"/>
                    <a:pt x="19" y="118"/>
                  </a:cubicBezTo>
                  <a:cubicBezTo>
                    <a:pt x="8" y="142"/>
                    <a:pt x="3" y="167"/>
                    <a:pt x="2" y="193"/>
                  </a:cubicBezTo>
                  <a:cubicBezTo>
                    <a:pt x="1" y="214"/>
                    <a:pt x="1" y="234"/>
                    <a:pt x="1" y="257"/>
                  </a:cubicBezTo>
                  <a:cubicBezTo>
                    <a:pt x="1" y="279"/>
                    <a:pt x="1" y="300"/>
                    <a:pt x="2" y="319"/>
                  </a:cubicBezTo>
                  <a:cubicBezTo>
                    <a:pt x="3" y="345"/>
                    <a:pt x="9" y="370"/>
                    <a:pt x="19" y="394"/>
                  </a:cubicBezTo>
                  <a:cubicBezTo>
                    <a:pt x="29" y="417"/>
                    <a:pt x="44" y="437"/>
                    <a:pt x="63" y="455"/>
                  </a:cubicBezTo>
                  <a:cubicBezTo>
                    <a:pt x="82" y="473"/>
                    <a:pt x="106" y="487"/>
                    <a:pt x="131" y="496"/>
                  </a:cubicBezTo>
                  <a:cubicBezTo>
                    <a:pt x="159" y="507"/>
                    <a:pt x="186" y="512"/>
                    <a:pt x="215" y="512"/>
                  </a:cubicBezTo>
                  <a:cubicBezTo>
                    <a:pt x="218" y="512"/>
                    <a:pt x="220" y="512"/>
                    <a:pt x="223" y="512"/>
                  </a:cubicBezTo>
                  <a:cubicBezTo>
                    <a:pt x="252" y="512"/>
                    <a:pt x="281" y="508"/>
                    <a:pt x="309" y="498"/>
                  </a:cubicBezTo>
                  <a:cubicBezTo>
                    <a:pt x="335" y="490"/>
                    <a:pt x="359" y="477"/>
                    <a:pt x="379" y="461"/>
                  </a:cubicBezTo>
                  <a:cubicBezTo>
                    <a:pt x="399" y="446"/>
                    <a:pt x="415" y="427"/>
                    <a:pt x="427" y="405"/>
                  </a:cubicBezTo>
                  <a:cubicBezTo>
                    <a:pt x="437" y="384"/>
                    <a:pt x="444" y="361"/>
                    <a:pt x="445" y="337"/>
                  </a:cubicBezTo>
                  <a:cubicBezTo>
                    <a:pt x="444" y="329"/>
                    <a:pt x="437" y="321"/>
                    <a:pt x="429" y="321"/>
                  </a:cubicBezTo>
                  <a:lnTo>
                    <a:pt x="336" y="321"/>
                  </a:lnTo>
                  <a:cubicBezTo>
                    <a:pt x="335" y="321"/>
                    <a:pt x="334" y="321"/>
                    <a:pt x="333" y="321"/>
                  </a:cubicBezTo>
                  <a:cubicBezTo>
                    <a:pt x="328" y="321"/>
                    <a:pt x="323" y="323"/>
                    <a:pt x="319" y="326"/>
                  </a:cubicBezTo>
                  <a:cubicBezTo>
                    <a:pt x="315" y="331"/>
                    <a:pt x="313" y="336"/>
                    <a:pt x="311" y="342"/>
                  </a:cubicBezTo>
                  <a:cubicBezTo>
                    <a:pt x="309" y="348"/>
                    <a:pt x="306" y="354"/>
                    <a:pt x="303" y="361"/>
                  </a:cubicBezTo>
                  <a:cubicBezTo>
                    <a:pt x="300" y="368"/>
                    <a:pt x="295" y="374"/>
                    <a:pt x="288" y="378"/>
                  </a:cubicBezTo>
                  <a:cubicBezTo>
                    <a:pt x="280" y="384"/>
                    <a:pt x="272" y="390"/>
                    <a:pt x="262" y="393"/>
                  </a:cubicBezTo>
                  <a:cubicBezTo>
                    <a:pt x="249" y="397"/>
                    <a:pt x="236" y="398"/>
                    <a:pt x="222" y="398"/>
                  </a:cubicBezTo>
                  <a:cubicBezTo>
                    <a:pt x="220" y="398"/>
                    <a:pt x="219" y="398"/>
                    <a:pt x="217" y="398"/>
                  </a:cubicBezTo>
                  <a:cubicBezTo>
                    <a:pt x="205" y="398"/>
                    <a:pt x="193" y="395"/>
                    <a:pt x="182" y="392"/>
                  </a:cubicBezTo>
                  <a:cubicBezTo>
                    <a:pt x="171" y="388"/>
                    <a:pt x="162" y="381"/>
                    <a:pt x="155" y="373"/>
                  </a:cubicBezTo>
                  <a:cubicBezTo>
                    <a:pt x="148" y="366"/>
                    <a:pt x="142" y="358"/>
                    <a:pt x="139" y="347"/>
                  </a:cubicBezTo>
                  <a:cubicBezTo>
                    <a:pt x="136" y="337"/>
                    <a:pt x="134" y="326"/>
                    <a:pt x="133" y="316"/>
                  </a:cubicBezTo>
                  <a:cubicBezTo>
                    <a:pt x="132" y="310"/>
                    <a:pt x="132" y="302"/>
                    <a:pt x="132" y="290"/>
                  </a:cubicBezTo>
                  <a:lnTo>
                    <a:pt x="132" y="256"/>
                  </a:lnTo>
                  <a:cubicBezTo>
                    <a:pt x="132" y="245"/>
                    <a:pt x="131" y="233"/>
                    <a:pt x="132" y="223"/>
                  </a:cubicBezTo>
                  <a:cubicBezTo>
                    <a:pt x="132" y="212"/>
                    <a:pt x="133" y="203"/>
                    <a:pt x="133" y="197"/>
                  </a:cubicBezTo>
                  <a:cubicBezTo>
                    <a:pt x="133" y="186"/>
                    <a:pt x="135" y="175"/>
                    <a:pt x="138" y="165"/>
                  </a:cubicBezTo>
                  <a:cubicBezTo>
                    <a:pt x="141" y="155"/>
                    <a:pt x="148" y="146"/>
                    <a:pt x="154" y="139"/>
                  </a:cubicBezTo>
                  <a:cubicBezTo>
                    <a:pt x="162" y="131"/>
                    <a:pt x="170" y="125"/>
                    <a:pt x="181" y="120"/>
                  </a:cubicBezTo>
                  <a:cubicBezTo>
                    <a:pt x="192" y="116"/>
                    <a:pt x="203" y="114"/>
                    <a:pt x="214" y="114"/>
                  </a:cubicBezTo>
                  <a:cubicBezTo>
                    <a:pt x="217" y="114"/>
                    <a:pt x="219" y="114"/>
                    <a:pt x="221" y="114"/>
                  </a:cubicBezTo>
                  <a:cubicBezTo>
                    <a:pt x="224" y="114"/>
                    <a:pt x="226" y="114"/>
                    <a:pt x="228" y="114"/>
                  </a:cubicBezTo>
                  <a:cubicBezTo>
                    <a:pt x="240" y="114"/>
                    <a:pt x="250" y="116"/>
                    <a:pt x="261" y="119"/>
                  </a:cubicBezTo>
                  <a:cubicBezTo>
                    <a:pt x="271" y="123"/>
                    <a:pt x="279" y="128"/>
                    <a:pt x="287" y="134"/>
                  </a:cubicBezTo>
                  <a:cubicBezTo>
                    <a:pt x="294" y="138"/>
                    <a:pt x="299" y="144"/>
                    <a:pt x="303" y="152"/>
                  </a:cubicBezTo>
                  <a:cubicBezTo>
                    <a:pt x="306" y="158"/>
                    <a:pt x="308" y="164"/>
                    <a:pt x="311" y="170"/>
                  </a:cubicBezTo>
                  <a:cubicBezTo>
                    <a:pt x="312" y="175"/>
                    <a:pt x="315" y="182"/>
                    <a:pt x="318" y="186"/>
                  </a:cubicBezTo>
                  <a:cubicBezTo>
                    <a:pt x="324" y="190"/>
                    <a:pt x="329" y="191"/>
                    <a:pt x="335" y="191"/>
                  </a:cubicBezTo>
                  <a:lnTo>
                    <a:pt x="429" y="191"/>
                  </a:lnTo>
                  <a:cubicBezTo>
                    <a:pt x="437" y="191"/>
                    <a:pt x="444" y="184"/>
                    <a:pt x="445" y="175"/>
                  </a:cubicBezTo>
                  <a:cubicBezTo>
                    <a:pt x="444" y="152"/>
                    <a:pt x="437" y="128"/>
                    <a:pt x="427" y="107"/>
                  </a:cubicBezTo>
                  <a:cubicBezTo>
                    <a:pt x="415" y="85"/>
                    <a:pt x="399" y="67"/>
                    <a:pt x="379" y="51"/>
                  </a:cubicBezTo>
                  <a:cubicBezTo>
                    <a:pt x="359" y="35"/>
                    <a:pt x="335" y="22"/>
                    <a:pt x="309" y="14"/>
                  </a:cubicBezTo>
                  <a:cubicBezTo>
                    <a:pt x="281" y="5"/>
                    <a:pt x="252" y="0"/>
                    <a:pt x="222" y="0"/>
                  </a:cubicBez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400" bIns="14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01" name="Google Shape;1367;p31"/>
            <p:cNvSpPr/>
            <p:nvPr/>
          </p:nvSpPr>
          <p:spPr>
            <a:xfrm>
              <a:off x="3758040" y="453240"/>
              <a:ext cx="27720" cy="28080"/>
            </a:xfrm>
            <a:custGeom>
              <a:avLst/>
              <a:gdLst>
                <a:gd name="textAreaLeft" fmla="*/ 0 w 27720"/>
                <a:gd name="textAreaRight" fmla="*/ 28080 w 27720"/>
                <a:gd name="textAreaTop" fmla="*/ 0 h 28080"/>
                <a:gd name="textAreaBottom" fmla="*/ 28440 h 28080"/>
              </a:gdLst>
              <a:ahLst/>
              <a:rect l="textAreaLeft" t="textAreaTop" r="textAreaRight" b="textAreaBottom"/>
              <a:pathLst>
                <a:path w="496" h="499">
                  <a:moveTo>
                    <a:pt x="248" y="141"/>
                  </a:moveTo>
                  <a:lnTo>
                    <a:pt x="306" y="311"/>
                  </a:lnTo>
                  <a:lnTo>
                    <a:pt x="191" y="311"/>
                  </a:lnTo>
                  <a:lnTo>
                    <a:pt x="248" y="141"/>
                  </a:lnTo>
                  <a:close/>
                  <a:moveTo>
                    <a:pt x="191" y="1"/>
                  </a:moveTo>
                  <a:cubicBezTo>
                    <a:pt x="183" y="1"/>
                    <a:pt x="175" y="3"/>
                    <a:pt x="169" y="9"/>
                  </a:cubicBezTo>
                  <a:cubicBezTo>
                    <a:pt x="165" y="13"/>
                    <a:pt x="161" y="18"/>
                    <a:pt x="159" y="24"/>
                  </a:cubicBezTo>
                  <a:lnTo>
                    <a:pt x="3" y="472"/>
                  </a:lnTo>
                  <a:cubicBezTo>
                    <a:pt x="2" y="476"/>
                    <a:pt x="1" y="479"/>
                    <a:pt x="0" y="483"/>
                  </a:cubicBezTo>
                  <a:cubicBezTo>
                    <a:pt x="0" y="487"/>
                    <a:pt x="2" y="491"/>
                    <a:pt x="6" y="493"/>
                  </a:cubicBezTo>
                  <a:cubicBezTo>
                    <a:pt x="9" y="496"/>
                    <a:pt x="13" y="499"/>
                    <a:pt x="17" y="499"/>
                  </a:cubicBezTo>
                  <a:lnTo>
                    <a:pt x="106" y="499"/>
                  </a:lnTo>
                  <a:cubicBezTo>
                    <a:pt x="113" y="499"/>
                    <a:pt x="120" y="496"/>
                    <a:pt x="126" y="492"/>
                  </a:cubicBezTo>
                  <a:cubicBezTo>
                    <a:pt x="130" y="489"/>
                    <a:pt x="133" y="485"/>
                    <a:pt x="134" y="481"/>
                  </a:cubicBezTo>
                  <a:lnTo>
                    <a:pt x="154" y="422"/>
                  </a:lnTo>
                  <a:lnTo>
                    <a:pt x="343" y="422"/>
                  </a:lnTo>
                  <a:lnTo>
                    <a:pt x="363" y="481"/>
                  </a:lnTo>
                  <a:cubicBezTo>
                    <a:pt x="364" y="485"/>
                    <a:pt x="367" y="489"/>
                    <a:pt x="370" y="492"/>
                  </a:cubicBezTo>
                  <a:cubicBezTo>
                    <a:pt x="376" y="496"/>
                    <a:pt x="383" y="499"/>
                    <a:pt x="391" y="499"/>
                  </a:cubicBezTo>
                  <a:lnTo>
                    <a:pt x="480" y="499"/>
                  </a:lnTo>
                  <a:cubicBezTo>
                    <a:pt x="484" y="499"/>
                    <a:pt x="488" y="496"/>
                    <a:pt x="491" y="493"/>
                  </a:cubicBezTo>
                  <a:cubicBezTo>
                    <a:pt x="494" y="491"/>
                    <a:pt x="495" y="487"/>
                    <a:pt x="495" y="483"/>
                  </a:cubicBezTo>
                  <a:cubicBezTo>
                    <a:pt x="495" y="479"/>
                    <a:pt x="494" y="476"/>
                    <a:pt x="493" y="472"/>
                  </a:cubicBezTo>
                  <a:lnTo>
                    <a:pt x="338" y="24"/>
                  </a:lnTo>
                  <a:cubicBezTo>
                    <a:pt x="335" y="18"/>
                    <a:pt x="332" y="13"/>
                    <a:pt x="327" y="9"/>
                  </a:cubicBezTo>
                  <a:cubicBezTo>
                    <a:pt x="321" y="3"/>
                    <a:pt x="313" y="1"/>
                    <a:pt x="306" y="1"/>
                  </a:cubicBez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040" bIns="14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02" name="Google Shape;1368;p31"/>
            <p:cNvSpPr/>
            <p:nvPr/>
          </p:nvSpPr>
          <p:spPr>
            <a:xfrm>
              <a:off x="3784320" y="453240"/>
              <a:ext cx="23400" cy="28080"/>
            </a:xfrm>
            <a:custGeom>
              <a:avLst/>
              <a:gdLst>
                <a:gd name="textAreaLeft" fmla="*/ 0 w 23400"/>
                <a:gd name="textAreaRight" fmla="*/ 23760 w 23400"/>
                <a:gd name="textAreaTop" fmla="*/ 0 h 28080"/>
                <a:gd name="textAreaBottom" fmla="*/ 28440 h 28080"/>
              </a:gdLst>
              <a:ahLst/>
              <a:rect l="textAreaLeft" t="textAreaTop" r="textAreaRight" b="textAreaBottom"/>
              <a:pathLst>
                <a:path w="420" h="499">
                  <a:moveTo>
                    <a:pt x="400" y="1"/>
                  </a:moveTo>
                  <a:lnTo>
                    <a:pt x="19" y="2"/>
                  </a:lnTo>
                  <a:cubicBezTo>
                    <a:pt x="9" y="2"/>
                    <a:pt x="0" y="10"/>
                    <a:pt x="0" y="20"/>
                  </a:cubicBezTo>
                  <a:lnTo>
                    <a:pt x="0" y="96"/>
                  </a:lnTo>
                  <a:cubicBezTo>
                    <a:pt x="0" y="101"/>
                    <a:pt x="2" y="105"/>
                    <a:pt x="5" y="108"/>
                  </a:cubicBezTo>
                  <a:cubicBezTo>
                    <a:pt x="9" y="112"/>
                    <a:pt x="14" y="115"/>
                    <a:pt x="19" y="115"/>
                  </a:cubicBezTo>
                  <a:lnTo>
                    <a:pt x="143" y="115"/>
                  </a:lnTo>
                  <a:lnTo>
                    <a:pt x="143" y="479"/>
                  </a:lnTo>
                  <a:cubicBezTo>
                    <a:pt x="144" y="489"/>
                    <a:pt x="152" y="499"/>
                    <a:pt x="163" y="499"/>
                  </a:cubicBezTo>
                  <a:lnTo>
                    <a:pt x="256" y="499"/>
                  </a:lnTo>
                  <a:cubicBezTo>
                    <a:pt x="266" y="499"/>
                    <a:pt x="275" y="489"/>
                    <a:pt x="276" y="479"/>
                  </a:cubicBezTo>
                  <a:lnTo>
                    <a:pt x="276" y="115"/>
                  </a:lnTo>
                  <a:lnTo>
                    <a:pt x="400" y="115"/>
                  </a:lnTo>
                  <a:cubicBezTo>
                    <a:pt x="410" y="115"/>
                    <a:pt x="419" y="106"/>
                    <a:pt x="419" y="96"/>
                  </a:cubicBezTo>
                  <a:lnTo>
                    <a:pt x="419" y="20"/>
                  </a:lnTo>
                  <a:cubicBezTo>
                    <a:pt x="419" y="10"/>
                    <a:pt x="410" y="1"/>
                    <a:pt x="400" y="1"/>
                  </a:cubicBez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040" bIns="14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03" name="Google Shape;1369;p31"/>
            <p:cNvSpPr/>
            <p:nvPr/>
          </p:nvSpPr>
          <p:spPr>
            <a:xfrm>
              <a:off x="3811680" y="453240"/>
              <a:ext cx="7200" cy="28080"/>
            </a:xfrm>
            <a:custGeom>
              <a:avLst/>
              <a:gdLst>
                <a:gd name="textAreaLeft" fmla="*/ 0 w 7200"/>
                <a:gd name="textAreaRight" fmla="*/ 7560 w 7200"/>
                <a:gd name="textAreaTop" fmla="*/ 0 h 28080"/>
                <a:gd name="textAreaBottom" fmla="*/ 28440 h 28080"/>
              </a:gdLst>
              <a:ahLst/>
              <a:rect l="textAreaLeft" t="textAreaTop" r="textAreaRight" b="textAreaBottom"/>
              <a:pathLst>
                <a:path w="133" h="499">
                  <a:moveTo>
                    <a:pt x="19" y="1"/>
                  </a:moveTo>
                  <a:cubicBezTo>
                    <a:pt x="9" y="1"/>
                    <a:pt x="1" y="10"/>
                    <a:pt x="1" y="20"/>
                  </a:cubicBezTo>
                  <a:lnTo>
                    <a:pt x="1" y="479"/>
                  </a:lnTo>
                  <a:cubicBezTo>
                    <a:pt x="1" y="490"/>
                    <a:pt x="9" y="499"/>
                    <a:pt x="19" y="499"/>
                  </a:cubicBezTo>
                  <a:lnTo>
                    <a:pt x="112" y="499"/>
                  </a:lnTo>
                  <a:cubicBezTo>
                    <a:pt x="123" y="499"/>
                    <a:pt x="132" y="490"/>
                    <a:pt x="132" y="479"/>
                  </a:cubicBezTo>
                  <a:lnTo>
                    <a:pt x="132" y="20"/>
                  </a:lnTo>
                  <a:cubicBezTo>
                    <a:pt x="132" y="10"/>
                    <a:pt x="123" y="1"/>
                    <a:pt x="112" y="1"/>
                  </a:cubicBez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040" bIns="14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04" name="Google Shape;1370;p31"/>
            <p:cNvSpPr/>
            <p:nvPr/>
          </p:nvSpPr>
          <p:spPr>
            <a:xfrm>
              <a:off x="3823920" y="452880"/>
              <a:ext cx="25200" cy="2880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28800"/>
                <a:gd name="textAreaBottom" fmla="*/ 29160 h 28800"/>
              </a:gdLst>
              <a:ahLst/>
              <a:rect l="textAreaLeft" t="textAreaTop" r="textAreaRight" b="textAreaBottom"/>
              <a:pathLst>
                <a:path w="449" h="513">
                  <a:moveTo>
                    <a:pt x="224" y="114"/>
                  </a:moveTo>
                  <a:cubicBezTo>
                    <a:pt x="238" y="114"/>
                    <a:pt x="250" y="116"/>
                    <a:pt x="263" y="120"/>
                  </a:cubicBezTo>
                  <a:cubicBezTo>
                    <a:pt x="283" y="129"/>
                    <a:pt x="299" y="144"/>
                    <a:pt x="307" y="164"/>
                  </a:cubicBezTo>
                  <a:cubicBezTo>
                    <a:pt x="311" y="174"/>
                    <a:pt x="313" y="186"/>
                    <a:pt x="315" y="197"/>
                  </a:cubicBezTo>
                  <a:cubicBezTo>
                    <a:pt x="316" y="205"/>
                    <a:pt x="316" y="214"/>
                    <a:pt x="317" y="224"/>
                  </a:cubicBezTo>
                  <a:cubicBezTo>
                    <a:pt x="317" y="234"/>
                    <a:pt x="317" y="245"/>
                    <a:pt x="317" y="256"/>
                  </a:cubicBezTo>
                  <a:cubicBezTo>
                    <a:pt x="317" y="267"/>
                    <a:pt x="317" y="278"/>
                    <a:pt x="317" y="288"/>
                  </a:cubicBezTo>
                  <a:cubicBezTo>
                    <a:pt x="316" y="299"/>
                    <a:pt x="315" y="308"/>
                    <a:pt x="315" y="316"/>
                  </a:cubicBezTo>
                  <a:cubicBezTo>
                    <a:pt x="312" y="338"/>
                    <a:pt x="303" y="359"/>
                    <a:pt x="289" y="375"/>
                  </a:cubicBezTo>
                  <a:cubicBezTo>
                    <a:pt x="272" y="391"/>
                    <a:pt x="250" y="399"/>
                    <a:pt x="227" y="399"/>
                  </a:cubicBezTo>
                  <a:cubicBezTo>
                    <a:pt x="226" y="399"/>
                    <a:pt x="225" y="399"/>
                    <a:pt x="223" y="399"/>
                  </a:cubicBezTo>
                  <a:cubicBezTo>
                    <a:pt x="194" y="399"/>
                    <a:pt x="173" y="391"/>
                    <a:pt x="158" y="375"/>
                  </a:cubicBezTo>
                  <a:cubicBezTo>
                    <a:pt x="143" y="359"/>
                    <a:pt x="134" y="338"/>
                    <a:pt x="133" y="316"/>
                  </a:cubicBezTo>
                  <a:cubicBezTo>
                    <a:pt x="132" y="308"/>
                    <a:pt x="131" y="299"/>
                    <a:pt x="131" y="288"/>
                  </a:cubicBezTo>
                  <a:lnTo>
                    <a:pt x="131" y="256"/>
                  </a:lnTo>
                  <a:cubicBezTo>
                    <a:pt x="131" y="245"/>
                    <a:pt x="131" y="234"/>
                    <a:pt x="131" y="224"/>
                  </a:cubicBezTo>
                  <a:cubicBezTo>
                    <a:pt x="132" y="215"/>
                    <a:pt x="132" y="205"/>
                    <a:pt x="133" y="197"/>
                  </a:cubicBezTo>
                  <a:cubicBezTo>
                    <a:pt x="134" y="186"/>
                    <a:pt x="136" y="174"/>
                    <a:pt x="141" y="164"/>
                  </a:cubicBezTo>
                  <a:cubicBezTo>
                    <a:pt x="145" y="155"/>
                    <a:pt x="151" y="145"/>
                    <a:pt x="158" y="138"/>
                  </a:cubicBezTo>
                  <a:cubicBezTo>
                    <a:pt x="165" y="131"/>
                    <a:pt x="175" y="125"/>
                    <a:pt x="185" y="120"/>
                  </a:cubicBezTo>
                  <a:cubicBezTo>
                    <a:pt x="198" y="116"/>
                    <a:pt x="211" y="114"/>
                    <a:pt x="224" y="114"/>
                  </a:cubicBezTo>
                  <a:close/>
                  <a:moveTo>
                    <a:pt x="224" y="0"/>
                  </a:moveTo>
                  <a:cubicBezTo>
                    <a:pt x="193" y="0"/>
                    <a:pt x="162" y="6"/>
                    <a:pt x="132" y="16"/>
                  </a:cubicBezTo>
                  <a:cubicBezTo>
                    <a:pt x="106" y="25"/>
                    <a:pt x="84" y="40"/>
                    <a:pt x="63" y="57"/>
                  </a:cubicBezTo>
                  <a:cubicBezTo>
                    <a:pt x="45" y="75"/>
                    <a:pt x="30" y="96"/>
                    <a:pt x="21" y="118"/>
                  </a:cubicBezTo>
                  <a:cubicBezTo>
                    <a:pt x="10" y="142"/>
                    <a:pt x="4" y="168"/>
                    <a:pt x="3" y="194"/>
                  </a:cubicBezTo>
                  <a:cubicBezTo>
                    <a:pt x="2" y="214"/>
                    <a:pt x="1" y="235"/>
                    <a:pt x="1" y="257"/>
                  </a:cubicBezTo>
                  <a:cubicBezTo>
                    <a:pt x="1" y="280"/>
                    <a:pt x="2" y="301"/>
                    <a:pt x="3" y="320"/>
                  </a:cubicBezTo>
                  <a:cubicBezTo>
                    <a:pt x="4" y="346"/>
                    <a:pt x="10" y="371"/>
                    <a:pt x="21" y="395"/>
                  </a:cubicBezTo>
                  <a:cubicBezTo>
                    <a:pt x="30" y="419"/>
                    <a:pt x="45" y="439"/>
                    <a:pt x="63" y="456"/>
                  </a:cubicBezTo>
                  <a:cubicBezTo>
                    <a:pt x="84" y="474"/>
                    <a:pt x="106" y="488"/>
                    <a:pt x="132" y="497"/>
                  </a:cubicBezTo>
                  <a:cubicBezTo>
                    <a:pt x="162" y="507"/>
                    <a:pt x="193" y="512"/>
                    <a:pt x="224" y="512"/>
                  </a:cubicBezTo>
                  <a:cubicBezTo>
                    <a:pt x="256" y="512"/>
                    <a:pt x="287" y="507"/>
                    <a:pt x="317" y="497"/>
                  </a:cubicBezTo>
                  <a:cubicBezTo>
                    <a:pt x="342" y="488"/>
                    <a:pt x="365" y="474"/>
                    <a:pt x="386" y="456"/>
                  </a:cubicBezTo>
                  <a:cubicBezTo>
                    <a:pt x="405" y="439"/>
                    <a:pt x="419" y="419"/>
                    <a:pt x="429" y="395"/>
                  </a:cubicBezTo>
                  <a:cubicBezTo>
                    <a:pt x="439" y="371"/>
                    <a:pt x="445" y="346"/>
                    <a:pt x="446" y="320"/>
                  </a:cubicBezTo>
                  <a:cubicBezTo>
                    <a:pt x="448" y="301"/>
                    <a:pt x="448" y="280"/>
                    <a:pt x="448" y="257"/>
                  </a:cubicBezTo>
                  <a:cubicBezTo>
                    <a:pt x="448" y="235"/>
                    <a:pt x="447" y="214"/>
                    <a:pt x="446" y="194"/>
                  </a:cubicBezTo>
                  <a:cubicBezTo>
                    <a:pt x="445" y="168"/>
                    <a:pt x="439" y="142"/>
                    <a:pt x="429" y="118"/>
                  </a:cubicBezTo>
                  <a:cubicBezTo>
                    <a:pt x="419" y="96"/>
                    <a:pt x="405" y="75"/>
                    <a:pt x="386" y="57"/>
                  </a:cubicBezTo>
                  <a:cubicBezTo>
                    <a:pt x="365" y="40"/>
                    <a:pt x="342" y="25"/>
                    <a:pt x="317" y="16"/>
                  </a:cubicBezTo>
                  <a:cubicBezTo>
                    <a:pt x="287" y="6"/>
                    <a:pt x="256" y="0"/>
                    <a:pt x="224" y="0"/>
                  </a:cubicBez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400" bIns="14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05" name="Google Shape;1371;p31"/>
            <p:cNvSpPr/>
            <p:nvPr/>
          </p:nvSpPr>
          <p:spPr>
            <a:xfrm>
              <a:off x="3853800" y="453600"/>
              <a:ext cx="23400" cy="27720"/>
            </a:xfrm>
            <a:custGeom>
              <a:avLst/>
              <a:gdLst>
                <a:gd name="textAreaLeft" fmla="*/ 0 w 23400"/>
                <a:gd name="textAreaRight" fmla="*/ 23760 w 23400"/>
                <a:gd name="textAreaTop" fmla="*/ 0 h 27720"/>
                <a:gd name="textAreaBottom" fmla="*/ 28080 h 27720"/>
              </a:gdLst>
              <a:ahLst/>
              <a:rect l="textAreaLeft" t="textAreaTop" r="textAreaRight" b="textAreaBottom"/>
              <a:pathLst>
                <a:path w="416" h="498">
                  <a:moveTo>
                    <a:pt x="96" y="0"/>
                  </a:moveTo>
                  <a:cubicBezTo>
                    <a:pt x="96" y="0"/>
                    <a:pt x="95" y="1"/>
                    <a:pt x="94" y="1"/>
                  </a:cubicBezTo>
                  <a:lnTo>
                    <a:pt x="19" y="1"/>
                  </a:lnTo>
                  <a:cubicBezTo>
                    <a:pt x="14" y="1"/>
                    <a:pt x="10" y="3"/>
                    <a:pt x="7" y="6"/>
                  </a:cubicBezTo>
                  <a:cubicBezTo>
                    <a:pt x="3" y="10"/>
                    <a:pt x="1" y="14"/>
                    <a:pt x="1" y="19"/>
                  </a:cubicBezTo>
                  <a:lnTo>
                    <a:pt x="1" y="478"/>
                  </a:lnTo>
                  <a:cubicBezTo>
                    <a:pt x="1" y="488"/>
                    <a:pt x="9" y="498"/>
                    <a:pt x="20" y="498"/>
                  </a:cubicBezTo>
                  <a:lnTo>
                    <a:pt x="114" y="498"/>
                  </a:lnTo>
                  <a:cubicBezTo>
                    <a:pt x="118" y="498"/>
                    <a:pt x="123" y="495"/>
                    <a:pt x="126" y="491"/>
                  </a:cubicBezTo>
                  <a:cubicBezTo>
                    <a:pt x="130" y="488"/>
                    <a:pt x="132" y="483"/>
                    <a:pt x="132" y="478"/>
                  </a:cubicBezTo>
                  <a:lnTo>
                    <a:pt x="132" y="238"/>
                  </a:lnTo>
                  <a:lnTo>
                    <a:pt x="295" y="481"/>
                  </a:lnTo>
                  <a:cubicBezTo>
                    <a:pt x="298" y="485"/>
                    <a:pt x="301" y="488"/>
                    <a:pt x="304" y="491"/>
                  </a:cubicBezTo>
                  <a:cubicBezTo>
                    <a:pt x="310" y="495"/>
                    <a:pt x="317" y="498"/>
                    <a:pt x="324" y="498"/>
                  </a:cubicBezTo>
                  <a:lnTo>
                    <a:pt x="397" y="498"/>
                  </a:lnTo>
                  <a:cubicBezTo>
                    <a:pt x="408" y="498"/>
                    <a:pt x="416" y="488"/>
                    <a:pt x="416" y="478"/>
                  </a:cubicBezTo>
                  <a:lnTo>
                    <a:pt x="416" y="19"/>
                  </a:lnTo>
                  <a:cubicBezTo>
                    <a:pt x="416" y="14"/>
                    <a:pt x="414" y="10"/>
                    <a:pt x="411" y="6"/>
                  </a:cubicBezTo>
                  <a:cubicBezTo>
                    <a:pt x="407" y="3"/>
                    <a:pt x="402" y="1"/>
                    <a:pt x="397" y="1"/>
                  </a:cubicBezTo>
                  <a:lnTo>
                    <a:pt x="304" y="1"/>
                  </a:lnTo>
                  <a:cubicBezTo>
                    <a:pt x="299" y="1"/>
                    <a:pt x="295" y="3"/>
                    <a:pt x="292" y="6"/>
                  </a:cubicBezTo>
                  <a:cubicBezTo>
                    <a:pt x="288" y="9"/>
                    <a:pt x="285" y="14"/>
                    <a:pt x="285" y="19"/>
                  </a:cubicBezTo>
                  <a:lnTo>
                    <a:pt x="285" y="259"/>
                  </a:lnTo>
                  <a:lnTo>
                    <a:pt x="123" y="17"/>
                  </a:lnTo>
                  <a:cubicBezTo>
                    <a:pt x="120" y="13"/>
                    <a:pt x="117" y="10"/>
                    <a:pt x="113" y="7"/>
                  </a:cubicBezTo>
                  <a:cubicBezTo>
                    <a:pt x="108" y="3"/>
                    <a:pt x="102" y="0"/>
                    <a:pt x="96" y="0"/>
                  </a:cubicBez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040" bIns="14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06" name="Google Shape;1372;p31"/>
            <p:cNvSpPr/>
            <p:nvPr/>
          </p:nvSpPr>
          <p:spPr>
            <a:xfrm>
              <a:off x="3665520" y="1023480"/>
              <a:ext cx="105120" cy="138960"/>
            </a:xfrm>
            <a:custGeom>
              <a:avLst/>
              <a:gdLst>
                <a:gd name="textAreaLeft" fmla="*/ 0 w 105120"/>
                <a:gd name="textAreaRight" fmla="*/ 105480 w 105120"/>
                <a:gd name="textAreaTop" fmla="*/ 0 h 138960"/>
                <a:gd name="textAreaBottom" fmla="*/ 139320 h 138960"/>
              </a:gdLst>
              <a:ahLst/>
              <a:rect l="textAreaLeft" t="textAreaTop" r="textAreaRight" b="textAreaBottom"/>
              <a:pathLst>
                <a:path w="1858" h="2456">
                  <a:moveTo>
                    <a:pt x="929" y="1302"/>
                  </a:moveTo>
                  <a:cubicBezTo>
                    <a:pt x="1063" y="1302"/>
                    <a:pt x="1172" y="1401"/>
                    <a:pt x="1172" y="1523"/>
                  </a:cubicBezTo>
                  <a:cubicBezTo>
                    <a:pt x="1171" y="1596"/>
                    <a:pt x="1133" y="1663"/>
                    <a:pt x="1071" y="1702"/>
                  </a:cubicBezTo>
                  <a:lnTo>
                    <a:pt x="1113" y="1878"/>
                  </a:lnTo>
                  <a:lnTo>
                    <a:pt x="1155" y="2058"/>
                  </a:lnTo>
                  <a:cubicBezTo>
                    <a:pt x="1159" y="2075"/>
                    <a:pt x="1154" y="2094"/>
                    <a:pt x="1142" y="2107"/>
                  </a:cubicBezTo>
                  <a:cubicBezTo>
                    <a:pt x="1130" y="2121"/>
                    <a:pt x="1113" y="2129"/>
                    <a:pt x="1094" y="2129"/>
                  </a:cubicBezTo>
                  <a:cubicBezTo>
                    <a:pt x="1093" y="2129"/>
                    <a:pt x="1092" y="2129"/>
                    <a:pt x="1091" y="2129"/>
                  </a:cubicBezTo>
                  <a:lnTo>
                    <a:pt x="766" y="2129"/>
                  </a:lnTo>
                  <a:cubicBezTo>
                    <a:pt x="747" y="2129"/>
                    <a:pt x="729" y="2122"/>
                    <a:pt x="715" y="2107"/>
                  </a:cubicBezTo>
                  <a:cubicBezTo>
                    <a:pt x="703" y="2094"/>
                    <a:pt x="699" y="2075"/>
                    <a:pt x="703" y="2058"/>
                  </a:cubicBezTo>
                  <a:lnTo>
                    <a:pt x="786" y="1702"/>
                  </a:lnTo>
                  <a:cubicBezTo>
                    <a:pt x="725" y="1663"/>
                    <a:pt x="686" y="1596"/>
                    <a:pt x="685" y="1523"/>
                  </a:cubicBezTo>
                  <a:cubicBezTo>
                    <a:pt x="685" y="1401"/>
                    <a:pt x="795" y="1302"/>
                    <a:pt x="929" y="1302"/>
                  </a:cubicBezTo>
                  <a:close/>
                  <a:moveTo>
                    <a:pt x="929" y="1"/>
                  </a:moveTo>
                  <a:cubicBezTo>
                    <a:pt x="564" y="1"/>
                    <a:pt x="267" y="270"/>
                    <a:pt x="267" y="602"/>
                  </a:cubicBezTo>
                  <a:cubicBezTo>
                    <a:pt x="267" y="667"/>
                    <a:pt x="326" y="721"/>
                    <a:pt x="399" y="721"/>
                  </a:cubicBezTo>
                  <a:cubicBezTo>
                    <a:pt x="470" y="721"/>
                    <a:pt x="529" y="667"/>
                    <a:pt x="529" y="602"/>
                  </a:cubicBezTo>
                  <a:cubicBezTo>
                    <a:pt x="529" y="401"/>
                    <a:pt x="708" y="239"/>
                    <a:pt x="929" y="239"/>
                  </a:cubicBezTo>
                  <a:cubicBezTo>
                    <a:pt x="1149" y="239"/>
                    <a:pt x="1328" y="401"/>
                    <a:pt x="1328" y="602"/>
                  </a:cubicBezTo>
                  <a:lnTo>
                    <a:pt x="1328" y="959"/>
                  </a:lnTo>
                  <a:lnTo>
                    <a:pt x="180" y="959"/>
                  </a:lnTo>
                  <a:cubicBezTo>
                    <a:pt x="134" y="959"/>
                    <a:pt x="88" y="976"/>
                    <a:pt x="53" y="1007"/>
                  </a:cubicBezTo>
                  <a:cubicBezTo>
                    <a:pt x="20" y="1037"/>
                    <a:pt x="0" y="1078"/>
                    <a:pt x="0" y="1123"/>
                  </a:cubicBezTo>
                  <a:lnTo>
                    <a:pt x="0" y="2292"/>
                  </a:lnTo>
                  <a:cubicBezTo>
                    <a:pt x="0" y="2336"/>
                    <a:pt x="20" y="2377"/>
                    <a:pt x="53" y="2407"/>
                  </a:cubicBezTo>
                  <a:cubicBezTo>
                    <a:pt x="88" y="2439"/>
                    <a:pt x="134" y="2455"/>
                    <a:pt x="180" y="2455"/>
                  </a:cubicBezTo>
                  <a:lnTo>
                    <a:pt x="1677" y="2455"/>
                  </a:lnTo>
                  <a:cubicBezTo>
                    <a:pt x="1724" y="2455"/>
                    <a:pt x="1769" y="2439"/>
                    <a:pt x="1804" y="2407"/>
                  </a:cubicBezTo>
                  <a:cubicBezTo>
                    <a:pt x="1837" y="2377"/>
                    <a:pt x="1856" y="2336"/>
                    <a:pt x="1857" y="2292"/>
                  </a:cubicBezTo>
                  <a:lnTo>
                    <a:pt x="1857" y="1123"/>
                  </a:lnTo>
                  <a:cubicBezTo>
                    <a:pt x="1856" y="1078"/>
                    <a:pt x="1837" y="1037"/>
                    <a:pt x="1804" y="1007"/>
                  </a:cubicBezTo>
                  <a:cubicBezTo>
                    <a:pt x="1769" y="976"/>
                    <a:pt x="1724" y="959"/>
                    <a:pt x="1677" y="959"/>
                  </a:cubicBezTo>
                  <a:lnTo>
                    <a:pt x="1591" y="959"/>
                  </a:lnTo>
                  <a:lnTo>
                    <a:pt x="1591" y="602"/>
                  </a:lnTo>
                  <a:cubicBezTo>
                    <a:pt x="1591" y="270"/>
                    <a:pt x="1294" y="1"/>
                    <a:pt x="929" y="1"/>
                  </a:cubicBez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9480" bIns="69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07" name="Google Shape;1373;p31"/>
            <p:cNvSpPr/>
            <p:nvPr/>
          </p:nvSpPr>
          <p:spPr>
            <a:xfrm>
              <a:off x="2695320" y="1787400"/>
              <a:ext cx="948240" cy="551880"/>
            </a:xfrm>
            <a:custGeom>
              <a:avLst/>
              <a:gdLst>
                <a:gd name="textAreaLeft" fmla="*/ 0 w 948240"/>
                <a:gd name="textAreaRight" fmla="*/ 948600 w 948240"/>
                <a:gd name="textAreaTop" fmla="*/ 0 h 551880"/>
                <a:gd name="textAreaBottom" fmla="*/ 552240 h 551880"/>
              </a:gdLst>
              <a:ahLst/>
              <a:rect l="textAreaLeft" t="textAreaTop" r="textAreaRight" b="textAreaBottom"/>
              <a:pathLst>
                <a:path w="16718" h="9737">
                  <a:moveTo>
                    <a:pt x="11655" y="0"/>
                  </a:moveTo>
                  <a:cubicBezTo>
                    <a:pt x="11565" y="0"/>
                    <a:pt x="11476" y="8"/>
                    <a:pt x="11389" y="25"/>
                  </a:cubicBezTo>
                  <a:cubicBezTo>
                    <a:pt x="11144" y="74"/>
                    <a:pt x="10904" y="227"/>
                    <a:pt x="10814" y="461"/>
                  </a:cubicBezTo>
                  <a:cubicBezTo>
                    <a:pt x="10684" y="793"/>
                    <a:pt x="10897" y="1177"/>
                    <a:pt x="11201" y="1356"/>
                  </a:cubicBezTo>
                  <a:cubicBezTo>
                    <a:pt x="11496" y="1529"/>
                    <a:pt x="12064" y="1581"/>
                    <a:pt x="12636" y="1581"/>
                  </a:cubicBezTo>
                  <a:cubicBezTo>
                    <a:pt x="12990" y="1581"/>
                    <a:pt x="13346" y="1561"/>
                    <a:pt x="13640" y="1538"/>
                  </a:cubicBezTo>
                  <a:lnTo>
                    <a:pt x="13640" y="1538"/>
                  </a:lnTo>
                  <a:cubicBezTo>
                    <a:pt x="12977" y="1727"/>
                    <a:pt x="12322" y="1942"/>
                    <a:pt x="11674" y="2179"/>
                  </a:cubicBezTo>
                  <a:cubicBezTo>
                    <a:pt x="11382" y="1963"/>
                    <a:pt x="10402" y="1291"/>
                    <a:pt x="9580" y="1291"/>
                  </a:cubicBezTo>
                  <a:cubicBezTo>
                    <a:pt x="9449" y="1291"/>
                    <a:pt x="9322" y="1308"/>
                    <a:pt x="9202" y="1347"/>
                  </a:cubicBezTo>
                  <a:cubicBezTo>
                    <a:pt x="9005" y="1410"/>
                    <a:pt x="8823" y="1560"/>
                    <a:pt x="8771" y="1760"/>
                  </a:cubicBezTo>
                  <a:cubicBezTo>
                    <a:pt x="8698" y="2044"/>
                    <a:pt x="8909" y="2340"/>
                    <a:pt x="9176" y="2456"/>
                  </a:cubicBezTo>
                  <a:cubicBezTo>
                    <a:pt x="9319" y="2518"/>
                    <a:pt x="9525" y="2543"/>
                    <a:pt x="9760" y="2543"/>
                  </a:cubicBezTo>
                  <a:cubicBezTo>
                    <a:pt x="10198" y="2543"/>
                    <a:pt x="10736" y="2458"/>
                    <a:pt x="11144" y="2378"/>
                  </a:cubicBezTo>
                  <a:lnTo>
                    <a:pt x="11144" y="2378"/>
                  </a:lnTo>
                  <a:cubicBezTo>
                    <a:pt x="10870" y="2486"/>
                    <a:pt x="10596" y="2597"/>
                    <a:pt x="10325" y="2712"/>
                  </a:cubicBezTo>
                  <a:cubicBezTo>
                    <a:pt x="10014" y="2844"/>
                    <a:pt x="9705" y="2982"/>
                    <a:pt x="9398" y="3126"/>
                  </a:cubicBezTo>
                  <a:cubicBezTo>
                    <a:pt x="9066" y="2934"/>
                    <a:pt x="8002" y="2359"/>
                    <a:pt x="7171" y="2359"/>
                  </a:cubicBezTo>
                  <a:cubicBezTo>
                    <a:pt x="7024" y="2359"/>
                    <a:pt x="6884" y="2376"/>
                    <a:pt x="6757" y="2418"/>
                  </a:cubicBezTo>
                  <a:cubicBezTo>
                    <a:pt x="6563" y="2481"/>
                    <a:pt x="6386" y="2626"/>
                    <a:pt x="6335" y="2823"/>
                  </a:cubicBezTo>
                  <a:cubicBezTo>
                    <a:pt x="6263" y="3101"/>
                    <a:pt x="6469" y="3390"/>
                    <a:pt x="6731" y="3505"/>
                  </a:cubicBezTo>
                  <a:cubicBezTo>
                    <a:pt x="6916" y="3585"/>
                    <a:pt x="7134" y="3620"/>
                    <a:pt x="7378" y="3620"/>
                  </a:cubicBezTo>
                  <a:cubicBezTo>
                    <a:pt x="7822" y="3620"/>
                    <a:pt x="8352" y="3506"/>
                    <a:pt x="8930" y="3349"/>
                  </a:cubicBezTo>
                  <a:lnTo>
                    <a:pt x="8930" y="3349"/>
                  </a:lnTo>
                  <a:cubicBezTo>
                    <a:pt x="8300" y="3659"/>
                    <a:pt x="7685" y="3989"/>
                    <a:pt x="7081" y="4342"/>
                  </a:cubicBezTo>
                  <a:cubicBezTo>
                    <a:pt x="6932" y="4250"/>
                    <a:pt x="6531" y="4039"/>
                    <a:pt x="5581" y="3707"/>
                  </a:cubicBezTo>
                  <a:cubicBezTo>
                    <a:pt x="5396" y="3643"/>
                    <a:pt x="5236" y="3616"/>
                    <a:pt x="5098" y="3616"/>
                  </a:cubicBezTo>
                  <a:cubicBezTo>
                    <a:pt x="4549" y="3616"/>
                    <a:pt x="4351" y="4038"/>
                    <a:pt x="4319" y="4193"/>
                  </a:cubicBezTo>
                  <a:cubicBezTo>
                    <a:pt x="4258" y="4501"/>
                    <a:pt x="4501" y="4922"/>
                    <a:pt x="5247" y="4922"/>
                  </a:cubicBezTo>
                  <a:cubicBezTo>
                    <a:pt x="5290" y="4922"/>
                    <a:pt x="5334" y="4920"/>
                    <a:pt x="5380" y="4918"/>
                  </a:cubicBezTo>
                  <a:cubicBezTo>
                    <a:pt x="5766" y="4893"/>
                    <a:pt x="6146" y="4814"/>
                    <a:pt x="6510" y="4685"/>
                  </a:cubicBezTo>
                  <a:lnTo>
                    <a:pt x="6510" y="4685"/>
                  </a:lnTo>
                  <a:cubicBezTo>
                    <a:pt x="6279" y="4826"/>
                    <a:pt x="6049" y="4972"/>
                    <a:pt x="5823" y="5121"/>
                  </a:cubicBezTo>
                  <a:cubicBezTo>
                    <a:pt x="5707" y="5198"/>
                    <a:pt x="5593" y="5275"/>
                    <a:pt x="5478" y="5352"/>
                  </a:cubicBezTo>
                  <a:cubicBezTo>
                    <a:pt x="5228" y="5302"/>
                    <a:pt x="4617" y="5195"/>
                    <a:pt x="3999" y="5195"/>
                  </a:cubicBezTo>
                  <a:cubicBezTo>
                    <a:pt x="3509" y="5195"/>
                    <a:pt x="3014" y="5262"/>
                    <a:pt x="2690" y="5480"/>
                  </a:cubicBezTo>
                  <a:cubicBezTo>
                    <a:pt x="2523" y="5591"/>
                    <a:pt x="2393" y="5778"/>
                    <a:pt x="2398" y="5979"/>
                  </a:cubicBezTo>
                  <a:cubicBezTo>
                    <a:pt x="2405" y="6262"/>
                    <a:pt x="2681" y="6480"/>
                    <a:pt x="2961" y="6518"/>
                  </a:cubicBezTo>
                  <a:cubicBezTo>
                    <a:pt x="3000" y="6523"/>
                    <a:pt x="3040" y="6526"/>
                    <a:pt x="3080" y="6526"/>
                  </a:cubicBezTo>
                  <a:cubicBezTo>
                    <a:pt x="3581" y="6526"/>
                    <a:pt x="4210" y="6145"/>
                    <a:pt x="4902" y="5752"/>
                  </a:cubicBezTo>
                  <a:lnTo>
                    <a:pt x="4902" y="5752"/>
                  </a:lnTo>
                  <a:cubicBezTo>
                    <a:pt x="4337" y="6158"/>
                    <a:pt x="3788" y="6581"/>
                    <a:pt x="3258" y="7024"/>
                  </a:cubicBezTo>
                  <a:cubicBezTo>
                    <a:pt x="2525" y="7279"/>
                    <a:pt x="1" y="8259"/>
                    <a:pt x="530" y="9457"/>
                  </a:cubicBezTo>
                  <a:cubicBezTo>
                    <a:pt x="647" y="9648"/>
                    <a:pt x="870" y="9737"/>
                    <a:pt x="1098" y="9737"/>
                  </a:cubicBezTo>
                  <a:cubicBezTo>
                    <a:pt x="1210" y="9737"/>
                    <a:pt x="1322" y="9715"/>
                    <a:pt x="1424" y="9674"/>
                  </a:cubicBezTo>
                  <a:cubicBezTo>
                    <a:pt x="2122" y="9387"/>
                    <a:pt x="2639" y="8238"/>
                    <a:pt x="3316" y="7170"/>
                  </a:cubicBezTo>
                  <a:cubicBezTo>
                    <a:pt x="3922" y="6664"/>
                    <a:pt x="4547" y="6183"/>
                    <a:pt x="5193" y="5730"/>
                  </a:cubicBezTo>
                  <a:lnTo>
                    <a:pt x="5193" y="5730"/>
                  </a:lnTo>
                  <a:cubicBezTo>
                    <a:pt x="4753" y="6130"/>
                    <a:pt x="4245" y="6690"/>
                    <a:pt x="4171" y="7196"/>
                  </a:cubicBezTo>
                  <a:cubicBezTo>
                    <a:pt x="4145" y="7375"/>
                    <a:pt x="4192" y="7573"/>
                    <a:pt x="4329" y="7690"/>
                  </a:cubicBezTo>
                  <a:cubicBezTo>
                    <a:pt x="4410" y="7758"/>
                    <a:pt x="4512" y="7788"/>
                    <a:pt x="4617" y="7788"/>
                  </a:cubicBezTo>
                  <a:cubicBezTo>
                    <a:pt x="4763" y="7788"/>
                    <a:pt x="4916" y="7730"/>
                    <a:pt x="5029" y="7634"/>
                  </a:cubicBezTo>
                  <a:cubicBezTo>
                    <a:pt x="5479" y="7251"/>
                    <a:pt x="5576" y="6254"/>
                    <a:pt x="5829" y="5297"/>
                  </a:cubicBezTo>
                  <a:cubicBezTo>
                    <a:pt x="6279" y="5000"/>
                    <a:pt x="6736" y="4717"/>
                    <a:pt x="7202" y="4445"/>
                  </a:cubicBezTo>
                  <a:lnTo>
                    <a:pt x="7202" y="4445"/>
                  </a:lnTo>
                  <a:cubicBezTo>
                    <a:pt x="6765" y="4840"/>
                    <a:pt x="6154" y="5493"/>
                    <a:pt x="6139" y="6062"/>
                  </a:cubicBezTo>
                  <a:cubicBezTo>
                    <a:pt x="6135" y="6235"/>
                    <a:pt x="6202" y="6418"/>
                    <a:pt x="6346" y="6514"/>
                  </a:cubicBezTo>
                  <a:cubicBezTo>
                    <a:pt x="6414" y="6559"/>
                    <a:pt x="6492" y="6579"/>
                    <a:pt x="6572" y="6579"/>
                  </a:cubicBezTo>
                  <a:cubicBezTo>
                    <a:pt x="6731" y="6579"/>
                    <a:pt x="6897" y="6500"/>
                    <a:pt x="7008" y="6381"/>
                  </a:cubicBezTo>
                  <a:cubicBezTo>
                    <a:pt x="7391" y="5968"/>
                    <a:pt x="7480" y="5132"/>
                    <a:pt x="7617" y="4209"/>
                  </a:cubicBezTo>
                  <a:cubicBezTo>
                    <a:pt x="8106" y="3936"/>
                    <a:pt x="8602" y="3677"/>
                    <a:pt x="9106" y="3433"/>
                  </a:cubicBezTo>
                  <a:lnTo>
                    <a:pt x="9106" y="3433"/>
                  </a:lnTo>
                  <a:cubicBezTo>
                    <a:pt x="8842" y="3632"/>
                    <a:pt x="8511" y="3892"/>
                    <a:pt x="8233" y="4145"/>
                  </a:cubicBezTo>
                  <a:cubicBezTo>
                    <a:pt x="7521" y="4795"/>
                    <a:pt x="7910" y="5339"/>
                    <a:pt x="8059" y="5463"/>
                  </a:cubicBezTo>
                  <a:cubicBezTo>
                    <a:pt x="8141" y="5531"/>
                    <a:pt x="8251" y="5573"/>
                    <a:pt x="8375" y="5573"/>
                  </a:cubicBezTo>
                  <a:cubicBezTo>
                    <a:pt x="8632" y="5573"/>
                    <a:pt x="8947" y="5392"/>
                    <a:pt x="9186" y="4878"/>
                  </a:cubicBezTo>
                  <a:cubicBezTo>
                    <a:pt x="9522" y="4160"/>
                    <a:pt x="9565" y="3481"/>
                    <a:pt x="9571" y="3214"/>
                  </a:cubicBezTo>
                  <a:cubicBezTo>
                    <a:pt x="10172" y="2936"/>
                    <a:pt x="10781" y="2680"/>
                    <a:pt x="11399" y="2445"/>
                  </a:cubicBezTo>
                  <a:lnTo>
                    <a:pt x="11399" y="2445"/>
                  </a:lnTo>
                  <a:cubicBezTo>
                    <a:pt x="11118" y="2653"/>
                    <a:pt x="10744" y="2942"/>
                    <a:pt x="10435" y="3225"/>
                  </a:cubicBezTo>
                  <a:cubicBezTo>
                    <a:pt x="9702" y="3895"/>
                    <a:pt x="10103" y="4454"/>
                    <a:pt x="10256" y="4581"/>
                  </a:cubicBezTo>
                  <a:cubicBezTo>
                    <a:pt x="10340" y="4651"/>
                    <a:pt x="10454" y="4695"/>
                    <a:pt x="10582" y="4695"/>
                  </a:cubicBezTo>
                  <a:cubicBezTo>
                    <a:pt x="10846" y="4695"/>
                    <a:pt x="11170" y="4508"/>
                    <a:pt x="11416" y="3980"/>
                  </a:cubicBezTo>
                  <a:cubicBezTo>
                    <a:pt x="11752" y="3261"/>
                    <a:pt x="11803" y="2581"/>
                    <a:pt x="11811" y="2291"/>
                  </a:cubicBezTo>
                  <a:cubicBezTo>
                    <a:pt x="12462" y="2054"/>
                    <a:pt x="13120" y="1842"/>
                    <a:pt x="13785" y="1655"/>
                  </a:cubicBezTo>
                  <a:lnTo>
                    <a:pt x="13785" y="1655"/>
                  </a:lnTo>
                  <a:cubicBezTo>
                    <a:pt x="13461" y="1829"/>
                    <a:pt x="13044" y="2065"/>
                    <a:pt x="12690" y="2303"/>
                  </a:cubicBezTo>
                  <a:cubicBezTo>
                    <a:pt x="11804" y="2898"/>
                    <a:pt x="12141" y="3557"/>
                    <a:pt x="12283" y="3718"/>
                  </a:cubicBezTo>
                  <a:cubicBezTo>
                    <a:pt x="12378" y="3825"/>
                    <a:pt x="12527" y="3898"/>
                    <a:pt x="12704" y="3898"/>
                  </a:cubicBezTo>
                  <a:cubicBezTo>
                    <a:pt x="12971" y="3898"/>
                    <a:pt x="13303" y="3731"/>
                    <a:pt x="13613" y="3263"/>
                  </a:cubicBezTo>
                  <a:cubicBezTo>
                    <a:pt x="14091" y="2540"/>
                    <a:pt x="14252" y="1812"/>
                    <a:pt x="14304" y="1513"/>
                  </a:cubicBezTo>
                  <a:cubicBezTo>
                    <a:pt x="15091" y="1307"/>
                    <a:pt x="15884" y="1135"/>
                    <a:pt x="16683" y="999"/>
                  </a:cubicBezTo>
                  <a:cubicBezTo>
                    <a:pt x="16689" y="947"/>
                    <a:pt x="16700" y="894"/>
                    <a:pt x="16716" y="843"/>
                  </a:cubicBezTo>
                  <a:lnTo>
                    <a:pt x="16717" y="840"/>
                  </a:lnTo>
                  <a:lnTo>
                    <a:pt x="16717" y="840"/>
                  </a:lnTo>
                  <a:cubicBezTo>
                    <a:pt x="16203" y="926"/>
                    <a:pt x="15690" y="1027"/>
                    <a:pt x="15181" y="1142"/>
                  </a:cubicBezTo>
                  <a:cubicBezTo>
                    <a:pt x="14865" y="1214"/>
                    <a:pt x="14551" y="1291"/>
                    <a:pt x="14236" y="1374"/>
                  </a:cubicBezTo>
                  <a:cubicBezTo>
                    <a:pt x="13889" y="1051"/>
                    <a:pt x="12687" y="0"/>
                    <a:pt x="11655" y="0"/>
                  </a:cubicBezTo>
                  <a:close/>
                </a:path>
              </a:pathLst>
            </a:custGeom>
            <a:solidFill>
              <a:srgbClr val="ec5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08" name="Google Shape;1374;p31"/>
            <p:cNvSpPr/>
            <p:nvPr/>
          </p:nvSpPr>
          <p:spPr>
            <a:xfrm>
              <a:off x="2958120" y="1121400"/>
              <a:ext cx="705240" cy="736920"/>
            </a:xfrm>
            <a:custGeom>
              <a:avLst/>
              <a:gdLst>
                <a:gd name="textAreaLeft" fmla="*/ 0 w 705240"/>
                <a:gd name="textAreaRight" fmla="*/ 705600 w 705240"/>
                <a:gd name="textAreaTop" fmla="*/ 0 h 736920"/>
                <a:gd name="textAreaBottom" fmla="*/ 737280 h 736920"/>
              </a:gdLst>
              <a:ahLst/>
              <a:rect l="textAreaLeft" t="textAreaTop" r="textAreaRight" b="textAreaBottom"/>
              <a:pathLst>
                <a:path w="12438" h="12997">
                  <a:moveTo>
                    <a:pt x="442" y="0"/>
                  </a:moveTo>
                  <a:cubicBezTo>
                    <a:pt x="198" y="0"/>
                    <a:pt x="0" y="198"/>
                    <a:pt x="0" y="441"/>
                  </a:cubicBezTo>
                  <a:lnTo>
                    <a:pt x="0" y="12555"/>
                  </a:lnTo>
                  <a:cubicBezTo>
                    <a:pt x="0" y="12799"/>
                    <a:pt x="198" y="12996"/>
                    <a:pt x="442" y="12996"/>
                  </a:cubicBezTo>
                  <a:lnTo>
                    <a:pt x="11996" y="12996"/>
                  </a:lnTo>
                  <a:cubicBezTo>
                    <a:pt x="12239" y="12996"/>
                    <a:pt x="12437" y="12799"/>
                    <a:pt x="12437" y="12555"/>
                  </a:cubicBezTo>
                  <a:lnTo>
                    <a:pt x="12437" y="441"/>
                  </a:lnTo>
                  <a:cubicBezTo>
                    <a:pt x="12437" y="198"/>
                    <a:pt x="12239" y="0"/>
                    <a:pt x="1199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09" name="Google Shape;1375;p31"/>
            <p:cNvSpPr/>
            <p:nvPr/>
          </p:nvSpPr>
          <p:spPr>
            <a:xfrm>
              <a:off x="3045960" y="1521000"/>
              <a:ext cx="535680" cy="11880"/>
            </a:xfrm>
            <a:custGeom>
              <a:avLst/>
              <a:gdLst>
                <a:gd name="textAreaLeft" fmla="*/ 0 w 535680"/>
                <a:gd name="textAreaRight" fmla="*/ 536040 w 535680"/>
                <a:gd name="textAreaTop" fmla="*/ 0 h 11880"/>
                <a:gd name="textAreaBottom" fmla="*/ 12240 h 11880"/>
              </a:gdLst>
              <a:ahLst/>
              <a:rect l="textAreaLeft" t="textAreaTop" r="textAreaRight" b="textAreaBottom"/>
              <a:pathLst>
                <a:path w="9448" h="218">
                  <a:moveTo>
                    <a:pt x="0" y="0"/>
                  </a:moveTo>
                  <a:lnTo>
                    <a:pt x="0" y="218"/>
                  </a:lnTo>
                  <a:lnTo>
                    <a:pt x="9447" y="218"/>
                  </a:lnTo>
                  <a:lnTo>
                    <a:pt x="9447" y="0"/>
                  </a:lnTo>
                  <a:close/>
                </a:path>
              </a:pathLst>
            </a:custGeom>
            <a:solidFill>
              <a:srgbClr val="ec5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120" bIns="6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10" name="Google Shape;1376;p31"/>
            <p:cNvSpPr/>
            <p:nvPr/>
          </p:nvSpPr>
          <p:spPr>
            <a:xfrm>
              <a:off x="3045960" y="1549080"/>
              <a:ext cx="535680" cy="11880"/>
            </a:xfrm>
            <a:custGeom>
              <a:avLst/>
              <a:gdLst>
                <a:gd name="textAreaLeft" fmla="*/ 0 w 535680"/>
                <a:gd name="textAreaRight" fmla="*/ 536040 w 535680"/>
                <a:gd name="textAreaTop" fmla="*/ 0 h 11880"/>
                <a:gd name="textAreaBottom" fmla="*/ 12240 h 11880"/>
              </a:gdLst>
              <a:ahLst/>
              <a:rect l="textAreaLeft" t="textAreaTop" r="textAreaRight" b="textAreaBottom"/>
              <a:pathLst>
                <a:path w="9448" h="218">
                  <a:moveTo>
                    <a:pt x="0" y="0"/>
                  </a:moveTo>
                  <a:lnTo>
                    <a:pt x="0" y="218"/>
                  </a:lnTo>
                  <a:lnTo>
                    <a:pt x="9447" y="218"/>
                  </a:lnTo>
                  <a:lnTo>
                    <a:pt x="9447" y="0"/>
                  </a:lnTo>
                  <a:close/>
                </a:path>
              </a:pathLst>
            </a:custGeom>
            <a:solidFill>
              <a:srgbClr val="ec5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120" bIns="6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11" name="Google Shape;1377;p31"/>
            <p:cNvSpPr/>
            <p:nvPr/>
          </p:nvSpPr>
          <p:spPr>
            <a:xfrm>
              <a:off x="3045960" y="1577520"/>
              <a:ext cx="535680" cy="11880"/>
            </a:xfrm>
            <a:custGeom>
              <a:avLst/>
              <a:gdLst>
                <a:gd name="textAreaLeft" fmla="*/ 0 w 535680"/>
                <a:gd name="textAreaRight" fmla="*/ 536040 w 535680"/>
                <a:gd name="textAreaTop" fmla="*/ 0 h 11880"/>
                <a:gd name="textAreaBottom" fmla="*/ 12240 h 11880"/>
              </a:gdLst>
              <a:ahLst/>
              <a:rect l="textAreaLeft" t="textAreaTop" r="textAreaRight" b="textAreaBottom"/>
              <a:pathLst>
                <a:path w="9448" h="217">
                  <a:moveTo>
                    <a:pt x="0" y="0"/>
                  </a:moveTo>
                  <a:lnTo>
                    <a:pt x="0" y="216"/>
                  </a:lnTo>
                  <a:lnTo>
                    <a:pt x="9447" y="216"/>
                  </a:lnTo>
                  <a:lnTo>
                    <a:pt x="9447" y="0"/>
                  </a:lnTo>
                  <a:close/>
                </a:path>
              </a:pathLst>
            </a:custGeom>
            <a:solidFill>
              <a:srgbClr val="ec5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120" bIns="6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12" name="Google Shape;1378;p31"/>
            <p:cNvSpPr/>
            <p:nvPr/>
          </p:nvSpPr>
          <p:spPr>
            <a:xfrm>
              <a:off x="3045960" y="1731600"/>
              <a:ext cx="375120" cy="11880"/>
            </a:xfrm>
            <a:custGeom>
              <a:avLst/>
              <a:gdLst>
                <a:gd name="textAreaLeft" fmla="*/ 0 w 375120"/>
                <a:gd name="textAreaRight" fmla="*/ 375480 w 375120"/>
                <a:gd name="textAreaTop" fmla="*/ 0 h 11880"/>
                <a:gd name="textAreaBottom" fmla="*/ 12240 h 11880"/>
              </a:gdLst>
              <a:ahLst/>
              <a:rect l="textAreaLeft" t="textAreaTop" r="textAreaRight" b="textAreaBottom"/>
              <a:pathLst>
                <a:path w="6616" h="218">
                  <a:moveTo>
                    <a:pt x="0" y="0"/>
                  </a:moveTo>
                  <a:lnTo>
                    <a:pt x="0" y="218"/>
                  </a:lnTo>
                  <a:lnTo>
                    <a:pt x="6616" y="218"/>
                  </a:lnTo>
                  <a:lnTo>
                    <a:pt x="6616" y="0"/>
                  </a:lnTo>
                  <a:close/>
                </a:path>
              </a:pathLst>
            </a:custGeom>
            <a:solidFill>
              <a:srgbClr val="ec5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120" bIns="6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13" name="Google Shape;1379;p31"/>
            <p:cNvSpPr/>
            <p:nvPr/>
          </p:nvSpPr>
          <p:spPr>
            <a:xfrm>
              <a:off x="3045960" y="1759680"/>
              <a:ext cx="535680" cy="11880"/>
            </a:xfrm>
            <a:custGeom>
              <a:avLst/>
              <a:gdLst>
                <a:gd name="textAreaLeft" fmla="*/ 0 w 535680"/>
                <a:gd name="textAreaRight" fmla="*/ 536040 w 535680"/>
                <a:gd name="textAreaTop" fmla="*/ 0 h 11880"/>
                <a:gd name="textAreaBottom" fmla="*/ 12240 h 11880"/>
              </a:gdLst>
              <a:ahLst/>
              <a:rect l="textAreaLeft" t="textAreaTop" r="textAreaRight" b="textAreaBottom"/>
              <a:pathLst>
                <a:path w="9448" h="218">
                  <a:moveTo>
                    <a:pt x="0" y="0"/>
                  </a:moveTo>
                  <a:lnTo>
                    <a:pt x="0" y="217"/>
                  </a:lnTo>
                  <a:lnTo>
                    <a:pt x="9447" y="217"/>
                  </a:lnTo>
                  <a:lnTo>
                    <a:pt x="9447" y="0"/>
                  </a:lnTo>
                  <a:close/>
                </a:path>
              </a:pathLst>
            </a:custGeom>
            <a:solidFill>
              <a:srgbClr val="ec5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120" bIns="6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14" name="Google Shape;1380;p31"/>
            <p:cNvSpPr/>
            <p:nvPr/>
          </p:nvSpPr>
          <p:spPr>
            <a:xfrm>
              <a:off x="3045960" y="1787760"/>
              <a:ext cx="535680" cy="11880"/>
            </a:xfrm>
            <a:custGeom>
              <a:avLst/>
              <a:gdLst>
                <a:gd name="textAreaLeft" fmla="*/ 0 w 535680"/>
                <a:gd name="textAreaRight" fmla="*/ 536040 w 535680"/>
                <a:gd name="textAreaTop" fmla="*/ 0 h 11880"/>
                <a:gd name="textAreaBottom" fmla="*/ 12240 h 11880"/>
              </a:gdLst>
              <a:ahLst/>
              <a:rect l="textAreaLeft" t="textAreaTop" r="textAreaRight" b="textAreaBottom"/>
              <a:pathLst>
                <a:path w="9448" h="218">
                  <a:moveTo>
                    <a:pt x="0" y="1"/>
                  </a:moveTo>
                  <a:lnTo>
                    <a:pt x="0" y="217"/>
                  </a:lnTo>
                  <a:lnTo>
                    <a:pt x="9447" y="217"/>
                  </a:lnTo>
                  <a:lnTo>
                    <a:pt x="9447" y="1"/>
                  </a:lnTo>
                  <a:close/>
                </a:path>
              </a:pathLst>
            </a:custGeom>
            <a:solidFill>
              <a:srgbClr val="ec5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120" bIns="6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15" name="Google Shape;1381;p31"/>
            <p:cNvSpPr/>
            <p:nvPr/>
          </p:nvSpPr>
          <p:spPr>
            <a:xfrm>
              <a:off x="3045960" y="1626120"/>
              <a:ext cx="315720" cy="11880"/>
            </a:xfrm>
            <a:custGeom>
              <a:avLst/>
              <a:gdLst>
                <a:gd name="textAreaLeft" fmla="*/ 0 w 315720"/>
                <a:gd name="textAreaRight" fmla="*/ 316080 w 315720"/>
                <a:gd name="textAreaTop" fmla="*/ 0 h 11880"/>
                <a:gd name="textAreaBottom" fmla="*/ 12240 h 11880"/>
              </a:gdLst>
              <a:ahLst/>
              <a:rect l="textAreaLeft" t="textAreaTop" r="textAreaRight" b="textAreaBottom"/>
              <a:pathLst>
                <a:path w="5569" h="218">
                  <a:moveTo>
                    <a:pt x="0" y="0"/>
                  </a:moveTo>
                  <a:lnTo>
                    <a:pt x="0" y="218"/>
                  </a:lnTo>
                  <a:lnTo>
                    <a:pt x="5568" y="218"/>
                  </a:lnTo>
                  <a:lnTo>
                    <a:pt x="5568" y="0"/>
                  </a:lnTo>
                  <a:close/>
                </a:path>
              </a:pathLst>
            </a:custGeom>
            <a:solidFill>
              <a:srgbClr val="ec5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120" bIns="6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16" name="Google Shape;1382;p31"/>
            <p:cNvSpPr/>
            <p:nvPr/>
          </p:nvSpPr>
          <p:spPr>
            <a:xfrm>
              <a:off x="3045960" y="1654560"/>
              <a:ext cx="535680" cy="11880"/>
            </a:xfrm>
            <a:custGeom>
              <a:avLst/>
              <a:gdLst>
                <a:gd name="textAreaLeft" fmla="*/ 0 w 535680"/>
                <a:gd name="textAreaRight" fmla="*/ 536040 w 535680"/>
                <a:gd name="textAreaTop" fmla="*/ 0 h 11880"/>
                <a:gd name="textAreaBottom" fmla="*/ 12240 h 11880"/>
              </a:gdLst>
              <a:ahLst/>
              <a:rect l="textAreaLeft" t="textAreaTop" r="textAreaRight" b="textAreaBottom"/>
              <a:pathLst>
                <a:path w="9448" h="218">
                  <a:moveTo>
                    <a:pt x="0" y="0"/>
                  </a:moveTo>
                  <a:lnTo>
                    <a:pt x="0" y="218"/>
                  </a:lnTo>
                  <a:lnTo>
                    <a:pt x="9447" y="218"/>
                  </a:lnTo>
                  <a:lnTo>
                    <a:pt x="9447" y="0"/>
                  </a:lnTo>
                  <a:close/>
                </a:path>
              </a:pathLst>
            </a:custGeom>
            <a:solidFill>
              <a:srgbClr val="ec5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120" bIns="6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17" name="Google Shape;1383;p31"/>
            <p:cNvSpPr/>
            <p:nvPr/>
          </p:nvSpPr>
          <p:spPr>
            <a:xfrm>
              <a:off x="3045960" y="1682640"/>
              <a:ext cx="535680" cy="12240"/>
            </a:xfrm>
            <a:custGeom>
              <a:avLst/>
              <a:gdLst>
                <a:gd name="textAreaLeft" fmla="*/ 0 w 535680"/>
                <a:gd name="textAreaRight" fmla="*/ 536040 w 535680"/>
                <a:gd name="textAreaTop" fmla="*/ 0 h 12240"/>
                <a:gd name="textAreaBottom" fmla="*/ 12600 h 12240"/>
              </a:gdLst>
              <a:ahLst/>
              <a:rect l="textAreaLeft" t="textAreaTop" r="textAreaRight" b="textAreaBottom"/>
              <a:pathLst>
                <a:path w="9448" h="219">
                  <a:moveTo>
                    <a:pt x="0" y="1"/>
                  </a:moveTo>
                  <a:lnTo>
                    <a:pt x="0" y="218"/>
                  </a:lnTo>
                  <a:lnTo>
                    <a:pt x="9447" y="218"/>
                  </a:lnTo>
                  <a:lnTo>
                    <a:pt x="9447" y="1"/>
                  </a:lnTo>
                  <a:close/>
                </a:path>
              </a:pathLst>
            </a:custGeom>
            <a:solidFill>
              <a:srgbClr val="ec5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120" bIns="6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18" name="Google Shape;1384;p31"/>
            <p:cNvSpPr/>
            <p:nvPr/>
          </p:nvSpPr>
          <p:spPr>
            <a:xfrm>
              <a:off x="304020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5" h="5380">
                  <a:moveTo>
                    <a:pt x="0" y="0"/>
                  </a:moveTo>
                  <a:lnTo>
                    <a:pt x="0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19" name="Google Shape;1385;p31"/>
            <p:cNvSpPr/>
            <p:nvPr/>
          </p:nvSpPr>
          <p:spPr>
            <a:xfrm>
              <a:off x="304560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0" y="0"/>
                  </a:moveTo>
                  <a:lnTo>
                    <a:pt x="0" y="5380"/>
                  </a:lnTo>
                  <a:lnTo>
                    <a:pt x="93" y="538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20" name="Google Shape;1386;p31"/>
            <p:cNvSpPr/>
            <p:nvPr/>
          </p:nvSpPr>
          <p:spPr>
            <a:xfrm>
              <a:off x="305100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0" y="0"/>
                  </a:moveTo>
                  <a:lnTo>
                    <a:pt x="0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21" name="Google Shape;1387;p31"/>
            <p:cNvSpPr/>
            <p:nvPr/>
          </p:nvSpPr>
          <p:spPr>
            <a:xfrm>
              <a:off x="305604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5" h="5380">
                  <a:moveTo>
                    <a:pt x="1" y="0"/>
                  </a:moveTo>
                  <a:lnTo>
                    <a:pt x="1" y="5380"/>
                  </a:lnTo>
                  <a:lnTo>
                    <a:pt x="95" y="538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22" name="Google Shape;1388;p31"/>
            <p:cNvSpPr/>
            <p:nvPr/>
          </p:nvSpPr>
          <p:spPr>
            <a:xfrm>
              <a:off x="306144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1" y="0"/>
                  </a:moveTo>
                  <a:lnTo>
                    <a:pt x="1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23" name="Google Shape;1389;p31"/>
            <p:cNvSpPr/>
            <p:nvPr/>
          </p:nvSpPr>
          <p:spPr>
            <a:xfrm>
              <a:off x="306684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6" h="5380">
                  <a:moveTo>
                    <a:pt x="1" y="0"/>
                  </a:moveTo>
                  <a:lnTo>
                    <a:pt x="1" y="5380"/>
                  </a:lnTo>
                  <a:lnTo>
                    <a:pt x="95" y="538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24" name="Google Shape;1390;p31"/>
            <p:cNvSpPr/>
            <p:nvPr/>
          </p:nvSpPr>
          <p:spPr>
            <a:xfrm>
              <a:off x="307224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0" y="0"/>
                  </a:moveTo>
                  <a:lnTo>
                    <a:pt x="0" y="5380"/>
                  </a:lnTo>
                  <a:lnTo>
                    <a:pt x="93" y="538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25" name="Google Shape;1391;p31"/>
            <p:cNvSpPr/>
            <p:nvPr/>
          </p:nvSpPr>
          <p:spPr>
            <a:xfrm>
              <a:off x="307728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0" y="0"/>
                  </a:moveTo>
                  <a:lnTo>
                    <a:pt x="0" y="5380"/>
                  </a:lnTo>
                  <a:lnTo>
                    <a:pt x="93" y="538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26" name="Google Shape;1392;p31"/>
            <p:cNvSpPr/>
            <p:nvPr/>
          </p:nvSpPr>
          <p:spPr>
            <a:xfrm>
              <a:off x="308268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0" y="0"/>
                  </a:moveTo>
                  <a:lnTo>
                    <a:pt x="0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27" name="Google Shape;1393;p31"/>
            <p:cNvSpPr/>
            <p:nvPr/>
          </p:nvSpPr>
          <p:spPr>
            <a:xfrm>
              <a:off x="308808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1" y="0"/>
                  </a:moveTo>
                  <a:lnTo>
                    <a:pt x="1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28" name="Google Shape;1394;p31"/>
            <p:cNvSpPr/>
            <p:nvPr/>
          </p:nvSpPr>
          <p:spPr>
            <a:xfrm>
              <a:off x="309312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5" h="5380">
                  <a:moveTo>
                    <a:pt x="1" y="0"/>
                  </a:moveTo>
                  <a:lnTo>
                    <a:pt x="1" y="5380"/>
                  </a:lnTo>
                  <a:lnTo>
                    <a:pt x="95" y="538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29" name="Google Shape;1395;p31"/>
            <p:cNvSpPr/>
            <p:nvPr/>
          </p:nvSpPr>
          <p:spPr>
            <a:xfrm>
              <a:off x="309852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0" y="0"/>
                  </a:moveTo>
                  <a:lnTo>
                    <a:pt x="0" y="5380"/>
                  </a:lnTo>
                  <a:lnTo>
                    <a:pt x="93" y="538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30" name="Google Shape;1396;p31"/>
            <p:cNvSpPr/>
            <p:nvPr/>
          </p:nvSpPr>
          <p:spPr>
            <a:xfrm>
              <a:off x="310392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5" h="5380">
                  <a:moveTo>
                    <a:pt x="0" y="0"/>
                  </a:moveTo>
                  <a:lnTo>
                    <a:pt x="0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31" name="Google Shape;1397;p31"/>
            <p:cNvSpPr/>
            <p:nvPr/>
          </p:nvSpPr>
          <p:spPr>
            <a:xfrm>
              <a:off x="310932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0" y="0"/>
                  </a:moveTo>
                  <a:lnTo>
                    <a:pt x="0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32" name="Google Shape;1398;p31"/>
            <p:cNvSpPr/>
            <p:nvPr/>
          </p:nvSpPr>
          <p:spPr>
            <a:xfrm>
              <a:off x="311472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5" h="5380">
                  <a:moveTo>
                    <a:pt x="1" y="0"/>
                  </a:moveTo>
                  <a:lnTo>
                    <a:pt x="1" y="5380"/>
                  </a:lnTo>
                  <a:lnTo>
                    <a:pt x="95" y="538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33" name="Google Shape;1399;p31"/>
            <p:cNvSpPr/>
            <p:nvPr/>
          </p:nvSpPr>
          <p:spPr>
            <a:xfrm>
              <a:off x="311976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1" y="0"/>
                  </a:moveTo>
                  <a:lnTo>
                    <a:pt x="1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34" name="Google Shape;1400;p31"/>
            <p:cNvSpPr/>
            <p:nvPr/>
          </p:nvSpPr>
          <p:spPr>
            <a:xfrm>
              <a:off x="312516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5" h="5380">
                  <a:moveTo>
                    <a:pt x="1" y="0"/>
                  </a:moveTo>
                  <a:lnTo>
                    <a:pt x="1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35" name="Google Shape;1401;p31"/>
            <p:cNvSpPr/>
            <p:nvPr/>
          </p:nvSpPr>
          <p:spPr>
            <a:xfrm>
              <a:off x="313056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5" h="5380">
                  <a:moveTo>
                    <a:pt x="0" y="0"/>
                  </a:moveTo>
                  <a:lnTo>
                    <a:pt x="0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36" name="Google Shape;1402;p31"/>
            <p:cNvSpPr/>
            <p:nvPr/>
          </p:nvSpPr>
          <p:spPr>
            <a:xfrm>
              <a:off x="313596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0" y="0"/>
                  </a:moveTo>
                  <a:lnTo>
                    <a:pt x="0" y="5380"/>
                  </a:lnTo>
                  <a:lnTo>
                    <a:pt x="93" y="538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37" name="Google Shape;1403;p31"/>
            <p:cNvSpPr/>
            <p:nvPr/>
          </p:nvSpPr>
          <p:spPr>
            <a:xfrm>
              <a:off x="314100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0" y="0"/>
                  </a:moveTo>
                  <a:lnTo>
                    <a:pt x="0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38" name="Google Shape;1404;p31"/>
            <p:cNvSpPr/>
            <p:nvPr/>
          </p:nvSpPr>
          <p:spPr>
            <a:xfrm>
              <a:off x="314640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1" y="0"/>
                  </a:moveTo>
                  <a:lnTo>
                    <a:pt x="1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39" name="Google Shape;1405;p31"/>
            <p:cNvSpPr/>
            <p:nvPr/>
          </p:nvSpPr>
          <p:spPr>
            <a:xfrm>
              <a:off x="315180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1" y="0"/>
                  </a:moveTo>
                  <a:lnTo>
                    <a:pt x="1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40" name="Google Shape;1406;p31"/>
            <p:cNvSpPr/>
            <p:nvPr/>
          </p:nvSpPr>
          <p:spPr>
            <a:xfrm>
              <a:off x="315684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6" h="5380">
                  <a:moveTo>
                    <a:pt x="1" y="0"/>
                  </a:moveTo>
                  <a:lnTo>
                    <a:pt x="1" y="5380"/>
                  </a:lnTo>
                  <a:lnTo>
                    <a:pt x="95" y="538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41" name="Google Shape;1407;p31"/>
            <p:cNvSpPr/>
            <p:nvPr/>
          </p:nvSpPr>
          <p:spPr>
            <a:xfrm>
              <a:off x="316224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0" y="0"/>
                  </a:moveTo>
                  <a:lnTo>
                    <a:pt x="0" y="5380"/>
                  </a:lnTo>
                  <a:lnTo>
                    <a:pt x="93" y="538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42" name="Google Shape;1408;p31"/>
            <p:cNvSpPr/>
            <p:nvPr/>
          </p:nvSpPr>
          <p:spPr>
            <a:xfrm>
              <a:off x="316764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5" h="5380">
                  <a:moveTo>
                    <a:pt x="0" y="0"/>
                  </a:moveTo>
                  <a:lnTo>
                    <a:pt x="0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43" name="Google Shape;1409;p31"/>
            <p:cNvSpPr/>
            <p:nvPr/>
          </p:nvSpPr>
          <p:spPr>
            <a:xfrm>
              <a:off x="317304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0" y="0"/>
                  </a:moveTo>
                  <a:lnTo>
                    <a:pt x="0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44" name="Google Shape;1410;p31"/>
            <p:cNvSpPr/>
            <p:nvPr/>
          </p:nvSpPr>
          <p:spPr>
            <a:xfrm>
              <a:off x="317808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5" h="5380">
                  <a:moveTo>
                    <a:pt x="1" y="0"/>
                  </a:moveTo>
                  <a:lnTo>
                    <a:pt x="1" y="5380"/>
                  </a:lnTo>
                  <a:lnTo>
                    <a:pt x="95" y="538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45" name="Google Shape;1411;p31"/>
            <p:cNvSpPr/>
            <p:nvPr/>
          </p:nvSpPr>
          <p:spPr>
            <a:xfrm>
              <a:off x="318348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1" y="0"/>
                  </a:moveTo>
                  <a:lnTo>
                    <a:pt x="1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46" name="Google Shape;1412;p31"/>
            <p:cNvSpPr/>
            <p:nvPr/>
          </p:nvSpPr>
          <p:spPr>
            <a:xfrm>
              <a:off x="318888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0" y="0"/>
                  </a:moveTo>
                  <a:lnTo>
                    <a:pt x="0" y="5380"/>
                  </a:lnTo>
                  <a:lnTo>
                    <a:pt x="93" y="538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47" name="Google Shape;1413;p31"/>
            <p:cNvSpPr/>
            <p:nvPr/>
          </p:nvSpPr>
          <p:spPr>
            <a:xfrm>
              <a:off x="319428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5" h="5380">
                  <a:moveTo>
                    <a:pt x="0" y="0"/>
                  </a:moveTo>
                  <a:lnTo>
                    <a:pt x="0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48" name="Google Shape;1414;p31"/>
            <p:cNvSpPr/>
            <p:nvPr/>
          </p:nvSpPr>
          <p:spPr>
            <a:xfrm>
              <a:off x="319968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0" y="0"/>
                  </a:moveTo>
                  <a:lnTo>
                    <a:pt x="0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49" name="Google Shape;1415;p31"/>
            <p:cNvSpPr/>
            <p:nvPr/>
          </p:nvSpPr>
          <p:spPr>
            <a:xfrm>
              <a:off x="320472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1" y="0"/>
                  </a:moveTo>
                  <a:lnTo>
                    <a:pt x="1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50" name="Google Shape;1416;p31"/>
            <p:cNvSpPr/>
            <p:nvPr/>
          </p:nvSpPr>
          <p:spPr>
            <a:xfrm>
              <a:off x="321012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1" y="0"/>
                  </a:moveTo>
                  <a:lnTo>
                    <a:pt x="1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51" name="Google Shape;1417;p31"/>
            <p:cNvSpPr/>
            <p:nvPr/>
          </p:nvSpPr>
          <p:spPr>
            <a:xfrm>
              <a:off x="321552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5" h="5380">
                  <a:moveTo>
                    <a:pt x="1" y="0"/>
                  </a:moveTo>
                  <a:lnTo>
                    <a:pt x="1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52" name="Google Shape;1418;p31"/>
            <p:cNvSpPr/>
            <p:nvPr/>
          </p:nvSpPr>
          <p:spPr>
            <a:xfrm>
              <a:off x="322092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5" h="5380">
                  <a:moveTo>
                    <a:pt x="0" y="0"/>
                  </a:moveTo>
                  <a:lnTo>
                    <a:pt x="0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53" name="Google Shape;1419;p31"/>
            <p:cNvSpPr/>
            <p:nvPr/>
          </p:nvSpPr>
          <p:spPr>
            <a:xfrm>
              <a:off x="322596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0" y="0"/>
                  </a:moveTo>
                  <a:lnTo>
                    <a:pt x="0" y="5380"/>
                  </a:lnTo>
                  <a:lnTo>
                    <a:pt x="93" y="538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54" name="Google Shape;1420;p31"/>
            <p:cNvSpPr/>
            <p:nvPr/>
          </p:nvSpPr>
          <p:spPr>
            <a:xfrm>
              <a:off x="323136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5" h="5380">
                  <a:moveTo>
                    <a:pt x="0" y="0"/>
                  </a:moveTo>
                  <a:lnTo>
                    <a:pt x="0" y="5380"/>
                  </a:lnTo>
                  <a:lnTo>
                    <a:pt x="95" y="538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55" name="Google Shape;1421;p31"/>
            <p:cNvSpPr/>
            <p:nvPr/>
          </p:nvSpPr>
          <p:spPr>
            <a:xfrm>
              <a:off x="323676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1" y="0"/>
                  </a:moveTo>
                  <a:lnTo>
                    <a:pt x="1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56" name="Google Shape;1422;p31"/>
            <p:cNvSpPr/>
            <p:nvPr/>
          </p:nvSpPr>
          <p:spPr>
            <a:xfrm>
              <a:off x="324180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5" h="5380">
                  <a:moveTo>
                    <a:pt x="1" y="0"/>
                  </a:moveTo>
                  <a:lnTo>
                    <a:pt x="1" y="5380"/>
                  </a:lnTo>
                  <a:lnTo>
                    <a:pt x="95" y="538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57" name="Google Shape;1423;p31"/>
            <p:cNvSpPr/>
            <p:nvPr/>
          </p:nvSpPr>
          <p:spPr>
            <a:xfrm>
              <a:off x="324720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5" h="5380">
                  <a:moveTo>
                    <a:pt x="1" y="0"/>
                  </a:moveTo>
                  <a:lnTo>
                    <a:pt x="1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58" name="Google Shape;1424;p31"/>
            <p:cNvSpPr/>
            <p:nvPr/>
          </p:nvSpPr>
          <p:spPr>
            <a:xfrm>
              <a:off x="325260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0" y="0"/>
                  </a:moveTo>
                  <a:lnTo>
                    <a:pt x="0" y="5380"/>
                  </a:lnTo>
                  <a:lnTo>
                    <a:pt x="93" y="538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59" name="Google Shape;1425;p31"/>
            <p:cNvSpPr/>
            <p:nvPr/>
          </p:nvSpPr>
          <p:spPr>
            <a:xfrm>
              <a:off x="325800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5" h="5380">
                  <a:moveTo>
                    <a:pt x="0" y="0"/>
                  </a:moveTo>
                  <a:lnTo>
                    <a:pt x="0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60" name="Google Shape;1426;p31"/>
            <p:cNvSpPr/>
            <p:nvPr/>
          </p:nvSpPr>
          <p:spPr>
            <a:xfrm>
              <a:off x="326340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0" y="0"/>
                  </a:moveTo>
                  <a:lnTo>
                    <a:pt x="0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61" name="Google Shape;1427;p31"/>
            <p:cNvSpPr/>
            <p:nvPr/>
          </p:nvSpPr>
          <p:spPr>
            <a:xfrm>
              <a:off x="326844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5" h="5380">
                  <a:moveTo>
                    <a:pt x="1" y="0"/>
                  </a:moveTo>
                  <a:lnTo>
                    <a:pt x="1" y="5380"/>
                  </a:lnTo>
                  <a:lnTo>
                    <a:pt x="95" y="538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62" name="Google Shape;1428;p31"/>
            <p:cNvSpPr/>
            <p:nvPr/>
          </p:nvSpPr>
          <p:spPr>
            <a:xfrm>
              <a:off x="327384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1" y="0"/>
                  </a:moveTo>
                  <a:lnTo>
                    <a:pt x="1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63" name="Google Shape;1429;p31"/>
            <p:cNvSpPr/>
            <p:nvPr/>
          </p:nvSpPr>
          <p:spPr>
            <a:xfrm>
              <a:off x="327924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5" h="5380">
                  <a:moveTo>
                    <a:pt x="1" y="0"/>
                  </a:moveTo>
                  <a:lnTo>
                    <a:pt x="1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64" name="Google Shape;1430;p31"/>
            <p:cNvSpPr/>
            <p:nvPr/>
          </p:nvSpPr>
          <p:spPr>
            <a:xfrm>
              <a:off x="328428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5" h="5380">
                  <a:moveTo>
                    <a:pt x="0" y="0"/>
                  </a:moveTo>
                  <a:lnTo>
                    <a:pt x="0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65" name="Google Shape;1431;p31"/>
            <p:cNvSpPr/>
            <p:nvPr/>
          </p:nvSpPr>
          <p:spPr>
            <a:xfrm>
              <a:off x="328968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0" y="0"/>
                  </a:moveTo>
                  <a:lnTo>
                    <a:pt x="0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66" name="Google Shape;1432;p31"/>
            <p:cNvSpPr/>
            <p:nvPr/>
          </p:nvSpPr>
          <p:spPr>
            <a:xfrm>
              <a:off x="329508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5" h="5380">
                  <a:moveTo>
                    <a:pt x="1" y="0"/>
                  </a:moveTo>
                  <a:lnTo>
                    <a:pt x="1" y="5380"/>
                  </a:lnTo>
                  <a:lnTo>
                    <a:pt x="95" y="538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67" name="Google Shape;1433;p31"/>
            <p:cNvSpPr/>
            <p:nvPr/>
          </p:nvSpPr>
          <p:spPr>
            <a:xfrm>
              <a:off x="330048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1" y="0"/>
                  </a:moveTo>
                  <a:lnTo>
                    <a:pt x="1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68" name="Google Shape;1434;p31"/>
            <p:cNvSpPr/>
            <p:nvPr/>
          </p:nvSpPr>
          <p:spPr>
            <a:xfrm>
              <a:off x="330552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5" h="5380">
                  <a:moveTo>
                    <a:pt x="1" y="0"/>
                  </a:moveTo>
                  <a:lnTo>
                    <a:pt x="1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69" name="Google Shape;1435;p31"/>
            <p:cNvSpPr/>
            <p:nvPr/>
          </p:nvSpPr>
          <p:spPr>
            <a:xfrm>
              <a:off x="331092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5" h="5380">
                  <a:moveTo>
                    <a:pt x="0" y="0"/>
                  </a:moveTo>
                  <a:lnTo>
                    <a:pt x="0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70" name="Google Shape;1436;p31"/>
            <p:cNvSpPr/>
            <p:nvPr/>
          </p:nvSpPr>
          <p:spPr>
            <a:xfrm>
              <a:off x="331632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0" y="0"/>
                  </a:moveTo>
                  <a:lnTo>
                    <a:pt x="0" y="5380"/>
                  </a:lnTo>
                  <a:lnTo>
                    <a:pt x="93" y="538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71" name="Google Shape;1437;p31"/>
            <p:cNvSpPr/>
            <p:nvPr/>
          </p:nvSpPr>
          <p:spPr>
            <a:xfrm>
              <a:off x="332172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5" h="5380">
                  <a:moveTo>
                    <a:pt x="0" y="0"/>
                  </a:moveTo>
                  <a:lnTo>
                    <a:pt x="0" y="5380"/>
                  </a:lnTo>
                  <a:lnTo>
                    <a:pt x="95" y="538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72" name="Google Shape;1438;p31"/>
            <p:cNvSpPr/>
            <p:nvPr/>
          </p:nvSpPr>
          <p:spPr>
            <a:xfrm>
              <a:off x="332712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1" y="0"/>
                  </a:moveTo>
                  <a:lnTo>
                    <a:pt x="1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73" name="Google Shape;1439;p31"/>
            <p:cNvSpPr/>
            <p:nvPr/>
          </p:nvSpPr>
          <p:spPr>
            <a:xfrm>
              <a:off x="333216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5" h="5380">
                  <a:moveTo>
                    <a:pt x="1" y="0"/>
                  </a:moveTo>
                  <a:lnTo>
                    <a:pt x="1" y="5380"/>
                  </a:lnTo>
                  <a:lnTo>
                    <a:pt x="95" y="538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74" name="Google Shape;1440;p31"/>
            <p:cNvSpPr/>
            <p:nvPr/>
          </p:nvSpPr>
          <p:spPr>
            <a:xfrm>
              <a:off x="333756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5" h="5380">
                  <a:moveTo>
                    <a:pt x="1" y="0"/>
                  </a:moveTo>
                  <a:lnTo>
                    <a:pt x="1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75" name="Google Shape;1441;p31"/>
            <p:cNvSpPr/>
            <p:nvPr/>
          </p:nvSpPr>
          <p:spPr>
            <a:xfrm>
              <a:off x="334296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0" y="0"/>
                  </a:moveTo>
                  <a:lnTo>
                    <a:pt x="0" y="5380"/>
                  </a:lnTo>
                  <a:lnTo>
                    <a:pt x="93" y="538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76" name="Google Shape;1442;p31"/>
            <p:cNvSpPr/>
            <p:nvPr/>
          </p:nvSpPr>
          <p:spPr>
            <a:xfrm>
              <a:off x="334800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5" h="5380">
                  <a:moveTo>
                    <a:pt x="0" y="0"/>
                  </a:moveTo>
                  <a:lnTo>
                    <a:pt x="0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77" name="Google Shape;1443;p31"/>
            <p:cNvSpPr/>
            <p:nvPr/>
          </p:nvSpPr>
          <p:spPr>
            <a:xfrm>
              <a:off x="335340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0" y="0"/>
                  </a:moveTo>
                  <a:lnTo>
                    <a:pt x="0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78" name="Google Shape;1444;p31"/>
            <p:cNvSpPr/>
            <p:nvPr/>
          </p:nvSpPr>
          <p:spPr>
            <a:xfrm>
              <a:off x="335880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5" h="5380">
                  <a:moveTo>
                    <a:pt x="1" y="0"/>
                  </a:moveTo>
                  <a:lnTo>
                    <a:pt x="1" y="5380"/>
                  </a:lnTo>
                  <a:lnTo>
                    <a:pt x="95" y="538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79" name="Google Shape;1445;p31"/>
            <p:cNvSpPr/>
            <p:nvPr/>
          </p:nvSpPr>
          <p:spPr>
            <a:xfrm>
              <a:off x="336420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1" y="0"/>
                  </a:moveTo>
                  <a:lnTo>
                    <a:pt x="1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80" name="Google Shape;1446;p31"/>
            <p:cNvSpPr/>
            <p:nvPr/>
          </p:nvSpPr>
          <p:spPr>
            <a:xfrm>
              <a:off x="336924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5" h="5380">
                  <a:moveTo>
                    <a:pt x="1" y="0"/>
                  </a:moveTo>
                  <a:lnTo>
                    <a:pt x="1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81" name="Google Shape;1447;p31"/>
            <p:cNvSpPr/>
            <p:nvPr/>
          </p:nvSpPr>
          <p:spPr>
            <a:xfrm>
              <a:off x="337464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5" h="5380">
                  <a:moveTo>
                    <a:pt x="0" y="0"/>
                  </a:moveTo>
                  <a:lnTo>
                    <a:pt x="0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82" name="Google Shape;1448;p31"/>
            <p:cNvSpPr/>
            <p:nvPr/>
          </p:nvSpPr>
          <p:spPr>
            <a:xfrm>
              <a:off x="338004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0" y="0"/>
                  </a:moveTo>
                  <a:lnTo>
                    <a:pt x="0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83" name="Google Shape;1449;p31"/>
            <p:cNvSpPr/>
            <p:nvPr/>
          </p:nvSpPr>
          <p:spPr>
            <a:xfrm>
              <a:off x="338544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5" h="5380">
                  <a:moveTo>
                    <a:pt x="1" y="0"/>
                  </a:moveTo>
                  <a:lnTo>
                    <a:pt x="1" y="5380"/>
                  </a:lnTo>
                  <a:lnTo>
                    <a:pt x="95" y="538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84" name="Google Shape;1450;p31"/>
            <p:cNvSpPr/>
            <p:nvPr/>
          </p:nvSpPr>
          <p:spPr>
            <a:xfrm>
              <a:off x="339084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1" y="0"/>
                  </a:moveTo>
                  <a:lnTo>
                    <a:pt x="1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85" name="Google Shape;1451;p31"/>
            <p:cNvSpPr/>
            <p:nvPr/>
          </p:nvSpPr>
          <p:spPr>
            <a:xfrm>
              <a:off x="339588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5" h="5380">
                  <a:moveTo>
                    <a:pt x="1" y="0"/>
                  </a:moveTo>
                  <a:lnTo>
                    <a:pt x="1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86" name="Google Shape;1452;p31"/>
            <p:cNvSpPr/>
            <p:nvPr/>
          </p:nvSpPr>
          <p:spPr>
            <a:xfrm>
              <a:off x="340128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0" y="0"/>
                  </a:moveTo>
                  <a:lnTo>
                    <a:pt x="0" y="5380"/>
                  </a:lnTo>
                  <a:lnTo>
                    <a:pt x="93" y="538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87" name="Google Shape;1453;p31"/>
            <p:cNvSpPr/>
            <p:nvPr/>
          </p:nvSpPr>
          <p:spPr>
            <a:xfrm>
              <a:off x="340668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0" y="0"/>
                  </a:moveTo>
                  <a:lnTo>
                    <a:pt x="0" y="5380"/>
                  </a:lnTo>
                  <a:lnTo>
                    <a:pt x="93" y="538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88" name="Google Shape;1454;p31"/>
            <p:cNvSpPr/>
            <p:nvPr/>
          </p:nvSpPr>
          <p:spPr>
            <a:xfrm>
              <a:off x="341172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5" h="5380">
                  <a:moveTo>
                    <a:pt x="0" y="0"/>
                  </a:moveTo>
                  <a:lnTo>
                    <a:pt x="0" y="5380"/>
                  </a:lnTo>
                  <a:lnTo>
                    <a:pt x="95" y="538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89" name="Google Shape;1455;p31"/>
            <p:cNvSpPr/>
            <p:nvPr/>
          </p:nvSpPr>
          <p:spPr>
            <a:xfrm>
              <a:off x="341712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1" y="0"/>
                  </a:moveTo>
                  <a:lnTo>
                    <a:pt x="1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90" name="Google Shape;1456;p31"/>
            <p:cNvSpPr/>
            <p:nvPr/>
          </p:nvSpPr>
          <p:spPr>
            <a:xfrm>
              <a:off x="342252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5" h="5380">
                  <a:moveTo>
                    <a:pt x="1" y="0"/>
                  </a:moveTo>
                  <a:lnTo>
                    <a:pt x="1" y="5380"/>
                  </a:lnTo>
                  <a:lnTo>
                    <a:pt x="95" y="538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91" name="Google Shape;1457;p31"/>
            <p:cNvSpPr/>
            <p:nvPr/>
          </p:nvSpPr>
          <p:spPr>
            <a:xfrm>
              <a:off x="342792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5" h="5380">
                  <a:moveTo>
                    <a:pt x="1" y="0"/>
                  </a:moveTo>
                  <a:lnTo>
                    <a:pt x="1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92" name="Google Shape;1458;p31"/>
            <p:cNvSpPr/>
            <p:nvPr/>
          </p:nvSpPr>
          <p:spPr>
            <a:xfrm>
              <a:off x="343332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5" h="5380">
                  <a:moveTo>
                    <a:pt x="0" y="0"/>
                  </a:moveTo>
                  <a:lnTo>
                    <a:pt x="0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93" name="Google Shape;1459;p31"/>
            <p:cNvSpPr/>
            <p:nvPr/>
          </p:nvSpPr>
          <p:spPr>
            <a:xfrm>
              <a:off x="343836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0" y="0"/>
                  </a:moveTo>
                  <a:lnTo>
                    <a:pt x="0" y="5380"/>
                  </a:lnTo>
                  <a:lnTo>
                    <a:pt x="93" y="538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94" name="Google Shape;1460;p31"/>
            <p:cNvSpPr/>
            <p:nvPr/>
          </p:nvSpPr>
          <p:spPr>
            <a:xfrm>
              <a:off x="344376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0" y="0"/>
                  </a:moveTo>
                  <a:lnTo>
                    <a:pt x="0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95" name="Google Shape;1461;p31"/>
            <p:cNvSpPr/>
            <p:nvPr/>
          </p:nvSpPr>
          <p:spPr>
            <a:xfrm>
              <a:off x="344916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5" h="5380">
                  <a:moveTo>
                    <a:pt x="1" y="0"/>
                  </a:moveTo>
                  <a:lnTo>
                    <a:pt x="1" y="5380"/>
                  </a:lnTo>
                  <a:lnTo>
                    <a:pt x="95" y="538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96" name="Google Shape;1462;p31"/>
            <p:cNvSpPr/>
            <p:nvPr/>
          </p:nvSpPr>
          <p:spPr>
            <a:xfrm>
              <a:off x="345420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1" y="0"/>
                  </a:moveTo>
                  <a:lnTo>
                    <a:pt x="1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97" name="Google Shape;1463;p31"/>
            <p:cNvSpPr/>
            <p:nvPr/>
          </p:nvSpPr>
          <p:spPr>
            <a:xfrm>
              <a:off x="345960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5" h="5380">
                  <a:moveTo>
                    <a:pt x="1" y="0"/>
                  </a:moveTo>
                  <a:lnTo>
                    <a:pt x="1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98" name="Google Shape;1464;p31"/>
            <p:cNvSpPr/>
            <p:nvPr/>
          </p:nvSpPr>
          <p:spPr>
            <a:xfrm>
              <a:off x="346500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0" y="0"/>
                  </a:moveTo>
                  <a:lnTo>
                    <a:pt x="0" y="5380"/>
                  </a:lnTo>
                  <a:lnTo>
                    <a:pt x="93" y="538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99" name="Google Shape;1465;p31"/>
            <p:cNvSpPr/>
            <p:nvPr/>
          </p:nvSpPr>
          <p:spPr>
            <a:xfrm>
              <a:off x="347040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0" y="0"/>
                  </a:moveTo>
                  <a:lnTo>
                    <a:pt x="0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00" name="Google Shape;1466;p31"/>
            <p:cNvSpPr/>
            <p:nvPr/>
          </p:nvSpPr>
          <p:spPr>
            <a:xfrm>
              <a:off x="347544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5" h="5380">
                  <a:moveTo>
                    <a:pt x="1" y="0"/>
                  </a:moveTo>
                  <a:lnTo>
                    <a:pt x="1" y="5380"/>
                  </a:lnTo>
                  <a:lnTo>
                    <a:pt x="95" y="538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01" name="Google Shape;1467;p31"/>
            <p:cNvSpPr/>
            <p:nvPr/>
          </p:nvSpPr>
          <p:spPr>
            <a:xfrm>
              <a:off x="348084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1" y="0"/>
                  </a:moveTo>
                  <a:lnTo>
                    <a:pt x="1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02" name="Google Shape;1468;p31"/>
            <p:cNvSpPr/>
            <p:nvPr/>
          </p:nvSpPr>
          <p:spPr>
            <a:xfrm>
              <a:off x="348624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6" h="5380">
                  <a:moveTo>
                    <a:pt x="1" y="0"/>
                  </a:moveTo>
                  <a:lnTo>
                    <a:pt x="1" y="5380"/>
                  </a:lnTo>
                  <a:lnTo>
                    <a:pt x="95" y="538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03" name="Google Shape;1469;p31"/>
            <p:cNvSpPr/>
            <p:nvPr/>
          </p:nvSpPr>
          <p:spPr>
            <a:xfrm>
              <a:off x="349164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0" y="0"/>
                  </a:moveTo>
                  <a:lnTo>
                    <a:pt x="0" y="5380"/>
                  </a:lnTo>
                  <a:lnTo>
                    <a:pt x="93" y="538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04" name="Google Shape;1470;p31"/>
            <p:cNvSpPr/>
            <p:nvPr/>
          </p:nvSpPr>
          <p:spPr>
            <a:xfrm>
              <a:off x="349704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5" h="5380">
                  <a:moveTo>
                    <a:pt x="0" y="0"/>
                  </a:moveTo>
                  <a:lnTo>
                    <a:pt x="0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05" name="Google Shape;1471;p31"/>
            <p:cNvSpPr/>
            <p:nvPr/>
          </p:nvSpPr>
          <p:spPr>
            <a:xfrm>
              <a:off x="350208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0" y="0"/>
                  </a:moveTo>
                  <a:lnTo>
                    <a:pt x="0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06" name="Google Shape;1472;p31"/>
            <p:cNvSpPr/>
            <p:nvPr/>
          </p:nvSpPr>
          <p:spPr>
            <a:xfrm>
              <a:off x="350748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1" y="0"/>
                  </a:moveTo>
                  <a:lnTo>
                    <a:pt x="1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07" name="Google Shape;1473;p31"/>
            <p:cNvSpPr/>
            <p:nvPr/>
          </p:nvSpPr>
          <p:spPr>
            <a:xfrm>
              <a:off x="351288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5" h="5380">
                  <a:moveTo>
                    <a:pt x="1" y="0"/>
                  </a:moveTo>
                  <a:lnTo>
                    <a:pt x="1" y="5380"/>
                  </a:lnTo>
                  <a:lnTo>
                    <a:pt x="95" y="538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08" name="Google Shape;1474;p31"/>
            <p:cNvSpPr/>
            <p:nvPr/>
          </p:nvSpPr>
          <p:spPr>
            <a:xfrm>
              <a:off x="351792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5" h="5380">
                  <a:moveTo>
                    <a:pt x="1" y="0"/>
                  </a:moveTo>
                  <a:lnTo>
                    <a:pt x="1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09" name="Google Shape;1475;p31"/>
            <p:cNvSpPr/>
            <p:nvPr/>
          </p:nvSpPr>
          <p:spPr>
            <a:xfrm>
              <a:off x="352332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0" y="0"/>
                  </a:moveTo>
                  <a:lnTo>
                    <a:pt x="0" y="5380"/>
                  </a:lnTo>
                  <a:lnTo>
                    <a:pt x="93" y="538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10" name="Google Shape;1476;p31"/>
            <p:cNvSpPr/>
            <p:nvPr/>
          </p:nvSpPr>
          <p:spPr>
            <a:xfrm>
              <a:off x="352872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0" y="0"/>
                  </a:moveTo>
                  <a:lnTo>
                    <a:pt x="0" y="5380"/>
                  </a:lnTo>
                  <a:lnTo>
                    <a:pt x="93" y="538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11" name="Google Shape;1477;p31"/>
            <p:cNvSpPr/>
            <p:nvPr/>
          </p:nvSpPr>
          <p:spPr>
            <a:xfrm>
              <a:off x="353412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0" y="0"/>
                  </a:moveTo>
                  <a:lnTo>
                    <a:pt x="0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12" name="Google Shape;1478;p31"/>
            <p:cNvSpPr/>
            <p:nvPr/>
          </p:nvSpPr>
          <p:spPr>
            <a:xfrm>
              <a:off x="353916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5" h="5380">
                  <a:moveTo>
                    <a:pt x="1" y="0"/>
                  </a:moveTo>
                  <a:lnTo>
                    <a:pt x="1" y="5380"/>
                  </a:lnTo>
                  <a:lnTo>
                    <a:pt x="95" y="538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13" name="Google Shape;1479;p31"/>
            <p:cNvSpPr/>
            <p:nvPr/>
          </p:nvSpPr>
          <p:spPr>
            <a:xfrm>
              <a:off x="354456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1" y="0"/>
                  </a:moveTo>
                  <a:lnTo>
                    <a:pt x="1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14" name="Google Shape;1480;p31"/>
            <p:cNvSpPr/>
            <p:nvPr/>
          </p:nvSpPr>
          <p:spPr>
            <a:xfrm>
              <a:off x="354996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6" h="5380">
                  <a:moveTo>
                    <a:pt x="1" y="0"/>
                  </a:moveTo>
                  <a:lnTo>
                    <a:pt x="1" y="5380"/>
                  </a:lnTo>
                  <a:lnTo>
                    <a:pt x="95" y="538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15" name="Google Shape;1481;p31"/>
            <p:cNvSpPr/>
            <p:nvPr/>
          </p:nvSpPr>
          <p:spPr>
            <a:xfrm>
              <a:off x="355536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0" y="0"/>
                  </a:moveTo>
                  <a:lnTo>
                    <a:pt x="0" y="5380"/>
                  </a:lnTo>
                  <a:lnTo>
                    <a:pt x="93" y="538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16" name="Google Shape;1482;p31"/>
            <p:cNvSpPr/>
            <p:nvPr/>
          </p:nvSpPr>
          <p:spPr>
            <a:xfrm>
              <a:off x="356040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5" h="5380">
                  <a:moveTo>
                    <a:pt x="0" y="0"/>
                  </a:moveTo>
                  <a:lnTo>
                    <a:pt x="0" y="5380"/>
                  </a:lnTo>
                  <a:lnTo>
                    <a:pt x="95" y="538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17" name="Google Shape;1483;p31"/>
            <p:cNvSpPr/>
            <p:nvPr/>
          </p:nvSpPr>
          <p:spPr>
            <a:xfrm>
              <a:off x="356580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1" y="0"/>
                  </a:moveTo>
                  <a:lnTo>
                    <a:pt x="1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18" name="Google Shape;1484;p31"/>
            <p:cNvSpPr/>
            <p:nvPr/>
          </p:nvSpPr>
          <p:spPr>
            <a:xfrm>
              <a:off x="357120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4" h="5380">
                  <a:moveTo>
                    <a:pt x="1" y="0"/>
                  </a:moveTo>
                  <a:lnTo>
                    <a:pt x="1" y="5380"/>
                  </a:lnTo>
                  <a:lnTo>
                    <a:pt x="94" y="53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19" name="Google Shape;1485;p31"/>
            <p:cNvSpPr/>
            <p:nvPr/>
          </p:nvSpPr>
          <p:spPr>
            <a:xfrm>
              <a:off x="3576600" y="1180080"/>
              <a:ext cx="5040" cy="3049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04920"/>
                <a:gd name="textAreaBottom" fmla="*/ 305280 h 304920"/>
              </a:gdLst>
              <a:ahLst/>
              <a:rect l="textAreaLeft" t="textAreaTop" r="textAreaRight" b="textAreaBottom"/>
              <a:pathLst>
                <a:path w="96" h="5380">
                  <a:moveTo>
                    <a:pt x="1" y="0"/>
                  </a:moveTo>
                  <a:lnTo>
                    <a:pt x="1" y="5380"/>
                  </a:lnTo>
                  <a:lnTo>
                    <a:pt x="95" y="538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20" name="Google Shape;1486;p31"/>
            <p:cNvSpPr/>
            <p:nvPr/>
          </p:nvSpPr>
          <p:spPr>
            <a:xfrm>
              <a:off x="3075480" y="1212840"/>
              <a:ext cx="204480" cy="239400"/>
            </a:xfrm>
            <a:custGeom>
              <a:avLst/>
              <a:gdLst>
                <a:gd name="textAreaLeft" fmla="*/ 0 w 204480"/>
                <a:gd name="textAreaRight" fmla="*/ 204840 w 204480"/>
                <a:gd name="textAreaTop" fmla="*/ 0 h 239400"/>
                <a:gd name="textAreaBottom" fmla="*/ 239760 h 239400"/>
              </a:gdLst>
              <a:ahLst/>
              <a:rect l="textAreaLeft" t="textAreaTop" r="textAreaRight" b="textAreaBottom"/>
              <a:pathLst>
                <a:path w="3609" h="4226">
                  <a:moveTo>
                    <a:pt x="159" y="1"/>
                  </a:moveTo>
                  <a:cubicBezTo>
                    <a:pt x="71" y="1"/>
                    <a:pt x="0" y="71"/>
                    <a:pt x="0" y="159"/>
                  </a:cubicBezTo>
                  <a:lnTo>
                    <a:pt x="0" y="4068"/>
                  </a:lnTo>
                  <a:cubicBezTo>
                    <a:pt x="0" y="4155"/>
                    <a:pt x="71" y="4225"/>
                    <a:pt x="158" y="4225"/>
                  </a:cubicBezTo>
                  <a:lnTo>
                    <a:pt x="3450" y="4225"/>
                  </a:lnTo>
                  <a:cubicBezTo>
                    <a:pt x="3538" y="4225"/>
                    <a:pt x="3609" y="4155"/>
                    <a:pt x="3609" y="4067"/>
                  </a:cubicBezTo>
                  <a:lnTo>
                    <a:pt x="3609" y="159"/>
                  </a:lnTo>
                  <a:cubicBezTo>
                    <a:pt x="3609" y="71"/>
                    <a:pt x="3538" y="1"/>
                    <a:pt x="345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21" name="Google Shape;1487;p31"/>
            <p:cNvSpPr/>
            <p:nvPr/>
          </p:nvSpPr>
          <p:spPr>
            <a:xfrm>
              <a:off x="3140640" y="1261440"/>
              <a:ext cx="69480" cy="8352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83520"/>
                <a:gd name="textAreaBottom" fmla="*/ 83880 h 83520"/>
              </a:gdLst>
              <a:ahLst/>
              <a:rect l="textAreaLeft" t="textAreaTop" r="textAreaRight" b="textAreaBottom"/>
              <a:pathLst>
                <a:path w="1228" h="1476">
                  <a:moveTo>
                    <a:pt x="621" y="1"/>
                  </a:moveTo>
                  <a:cubicBezTo>
                    <a:pt x="272" y="1"/>
                    <a:pt x="0" y="279"/>
                    <a:pt x="0" y="686"/>
                  </a:cubicBezTo>
                  <a:cubicBezTo>
                    <a:pt x="0" y="1093"/>
                    <a:pt x="373" y="1475"/>
                    <a:pt x="607" y="1475"/>
                  </a:cubicBezTo>
                  <a:lnTo>
                    <a:pt x="614" y="1475"/>
                  </a:lnTo>
                  <a:cubicBezTo>
                    <a:pt x="854" y="1475"/>
                    <a:pt x="1228" y="1093"/>
                    <a:pt x="1228" y="686"/>
                  </a:cubicBezTo>
                  <a:cubicBezTo>
                    <a:pt x="1228" y="279"/>
                    <a:pt x="957" y="1"/>
                    <a:pt x="621" y="1"/>
                  </a:cubicBez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22" name="Google Shape;1488;p31"/>
            <p:cNvSpPr/>
            <p:nvPr/>
          </p:nvSpPr>
          <p:spPr>
            <a:xfrm>
              <a:off x="3102480" y="1355760"/>
              <a:ext cx="145440" cy="59760"/>
            </a:xfrm>
            <a:custGeom>
              <a:avLst/>
              <a:gdLst>
                <a:gd name="textAreaLeft" fmla="*/ 0 w 145440"/>
                <a:gd name="textAreaRight" fmla="*/ 145800 w 145440"/>
                <a:gd name="textAreaTop" fmla="*/ 0 h 59760"/>
                <a:gd name="textAreaBottom" fmla="*/ 60120 h 59760"/>
              </a:gdLst>
              <a:ahLst/>
              <a:rect l="textAreaLeft" t="textAreaTop" r="textAreaRight" b="textAreaBottom"/>
              <a:pathLst>
                <a:path w="2573" h="1061">
                  <a:moveTo>
                    <a:pt x="1286" y="0"/>
                  </a:moveTo>
                  <a:cubicBezTo>
                    <a:pt x="1119" y="0"/>
                    <a:pt x="953" y="23"/>
                    <a:pt x="790" y="68"/>
                  </a:cubicBezTo>
                  <a:cubicBezTo>
                    <a:pt x="645" y="107"/>
                    <a:pt x="505" y="159"/>
                    <a:pt x="371" y="224"/>
                  </a:cubicBezTo>
                  <a:cubicBezTo>
                    <a:pt x="279" y="269"/>
                    <a:pt x="208" y="321"/>
                    <a:pt x="154" y="394"/>
                  </a:cubicBezTo>
                  <a:cubicBezTo>
                    <a:pt x="101" y="465"/>
                    <a:pt x="64" y="555"/>
                    <a:pt x="40" y="672"/>
                  </a:cubicBezTo>
                  <a:cubicBezTo>
                    <a:pt x="33" y="701"/>
                    <a:pt x="20" y="840"/>
                    <a:pt x="0" y="1060"/>
                  </a:cubicBezTo>
                  <a:lnTo>
                    <a:pt x="2573" y="1060"/>
                  </a:lnTo>
                  <a:cubicBezTo>
                    <a:pt x="2553" y="840"/>
                    <a:pt x="2539" y="701"/>
                    <a:pt x="2533" y="672"/>
                  </a:cubicBezTo>
                  <a:cubicBezTo>
                    <a:pt x="2508" y="555"/>
                    <a:pt x="2472" y="465"/>
                    <a:pt x="2418" y="394"/>
                  </a:cubicBezTo>
                  <a:cubicBezTo>
                    <a:pt x="2364" y="321"/>
                    <a:pt x="2293" y="269"/>
                    <a:pt x="2202" y="224"/>
                  </a:cubicBezTo>
                  <a:cubicBezTo>
                    <a:pt x="2067" y="159"/>
                    <a:pt x="1928" y="107"/>
                    <a:pt x="1783" y="68"/>
                  </a:cubicBezTo>
                  <a:cubicBezTo>
                    <a:pt x="1620" y="23"/>
                    <a:pt x="1453" y="0"/>
                    <a:pt x="1286" y="0"/>
                  </a:cubicBez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9880" bIns="29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23" name="Google Shape;1489;p31"/>
            <p:cNvSpPr/>
            <p:nvPr/>
          </p:nvSpPr>
          <p:spPr>
            <a:xfrm>
              <a:off x="3372120" y="1279800"/>
              <a:ext cx="102600" cy="5040"/>
            </a:xfrm>
            <a:custGeom>
              <a:avLst/>
              <a:gdLst>
                <a:gd name="textAreaLeft" fmla="*/ 0 w 102600"/>
                <a:gd name="textAreaRight" fmla="*/ 102960 w 102600"/>
                <a:gd name="textAreaTop" fmla="*/ 0 h 5040"/>
                <a:gd name="textAreaBottom" fmla="*/ 5400 h 5040"/>
              </a:gdLst>
              <a:ahLst/>
              <a:rect l="textAreaLeft" t="textAreaTop" r="textAreaRight" b="textAreaBottom"/>
              <a:pathLst>
                <a:path w="1812" h="98">
                  <a:moveTo>
                    <a:pt x="1748" y="1"/>
                  </a:moveTo>
                  <a:cubicBezTo>
                    <a:pt x="1746" y="1"/>
                    <a:pt x="1745" y="1"/>
                    <a:pt x="1744" y="1"/>
                  </a:cubicBezTo>
                  <a:lnTo>
                    <a:pt x="62" y="1"/>
                  </a:lnTo>
                  <a:cubicBezTo>
                    <a:pt x="1" y="4"/>
                    <a:pt x="1" y="94"/>
                    <a:pt x="62" y="97"/>
                  </a:cubicBezTo>
                  <a:lnTo>
                    <a:pt x="1744" y="97"/>
                  </a:lnTo>
                  <a:cubicBezTo>
                    <a:pt x="1745" y="97"/>
                    <a:pt x="1746" y="97"/>
                    <a:pt x="1747" y="97"/>
                  </a:cubicBezTo>
                  <a:cubicBezTo>
                    <a:pt x="1811" y="97"/>
                    <a:pt x="1811" y="1"/>
                    <a:pt x="174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20" bIns="2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24" name="Google Shape;1490;p31"/>
            <p:cNvSpPr/>
            <p:nvPr/>
          </p:nvSpPr>
          <p:spPr>
            <a:xfrm>
              <a:off x="3372120" y="1261080"/>
              <a:ext cx="127800" cy="5040"/>
            </a:xfrm>
            <a:custGeom>
              <a:avLst/>
              <a:gdLst>
                <a:gd name="textAreaLeft" fmla="*/ 0 w 127800"/>
                <a:gd name="textAreaRight" fmla="*/ 128160 w 127800"/>
                <a:gd name="textAreaTop" fmla="*/ 0 h 5040"/>
                <a:gd name="textAreaBottom" fmla="*/ 5400 h 5040"/>
              </a:gdLst>
              <a:ahLst/>
              <a:rect l="textAreaLeft" t="textAreaTop" r="textAreaRight" b="textAreaBottom"/>
              <a:pathLst>
                <a:path w="2258" h="98">
                  <a:moveTo>
                    <a:pt x="63" y="1"/>
                  </a:moveTo>
                  <a:cubicBezTo>
                    <a:pt x="1" y="4"/>
                    <a:pt x="1" y="94"/>
                    <a:pt x="63" y="97"/>
                  </a:cubicBezTo>
                  <a:lnTo>
                    <a:pt x="2196" y="97"/>
                  </a:lnTo>
                  <a:cubicBezTo>
                    <a:pt x="2257" y="94"/>
                    <a:pt x="2257" y="4"/>
                    <a:pt x="219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20" bIns="2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25" name="Google Shape;1491;p31"/>
            <p:cNvSpPr/>
            <p:nvPr/>
          </p:nvSpPr>
          <p:spPr>
            <a:xfrm>
              <a:off x="3372120" y="1242720"/>
              <a:ext cx="153360" cy="5400"/>
            </a:xfrm>
            <a:custGeom>
              <a:avLst/>
              <a:gdLst>
                <a:gd name="textAreaLeft" fmla="*/ 0 w 153360"/>
                <a:gd name="textAreaRight" fmla="*/ 153720 w 153360"/>
                <a:gd name="textAreaTop" fmla="*/ 0 h 5400"/>
                <a:gd name="textAreaBottom" fmla="*/ 5760 h 5400"/>
              </a:gdLst>
              <a:ahLst/>
              <a:rect l="textAreaLeft" t="textAreaTop" r="textAreaRight" b="textAreaBottom"/>
              <a:pathLst>
                <a:path w="2709" h="99">
                  <a:moveTo>
                    <a:pt x="63" y="1"/>
                  </a:moveTo>
                  <a:cubicBezTo>
                    <a:pt x="1" y="4"/>
                    <a:pt x="1" y="94"/>
                    <a:pt x="63" y="98"/>
                  </a:cubicBezTo>
                  <a:lnTo>
                    <a:pt x="2647" y="98"/>
                  </a:lnTo>
                  <a:cubicBezTo>
                    <a:pt x="2709" y="94"/>
                    <a:pt x="2709" y="4"/>
                    <a:pt x="264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880" bIns="2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26" name="Google Shape;1492;p31"/>
            <p:cNvSpPr/>
            <p:nvPr/>
          </p:nvSpPr>
          <p:spPr>
            <a:xfrm>
              <a:off x="3303360" y="1236240"/>
              <a:ext cx="54720" cy="54720"/>
            </a:xfrm>
            <a:custGeom>
              <a:avLst/>
              <a:gdLst>
                <a:gd name="textAreaLeft" fmla="*/ 0 w 54720"/>
                <a:gd name="textAreaRight" fmla="*/ 55080 w 54720"/>
                <a:gd name="textAreaTop" fmla="*/ 0 h 54720"/>
                <a:gd name="textAreaBottom" fmla="*/ 55080 h 54720"/>
              </a:gdLst>
              <a:ahLst/>
              <a:rect l="textAreaLeft" t="textAreaTop" r="textAreaRight" b="textAreaBottom"/>
              <a:pathLst>
                <a:path w="971" h="970">
                  <a:moveTo>
                    <a:pt x="55" y="0"/>
                  </a:moveTo>
                  <a:cubicBezTo>
                    <a:pt x="24" y="0"/>
                    <a:pt x="1" y="25"/>
                    <a:pt x="1" y="55"/>
                  </a:cubicBezTo>
                  <a:lnTo>
                    <a:pt x="1" y="915"/>
                  </a:lnTo>
                  <a:cubicBezTo>
                    <a:pt x="1" y="945"/>
                    <a:pt x="24" y="970"/>
                    <a:pt x="55" y="970"/>
                  </a:cubicBezTo>
                  <a:lnTo>
                    <a:pt x="915" y="970"/>
                  </a:lnTo>
                  <a:cubicBezTo>
                    <a:pt x="946" y="970"/>
                    <a:pt x="970" y="945"/>
                    <a:pt x="970" y="915"/>
                  </a:cubicBezTo>
                  <a:lnTo>
                    <a:pt x="970" y="55"/>
                  </a:lnTo>
                  <a:cubicBezTo>
                    <a:pt x="970" y="25"/>
                    <a:pt x="946" y="0"/>
                    <a:pt x="91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360" bIns="27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27" name="Google Shape;1493;p31"/>
            <p:cNvSpPr/>
            <p:nvPr/>
          </p:nvSpPr>
          <p:spPr>
            <a:xfrm>
              <a:off x="3310560" y="1249200"/>
              <a:ext cx="39600" cy="29160"/>
            </a:xfrm>
            <a:custGeom>
              <a:avLst/>
              <a:gdLst>
                <a:gd name="textAreaLeft" fmla="*/ 0 w 39600"/>
                <a:gd name="textAreaRight" fmla="*/ 39960 w 39600"/>
                <a:gd name="textAreaTop" fmla="*/ 0 h 29160"/>
                <a:gd name="textAreaBottom" fmla="*/ 29520 h 29160"/>
              </a:gdLst>
              <a:ahLst/>
              <a:rect l="textAreaLeft" t="textAreaTop" r="textAreaRight" b="textAreaBottom"/>
              <a:pathLst>
                <a:path w="706" h="520">
                  <a:moveTo>
                    <a:pt x="627" y="1"/>
                  </a:moveTo>
                  <a:cubicBezTo>
                    <a:pt x="613" y="1"/>
                    <a:pt x="598" y="7"/>
                    <a:pt x="586" y="21"/>
                  </a:cubicBezTo>
                  <a:lnTo>
                    <a:pt x="295" y="382"/>
                  </a:lnTo>
                  <a:lnTo>
                    <a:pt x="127" y="213"/>
                  </a:lnTo>
                  <a:cubicBezTo>
                    <a:pt x="114" y="197"/>
                    <a:pt x="99" y="191"/>
                    <a:pt x="85" y="191"/>
                  </a:cubicBezTo>
                  <a:cubicBezTo>
                    <a:pt x="40" y="191"/>
                    <a:pt x="0" y="252"/>
                    <a:pt x="49" y="291"/>
                  </a:cubicBezTo>
                  <a:lnTo>
                    <a:pt x="262" y="503"/>
                  </a:lnTo>
                  <a:cubicBezTo>
                    <a:pt x="271" y="513"/>
                    <a:pt x="285" y="519"/>
                    <a:pt x="300" y="519"/>
                  </a:cubicBezTo>
                  <a:lnTo>
                    <a:pt x="302" y="519"/>
                  </a:lnTo>
                  <a:cubicBezTo>
                    <a:pt x="318" y="518"/>
                    <a:pt x="332" y="511"/>
                    <a:pt x="342" y="499"/>
                  </a:cubicBezTo>
                  <a:lnTo>
                    <a:pt x="672" y="91"/>
                  </a:lnTo>
                  <a:cubicBezTo>
                    <a:pt x="705" y="49"/>
                    <a:pt x="668" y="1"/>
                    <a:pt x="627" y="1"/>
                  </a:cubicBez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760" bIns="14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28" name="Google Shape;1494;p31"/>
            <p:cNvSpPr/>
            <p:nvPr/>
          </p:nvSpPr>
          <p:spPr>
            <a:xfrm>
              <a:off x="3372120" y="1345680"/>
              <a:ext cx="102600" cy="5040"/>
            </a:xfrm>
            <a:custGeom>
              <a:avLst/>
              <a:gdLst>
                <a:gd name="textAreaLeft" fmla="*/ 0 w 102600"/>
                <a:gd name="textAreaRight" fmla="*/ 102960 w 102600"/>
                <a:gd name="textAreaTop" fmla="*/ 0 h 5040"/>
                <a:gd name="textAreaBottom" fmla="*/ 5400 h 5040"/>
              </a:gdLst>
              <a:ahLst/>
              <a:rect l="textAreaLeft" t="textAreaTop" r="textAreaRight" b="textAreaBottom"/>
              <a:pathLst>
                <a:path w="1812" h="97">
                  <a:moveTo>
                    <a:pt x="1748" y="0"/>
                  </a:moveTo>
                  <a:cubicBezTo>
                    <a:pt x="1746" y="0"/>
                    <a:pt x="1745" y="0"/>
                    <a:pt x="1744" y="0"/>
                  </a:cubicBezTo>
                  <a:lnTo>
                    <a:pt x="62" y="0"/>
                  </a:lnTo>
                  <a:cubicBezTo>
                    <a:pt x="1" y="3"/>
                    <a:pt x="1" y="94"/>
                    <a:pt x="62" y="97"/>
                  </a:cubicBezTo>
                  <a:lnTo>
                    <a:pt x="1744" y="97"/>
                  </a:lnTo>
                  <a:cubicBezTo>
                    <a:pt x="1745" y="97"/>
                    <a:pt x="1746" y="97"/>
                    <a:pt x="1747" y="97"/>
                  </a:cubicBezTo>
                  <a:cubicBezTo>
                    <a:pt x="1811" y="97"/>
                    <a:pt x="1811" y="0"/>
                    <a:pt x="174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20" bIns="2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29" name="Google Shape;1495;p31"/>
            <p:cNvSpPr/>
            <p:nvPr/>
          </p:nvSpPr>
          <p:spPr>
            <a:xfrm>
              <a:off x="3372120" y="1326960"/>
              <a:ext cx="153360" cy="5040"/>
            </a:xfrm>
            <a:custGeom>
              <a:avLst/>
              <a:gdLst>
                <a:gd name="textAreaLeft" fmla="*/ 0 w 153360"/>
                <a:gd name="textAreaRight" fmla="*/ 153720 w 153360"/>
                <a:gd name="textAreaTop" fmla="*/ 0 h 5040"/>
                <a:gd name="textAreaBottom" fmla="*/ 5400 h 5040"/>
              </a:gdLst>
              <a:ahLst/>
              <a:rect l="textAreaLeft" t="textAreaTop" r="textAreaRight" b="textAreaBottom"/>
              <a:pathLst>
                <a:path w="2709" h="97">
                  <a:moveTo>
                    <a:pt x="63" y="0"/>
                  </a:moveTo>
                  <a:cubicBezTo>
                    <a:pt x="1" y="3"/>
                    <a:pt x="1" y="93"/>
                    <a:pt x="63" y="97"/>
                  </a:cubicBezTo>
                  <a:lnTo>
                    <a:pt x="2647" y="97"/>
                  </a:lnTo>
                  <a:cubicBezTo>
                    <a:pt x="2709" y="93"/>
                    <a:pt x="2709" y="3"/>
                    <a:pt x="264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20" bIns="2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30" name="Google Shape;1496;p31"/>
            <p:cNvSpPr/>
            <p:nvPr/>
          </p:nvSpPr>
          <p:spPr>
            <a:xfrm>
              <a:off x="3372120" y="1308600"/>
              <a:ext cx="153360" cy="5040"/>
            </a:xfrm>
            <a:custGeom>
              <a:avLst/>
              <a:gdLst>
                <a:gd name="textAreaLeft" fmla="*/ 0 w 153360"/>
                <a:gd name="textAreaRight" fmla="*/ 153720 w 153360"/>
                <a:gd name="textAreaTop" fmla="*/ 0 h 5040"/>
                <a:gd name="textAreaBottom" fmla="*/ 5400 h 5040"/>
              </a:gdLst>
              <a:ahLst/>
              <a:rect l="textAreaLeft" t="textAreaTop" r="textAreaRight" b="textAreaBottom"/>
              <a:pathLst>
                <a:path w="2709" h="98">
                  <a:moveTo>
                    <a:pt x="63" y="0"/>
                  </a:moveTo>
                  <a:cubicBezTo>
                    <a:pt x="1" y="3"/>
                    <a:pt x="1" y="94"/>
                    <a:pt x="63" y="97"/>
                  </a:cubicBezTo>
                  <a:lnTo>
                    <a:pt x="2647" y="97"/>
                  </a:lnTo>
                  <a:cubicBezTo>
                    <a:pt x="2709" y="94"/>
                    <a:pt x="2709" y="3"/>
                    <a:pt x="264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20" bIns="2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31" name="Google Shape;1497;p31"/>
            <p:cNvSpPr/>
            <p:nvPr/>
          </p:nvSpPr>
          <p:spPr>
            <a:xfrm>
              <a:off x="3303360" y="1302120"/>
              <a:ext cx="54720" cy="54720"/>
            </a:xfrm>
            <a:custGeom>
              <a:avLst/>
              <a:gdLst>
                <a:gd name="textAreaLeft" fmla="*/ 0 w 54720"/>
                <a:gd name="textAreaRight" fmla="*/ 55080 w 54720"/>
                <a:gd name="textAreaTop" fmla="*/ 0 h 54720"/>
                <a:gd name="textAreaBottom" fmla="*/ 55080 h 54720"/>
              </a:gdLst>
              <a:ahLst/>
              <a:rect l="textAreaLeft" t="textAreaTop" r="textAreaRight" b="textAreaBottom"/>
              <a:pathLst>
                <a:path w="971" h="971">
                  <a:moveTo>
                    <a:pt x="55" y="0"/>
                  </a:moveTo>
                  <a:cubicBezTo>
                    <a:pt x="24" y="0"/>
                    <a:pt x="1" y="25"/>
                    <a:pt x="1" y="55"/>
                  </a:cubicBezTo>
                  <a:lnTo>
                    <a:pt x="1" y="916"/>
                  </a:lnTo>
                  <a:cubicBezTo>
                    <a:pt x="1" y="946"/>
                    <a:pt x="24" y="970"/>
                    <a:pt x="55" y="970"/>
                  </a:cubicBezTo>
                  <a:lnTo>
                    <a:pt x="915" y="970"/>
                  </a:lnTo>
                  <a:cubicBezTo>
                    <a:pt x="946" y="970"/>
                    <a:pt x="970" y="946"/>
                    <a:pt x="970" y="916"/>
                  </a:cubicBezTo>
                  <a:lnTo>
                    <a:pt x="970" y="55"/>
                  </a:lnTo>
                  <a:cubicBezTo>
                    <a:pt x="970" y="25"/>
                    <a:pt x="946" y="0"/>
                    <a:pt x="91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360" bIns="27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32" name="Google Shape;1498;p31"/>
            <p:cNvSpPr/>
            <p:nvPr/>
          </p:nvSpPr>
          <p:spPr>
            <a:xfrm>
              <a:off x="3310560" y="1315080"/>
              <a:ext cx="39600" cy="29160"/>
            </a:xfrm>
            <a:custGeom>
              <a:avLst/>
              <a:gdLst>
                <a:gd name="textAreaLeft" fmla="*/ 0 w 39600"/>
                <a:gd name="textAreaRight" fmla="*/ 39960 w 39600"/>
                <a:gd name="textAreaTop" fmla="*/ 0 h 29160"/>
                <a:gd name="textAreaBottom" fmla="*/ 29520 h 29160"/>
              </a:gdLst>
              <a:ahLst/>
              <a:rect l="textAreaLeft" t="textAreaTop" r="textAreaRight" b="textAreaBottom"/>
              <a:pathLst>
                <a:path w="706" h="519">
                  <a:moveTo>
                    <a:pt x="627" y="0"/>
                  </a:moveTo>
                  <a:cubicBezTo>
                    <a:pt x="613" y="0"/>
                    <a:pt x="598" y="6"/>
                    <a:pt x="586" y="21"/>
                  </a:cubicBezTo>
                  <a:lnTo>
                    <a:pt x="295" y="381"/>
                  </a:lnTo>
                  <a:lnTo>
                    <a:pt x="127" y="212"/>
                  </a:lnTo>
                  <a:cubicBezTo>
                    <a:pt x="114" y="197"/>
                    <a:pt x="99" y="190"/>
                    <a:pt x="85" y="190"/>
                  </a:cubicBezTo>
                  <a:cubicBezTo>
                    <a:pt x="40" y="190"/>
                    <a:pt x="0" y="252"/>
                    <a:pt x="49" y="290"/>
                  </a:cubicBezTo>
                  <a:lnTo>
                    <a:pt x="262" y="502"/>
                  </a:lnTo>
                  <a:cubicBezTo>
                    <a:pt x="271" y="512"/>
                    <a:pt x="285" y="519"/>
                    <a:pt x="300" y="519"/>
                  </a:cubicBezTo>
                  <a:lnTo>
                    <a:pt x="302" y="519"/>
                  </a:lnTo>
                  <a:cubicBezTo>
                    <a:pt x="318" y="518"/>
                    <a:pt x="332" y="510"/>
                    <a:pt x="342" y="498"/>
                  </a:cubicBezTo>
                  <a:lnTo>
                    <a:pt x="672" y="91"/>
                  </a:lnTo>
                  <a:cubicBezTo>
                    <a:pt x="705" y="48"/>
                    <a:pt x="668" y="0"/>
                    <a:pt x="627" y="0"/>
                  </a:cubicBez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760" bIns="14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33" name="Google Shape;1499;p31"/>
            <p:cNvSpPr/>
            <p:nvPr/>
          </p:nvSpPr>
          <p:spPr>
            <a:xfrm>
              <a:off x="3372120" y="1411200"/>
              <a:ext cx="102600" cy="5040"/>
            </a:xfrm>
            <a:custGeom>
              <a:avLst/>
              <a:gdLst>
                <a:gd name="textAreaLeft" fmla="*/ 0 w 102600"/>
                <a:gd name="textAreaRight" fmla="*/ 102960 w 102600"/>
                <a:gd name="textAreaTop" fmla="*/ 0 h 5040"/>
                <a:gd name="textAreaBottom" fmla="*/ 5400 h 5040"/>
              </a:gdLst>
              <a:ahLst/>
              <a:rect l="textAreaLeft" t="textAreaTop" r="textAreaRight" b="textAreaBottom"/>
              <a:pathLst>
                <a:path w="1812" h="98">
                  <a:moveTo>
                    <a:pt x="1748" y="1"/>
                  </a:moveTo>
                  <a:cubicBezTo>
                    <a:pt x="1746" y="1"/>
                    <a:pt x="1745" y="1"/>
                    <a:pt x="1744" y="1"/>
                  </a:cubicBezTo>
                  <a:lnTo>
                    <a:pt x="62" y="1"/>
                  </a:lnTo>
                  <a:cubicBezTo>
                    <a:pt x="1" y="4"/>
                    <a:pt x="1" y="94"/>
                    <a:pt x="62" y="97"/>
                  </a:cubicBezTo>
                  <a:lnTo>
                    <a:pt x="1744" y="97"/>
                  </a:lnTo>
                  <a:cubicBezTo>
                    <a:pt x="1745" y="97"/>
                    <a:pt x="1746" y="97"/>
                    <a:pt x="1747" y="97"/>
                  </a:cubicBezTo>
                  <a:cubicBezTo>
                    <a:pt x="1811" y="97"/>
                    <a:pt x="1811" y="1"/>
                    <a:pt x="174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20" bIns="2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34" name="Google Shape;1500;p31"/>
            <p:cNvSpPr/>
            <p:nvPr/>
          </p:nvSpPr>
          <p:spPr>
            <a:xfrm>
              <a:off x="3372120" y="1392840"/>
              <a:ext cx="127800" cy="5040"/>
            </a:xfrm>
            <a:custGeom>
              <a:avLst/>
              <a:gdLst>
                <a:gd name="textAreaLeft" fmla="*/ 0 w 127800"/>
                <a:gd name="textAreaRight" fmla="*/ 128160 w 127800"/>
                <a:gd name="textAreaTop" fmla="*/ 0 h 5040"/>
                <a:gd name="textAreaBottom" fmla="*/ 5400 h 5040"/>
              </a:gdLst>
              <a:ahLst/>
              <a:rect l="textAreaLeft" t="textAreaTop" r="textAreaRight" b="textAreaBottom"/>
              <a:pathLst>
                <a:path w="2258" h="97">
                  <a:moveTo>
                    <a:pt x="63" y="1"/>
                  </a:moveTo>
                  <a:cubicBezTo>
                    <a:pt x="1" y="4"/>
                    <a:pt x="1" y="94"/>
                    <a:pt x="63" y="97"/>
                  </a:cubicBezTo>
                  <a:lnTo>
                    <a:pt x="2196" y="97"/>
                  </a:lnTo>
                  <a:cubicBezTo>
                    <a:pt x="2257" y="94"/>
                    <a:pt x="2257" y="4"/>
                    <a:pt x="219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20" bIns="2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35" name="Google Shape;1501;p31"/>
            <p:cNvSpPr/>
            <p:nvPr/>
          </p:nvSpPr>
          <p:spPr>
            <a:xfrm>
              <a:off x="3372120" y="1374120"/>
              <a:ext cx="153360" cy="5040"/>
            </a:xfrm>
            <a:custGeom>
              <a:avLst/>
              <a:gdLst>
                <a:gd name="textAreaLeft" fmla="*/ 0 w 153360"/>
                <a:gd name="textAreaRight" fmla="*/ 153720 w 153360"/>
                <a:gd name="textAreaTop" fmla="*/ 0 h 5040"/>
                <a:gd name="textAreaBottom" fmla="*/ 5400 h 5040"/>
              </a:gdLst>
              <a:ahLst/>
              <a:rect l="textAreaLeft" t="textAreaTop" r="textAreaRight" b="textAreaBottom"/>
              <a:pathLst>
                <a:path w="2709" h="98">
                  <a:moveTo>
                    <a:pt x="63" y="1"/>
                  </a:moveTo>
                  <a:cubicBezTo>
                    <a:pt x="1" y="4"/>
                    <a:pt x="1" y="95"/>
                    <a:pt x="63" y="98"/>
                  </a:cubicBezTo>
                  <a:lnTo>
                    <a:pt x="2647" y="98"/>
                  </a:lnTo>
                  <a:cubicBezTo>
                    <a:pt x="2709" y="95"/>
                    <a:pt x="2709" y="4"/>
                    <a:pt x="264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20" bIns="2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36" name="Google Shape;1502;p31"/>
            <p:cNvSpPr/>
            <p:nvPr/>
          </p:nvSpPr>
          <p:spPr>
            <a:xfrm>
              <a:off x="3303360" y="1368000"/>
              <a:ext cx="54720" cy="54720"/>
            </a:xfrm>
            <a:custGeom>
              <a:avLst/>
              <a:gdLst>
                <a:gd name="textAreaLeft" fmla="*/ 0 w 54720"/>
                <a:gd name="textAreaRight" fmla="*/ 55080 w 54720"/>
                <a:gd name="textAreaTop" fmla="*/ 0 h 54720"/>
                <a:gd name="textAreaBottom" fmla="*/ 55080 h 54720"/>
              </a:gdLst>
              <a:ahLst/>
              <a:rect l="textAreaLeft" t="textAreaTop" r="textAreaRight" b="textAreaBottom"/>
              <a:pathLst>
                <a:path w="971" h="971">
                  <a:moveTo>
                    <a:pt x="55" y="1"/>
                  </a:moveTo>
                  <a:cubicBezTo>
                    <a:pt x="24" y="1"/>
                    <a:pt x="1" y="26"/>
                    <a:pt x="1" y="57"/>
                  </a:cubicBezTo>
                  <a:lnTo>
                    <a:pt x="1" y="916"/>
                  </a:lnTo>
                  <a:cubicBezTo>
                    <a:pt x="1" y="946"/>
                    <a:pt x="24" y="971"/>
                    <a:pt x="55" y="971"/>
                  </a:cubicBezTo>
                  <a:lnTo>
                    <a:pt x="915" y="971"/>
                  </a:lnTo>
                  <a:cubicBezTo>
                    <a:pt x="946" y="971"/>
                    <a:pt x="970" y="946"/>
                    <a:pt x="970" y="916"/>
                  </a:cubicBezTo>
                  <a:lnTo>
                    <a:pt x="970" y="57"/>
                  </a:lnTo>
                  <a:cubicBezTo>
                    <a:pt x="970" y="26"/>
                    <a:pt x="946" y="1"/>
                    <a:pt x="91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360" bIns="27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37" name="Google Shape;1503;p31"/>
            <p:cNvSpPr/>
            <p:nvPr/>
          </p:nvSpPr>
          <p:spPr>
            <a:xfrm>
              <a:off x="3311640" y="1380960"/>
              <a:ext cx="38880" cy="2916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9160"/>
                <a:gd name="textAreaBottom" fmla="*/ 29520 h 29160"/>
              </a:gdLst>
              <a:ahLst/>
              <a:rect l="textAreaLeft" t="textAreaTop" r="textAreaRight" b="textAreaBottom"/>
              <a:pathLst>
                <a:path w="691" h="520">
                  <a:moveTo>
                    <a:pt x="613" y="1"/>
                  </a:moveTo>
                  <a:cubicBezTo>
                    <a:pt x="598" y="1"/>
                    <a:pt x="583" y="7"/>
                    <a:pt x="571" y="22"/>
                  </a:cubicBezTo>
                  <a:lnTo>
                    <a:pt x="280" y="381"/>
                  </a:lnTo>
                  <a:lnTo>
                    <a:pt x="112" y="213"/>
                  </a:lnTo>
                  <a:cubicBezTo>
                    <a:pt x="101" y="203"/>
                    <a:pt x="89" y="200"/>
                    <a:pt x="77" y="200"/>
                  </a:cubicBezTo>
                  <a:cubicBezTo>
                    <a:pt x="36" y="200"/>
                    <a:pt x="0" y="251"/>
                    <a:pt x="34" y="290"/>
                  </a:cubicBezTo>
                  <a:lnTo>
                    <a:pt x="247" y="503"/>
                  </a:lnTo>
                  <a:cubicBezTo>
                    <a:pt x="256" y="513"/>
                    <a:pt x="270" y="519"/>
                    <a:pt x="285" y="519"/>
                  </a:cubicBezTo>
                  <a:lnTo>
                    <a:pt x="287" y="519"/>
                  </a:lnTo>
                  <a:cubicBezTo>
                    <a:pt x="303" y="518"/>
                    <a:pt x="317" y="511"/>
                    <a:pt x="327" y="498"/>
                  </a:cubicBezTo>
                  <a:lnTo>
                    <a:pt x="657" y="92"/>
                  </a:lnTo>
                  <a:cubicBezTo>
                    <a:pt x="690" y="49"/>
                    <a:pt x="653" y="1"/>
                    <a:pt x="613" y="1"/>
                  </a:cubicBez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760" bIns="14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38" name="Google Shape;1504;p31"/>
            <p:cNvSpPr/>
            <p:nvPr/>
          </p:nvSpPr>
          <p:spPr>
            <a:xfrm>
              <a:off x="4790520" y="1758240"/>
              <a:ext cx="32400" cy="129240"/>
            </a:xfrm>
            <a:custGeom>
              <a:avLst/>
              <a:gdLst>
                <a:gd name="textAreaLeft" fmla="*/ 0 w 32400"/>
                <a:gd name="textAreaRight" fmla="*/ 32760 w 32400"/>
                <a:gd name="textAreaTop" fmla="*/ 0 h 129240"/>
                <a:gd name="textAreaBottom" fmla="*/ 129600 h 129240"/>
              </a:gdLst>
              <a:ahLst/>
              <a:rect l="textAreaLeft" t="textAreaTop" r="textAreaRight" b="textAreaBottom"/>
              <a:pathLst>
                <a:path w="575" h="2285">
                  <a:moveTo>
                    <a:pt x="0" y="0"/>
                  </a:moveTo>
                  <a:lnTo>
                    <a:pt x="0" y="2285"/>
                  </a:lnTo>
                  <a:lnTo>
                    <a:pt x="575" y="2285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rgbClr val="6b49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4800" bIns="64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39" name="Google Shape;1505;p31"/>
            <p:cNvSpPr/>
            <p:nvPr/>
          </p:nvSpPr>
          <p:spPr>
            <a:xfrm>
              <a:off x="4736880" y="1802160"/>
              <a:ext cx="32040" cy="85320"/>
            </a:xfrm>
            <a:custGeom>
              <a:avLst/>
              <a:gdLst>
                <a:gd name="textAreaLeft" fmla="*/ 0 w 32040"/>
                <a:gd name="textAreaRight" fmla="*/ 32400 w 32040"/>
                <a:gd name="textAreaTop" fmla="*/ 0 h 85320"/>
                <a:gd name="textAreaBottom" fmla="*/ 85680 h 85320"/>
              </a:gdLst>
              <a:ahLst/>
              <a:rect l="textAreaLeft" t="textAreaTop" r="textAreaRight" b="textAreaBottom"/>
              <a:pathLst>
                <a:path w="574" h="1513">
                  <a:moveTo>
                    <a:pt x="0" y="0"/>
                  </a:moveTo>
                  <a:lnTo>
                    <a:pt x="0" y="1513"/>
                  </a:lnTo>
                  <a:lnTo>
                    <a:pt x="573" y="1513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2840" bIns="42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40" name="Google Shape;1506;p31"/>
            <p:cNvSpPr/>
            <p:nvPr/>
          </p:nvSpPr>
          <p:spPr>
            <a:xfrm>
              <a:off x="4844160" y="1706400"/>
              <a:ext cx="32040" cy="181080"/>
            </a:xfrm>
            <a:custGeom>
              <a:avLst/>
              <a:gdLst>
                <a:gd name="textAreaLeft" fmla="*/ 0 w 32040"/>
                <a:gd name="textAreaRight" fmla="*/ 32400 w 32040"/>
                <a:gd name="textAreaTop" fmla="*/ 0 h 181080"/>
                <a:gd name="textAreaBottom" fmla="*/ 181440 h 181080"/>
              </a:gdLst>
              <a:ahLst/>
              <a:rect l="textAreaLeft" t="textAreaTop" r="textAreaRight" b="textAreaBottom"/>
              <a:pathLst>
                <a:path w="574" h="3197">
                  <a:moveTo>
                    <a:pt x="0" y="0"/>
                  </a:moveTo>
                  <a:lnTo>
                    <a:pt x="0" y="3197"/>
                  </a:lnTo>
                  <a:lnTo>
                    <a:pt x="574" y="3197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0720" bIns="90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41" name="Google Shape;1507;p31"/>
            <p:cNvSpPr/>
            <p:nvPr/>
          </p:nvSpPr>
          <p:spPr>
            <a:xfrm>
              <a:off x="4897800" y="1752840"/>
              <a:ext cx="32400" cy="134640"/>
            </a:xfrm>
            <a:custGeom>
              <a:avLst/>
              <a:gdLst>
                <a:gd name="textAreaLeft" fmla="*/ 0 w 32400"/>
                <a:gd name="textAreaRight" fmla="*/ 32760 w 32400"/>
                <a:gd name="textAreaTop" fmla="*/ 0 h 134640"/>
                <a:gd name="textAreaBottom" fmla="*/ 135000 h 134640"/>
              </a:gdLst>
              <a:ahLst/>
              <a:rect l="textAreaLeft" t="textAreaTop" r="textAreaRight" b="textAreaBottom"/>
              <a:pathLst>
                <a:path w="575" h="2381">
                  <a:moveTo>
                    <a:pt x="0" y="0"/>
                  </a:moveTo>
                  <a:lnTo>
                    <a:pt x="0" y="2381"/>
                  </a:lnTo>
                  <a:lnTo>
                    <a:pt x="575" y="2381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7320" bIns="67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42" name="Google Shape;1508;p31"/>
            <p:cNvSpPr/>
            <p:nvPr/>
          </p:nvSpPr>
          <p:spPr>
            <a:xfrm>
              <a:off x="4951440" y="1738080"/>
              <a:ext cx="32400" cy="149400"/>
            </a:xfrm>
            <a:custGeom>
              <a:avLst/>
              <a:gdLst>
                <a:gd name="textAreaLeft" fmla="*/ 0 w 32400"/>
                <a:gd name="textAreaRight" fmla="*/ 32760 w 32400"/>
                <a:gd name="textAreaTop" fmla="*/ 0 h 149400"/>
                <a:gd name="textAreaBottom" fmla="*/ 149760 h 149400"/>
              </a:gdLst>
              <a:ahLst/>
              <a:rect l="textAreaLeft" t="textAreaTop" r="textAreaRight" b="textAreaBottom"/>
              <a:pathLst>
                <a:path w="575" h="2641">
                  <a:moveTo>
                    <a:pt x="0" y="0"/>
                  </a:moveTo>
                  <a:lnTo>
                    <a:pt x="0" y="2641"/>
                  </a:lnTo>
                  <a:lnTo>
                    <a:pt x="575" y="2641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rgbClr val="6b49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880" bIns="74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43" name="Google Shape;1509;p31"/>
            <p:cNvSpPr/>
            <p:nvPr/>
          </p:nvSpPr>
          <p:spPr>
            <a:xfrm>
              <a:off x="5005080" y="1765440"/>
              <a:ext cx="32040" cy="122040"/>
            </a:xfrm>
            <a:custGeom>
              <a:avLst/>
              <a:gdLst>
                <a:gd name="textAreaLeft" fmla="*/ 0 w 32040"/>
                <a:gd name="textAreaRight" fmla="*/ 32400 w 32040"/>
                <a:gd name="textAreaTop" fmla="*/ 0 h 122040"/>
                <a:gd name="textAreaBottom" fmla="*/ 122400 h 122040"/>
              </a:gdLst>
              <a:ahLst/>
              <a:rect l="textAreaLeft" t="textAreaTop" r="textAreaRight" b="textAreaBottom"/>
              <a:pathLst>
                <a:path w="574" h="2157">
                  <a:moveTo>
                    <a:pt x="0" y="1"/>
                  </a:moveTo>
                  <a:lnTo>
                    <a:pt x="0" y="2157"/>
                  </a:lnTo>
                  <a:lnTo>
                    <a:pt x="574" y="2157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1200" bIns="61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44" name="Google Shape;1510;p31"/>
            <p:cNvSpPr/>
            <p:nvPr/>
          </p:nvSpPr>
          <p:spPr>
            <a:xfrm>
              <a:off x="5058720" y="1702080"/>
              <a:ext cx="32400" cy="185400"/>
            </a:xfrm>
            <a:custGeom>
              <a:avLst/>
              <a:gdLst>
                <a:gd name="textAreaLeft" fmla="*/ 0 w 32400"/>
                <a:gd name="textAreaRight" fmla="*/ 32760 w 32400"/>
                <a:gd name="textAreaTop" fmla="*/ 0 h 185400"/>
                <a:gd name="textAreaBottom" fmla="*/ 185760 h 185400"/>
              </a:gdLst>
              <a:ahLst/>
              <a:rect l="textAreaLeft" t="textAreaTop" r="textAreaRight" b="textAreaBottom"/>
              <a:pathLst>
                <a:path w="576" h="3273">
                  <a:moveTo>
                    <a:pt x="1" y="1"/>
                  </a:moveTo>
                  <a:lnTo>
                    <a:pt x="1" y="3273"/>
                  </a:lnTo>
                  <a:lnTo>
                    <a:pt x="575" y="3273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6b49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45" name="Google Shape;1511;p31"/>
            <p:cNvSpPr/>
            <p:nvPr/>
          </p:nvSpPr>
          <p:spPr>
            <a:xfrm>
              <a:off x="5112360" y="1633680"/>
              <a:ext cx="32400" cy="253800"/>
            </a:xfrm>
            <a:custGeom>
              <a:avLst/>
              <a:gdLst>
                <a:gd name="textAreaLeft" fmla="*/ 0 w 32400"/>
                <a:gd name="textAreaRight" fmla="*/ 32760 w 32400"/>
                <a:gd name="textAreaTop" fmla="*/ 0 h 253800"/>
                <a:gd name="textAreaBottom" fmla="*/ 254160 h 253800"/>
              </a:gdLst>
              <a:ahLst/>
              <a:rect l="textAreaLeft" t="textAreaTop" r="textAreaRight" b="textAreaBottom"/>
              <a:pathLst>
                <a:path w="575" h="4480">
                  <a:moveTo>
                    <a:pt x="1" y="1"/>
                  </a:moveTo>
                  <a:lnTo>
                    <a:pt x="1" y="4480"/>
                  </a:lnTo>
                  <a:lnTo>
                    <a:pt x="574" y="4480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46" name="Google Shape;1512;p31"/>
            <p:cNvSpPr/>
            <p:nvPr/>
          </p:nvSpPr>
          <p:spPr>
            <a:xfrm>
              <a:off x="4745880" y="1578960"/>
              <a:ext cx="387360" cy="156960"/>
            </a:xfrm>
            <a:custGeom>
              <a:avLst/>
              <a:gdLst>
                <a:gd name="textAreaLeft" fmla="*/ 0 w 387360"/>
                <a:gd name="textAreaRight" fmla="*/ 387720 w 387360"/>
                <a:gd name="textAreaTop" fmla="*/ 0 h 156960"/>
                <a:gd name="textAreaBottom" fmla="*/ 157320 h 156960"/>
              </a:gdLst>
              <a:ahLst/>
              <a:rect l="textAreaLeft" t="textAreaTop" r="textAreaRight" b="textAreaBottom"/>
              <a:pathLst>
                <a:path w="6832" h="2770">
                  <a:moveTo>
                    <a:pt x="6754" y="1"/>
                  </a:moveTo>
                  <a:cubicBezTo>
                    <a:pt x="6744" y="1"/>
                    <a:pt x="6734" y="4"/>
                    <a:pt x="6724" y="10"/>
                  </a:cubicBezTo>
                  <a:lnTo>
                    <a:pt x="3858" y="2024"/>
                  </a:lnTo>
                  <a:lnTo>
                    <a:pt x="1994" y="1331"/>
                  </a:lnTo>
                  <a:cubicBezTo>
                    <a:pt x="1988" y="1329"/>
                    <a:pt x="1981" y="1328"/>
                    <a:pt x="1974" y="1328"/>
                  </a:cubicBezTo>
                  <a:cubicBezTo>
                    <a:pt x="1963" y="1328"/>
                    <a:pt x="1952" y="1331"/>
                    <a:pt x="1943" y="1338"/>
                  </a:cubicBezTo>
                  <a:lnTo>
                    <a:pt x="44" y="2670"/>
                  </a:lnTo>
                  <a:cubicBezTo>
                    <a:pt x="0" y="2701"/>
                    <a:pt x="22" y="2770"/>
                    <a:pt x="75" y="2770"/>
                  </a:cubicBezTo>
                  <a:cubicBezTo>
                    <a:pt x="86" y="2770"/>
                    <a:pt x="98" y="2767"/>
                    <a:pt x="107" y="2761"/>
                  </a:cubicBezTo>
                  <a:lnTo>
                    <a:pt x="1983" y="1445"/>
                  </a:lnTo>
                  <a:lnTo>
                    <a:pt x="3847" y="2136"/>
                  </a:lnTo>
                  <a:cubicBezTo>
                    <a:pt x="3853" y="2139"/>
                    <a:pt x="3860" y="2140"/>
                    <a:pt x="3867" y="2140"/>
                  </a:cubicBezTo>
                  <a:cubicBezTo>
                    <a:pt x="3878" y="2140"/>
                    <a:pt x="3889" y="2137"/>
                    <a:pt x="3898" y="2130"/>
                  </a:cubicBezTo>
                  <a:lnTo>
                    <a:pt x="6787" y="99"/>
                  </a:lnTo>
                  <a:cubicBezTo>
                    <a:pt x="6832" y="64"/>
                    <a:pt x="6800" y="1"/>
                    <a:pt x="6754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8480" bIns="78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47" name="Google Shape;1513;p31"/>
            <p:cNvSpPr/>
            <p:nvPr/>
          </p:nvSpPr>
          <p:spPr>
            <a:xfrm>
              <a:off x="4730040" y="1712880"/>
              <a:ext cx="39600" cy="39600"/>
            </a:xfrm>
            <a:custGeom>
              <a:avLst/>
              <a:gdLst>
                <a:gd name="textAreaLeft" fmla="*/ 0 w 39600"/>
                <a:gd name="textAreaRight" fmla="*/ 39960 w 39600"/>
                <a:gd name="textAreaTop" fmla="*/ 0 h 39600"/>
                <a:gd name="textAreaBottom" fmla="*/ 39960 h 39600"/>
              </a:gdLst>
              <a:ahLst/>
              <a:rect l="textAreaLeft" t="textAreaTop" r="textAreaRight" b="textAreaBottom"/>
              <a:pathLst>
                <a:path w="703" h="703">
                  <a:moveTo>
                    <a:pt x="352" y="0"/>
                  </a:moveTo>
                  <a:cubicBezTo>
                    <a:pt x="158" y="0"/>
                    <a:pt x="1" y="158"/>
                    <a:pt x="1" y="351"/>
                  </a:cubicBezTo>
                  <a:cubicBezTo>
                    <a:pt x="1" y="545"/>
                    <a:pt x="158" y="702"/>
                    <a:pt x="352" y="702"/>
                  </a:cubicBezTo>
                  <a:cubicBezTo>
                    <a:pt x="545" y="702"/>
                    <a:pt x="703" y="545"/>
                    <a:pt x="703" y="351"/>
                  </a:cubicBezTo>
                  <a:cubicBezTo>
                    <a:pt x="703" y="158"/>
                    <a:pt x="545" y="0"/>
                    <a:pt x="352" y="0"/>
                  </a:cubicBez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800" bIns="19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48" name="Google Shape;1514;p31"/>
            <p:cNvSpPr/>
            <p:nvPr/>
          </p:nvSpPr>
          <p:spPr>
            <a:xfrm>
              <a:off x="4835160" y="1637280"/>
              <a:ext cx="45000" cy="3960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39600"/>
                <a:gd name="textAreaBottom" fmla="*/ 39960 h 39600"/>
              </a:gdLst>
              <a:ahLst/>
              <a:rect l="textAreaLeft" t="textAreaTop" r="textAreaRight" b="textAreaBottom"/>
              <a:pathLst>
                <a:path w="798" h="703">
                  <a:moveTo>
                    <a:pt x="399" y="1"/>
                  </a:moveTo>
                  <a:cubicBezTo>
                    <a:pt x="261" y="1"/>
                    <a:pt x="131" y="82"/>
                    <a:pt x="75" y="217"/>
                  </a:cubicBezTo>
                  <a:cubicBezTo>
                    <a:pt x="1" y="396"/>
                    <a:pt x="86" y="601"/>
                    <a:pt x="265" y="676"/>
                  </a:cubicBezTo>
                  <a:cubicBezTo>
                    <a:pt x="309" y="694"/>
                    <a:pt x="354" y="703"/>
                    <a:pt x="399" y="703"/>
                  </a:cubicBezTo>
                  <a:cubicBezTo>
                    <a:pt x="536" y="703"/>
                    <a:pt x="667" y="621"/>
                    <a:pt x="723" y="485"/>
                  </a:cubicBezTo>
                  <a:cubicBezTo>
                    <a:pt x="798" y="307"/>
                    <a:pt x="712" y="101"/>
                    <a:pt x="533" y="28"/>
                  </a:cubicBezTo>
                  <a:cubicBezTo>
                    <a:pt x="489" y="10"/>
                    <a:pt x="444" y="1"/>
                    <a:pt x="399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800" bIns="19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49" name="Google Shape;1515;p31"/>
            <p:cNvSpPr/>
            <p:nvPr/>
          </p:nvSpPr>
          <p:spPr>
            <a:xfrm>
              <a:off x="4939560" y="1677240"/>
              <a:ext cx="46080" cy="3960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39600"/>
                <a:gd name="textAreaBottom" fmla="*/ 39960 h 39600"/>
              </a:gdLst>
              <a:ahLst/>
              <a:rect l="textAreaLeft" t="textAreaTop" r="textAreaRight" b="textAreaBottom"/>
              <a:pathLst>
                <a:path w="821" h="703">
                  <a:moveTo>
                    <a:pt x="469" y="1"/>
                  </a:moveTo>
                  <a:cubicBezTo>
                    <a:pt x="157" y="1"/>
                    <a:pt x="0" y="379"/>
                    <a:pt x="221" y="600"/>
                  </a:cubicBezTo>
                  <a:cubicBezTo>
                    <a:pt x="288" y="667"/>
                    <a:pt x="377" y="703"/>
                    <a:pt x="469" y="703"/>
                  </a:cubicBezTo>
                  <a:cubicBezTo>
                    <a:pt x="514" y="703"/>
                    <a:pt x="560" y="694"/>
                    <a:pt x="604" y="676"/>
                  </a:cubicBezTo>
                  <a:cubicBezTo>
                    <a:pt x="735" y="622"/>
                    <a:pt x="820" y="494"/>
                    <a:pt x="820" y="352"/>
                  </a:cubicBezTo>
                  <a:cubicBezTo>
                    <a:pt x="820" y="158"/>
                    <a:pt x="663" y="1"/>
                    <a:pt x="469" y="1"/>
                  </a:cubicBezTo>
                  <a:close/>
                </a:path>
              </a:pathLst>
            </a:custGeom>
            <a:solidFill>
              <a:srgbClr val="6b49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800" bIns="19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50" name="Google Shape;1516;p31"/>
            <p:cNvSpPr/>
            <p:nvPr/>
          </p:nvSpPr>
          <p:spPr>
            <a:xfrm>
              <a:off x="5102280" y="1562040"/>
              <a:ext cx="46440" cy="3960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39600"/>
                <a:gd name="textAreaBottom" fmla="*/ 39960 h 39600"/>
              </a:gdLst>
              <a:ahLst/>
              <a:rect l="textAreaLeft" t="textAreaTop" r="textAreaRight" b="textAreaBottom"/>
              <a:pathLst>
                <a:path w="822" h="704">
                  <a:moveTo>
                    <a:pt x="471" y="1"/>
                  </a:moveTo>
                  <a:cubicBezTo>
                    <a:pt x="158" y="1"/>
                    <a:pt x="1" y="380"/>
                    <a:pt x="222" y="600"/>
                  </a:cubicBezTo>
                  <a:cubicBezTo>
                    <a:pt x="289" y="668"/>
                    <a:pt x="380" y="703"/>
                    <a:pt x="471" y="703"/>
                  </a:cubicBezTo>
                  <a:cubicBezTo>
                    <a:pt x="516" y="703"/>
                    <a:pt x="561" y="695"/>
                    <a:pt x="604" y="677"/>
                  </a:cubicBezTo>
                  <a:cubicBezTo>
                    <a:pt x="736" y="622"/>
                    <a:pt x="820" y="495"/>
                    <a:pt x="822" y="352"/>
                  </a:cubicBezTo>
                  <a:cubicBezTo>
                    <a:pt x="822" y="158"/>
                    <a:pt x="664" y="1"/>
                    <a:pt x="471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800" bIns="19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51" name="Google Shape;1517;p31"/>
            <p:cNvSpPr/>
            <p:nvPr/>
          </p:nvSpPr>
          <p:spPr>
            <a:xfrm>
              <a:off x="4691160" y="1579320"/>
              <a:ext cx="474840" cy="346680"/>
            </a:xfrm>
            <a:custGeom>
              <a:avLst/>
              <a:gdLst>
                <a:gd name="textAreaLeft" fmla="*/ 0 w 474840"/>
                <a:gd name="textAreaRight" fmla="*/ 475200 w 474840"/>
                <a:gd name="textAreaTop" fmla="*/ 0 h 346680"/>
                <a:gd name="textAreaBottom" fmla="*/ 347040 h 346680"/>
              </a:gdLst>
              <a:ahLst/>
              <a:rect l="textAreaLeft" t="textAreaTop" r="textAreaRight" b="textAreaBottom"/>
              <a:pathLst>
                <a:path w="8373" h="6118">
                  <a:moveTo>
                    <a:pt x="57" y="1"/>
                  </a:moveTo>
                  <a:cubicBezTo>
                    <a:pt x="29" y="1"/>
                    <a:pt x="1" y="20"/>
                    <a:pt x="3" y="58"/>
                  </a:cubicBezTo>
                  <a:lnTo>
                    <a:pt x="3" y="6064"/>
                  </a:lnTo>
                  <a:cubicBezTo>
                    <a:pt x="3" y="6094"/>
                    <a:pt x="28" y="6118"/>
                    <a:pt x="58" y="6118"/>
                  </a:cubicBezTo>
                  <a:lnTo>
                    <a:pt x="8316" y="6118"/>
                  </a:lnTo>
                  <a:cubicBezTo>
                    <a:pt x="8317" y="6118"/>
                    <a:pt x="8318" y="6118"/>
                    <a:pt x="8320" y="6118"/>
                  </a:cubicBezTo>
                  <a:cubicBezTo>
                    <a:pt x="8349" y="6118"/>
                    <a:pt x="8373" y="6094"/>
                    <a:pt x="8373" y="6063"/>
                  </a:cubicBezTo>
                  <a:cubicBezTo>
                    <a:pt x="8373" y="6033"/>
                    <a:pt x="8349" y="6009"/>
                    <a:pt x="8320" y="6009"/>
                  </a:cubicBezTo>
                  <a:cubicBezTo>
                    <a:pt x="8318" y="6009"/>
                    <a:pt x="8317" y="6009"/>
                    <a:pt x="8316" y="6009"/>
                  </a:cubicBezTo>
                  <a:lnTo>
                    <a:pt x="113" y="6009"/>
                  </a:lnTo>
                  <a:lnTo>
                    <a:pt x="113" y="58"/>
                  </a:lnTo>
                  <a:cubicBezTo>
                    <a:pt x="114" y="20"/>
                    <a:pt x="86" y="1"/>
                    <a:pt x="57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52" name="Google Shape;1518;p31"/>
            <p:cNvSpPr/>
            <p:nvPr/>
          </p:nvSpPr>
          <p:spPr>
            <a:xfrm>
              <a:off x="6194520" y="1799640"/>
              <a:ext cx="178920" cy="174600"/>
            </a:xfrm>
            <a:custGeom>
              <a:avLst/>
              <a:gdLst>
                <a:gd name="textAreaLeft" fmla="*/ 0 w 178920"/>
                <a:gd name="textAreaRight" fmla="*/ 179280 w 178920"/>
                <a:gd name="textAreaTop" fmla="*/ 0 h 174600"/>
                <a:gd name="textAreaBottom" fmla="*/ 174960 h 174600"/>
              </a:gdLst>
              <a:ahLst/>
              <a:rect l="textAreaLeft" t="textAreaTop" r="textAreaRight" b="textAreaBottom"/>
              <a:pathLst>
                <a:path w="3161" h="3087">
                  <a:moveTo>
                    <a:pt x="684" y="0"/>
                  </a:moveTo>
                  <a:cubicBezTo>
                    <a:pt x="580" y="0"/>
                    <a:pt x="482" y="62"/>
                    <a:pt x="439" y="164"/>
                  </a:cubicBezTo>
                  <a:lnTo>
                    <a:pt x="23" y="1130"/>
                  </a:lnTo>
                  <a:cubicBezTo>
                    <a:pt x="21" y="1136"/>
                    <a:pt x="19" y="1142"/>
                    <a:pt x="17" y="1147"/>
                  </a:cubicBezTo>
                  <a:cubicBezTo>
                    <a:pt x="14" y="1153"/>
                    <a:pt x="12" y="1158"/>
                    <a:pt x="11" y="1165"/>
                  </a:cubicBezTo>
                  <a:cubicBezTo>
                    <a:pt x="8" y="1174"/>
                    <a:pt x="6" y="1184"/>
                    <a:pt x="5" y="1194"/>
                  </a:cubicBezTo>
                  <a:cubicBezTo>
                    <a:pt x="4" y="1200"/>
                    <a:pt x="2" y="1206"/>
                    <a:pt x="2" y="1212"/>
                  </a:cubicBezTo>
                  <a:cubicBezTo>
                    <a:pt x="2" y="1221"/>
                    <a:pt x="1" y="1232"/>
                    <a:pt x="2" y="1242"/>
                  </a:cubicBezTo>
                  <a:cubicBezTo>
                    <a:pt x="2" y="1247"/>
                    <a:pt x="2" y="1254"/>
                    <a:pt x="3" y="1260"/>
                  </a:cubicBezTo>
                  <a:cubicBezTo>
                    <a:pt x="4" y="1275"/>
                    <a:pt x="7" y="1292"/>
                    <a:pt x="11" y="1306"/>
                  </a:cubicBezTo>
                  <a:cubicBezTo>
                    <a:pt x="12" y="1310"/>
                    <a:pt x="14" y="1316"/>
                    <a:pt x="15" y="1320"/>
                  </a:cubicBezTo>
                  <a:cubicBezTo>
                    <a:pt x="19" y="1328"/>
                    <a:pt x="22" y="1336"/>
                    <a:pt x="26" y="1345"/>
                  </a:cubicBezTo>
                  <a:lnTo>
                    <a:pt x="27" y="1349"/>
                  </a:lnTo>
                  <a:lnTo>
                    <a:pt x="32" y="1357"/>
                  </a:lnTo>
                  <a:cubicBezTo>
                    <a:pt x="34" y="1362"/>
                    <a:pt x="37" y="1367"/>
                    <a:pt x="41" y="1373"/>
                  </a:cubicBezTo>
                  <a:cubicBezTo>
                    <a:pt x="46" y="1380"/>
                    <a:pt x="51" y="1388"/>
                    <a:pt x="56" y="1395"/>
                  </a:cubicBezTo>
                  <a:cubicBezTo>
                    <a:pt x="60" y="1401"/>
                    <a:pt x="64" y="1406"/>
                    <a:pt x="69" y="1411"/>
                  </a:cubicBezTo>
                  <a:cubicBezTo>
                    <a:pt x="76" y="1417"/>
                    <a:pt x="82" y="1424"/>
                    <a:pt x="89" y="1431"/>
                  </a:cubicBezTo>
                  <a:cubicBezTo>
                    <a:pt x="93" y="1435"/>
                    <a:pt x="97" y="1438"/>
                    <a:pt x="102" y="1441"/>
                  </a:cubicBezTo>
                  <a:cubicBezTo>
                    <a:pt x="106" y="1444"/>
                    <a:pt x="110" y="1447"/>
                    <a:pt x="114" y="1450"/>
                  </a:cubicBezTo>
                  <a:lnTo>
                    <a:pt x="1042" y="2102"/>
                  </a:lnTo>
                  <a:cubicBezTo>
                    <a:pt x="1089" y="2135"/>
                    <a:pt x="1142" y="2151"/>
                    <a:pt x="1196" y="2151"/>
                  </a:cubicBezTo>
                  <a:cubicBezTo>
                    <a:pt x="1279" y="2151"/>
                    <a:pt x="1361" y="2112"/>
                    <a:pt x="1412" y="2039"/>
                  </a:cubicBezTo>
                  <a:cubicBezTo>
                    <a:pt x="1497" y="1919"/>
                    <a:pt x="1467" y="1754"/>
                    <a:pt x="1346" y="1670"/>
                  </a:cubicBezTo>
                  <a:lnTo>
                    <a:pt x="840" y="1315"/>
                  </a:lnTo>
                  <a:cubicBezTo>
                    <a:pt x="930" y="1299"/>
                    <a:pt x="1018" y="1292"/>
                    <a:pt x="1105" y="1292"/>
                  </a:cubicBezTo>
                  <a:cubicBezTo>
                    <a:pt x="1932" y="1292"/>
                    <a:pt x="2632" y="1963"/>
                    <a:pt x="2632" y="2823"/>
                  </a:cubicBezTo>
                  <a:cubicBezTo>
                    <a:pt x="2632" y="2969"/>
                    <a:pt x="2750" y="3087"/>
                    <a:pt x="2896" y="3087"/>
                  </a:cubicBezTo>
                  <a:cubicBezTo>
                    <a:pt x="3042" y="3087"/>
                    <a:pt x="3160" y="2969"/>
                    <a:pt x="3160" y="2823"/>
                  </a:cubicBezTo>
                  <a:cubicBezTo>
                    <a:pt x="3160" y="1687"/>
                    <a:pt x="2237" y="764"/>
                    <a:pt x="1101" y="764"/>
                  </a:cubicBezTo>
                  <a:cubicBezTo>
                    <a:pt x="981" y="764"/>
                    <a:pt x="860" y="774"/>
                    <a:pt x="742" y="796"/>
                  </a:cubicBezTo>
                  <a:lnTo>
                    <a:pt x="924" y="373"/>
                  </a:lnTo>
                  <a:cubicBezTo>
                    <a:pt x="984" y="238"/>
                    <a:pt x="922" y="81"/>
                    <a:pt x="788" y="22"/>
                  </a:cubicBezTo>
                  <a:cubicBezTo>
                    <a:pt x="754" y="7"/>
                    <a:pt x="719" y="0"/>
                    <a:pt x="684" y="0"/>
                  </a:cubicBez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7480" bIns="87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53" name="Google Shape;1519;p31"/>
            <p:cNvSpPr/>
            <p:nvPr/>
          </p:nvSpPr>
          <p:spPr>
            <a:xfrm>
              <a:off x="6148080" y="1932480"/>
              <a:ext cx="178560" cy="175680"/>
            </a:xfrm>
            <a:custGeom>
              <a:avLst/>
              <a:gdLst>
                <a:gd name="textAreaLeft" fmla="*/ 0 w 178560"/>
                <a:gd name="textAreaRight" fmla="*/ 178920 w 178560"/>
                <a:gd name="textAreaTop" fmla="*/ 0 h 175680"/>
                <a:gd name="textAreaBottom" fmla="*/ 176040 h 175680"/>
              </a:gdLst>
              <a:ahLst/>
              <a:rect l="textAreaLeft" t="textAreaTop" r="textAreaRight" b="textAreaBottom"/>
              <a:pathLst>
                <a:path w="3154" h="3106">
                  <a:moveTo>
                    <a:pt x="275" y="1"/>
                  </a:moveTo>
                  <a:cubicBezTo>
                    <a:pt x="131" y="1"/>
                    <a:pt x="13" y="117"/>
                    <a:pt x="12" y="261"/>
                  </a:cubicBezTo>
                  <a:cubicBezTo>
                    <a:pt x="0" y="1397"/>
                    <a:pt x="914" y="2330"/>
                    <a:pt x="2050" y="2341"/>
                  </a:cubicBezTo>
                  <a:lnTo>
                    <a:pt x="2071" y="2341"/>
                  </a:lnTo>
                  <a:cubicBezTo>
                    <a:pt x="2184" y="2341"/>
                    <a:pt x="2297" y="2332"/>
                    <a:pt x="2410" y="2313"/>
                  </a:cubicBezTo>
                  <a:lnTo>
                    <a:pt x="2410" y="2313"/>
                  </a:lnTo>
                  <a:lnTo>
                    <a:pt x="2224" y="2734"/>
                  </a:lnTo>
                  <a:cubicBezTo>
                    <a:pt x="2146" y="2909"/>
                    <a:pt x="2273" y="3106"/>
                    <a:pt x="2465" y="3106"/>
                  </a:cubicBezTo>
                  <a:cubicBezTo>
                    <a:pt x="2568" y="3106"/>
                    <a:pt x="2663" y="3044"/>
                    <a:pt x="2705" y="2949"/>
                  </a:cubicBezTo>
                  <a:lnTo>
                    <a:pt x="3132" y="1986"/>
                  </a:lnTo>
                  <a:cubicBezTo>
                    <a:pt x="3134" y="1981"/>
                    <a:pt x="3136" y="1975"/>
                    <a:pt x="3138" y="1969"/>
                  </a:cubicBezTo>
                  <a:cubicBezTo>
                    <a:pt x="3140" y="1963"/>
                    <a:pt x="3142" y="1958"/>
                    <a:pt x="3143" y="1953"/>
                  </a:cubicBezTo>
                  <a:cubicBezTo>
                    <a:pt x="3146" y="1942"/>
                    <a:pt x="3148" y="1933"/>
                    <a:pt x="3150" y="1923"/>
                  </a:cubicBezTo>
                  <a:cubicBezTo>
                    <a:pt x="3151" y="1917"/>
                    <a:pt x="3152" y="1910"/>
                    <a:pt x="3152" y="1905"/>
                  </a:cubicBezTo>
                  <a:cubicBezTo>
                    <a:pt x="3153" y="1895"/>
                    <a:pt x="3153" y="1885"/>
                    <a:pt x="3153" y="1874"/>
                  </a:cubicBezTo>
                  <a:lnTo>
                    <a:pt x="3153" y="1857"/>
                  </a:lnTo>
                  <a:cubicBezTo>
                    <a:pt x="3152" y="1841"/>
                    <a:pt x="3149" y="1826"/>
                    <a:pt x="3145" y="1810"/>
                  </a:cubicBezTo>
                  <a:cubicBezTo>
                    <a:pt x="3144" y="1805"/>
                    <a:pt x="3143" y="1801"/>
                    <a:pt x="3141" y="1797"/>
                  </a:cubicBezTo>
                  <a:cubicBezTo>
                    <a:pt x="3138" y="1788"/>
                    <a:pt x="3135" y="1780"/>
                    <a:pt x="3132" y="1772"/>
                  </a:cubicBezTo>
                  <a:lnTo>
                    <a:pt x="3131" y="1769"/>
                  </a:lnTo>
                  <a:lnTo>
                    <a:pt x="3125" y="1758"/>
                  </a:lnTo>
                  <a:cubicBezTo>
                    <a:pt x="3122" y="1753"/>
                    <a:pt x="3119" y="1748"/>
                    <a:pt x="3117" y="1744"/>
                  </a:cubicBezTo>
                  <a:cubicBezTo>
                    <a:pt x="3112" y="1735"/>
                    <a:pt x="3106" y="1726"/>
                    <a:pt x="3102" y="1721"/>
                  </a:cubicBezTo>
                  <a:cubicBezTo>
                    <a:pt x="3097" y="1716"/>
                    <a:pt x="3093" y="1711"/>
                    <a:pt x="3088" y="1705"/>
                  </a:cubicBezTo>
                  <a:cubicBezTo>
                    <a:pt x="3082" y="1698"/>
                    <a:pt x="3075" y="1691"/>
                    <a:pt x="3067" y="1685"/>
                  </a:cubicBezTo>
                  <a:cubicBezTo>
                    <a:pt x="3064" y="1681"/>
                    <a:pt x="3060" y="1678"/>
                    <a:pt x="3056" y="1674"/>
                  </a:cubicBezTo>
                  <a:cubicBezTo>
                    <a:pt x="3052" y="1671"/>
                    <a:pt x="3048" y="1668"/>
                    <a:pt x="3044" y="1665"/>
                  </a:cubicBezTo>
                  <a:lnTo>
                    <a:pt x="2122" y="1004"/>
                  </a:lnTo>
                  <a:cubicBezTo>
                    <a:pt x="2076" y="970"/>
                    <a:pt x="2022" y="954"/>
                    <a:pt x="1968" y="954"/>
                  </a:cubicBezTo>
                  <a:cubicBezTo>
                    <a:pt x="1886" y="954"/>
                    <a:pt x="1805" y="992"/>
                    <a:pt x="1754" y="1065"/>
                  </a:cubicBezTo>
                  <a:cubicBezTo>
                    <a:pt x="1669" y="1183"/>
                    <a:pt x="1696" y="1348"/>
                    <a:pt x="1814" y="1433"/>
                  </a:cubicBezTo>
                  <a:lnTo>
                    <a:pt x="2317" y="1793"/>
                  </a:lnTo>
                  <a:cubicBezTo>
                    <a:pt x="2235" y="1807"/>
                    <a:pt x="2153" y="1813"/>
                    <a:pt x="2071" y="1813"/>
                  </a:cubicBezTo>
                  <a:lnTo>
                    <a:pt x="2055" y="1813"/>
                  </a:lnTo>
                  <a:cubicBezTo>
                    <a:pt x="1210" y="1804"/>
                    <a:pt x="532" y="1112"/>
                    <a:pt x="540" y="267"/>
                  </a:cubicBezTo>
                  <a:cubicBezTo>
                    <a:pt x="542" y="121"/>
                    <a:pt x="424" y="2"/>
                    <a:pt x="279" y="1"/>
                  </a:cubicBezTo>
                  <a:cubicBezTo>
                    <a:pt x="277" y="1"/>
                    <a:pt x="276" y="1"/>
                    <a:pt x="275" y="1"/>
                  </a:cubicBezTo>
                  <a:close/>
                </a:path>
              </a:pathLst>
            </a:custGeom>
            <a:solidFill>
              <a:srgbClr val="ec5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7840" bIns="87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54" name="Google Shape;1520;p31"/>
            <p:cNvSpPr/>
            <p:nvPr/>
          </p:nvSpPr>
          <p:spPr>
            <a:xfrm>
              <a:off x="5113080" y="1033200"/>
              <a:ext cx="1083960" cy="1174680"/>
            </a:xfrm>
            <a:custGeom>
              <a:avLst/>
              <a:gdLst>
                <a:gd name="textAreaLeft" fmla="*/ 0 w 1083960"/>
                <a:gd name="textAreaRight" fmla="*/ 1084320 w 1083960"/>
                <a:gd name="textAreaTop" fmla="*/ 0 h 1174680"/>
                <a:gd name="textAreaBottom" fmla="*/ 1175040 h 1174680"/>
              </a:gdLst>
              <a:ahLst/>
              <a:rect l="textAreaLeft" t="textAreaTop" r="textAreaRight" b="textAreaBottom"/>
              <a:pathLst>
                <a:path w="19116" h="20710">
                  <a:moveTo>
                    <a:pt x="9566" y="1"/>
                  </a:moveTo>
                  <a:cubicBezTo>
                    <a:pt x="9564" y="1"/>
                    <a:pt x="9562" y="1"/>
                    <a:pt x="9561" y="1"/>
                  </a:cubicBezTo>
                  <a:lnTo>
                    <a:pt x="9552" y="1"/>
                  </a:lnTo>
                  <a:cubicBezTo>
                    <a:pt x="9161" y="2"/>
                    <a:pt x="8778" y="115"/>
                    <a:pt x="8449" y="329"/>
                  </a:cubicBezTo>
                  <a:cubicBezTo>
                    <a:pt x="7305" y="1067"/>
                    <a:pt x="5983" y="1442"/>
                    <a:pt x="4520" y="1442"/>
                  </a:cubicBezTo>
                  <a:cubicBezTo>
                    <a:pt x="3704" y="1442"/>
                    <a:pt x="3040" y="1330"/>
                    <a:pt x="2601" y="1254"/>
                  </a:cubicBezTo>
                  <a:cubicBezTo>
                    <a:pt x="2353" y="1212"/>
                    <a:pt x="2203" y="1186"/>
                    <a:pt x="2063" y="1186"/>
                  </a:cubicBezTo>
                  <a:cubicBezTo>
                    <a:pt x="938" y="1187"/>
                    <a:pt x="25" y="2096"/>
                    <a:pt x="19" y="3221"/>
                  </a:cubicBezTo>
                  <a:cubicBezTo>
                    <a:pt x="0" y="6727"/>
                    <a:pt x="704" y="9971"/>
                    <a:pt x="2110" y="12863"/>
                  </a:cubicBezTo>
                  <a:cubicBezTo>
                    <a:pt x="3518" y="15759"/>
                    <a:pt x="5609" y="18261"/>
                    <a:pt x="8325" y="20299"/>
                  </a:cubicBezTo>
                  <a:cubicBezTo>
                    <a:pt x="8676" y="20566"/>
                    <a:pt x="9106" y="20709"/>
                    <a:pt x="9548" y="20709"/>
                  </a:cubicBezTo>
                  <a:cubicBezTo>
                    <a:pt x="9549" y="20709"/>
                    <a:pt x="9551" y="20709"/>
                    <a:pt x="9552" y="20709"/>
                  </a:cubicBezTo>
                  <a:lnTo>
                    <a:pt x="9555" y="20709"/>
                  </a:lnTo>
                  <a:cubicBezTo>
                    <a:pt x="10000" y="20709"/>
                    <a:pt x="10431" y="20564"/>
                    <a:pt x="10785" y="20296"/>
                  </a:cubicBezTo>
                  <a:cubicBezTo>
                    <a:pt x="13554" y="18202"/>
                    <a:pt x="15669" y="15659"/>
                    <a:pt x="17068" y="12735"/>
                  </a:cubicBezTo>
                  <a:cubicBezTo>
                    <a:pt x="18434" y="9886"/>
                    <a:pt x="19116" y="6684"/>
                    <a:pt x="19098" y="3221"/>
                  </a:cubicBezTo>
                  <a:cubicBezTo>
                    <a:pt x="19092" y="2096"/>
                    <a:pt x="18178" y="1187"/>
                    <a:pt x="17054" y="1186"/>
                  </a:cubicBezTo>
                  <a:cubicBezTo>
                    <a:pt x="16901" y="1186"/>
                    <a:pt x="16728" y="1215"/>
                    <a:pt x="16466" y="1257"/>
                  </a:cubicBezTo>
                  <a:cubicBezTo>
                    <a:pt x="16029" y="1330"/>
                    <a:pt x="15371" y="1438"/>
                    <a:pt x="14583" y="1438"/>
                  </a:cubicBezTo>
                  <a:cubicBezTo>
                    <a:pt x="13133" y="1438"/>
                    <a:pt x="11814" y="1064"/>
                    <a:pt x="10664" y="324"/>
                  </a:cubicBezTo>
                  <a:cubicBezTo>
                    <a:pt x="10336" y="113"/>
                    <a:pt x="9955" y="1"/>
                    <a:pt x="9566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55" name="Google Shape;1521;p31"/>
            <p:cNvSpPr/>
            <p:nvPr/>
          </p:nvSpPr>
          <p:spPr>
            <a:xfrm>
              <a:off x="5113080" y="1033200"/>
              <a:ext cx="1083960" cy="1174680"/>
            </a:xfrm>
            <a:custGeom>
              <a:avLst/>
              <a:gdLst>
                <a:gd name="textAreaLeft" fmla="*/ 0 w 1083960"/>
                <a:gd name="textAreaRight" fmla="*/ 1084320 w 1083960"/>
                <a:gd name="textAreaTop" fmla="*/ 0 h 1174680"/>
                <a:gd name="textAreaBottom" fmla="*/ 1175040 h 1174680"/>
              </a:gdLst>
              <a:ahLst/>
              <a:rect l="textAreaLeft" t="textAreaTop" r="textAreaRight" b="textAreaBottom"/>
              <a:pathLst>
                <a:path w="19116" h="20710">
                  <a:moveTo>
                    <a:pt x="9566" y="1"/>
                  </a:moveTo>
                  <a:cubicBezTo>
                    <a:pt x="9564" y="1"/>
                    <a:pt x="9562" y="1"/>
                    <a:pt x="9561" y="1"/>
                  </a:cubicBezTo>
                  <a:lnTo>
                    <a:pt x="9552" y="1"/>
                  </a:lnTo>
                  <a:cubicBezTo>
                    <a:pt x="9161" y="2"/>
                    <a:pt x="8778" y="115"/>
                    <a:pt x="8449" y="329"/>
                  </a:cubicBezTo>
                  <a:cubicBezTo>
                    <a:pt x="7305" y="1067"/>
                    <a:pt x="5983" y="1442"/>
                    <a:pt x="4520" y="1442"/>
                  </a:cubicBezTo>
                  <a:cubicBezTo>
                    <a:pt x="3704" y="1442"/>
                    <a:pt x="3040" y="1330"/>
                    <a:pt x="2601" y="1254"/>
                  </a:cubicBezTo>
                  <a:cubicBezTo>
                    <a:pt x="2353" y="1212"/>
                    <a:pt x="2203" y="1186"/>
                    <a:pt x="2063" y="1186"/>
                  </a:cubicBezTo>
                  <a:cubicBezTo>
                    <a:pt x="938" y="1187"/>
                    <a:pt x="25" y="2096"/>
                    <a:pt x="19" y="3221"/>
                  </a:cubicBezTo>
                  <a:cubicBezTo>
                    <a:pt x="0" y="6727"/>
                    <a:pt x="704" y="9971"/>
                    <a:pt x="2110" y="12863"/>
                  </a:cubicBezTo>
                  <a:cubicBezTo>
                    <a:pt x="3518" y="15759"/>
                    <a:pt x="5609" y="18261"/>
                    <a:pt x="8325" y="20299"/>
                  </a:cubicBezTo>
                  <a:cubicBezTo>
                    <a:pt x="8676" y="20566"/>
                    <a:pt x="9106" y="20709"/>
                    <a:pt x="9548" y="20709"/>
                  </a:cubicBezTo>
                  <a:cubicBezTo>
                    <a:pt x="9549" y="20709"/>
                    <a:pt x="9551" y="20709"/>
                    <a:pt x="9552" y="20709"/>
                  </a:cubicBezTo>
                  <a:lnTo>
                    <a:pt x="9555" y="20709"/>
                  </a:lnTo>
                  <a:cubicBezTo>
                    <a:pt x="10000" y="20709"/>
                    <a:pt x="10431" y="20564"/>
                    <a:pt x="10785" y="20296"/>
                  </a:cubicBezTo>
                  <a:cubicBezTo>
                    <a:pt x="13554" y="18202"/>
                    <a:pt x="15669" y="15659"/>
                    <a:pt x="17068" y="12735"/>
                  </a:cubicBezTo>
                  <a:cubicBezTo>
                    <a:pt x="18434" y="9886"/>
                    <a:pt x="19116" y="6684"/>
                    <a:pt x="19098" y="3221"/>
                  </a:cubicBezTo>
                  <a:cubicBezTo>
                    <a:pt x="19092" y="2096"/>
                    <a:pt x="18178" y="1187"/>
                    <a:pt x="17054" y="1186"/>
                  </a:cubicBezTo>
                  <a:cubicBezTo>
                    <a:pt x="16901" y="1186"/>
                    <a:pt x="16728" y="1215"/>
                    <a:pt x="16466" y="1257"/>
                  </a:cubicBezTo>
                  <a:cubicBezTo>
                    <a:pt x="16029" y="1330"/>
                    <a:pt x="15371" y="1438"/>
                    <a:pt x="14583" y="1438"/>
                  </a:cubicBezTo>
                  <a:cubicBezTo>
                    <a:pt x="13133" y="1438"/>
                    <a:pt x="11814" y="1064"/>
                    <a:pt x="10664" y="324"/>
                  </a:cubicBezTo>
                  <a:cubicBezTo>
                    <a:pt x="10336" y="113"/>
                    <a:pt x="9955" y="1"/>
                    <a:pt x="9566" y="1"/>
                  </a:cubicBezTo>
                  <a:close/>
                </a:path>
              </a:pathLst>
            </a:custGeom>
            <a:solidFill>
              <a:srgbClr val="6b49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56" name="Google Shape;1522;p31"/>
            <p:cNvSpPr/>
            <p:nvPr/>
          </p:nvSpPr>
          <p:spPr>
            <a:xfrm>
              <a:off x="5154840" y="1076400"/>
              <a:ext cx="1000800" cy="1088280"/>
            </a:xfrm>
            <a:custGeom>
              <a:avLst/>
              <a:gdLst>
                <a:gd name="textAreaLeft" fmla="*/ 0 w 1000800"/>
                <a:gd name="textAreaRight" fmla="*/ 1001160 w 1000800"/>
                <a:gd name="textAreaTop" fmla="*/ 0 h 1088280"/>
                <a:gd name="textAreaBottom" fmla="*/ 1088640 h 1088280"/>
              </a:gdLst>
              <a:ahLst/>
              <a:rect l="textAreaLeft" t="textAreaTop" r="textAreaRight" b="textAreaBottom"/>
              <a:pathLst>
                <a:path w="17650" h="19190">
                  <a:moveTo>
                    <a:pt x="8831" y="0"/>
                  </a:moveTo>
                  <a:cubicBezTo>
                    <a:pt x="8829" y="0"/>
                    <a:pt x="8827" y="0"/>
                    <a:pt x="8826" y="0"/>
                  </a:cubicBezTo>
                  <a:lnTo>
                    <a:pt x="8819" y="0"/>
                  </a:lnTo>
                  <a:cubicBezTo>
                    <a:pt x="8520" y="1"/>
                    <a:pt x="8227" y="88"/>
                    <a:pt x="7976" y="251"/>
                  </a:cubicBezTo>
                  <a:cubicBezTo>
                    <a:pt x="6803" y="1010"/>
                    <a:pt x="5450" y="1394"/>
                    <a:pt x="3954" y="1394"/>
                  </a:cubicBezTo>
                  <a:cubicBezTo>
                    <a:pt x="3131" y="1394"/>
                    <a:pt x="2443" y="1277"/>
                    <a:pt x="2032" y="1206"/>
                  </a:cubicBezTo>
                  <a:cubicBezTo>
                    <a:pt x="1820" y="1170"/>
                    <a:pt x="1680" y="1146"/>
                    <a:pt x="1581" y="1146"/>
                  </a:cubicBezTo>
                  <a:cubicBezTo>
                    <a:pt x="721" y="1147"/>
                    <a:pt x="22" y="1842"/>
                    <a:pt x="18" y="2703"/>
                  </a:cubicBezTo>
                  <a:cubicBezTo>
                    <a:pt x="0" y="6027"/>
                    <a:pt x="666" y="9100"/>
                    <a:pt x="1997" y="11839"/>
                  </a:cubicBezTo>
                  <a:cubicBezTo>
                    <a:pt x="3328" y="14578"/>
                    <a:pt x="5307" y="16945"/>
                    <a:pt x="7880" y="18876"/>
                  </a:cubicBezTo>
                  <a:cubicBezTo>
                    <a:pt x="8151" y="19080"/>
                    <a:pt x="8481" y="19190"/>
                    <a:pt x="8820" y="19190"/>
                  </a:cubicBezTo>
                  <a:cubicBezTo>
                    <a:pt x="9160" y="19190"/>
                    <a:pt x="9490" y="19079"/>
                    <a:pt x="9760" y="18873"/>
                  </a:cubicBezTo>
                  <a:cubicBezTo>
                    <a:pt x="12384" y="16890"/>
                    <a:pt x="14386" y="14483"/>
                    <a:pt x="15710" y="11718"/>
                  </a:cubicBezTo>
                  <a:cubicBezTo>
                    <a:pt x="17002" y="9020"/>
                    <a:pt x="17649" y="5988"/>
                    <a:pt x="17631" y="2703"/>
                  </a:cubicBezTo>
                  <a:cubicBezTo>
                    <a:pt x="17626" y="1843"/>
                    <a:pt x="16928" y="1147"/>
                    <a:pt x="16067" y="1146"/>
                  </a:cubicBezTo>
                  <a:cubicBezTo>
                    <a:pt x="15954" y="1146"/>
                    <a:pt x="15799" y="1172"/>
                    <a:pt x="15566" y="1210"/>
                  </a:cubicBezTo>
                  <a:cubicBezTo>
                    <a:pt x="15132" y="1283"/>
                    <a:pt x="14474" y="1391"/>
                    <a:pt x="13679" y="1391"/>
                  </a:cubicBezTo>
                  <a:cubicBezTo>
                    <a:pt x="12198" y="1391"/>
                    <a:pt x="10849" y="1006"/>
                    <a:pt x="9669" y="248"/>
                  </a:cubicBezTo>
                  <a:cubicBezTo>
                    <a:pt x="9419" y="86"/>
                    <a:pt x="9128" y="0"/>
                    <a:pt x="883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57" name="Google Shape;1523;p31"/>
            <p:cNvSpPr/>
            <p:nvPr/>
          </p:nvSpPr>
          <p:spPr>
            <a:xfrm>
              <a:off x="5165280" y="1086840"/>
              <a:ext cx="979920" cy="1067400"/>
            </a:xfrm>
            <a:custGeom>
              <a:avLst/>
              <a:gdLst>
                <a:gd name="textAreaLeft" fmla="*/ 0 w 979920"/>
                <a:gd name="textAreaRight" fmla="*/ 980280 w 979920"/>
                <a:gd name="textAreaTop" fmla="*/ 0 h 1067400"/>
                <a:gd name="textAreaBottom" fmla="*/ 1067760 h 1067400"/>
              </a:gdLst>
              <a:ahLst/>
              <a:rect l="textAreaLeft" t="textAreaTop" r="textAreaRight" b="textAreaBottom"/>
              <a:pathLst>
                <a:path w="17281" h="18822">
                  <a:moveTo>
                    <a:pt x="8636" y="1"/>
                  </a:moveTo>
                  <a:cubicBezTo>
                    <a:pt x="8372" y="2"/>
                    <a:pt x="8114" y="78"/>
                    <a:pt x="7892" y="222"/>
                  </a:cubicBezTo>
                  <a:cubicBezTo>
                    <a:pt x="6688" y="1001"/>
                    <a:pt x="5302" y="1395"/>
                    <a:pt x="3770" y="1395"/>
                  </a:cubicBezTo>
                  <a:cubicBezTo>
                    <a:pt x="2932" y="1395"/>
                    <a:pt x="2234" y="1276"/>
                    <a:pt x="1817" y="1204"/>
                  </a:cubicBezTo>
                  <a:cubicBezTo>
                    <a:pt x="1615" y="1169"/>
                    <a:pt x="1482" y="1146"/>
                    <a:pt x="1397" y="1146"/>
                  </a:cubicBezTo>
                  <a:cubicBezTo>
                    <a:pt x="638" y="1148"/>
                    <a:pt x="22" y="1761"/>
                    <a:pt x="18" y="2520"/>
                  </a:cubicBezTo>
                  <a:cubicBezTo>
                    <a:pt x="0" y="5815"/>
                    <a:pt x="660" y="8862"/>
                    <a:pt x="1978" y="11574"/>
                  </a:cubicBezTo>
                  <a:cubicBezTo>
                    <a:pt x="3297" y="14286"/>
                    <a:pt x="5257" y="16632"/>
                    <a:pt x="7806" y="18545"/>
                  </a:cubicBezTo>
                  <a:cubicBezTo>
                    <a:pt x="8044" y="18724"/>
                    <a:pt x="8333" y="18821"/>
                    <a:pt x="8632" y="18821"/>
                  </a:cubicBezTo>
                  <a:cubicBezTo>
                    <a:pt x="8633" y="18821"/>
                    <a:pt x="8635" y="18821"/>
                    <a:pt x="8636" y="18821"/>
                  </a:cubicBezTo>
                  <a:cubicBezTo>
                    <a:pt x="8936" y="18821"/>
                    <a:pt x="9228" y="18724"/>
                    <a:pt x="9466" y="18542"/>
                  </a:cubicBezTo>
                  <a:cubicBezTo>
                    <a:pt x="12066" y="16577"/>
                    <a:pt x="14049" y="14192"/>
                    <a:pt x="15361" y="11454"/>
                  </a:cubicBezTo>
                  <a:cubicBezTo>
                    <a:pt x="16641" y="8783"/>
                    <a:pt x="17281" y="5777"/>
                    <a:pt x="17263" y="2520"/>
                  </a:cubicBezTo>
                  <a:cubicBezTo>
                    <a:pt x="17259" y="1760"/>
                    <a:pt x="16642" y="1148"/>
                    <a:pt x="15883" y="1148"/>
                  </a:cubicBezTo>
                  <a:cubicBezTo>
                    <a:pt x="15784" y="1148"/>
                    <a:pt x="15629" y="1173"/>
                    <a:pt x="15412" y="1209"/>
                  </a:cubicBezTo>
                  <a:cubicBezTo>
                    <a:pt x="14971" y="1281"/>
                    <a:pt x="14306" y="1392"/>
                    <a:pt x="13495" y="1392"/>
                  </a:cubicBezTo>
                  <a:cubicBezTo>
                    <a:pt x="11978" y="1392"/>
                    <a:pt x="10596" y="997"/>
                    <a:pt x="9386" y="219"/>
                  </a:cubicBezTo>
                  <a:cubicBezTo>
                    <a:pt x="9164" y="76"/>
                    <a:pt x="8906" y="1"/>
                    <a:pt x="8642" y="1"/>
                  </a:cubicBezTo>
                  <a:close/>
                </a:path>
              </a:pathLst>
            </a:custGeom>
            <a:solidFill>
              <a:srgbClr val="6b49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58" name="Google Shape;1524;p31"/>
            <p:cNvSpPr/>
            <p:nvPr/>
          </p:nvSpPr>
          <p:spPr>
            <a:xfrm>
              <a:off x="5460840" y="1257480"/>
              <a:ext cx="394560" cy="507240"/>
            </a:xfrm>
            <a:custGeom>
              <a:avLst/>
              <a:gdLst>
                <a:gd name="textAreaLeft" fmla="*/ 0 w 394560"/>
                <a:gd name="textAreaRight" fmla="*/ 394920 w 394560"/>
                <a:gd name="textAreaTop" fmla="*/ 0 h 507240"/>
                <a:gd name="textAreaBottom" fmla="*/ 507600 h 507240"/>
              </a:gdLst>
              <a:ahLst/>
              <a:rect l="textAreaLeft" t="textAreaTop" r="textAreaRight" b="textAreaBottom"/>
              <a:pathLst>
                <a:path w="6958" h="8949">
                  <a:moveTo>
                    <a:pt x="3477" y="1565"/>
                  </a:moveTo>
                  <a:cubicBezTo>
                    <a:pt x="3928" y="1565"/>
                    <a:pt x="4319" y="1844"/>
                    <a:pt x="4406" y="2230"/>
                  </a:cubicBezTo>
                  <a:cubicBezTo>
                    <a:pt x="4424" y="2313"/>
                    <a:pt x="4426" y="2342"/>
                    <a:pt x="4423" y="2678"/>
                  </a:cubicBezTo>
                  <a:cubicBezTo>
                    <a:pt x="4423" y="2803"/>
                    <a:pt x="4422" y="2970"/>
                    <a:pt x="4422" y="3195"/>
                  </a:cubicBezTo>
                  <a:lnTo>
                    <a:pt x="2533" y="3195"/>
                  </a:lnTo>
                  <a:cubicBezTo>
                    <a:pt x="2533" y="2969"/>
                    <a:pt x="2532" y="2802"/>
                    <a:pt x="2531" y="2676"/>
                  </a:cubicBezTo>
                  <a:cubicBezTo>
                    <a:pt x="2529" y="2339"/>
                    <a:pt x="2530" y="2314"/>
                    <a:pt x="2549" y="2230"/>
                  </a:cubicBezTo>
                  <a:cubicBezTo>
                    <a:pt x="2637" y="1844"/>
                    <a:pt x="3027" y="1565"/>
                    <a:pt x="3477" y="1565"/>
                  </a:cubicBezTo>
                  <a:close/>
                  <a:moveTo>
                    <a:pt x="3477" y="1"/>
                  </a:moveTo>
                  <a:cubicBezTo>
                    <a:pt x="2050" y="1"/>
                    <a:pt x="888" y="1073"/>
                    <a:pt x="888" y="2390"/>
                  </a:cubicBezTo>
                  <a:lnTo>
                    <a:pt x="888" y="3199"/>
                  </a:lnTo>
                  <a:cubicBezTo>
                    <a:pt x="467" y="3240"/>
                    <a:pt x="111" y="3535"/>
                    <a:pt x="22" y="3931"/>
                  </a:cubicBezTo>
                  <a:cubicBezTo>
                    <a:pt x="8" y="3990"/>
                    <a:pt x="2" y="4017"/>
                    <a:pt x="0" y="6042"/>
                  </a:cubicBezTo>
                  <a:lnTo>
                    <a:pt x="0" y="8018"/>
                  </a:lnTo>
                  <a:cubicBezTo>
                    <a:pt x="0" y="8530"/>
                    <a:pt x="442" y="8947"/>
                    <a:pt x="985" y="8947"/>
                  </a:cubicBezTo>
                  <a:lnTo>
                    <a:pt x="5971" y="8948"/>
                  </a:lnTo>
                  <a:cubicBezTo>
                    <a:pt x="6513" y="8948"/>
                    <a:pt x="6955" y="8530"/>
                    <a:pt x="6955" y="8017"/>
                  </a:cubicBezTo>
                  <a:cubicBezTo>
                    <a:pt x="6957" y="4064"/>
                    <a:pt x="6950" y="4020"/>
                    <a:pt x="6943" y="3979"/>
                  </a:cubicBezTo>
                  <a:cubicBezTo>
                    <a:pt x="6871" y="3555"/>
                    <a:pt x="6511" y="3241"/>
                    <a:pt x="6068" y="3200"/>
                  </a:cubicBezTo>
                  <a:lnTo>
                    <a:pt x="6068" y="2390"/>
                  </a:lnTo>
                  <a:cubicBezTo>
                    <a:pt x="6068" y="1073"/>
                    <a:pt x="4906" y="1"/>
                    <a:pt x="3477" y="1"/>
                  </a:cubicBezTo>
                  <a:close/>
                </a:path>
              </a:pathLst>
            </a:custGeom>
            <a:solidFill>
              <a:srgbClr val="b7be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59" name="Google Shape;1525;p31"/>
            <p:cNvSpPr/>
            <p:nvPr/>
          </p:nvSpPr>
          <p:spPr>
            <a:xfrm>
              <a:off x="5482440" y="1279440"/>
              <a:ext cx="351000" cy="463680"/>
            </a:xfrm>
            <a:custGeom>
              <a:avLst/>
              <a:gdLst>
                <a:gd name="textAreaLeft" fmla="*/ 0 w 351000"/>
                <a:gd name="textAreaRight" fmla="*/ 351360 w 351000"/>
                <a:gd name="textAreaTop" fmla="*/ 0 h 463680"/>
                <a:gd name="textAreaBottom" fmla="*/ 464040 h 463680"/>
              </a:gdLst>
              <a:ahLst/>
              <a:rect l="textAreaLeft" t="textAreaTop" r="textAreaRight" b="textAreaBottom"/>
              <a:pathLst>
                <a:path w="6191" h="8177">
                  <a:moveTo>
                    <a:pt x="3095" y="794"/>
                  </a:moveTo>
                  <a:cubicBezTo>
                    <a:pt x="3738" y="794"/>
                    <a:pt x="4275" y="1209"/>
                    <a:pt x="4399" y="1761"/>
                  </a:cubicBezTo>
                  <a:cubicBezTo>
                    <a:pt x="4446" y="1966"/>
                    <a:pt x="4419" y="2013"/>
                    <a:pt x="4427" y="3194"/>
                  </a:cubicBezTo>
                  <a:lnTo>
                    <a:pt x="1764" y="3194"/>
                  </a:lnTo>
                  <a:cubicBezTo>
                    <a:pt x="1772" y="2011"/>
                    <a:pt x="1744" y="1966"/>
                    <a:pt x="1791" y="1761"/>
                  </a:cubicBezTo>
                  <a:cubicBezTo>
                    <a:pt x="1916" y="1209"/>
                    <a:pt x="2453" y="794"/>
                    <a:pt x="3095" y="794"/>
                  </a:cubicBezTo>
                  <a:close/>
                  <a:moveTo>
                    <a:pt x="3096" y="4336"/>
                  </a:moveTo>
                  <a:cubicBezTo>
                    <a:pt x="3544" y="4336"/>
                    <a:pt x="3907" y="4665"/>
                    <a:pt x="3907" y="5072"/>
                  </a:cubicBezTo>
                  <a:cubicBezTo>
                    <a:pt x="3907" y="5317"/>
                    <a:pt x="3774" y="5534"/>
                    <a:pt x="3571" y="5667"/>
                  </a:cubicBezTo>
                  <a:lnTo>
                    <a:pt x="3850" y="6852"/>
                  </a:lnTo>
                  <a:cubicBezTo>
                    <a:pt x="3852" y="6861"/>
                    <a:pt x="3853" y="6868"/>
                    <a:pt x="3854" y="6876"/>
                  </a:cubicBezTo>
                  <a:cubicBezTo>
                    <a:pt x="3859" y="6928"/>
                    <a:pt x="3842" y="6980"/>
                    <a:pt x="3806" y="7018"/>
                  </a:cubicBezTo>
                  <a:cubicBezTo>
                    <a:pt x="3764" y="7065"/>
                    <a:pt x="3704" y="7091"/>
                    <a:pt x="3641" y="7091"/>
                  </a:cubicBezTo>
                  <a:cubicBezTo>
                    <a:pt x="3640" y="7091"/>
                    <a:pt x="3639" y="7091"/>
                    <a:pt x="3638" y="7091"/>
                  </a:cubicBezTo>
                  <a:lnTo>
                    <a:pt x="2555" y="7091"/>
                  </a:lnTo>
                  <a:cubicBezTo>
                    <a:pt x="2554" y="7091"/>
                    <a:pt x="2552" y="7091"/>
                    <a:pt x="2551" y="7091"/>
                  </a:cubicBezTo>
                  <a:cubicBezTo>
                    <a:pt x="2487" y="7091"/>
                    <a:pt x="2428" y="7065"/>
                    <a:pt x="2385" y="7018"/>
                  </a:cubicBezTo>
                  <a:cubicBezTo>
                    <a:pt x="2355" y="6985"/>
                    <a:pt x="2338" y="6942"/>
                    <a:pt x="2336" y="6898"/>
                  </a:cubicBezTo>
                  <a:cubicBezTo>
                    <a:pt x="2336" y="6883"/>
                    <a:pt x="2338" y="6868"/>
                    <a:pt x="2342" y="6852"/>
                  </a:cubicBezTo>
                  <a:lnTo>
                    <a:pt x="2620" y="5667"/>
                  </a:lnTo>
                  <a:cubicBezTo>
                    <a:pt x="2417" y="5534"/>
                    <a:pt x="2286" y="5317"/>
                    <a:pt x="2286" y="5072"/>
                  </a:cubicBezTo>
                  <a:cubicBezTo>
                    <a:pt x="2286" y="4665"/>
                    <a:pt x="2648" y="4336"/>
                    <a:pt x="3096" y="4336"/>
                  </a:cubicBezTo>
                  <a:close/>
                  <a:moveTo>
                    <a:pt x="3095" y="1"/>
                  </a:moveTo>
                  <a:cubicBezTo>
                    <a:pt x="1889" y="1"/>
                    <a:pt x="891" y="891"/>
                    <a:pt x="891" y="2004"/>
                  </a:cubicBezTo>
                  <a:lnTo>
                    <a:pt x="891" y="3194"/>
                  </a:lnTo>
                  <a:lnTo>
                    <a:pt x="604" y="3194"/>
                  </a:lnTo>
                  <a:cubicBezTo>
                    <a:pt x="304" y="3194"/>
                    <a:pt x="71" y="3389"/>
                    <a:pt x="16" y="3629"/>
                  </a:cubicBezTo>
                  <a:cubicBezTo>
                    <a:pt x="0" y="3700"/>
                    <a:pt x="3" y="7630"/>
                    <a:pt x="3" y="7632"/>
                  </a:cubicBezTo>
                  <a:cubicBezTo>
                    <a:pt x="3" y="7921"/>
                    <a:pt x="259" y="8176"/>
                    <a:pt x="604" y="8176"/>
                  </a:cubicBezTo>
                  <a:lnTo>
                    <a:pt x="5588" y="8176"/>
                  </a:lnTo>
                  <a:cubicBezTo>
                    <a:pt x="5931" y="8176"/>
                    <a:pt x="6187" y="7922"/>
                    <a:pt x="6187" y="7632"/>
                  </a:cubicBezTo>
                  <a:cubicBezTo>
                    <a:pt x="6187" y="7630"/>
                    <a:pt x="6190" y="3711"/>
                    <a:pt x="6181" y="3656"/>
                  </a:cubicBezTo>
                  <a:cubicBezTo>
                    <a:pt x="6137" y="3401"/>
                    <a:pt x="5896" y="3194"/>
                    <a:pt x="5588" y="3194"/>
                  </a:cubicBezTo>
                  <a:lnTo>
                    <a:pt x="5300" y="3194"/>
                  </a:lnTo>
                  <a:lnTo>
                    <a:pt x="5300" y="2004"/>
                  </a:lnTo>
                  <a:cubicBezTo>
                    <a:pt x="5300" y="889"/>
                    <a:pt x="4299" y="1"/>
                    <a:pt x="309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60" name="Google Shape;1526;p31"/>
            <p:cNvSpPr/>
            <p:nvPr/>
          </p:nvSpPr>
          <p:spPr>
            <a:xfrm>
              <a:off x="335124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0" h="3915">
                  <a:moveTo>
                    <a:pt x="0" y="1"/>
                  </a:moveTo>
                  <a:lnTo>
                    <a:pt x="0" y="3914"/>
                  </a:lnTo>
                  <a:lnTo>
                    <a:pt x="239" y="391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61" name="Google Shape;1527;p31"/>
            <p:cNvSpPr/>
            <p:nvPr/>
          </p:nvSpPr>
          <p:spPr>
            <a:xfrm>
              <a:off x="3364920" y="2116440"/>
              <a:ext cx="13320" cy="22176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241" h="3915">
                  <a:moveTo>
                    <a:pt x="0" y="1"/>
                  </a:moveTo>
                  <a:lnTo>
                    <a:pt x="0" y="3914"/>
                  </a:lnTo>
                  <a:lnTo>
                    <a:pt x="240" y="39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a4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cs-CZ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2" name="Picture 1" descr="A diagram of a spectrum&#10;&#10;Description automatically generated"/>
          <p:cNvPicPr/>
          <p:nvPr/>
        </p:nvPicPr>
        <p:blipFill>
          <a:blip r:embed="rId1"/>
          <a:srcRect l="-164" t="0" r="-164" b="10934"/>
          <a:stretch/>
        </p:blipFill>
        <p:spPr>
          <a:xfrm>
            <a:off x="0" y="3600"/>
            <a:ext cx="9143640" cy="514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3" name="Picture 1" descr="digital-handshake-hand-shake-made-abstract-776651776 - Singularity Hub"/>
          <p:cNvPicPr/>
          <p:nvPr/>
        </p:nvPicPr>
        <p:blipFill>
          <a:blip r:embed="rId1"/>
          <a:stretch/>
        </p:blipFill>
        <p:spPr>
          <a:xfrm>
            <a:off x="1440" y="-3240"/>
            <a:ext cx="9200160" cy="514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" name="Picture 4" descr="A computer screen with white text&#10;&#10;Description automatically generated"/>
          <p:cNvPicPr/>
          <p:nvPr/>
        </p:nvPicPr>
        <p:blipFill>
          <a:blip r:embed="rId1"/>
          <a:stretch/>
        </p:blipFill>
        <p:spPr>
          <a:xfrm>
            <a:off x="5173200" y="612720"/>
            <a:ext cx="5358240" cy="1349640"/>
          </a:xfrm>
          <a:prstGeom prst="rect">
            <a:avLst/>
          </a:prstGeom>
          <a:ln w="0">
            <a:noFill/>
          </a:ln>
        </p:spPr>
      </p:pic>
      <p:pic>
        <p:nvPicPr>
          <p:cNvPr id="1465" name="Picture 7" descr="A black background with white text"/>
          <p:cNvPicPr/>
          <p:nvPr/>
        </p:nvPicPr>
        <p:blipFill>
          <a:blip r:embed="rId2"/>
          <a:stretch/>
        </p:blipFill>
        <p:spPr>
          <a:xfrm>
            <a:off x="215280" y="3240"/>
            <a:ext cx="4549320" cy="616680"/>
          </a:xfrm>
          <a:prstGeom prst="rect">
            <a:avLst/>
          </a:prstGeom>
          <a:ln w="0">
            <a:noFill/>
          </a:ln>
        </p:spPr>
      </p:pic>
      <p:pic>
        <p:nvPicPr>
          <p:cNvPr id="1466" name="Picture 8" descr="A screenshot of a computer screen&#10;&#10;Description automatically generated"/>
          <p:cNvPicPr/>
          <p:nvPr/>
        </p:nvPicPr>
        <p:blipFill>
          <a:blip r:embed="rId3"/>
          <a:stretch/>
        </p:blipFill>
        <p:spPr>
          <a:xfrm>
            <a:off x="215280" y="1958400"/>
            <a:ext cx="5068800" cy="1975680"/>
          </a:xfrm>
          <a:prstGeom prst="rect">
            <a:avLst/>
          </a:prstGeom>
          <a:ln w="0">
            <a:noFill/>
          </a:ln>
        </p:spPr>
      </p:pic>
      <p:pic>
        <p:nvPicPr>
          <p:cNvPr id="1467" name="Picture 9" descr="A screen shot of a computer&#10;&#10;Description automatically generated"/>
          <p:cNvPicPr/>
          <p:nvPr/>
        </p:nvPicPr>
        <p:blipFill>
          <a:blip r:embed="rId4"/>
          <a:stretch/>
        </p:blipFill>
        <p:spPr>
          <a:xfrm>
            <a:off x="4764960" y="3932640"/>
            <a:ext cx="5544000" cy="84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Ethical Hacking Workshop">
  <a:themeElements>
    <a:clrScheme name="Simple Light">
      <a:dk1>
        <a:srgbClr val="091b33"/>
      </a:dk1>
      <a:lt1>
        <a:srgbClr val="ffffff"/>
      </a:lt1>
      <a:dk2>
        <a:srgbClr val="6b49ed"/>
      </a:dk2>
      <a:lt2>
        <a:srgbClr val="d2d7ff"/>
      </a:lt2>
      <a:accent1>
        <a:srgbClr val="ec5a00"/>
      </a:accent1>
      <a:accent2>
        <a:srgbClr val="ffa403"/>
      </a:accent2>
      <a:accent3>
        <a:srgbClr val="ef9a60"/>
      </a:accent3>
      <a:accent4>
        <a:srgbClr val="ffe1e0"/>
      </a:accent4>
      <a:accent5>
        <a:srgbClr val="d9ddff"/>
      </a:accent5>
      <a:accent6>
        <a:srgbClr val="ffffff"/>
      </a:accent6>
      <a:hlink>
        <a:srgbClr val="091b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Ethical Hacking Workshop">
  <a:themeElements>
    <a:clrScheme name="Simple Light">
      <a:dk1>
        <a:srgbClr val="091b33"/>
      </a:dk1>
      <a:lt1>
        <a:srgbClr val="ffffff"/>
      </a:lt1>
      <a:dk2>
        <a:srgbClr val="6b49ed"/>
      </a:dk2>
      <a:lt2>
        <a:srgbClr val="d2d7ff"/>
      </a:lt2>
      <a:accent1>
        <a:srgbClr val="ec5a00"/>
      </a:accent1>
      <a:accent2>
        <a:srgbClr val="ffa403"/>
      </a:accent2>
      <a:accent3>
        <a:srgbClr val="ef9a60"/>
      </a:accent3>
      <a:accent4>
        <a:srgbClr val="ffe1e0"/>
      </a:accent4>
      <a:accent5>
        <a:srgbClr val="d9ddff"/>
      </a:accent5>
      <a:accent6>
        <a:srgbClr val="ffffff"/>
      </a:accent6>
      <a:hlink>
        <a:srgbClr val="091b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Ethical Hacking Workshop">
  <a:themeElements>
    <a:clrScheme name="Simple Light">
      <a:dk1>
        <a:srgbClr val="091b33"/>
      </a:dk1>
      <a:lt1>
        <a:srgbClr val="ffffff"/>
      </a:lt1>
      <a:dk2>
        <a:srgbClr val="6b49ed"/>
      </a:dk2>
      <a:lt2>
        <a:srgbClr val="d2d7ff"/>
      </a:lt2>
      <a:accent1>
        <a:srgbClr val="ec5a00"/>
      </a:accent1>
      <a:accent2>
        <a:srgbClr val="ffa403"/>
      </a:accent2>
      <a:accent3>
        <a:srgbClr val="ef9a60"/>
      </a:accent3>
      <a:accent4>
        <a:srgbClr val="ffe1e0"/>
      </a:accent4>
      <a:accent5>
        <a:srgbClr val="d9ddff"/>
      </a:accent5>
      <a:accent6>
        <a:srgbClr val="ffffff"/>
      </a:accent6>
      <a:hlink>
        <a:srgbClr val="091b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Ethical Hacking Workshop">
  <a:themeElements>
    <a:clrScheme name="Simple Light">
      <a:dk1>
        <a:srgbClr val="091b33"/>
      </a:dk1>
      <a:lt1>
        <a:srgbClr val="ffffff"/>
      </a:lt1>
      <a:dk2>
        <a:srgbClr val="6b49ed"/>
      </a:dk2>
      <a:lt2>
        <a:srgbClr val="d2d7ff"/>
      </a:lt2>
      <a:accent1>
        <a:srgbClr val="ec5a00"/>
      </a:accent1>
      <a:accent2>
        <a:srgbClr val="ffa403"/>
      </a:accent2>
      <a:accent3>
        <a:srgbClr val="ef9a60"/>
      </a:accent3>
      <a:accent4>
        <a:srgbClr val="ffe1e0"/>
      </a:accent4>
      <a:accent5>
        <a:srgbClr val="d9ddff"/>
      </a:accent5>
      <a:accent6>
        <a:srgbClr val="ffffff"/>
      </a:accent6>
      <a:hlink>
        <a:srgbClr val="091b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Ethical Hacking Workshop">
  <a:themeElements>
    <a:clrScheme name="Simple Light">
      <a:dk1>
        <a:srgbClr val="091b33"/>
      </a:dk1>
      <a:lt1>
        <a:srgbClr val="ffffff"/>
      </a:lt1>
      <a:dk2>
        <a:srgbClr val="6b49ed"/>
      </a:dk2>
      <a:lt2>
        <a:srgbClr val="d2d7ff"/>
      </a:lt2>
      <a:accent1>
        <a:srgbClr val="ec5a00"/>
      </a:accent1>
      <a:accent2>
        <a:srgbClr val="ffa403"/>
      </a:accent2>
      <a:accent3>
        <a:srgbClr val="ef9a60"/>
      </a:accent3>
      <a:accent4>
        <a:srgbClr val="ffe1e0"/>
      </a:accent4>
      <a:accent5>
        <a:srgbClr val="d9ddff"/>
      </a:accent5>
      <a:accent6>
        <a:srgbClr val="ffffff"/>
      </a:accent6>
      <a:hlink>
        <a:srgbClr val="091b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Ethical Hacking Workshop">
  <a:themeElements>
    <a:clrScheme name="Simple Light">
      <a:dk1>
        <a:srgbClr val="091b33"/>
      </a:dk1>
      <a:lt1>
        <a:srgbClr val="ffffff"/>
      </a:lt1>
      <a:dk2>
        <a:srgbClr val="6b49ed"/>
      </a:dk2>
      <a:lt2>
        <a:srgbClr val="d2d7ff"/>
      </a:lt2>
      <a:accent1>
        <a:srgbClr val="ec5a00"/>
      </a:accent1>
      <a:accent2>
        <a:srgbClr val="ffa403"/>
      </a:accent2>
      <a:accent3>
        <a:srgbClr val="ef9a60"/>
      </a:accent3>
      <a:accent4>
        <a:srgbClr val="ffe1e0"/>
      </a:accent4>
      <a:accent5>
        <a:srgbClr val="d9ddff"/>
      </a:accent5>
      <a:accent6>
        <a:srgbClr val="ffffff"/>
      </a:accent6>
      <a:hlink>
        <a:srgbClr val="091b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Ethical Hacking Workshop">
  <a:themeElements>
    <a:clrScheme name="Simple Light">
      <a:dk1>
        <a:srgbClr val="091b33"/>
      </a:dk1>
      <a:lt1>
        <a:srgbClr val="ffffff"/>
      </a:lt1>
      <a:dk2>
        <a:srgbClr val="6b49ed"/>
      </a:dk2>
      <a:lt2>
        <a:srgbClr val="d2d7ff"/>
      </a:lt2>
      <a:accent1>
        <a:srgbClr val="ec5a00"/>
      </a:accent1>
      <a:accent2>
        <a:srgbClr val="ffa403"/>
      </a:accent2>
      <a:accent3>
        <a:srgbClr val="ef9a60"/>
      </a:accent3>
      <a:accent4>
        <a:srgbClr val="ffe1e0"/>
      </a:accent4>
      <a:accent5>
        <a:srgbClr val="d9ddff"/>
      </a:accent5>
      <a:accent6>
        <a:srgbClr val="ffffff"/>
      </a:accent6>
      <a:hlink>
        <a:srgbClr val="091b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Ethical Hacking Workshop">
  <a:themeElements>
    <a:clrScheme name="Simple Light">
      <a:dk1>
        <a:srgbClr val="091b33"/>
      </a:dk1>
      <a:lt1>
        <a:srgbClr val="ffffff"/>
      </a:lt1>
      <a:dk2>
        <a:srgbClr val="6b49ed"/>
      </a:dk2>
      <a:lt2>
        <a:srgbClr val="d2d7ff"/>
      </a:lt2>
      <a:accent1>
        <a:srgbClr val="ec5a00"/>
      </a:accent1>
      <a:accent2>
        <a:srgbClr val="ffa403"/>
      </a:accent2>
      <a:accent3>
        <a:srgbClr val="ef9a60"/>
      </a:accent3>
      <a:accent4>
        <a:srgbClr val="ffe1e0"/>
      </a:accent4>
      <a:accent5>
        <a:srgbClr val="d9ddff"/>
      </a:accent5>
      <a:accent6>
        <a:srgbClr val="ffffff"/>
      </a:accent6>
      <a:hlink>
        <a:srgbClr val="091b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Ethical Hacking Workshop">
  <a:themeElements>
    <a:clrScheme name="Simple Light">
      <a:dk1>
        <a:srgbClr val="091b33"/>
      </a:dk1>
      <a:lt1>
        <a:srgbClr val="ffffff"/>
      </a:lt1>
      <a:dk2>
        <a:srgbClr val="6b49ed"/>
      </a:dk2>
      <a:lt2>
        <a:srgbClr val="d2d7ff"/>
      </a:lt2>
      <a:accent1>
        <a:srgbClr val="ec5a00"/>
      </a:accent1>
      <a:accent2>
        <a:srgbClr val="ffa403"/>
      </a:accent2>
      <a:accent3>
        <a:srgbClr val="ef9a60"/>
      </a:accent3>
      <a:accent4>
        <a:srgbClr val="ffe1e0"/>
      </a:accent4>
      <a:accent5>
        <a:srgbClr val="d9ddff"/>
      </a:accent5>
      <a:accent6>
        <a:srgbClr val="ffffff"/>
      </a:accent6>
      <a:hlink>
        <a:srgbClr val="091b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Ethical Hacking Workshop">
  <a:themeElements>
    <a:clrScheme name="Simple Light">
      <a:dk1>
        <a:srgbClr val="091b33"/>
      </a:dk1>
      <a:lt1>
        <a:srgbClr val="ffffff"/>
      </a:lt1>
      <a:dk2>
        <a:srgbClr val="6b49ed"/>
      </a:dk2>
      <a:lt2>
        <a:srgbClr val="d2d7ff"/>
      </a:lt2>
      <a:accent1>
        <a:srgbClr val="ec5a00"/>
      </a:accent1>
      <a:accent2>
        <a:srgbClr val="ffa403"/>
      </a:accent2>
      <a:accent3>
        <a:srgbClr val="ef9a60"/>
      </a:accent3>
      <a:accent4>
        <a:srgbClr val="ffe1e0"/>
      </a:accent4>
      <a:accent5>
        <a:srgbClr val="d9ddff"/>
      </a:accent5>
      <a:accent6>
        <a:srgbClr val="ffffff"/>
      </a:accent6>
      <a:hlink>
        <a:srgbClr val="091b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Ethical Hacking Workshop">
  <a:themeElements>
    <a:clrScheme name="Simple Light">
      <a:dk1>
        <a:srgbClr val="091b33"/>
      </a:dk1>
      <a:lt1>
        <a:srgbClr val="ffffff"/>
      </a:lt1>
      <a:dk2>
        <a:srgbClr val="6b49ed"/>
      </a:dk2>
      <a:lt2>
        <a:srgbClr val="d2d7ff"/>
      </a:lt2>
      <a:accent1>
        <a:srgbClr val="ec5a00"/>
      </a:accent1>
      <a:accent2>
        <a:srgbClr val="ffa403"/>
      </a:accent2>
      <a:accent3>
        <a:srgbClr val="ef9a60"/>
      </a:accent3>
      <a:accent4>
        <a:srgbClr val="ffe1e0"/>
      </a:accent4>
      <a:accent5>
        <a:srgbClr val="d9ddff"/>
      </a:accent5>
      <a:accent6>
        <a:srgbClr val="ffffff"/>
      </a:accent6>
      <a:hlink>
        <a:srgbClr val="091b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thical Hacking Workshop">
  <a:themeElements>
    <a:clrScheme name="Simple Light">
      <a:dk1>
        <a:srgbClr val="091b33"/>
      </a:dk1>
      <a:lt1>
        <a:srgbClr val="ffffff"/>
      </a:lt1>
      <a:dk2>
        <a:srgbClr val="6b49ed"/>
      </a:dk2>
      <a:lt2>
        <a:srgbClr val="d2d7ff"/>
      </a:lt2>
      <a:accent1>
        <a:srgbClr val="ec5a00"/>
      </a:accent1>
      <a:accent2>
        <a:srgbClr val="ffa403"/>
      </a:accent2>
      <a:accent3>
        <a:srgbClr val="ef9a60"/>
      </a:accent3>
      <a:accent4>
        <a:srgbClr val="ffe1e0"/>
      </a:accent4>
      <a:accent5>
        <a:srgbClr val="d9ddff"/>
      </a:accent5>
      <a:accent6>
        <a:srgbClr val="ffffff"/>
      </a:accent6>
      <a:hlink>
        <a:srgbClr val="091b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Ethical Hacking Workshop">
  <a:themeElements>
    <a:clrScheme name="Simple Light">
      <a:dk1>
        <a:srgbClr val="091b33"/>
      </a:dk1>
      <a:lt1>
        <a:srgbClr val="ffffff"/>
      </a:lt1>
      <a:dk2>
        <a:srgbClr val="6b49ed"/>
      </a:dk2>
      <a:lt2>
        <a:srgbClr val="d2d7ff"/>
      </a:lt2>
      <a:accent1>
        <a:srgbClr val="ec5a00"/>
      </a:accent1>
      <a:accent2>
        <a:srgbClr val="ffa403"/>
      </a:accent2>
      <a:accent3>
        <a:srgbClr val="ef9a60"/>
      </a:accent3>
      <a:accent4>
        <a:srgbClr val="ffe1e0"/>
      </a:accent4>
      <a:accent5>
        <a:srgbClr val="d9ddff"/>
      </a:accent5>
      <a:accent6>
        <a:srgbClr val="ffffff"/>
      </a:accent6>
      <a:hlink>
        <a:srgbClr val="091b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Ethical Hacking Workshop">
  <a:themeElements>
    <a:clrScheme name="Simple Light">
      <a:dk1>
        <a:srgbClr val="091b33"/>
      </a:dk1>
      <a:lt1>
        <a:srgbClr val="ffffff"/>
      </a:lt1>
      <a:dk2>
        <a:srgbClr val="6b49ed"/>
      </a:dk2>
      <a:lt2>
        <a:srgbClr val="d2d7ff"/>
      </a:lt2>
      <a:accent1>
        <a:srgbClr val="ec5a00"/>
      </a:accent1>
      <a:accent2>
        <a:srgbClr val="ffa403"/>
      </a:accent2>
      <a:accent3>
        <a:srgbClr val="ef9a60"/>
      </a:accent3>
      <a:accent4>
        <a:srgbClr val="ffe1e0"/>
      </a:accent4>
      <a:accent5>
        <a:srgbClr val="d9ddff"/>
      </a:accent5>
      <a:accent6>
        <a:srgbClr val="ffffff"/>
      </a:accent6>
      <a:hlink>
        <a:srgbClr val="091b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Ethical Hacking Workshop">
  <a:themeElements>
    <a:clrScheme name="Simple Light">
      <a:dk1>
        <a:srgbClr val="091b33"/>
      </a:dk1>
      <a:lt1>
        <a:srgbClr val="ffffff"/>
      </a:lt1>
      <a:dk2>
        <a:srgbClr val="6b49ed"/>
      </a:dk2>
      <a:lt2>
        <a:srgbClr val="d2d7ff"/>
      </a:lt2>
      <a:accent1>
        <a:srgbClr val="ec5a00"/>
      </a:accent1>
      <a:accent2>
        <a:srgbClr val="ffa403"/>
      </a:accent2>
      <a:accent3>
        <a:srgbClr val="ef9a60"/>
      </a:accent3>
      <a:accent4>
        <a:srgbClr val="ffe1e0"/>
      </a:accent4>
      <a:accent5>
        <a:srgbClr val="d9ddff"/>
      </a:accent5>
      <a:accent6>
        <a:srgbClr val="ffffff"/>
      </a:accent6>
      <a:hlink>
        <a:srgbClr val="091b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Ethical Hacking Workshop">
  <a:themeElements>
    <a:clrScheme name="Simple Light">
      <a:dk1>
        <a:srgbClr val="091b33"/>
      </a:dk1>
      <a:lt1>
        <a:srgbClr val="ffffff"/>
      </a:lt1>
      <a:dk2>
        <a:srgbClr val="6b49ed"/>
      </a:dk2>
      <a:lt2>
        <a:srgbClr val="d2d7ff"/>
      </a:lt2>
      <a:accent1>
        <a:srgbClr val="ec5a00"/>
      </a:accent1>
      <a:accent2>
        <a:srgbClr val="ffa403"/>
      </a:accent2>
      <a:accent3>
        <a:srgbClr val="ef9a60"/>
      </a:accent3>
      <a:accent4>
        <a:srgbClr val="ffe1e0"/>
      </a:accent4>
      <a:accent5>
        <a:srgbClr val="d9ddff"/>
      </a:accent5>
      <a:accent6>
        <a:srgbClr val="ffffff"/>
      </a:accent6>
      <a:hlink>
        <a:srgbClr val="091b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Ethical Hacking Workshop">
  <a:themeElements>
    <a:clrScheme name="Simple Light">
      <a:dk1>
        <a:srgbClr val="091b33"/>
      </a:dk1>
      <a:lt1>
        <a:srgbClr val="ffffff"/>
      </a:lt1>
      <a:dk2>
        <a:srgbClr val="6b49ed"/>
      </a:dk2>
      <a:lt2>
        <a:srgbClr val="d2d7ff"/>
      </a:lt2>
      <a:accent1>
        <a:srgbClr val="ec5a00"/>
      </a:accent1>
      <a:accent2>
        <a:srgbClr val="ffa403"/>
      </a:accent2>
      <a:accent3>
        <a:srgbClr val="ef9a60"/>
      </a:accent3>
      <a:accent4>
        <a:srgbClr val="ffe1e0"/>
      </a:accent4>
      <a:accent5>
        <a:srgbClr val="d9ddff"/>
      </a:accent5>
      <a:accent6>
        <a:srgbClr val="ffffff"/>
      </a:accent6>
      <a:hlink>
        <a:srgbClr val="091b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Ethical Hacking Workshop">
  <a:themeElements>
    <a:clrScheme name="Simple Light">
      <a:dk1>
        <a:srgbClr val="091b33"/>
      </a:dk1>
      <a:lt1>
        <a:srgbClr val="ffffff"/>
      </a:lt1>
      <a:dk2>
        <a:srgbClr val="6b49ed"/>
      </a:dk2>
      <a:lt2>
        <a:srgbClr val="d2d7ff"/>
      </a:lt2>
      <a:accent1>
        <a:srgbClr val="ec5a00"/>
      </a:accent1>
      <a:accent2>
        <a:srgbClr val="ffa403"/>
      </a:accent2>
      <a:accent3>
        <a:srgbClr val="ef9a60"/>
      </a:accent3>
      <a:accent4>
        <a:srgbClr val="ffe1e0"/>
      </a:accent4>
      <a:accent5>
        <a:srgbClr val="d9ddff"/>
      </a:accent5>
      <a:accent6>
        <a:srgbClr val="ffffff"/>
      </a:accent6>
      <a:hlink>
        <a:srgbClr val="091b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Ethical Hacking Workshop">
  <a:themeElements>
    <a:clrScheme name="Simple Light">
      <a:dk1>
        <a:srgbClr val="091b33"/>
      </a:dk1>
      <a:lt1>
        <a:srgbClr val="ffffff"/>
      </a:lt1>
      <a:dk2>
        <a:srgbClr val="6b49ed"/>
      </a:dk2>
      <a:lt2>
        <a:srgbClr val="d2d7ff"/>
      </a:lt2>
      <a:accent1>
        <a:srgbClr val="ec5a00"/>
      </a:accent1>
      <a:accent2>
        <a:srgbClr val="ffa403"/>
      </a:accent2>
      <a:accent3>
        <a:srgbClr val="ef9a60"/>
      </a:accent3>
      <a:accent4>
        <a:srgbClr val="ffe1e0"/>
      </a:accent4>
      <a:accent5>
        <a:srgbClr val="d9ddff"/>
      </a:accent5>
      <a:accent6>
        <a:srgbClr val="ffffff"/>
      </a:accent6>
      <a:hlink>
        <a:srgbClr val="091b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thical Hacking Workshop">
  <a:themeElements>
    <a:clrScheme name="Simple Light">
      <a:dk1>
        <a:srgbClr val="091b33"/>
      </a:dk1>
      <a:lt1>
        <a:srgbClr val="ffffff"/>
      </a:lt1>
      <a:dk2>
        <a:srgbClr val="6b49ed"/>
      </a:dk2>
      <a:lt2>
        <a:srgbClr val="d2d7ff"/>
      </a:lt2>
      <a:accent1>
        <a:srgbClr val="ec5a00"/>
      </a:accent1>
      <a:accent2>
        <a:srgbClr val="ffa403"/>
      </a:accent2>
      <a:accent3>
        <a:srgbClr val="ef9a60"/>
      </a:accent3>
      <a:accent4>
        <a:srgbClr val="ffe1e0"/>
      </a:accent4>
      <a:accent5>
        <a:srgbClr val="d9ddff"/>
      </a:accent5>
      <a:accent6>
        <a:srgbClr val="ffffff"/>
      </a:accent6>
      <a:hlink>
        <a:srgbClr val="091b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Ethical Hacking Workshop">
  <a:themeElements>
    <a:clrScheme name="Simple Light">
      <a:dk1>
        <a:srgbClr val="091b33"/>
      </a:dk1>
      <a:lt1>
        <a:srgbClr val="ffffff"/>
      </a:lt1>
      <a:dk2>
        <a:srgbClr val="6b49ed"/>
      </a:dk2>
      <a:lt2>
        <a:srgbClr val="d2d7ff"/>
      </a:lt2>
      <a:accent1>
        <a:srgbClr val="ec5a00"/>
      </a:accent1>
      <a:accent2>
        <a:srgbClr val="ffa403"/>
      </a:accent2>
      <a:accent3>
        <a:srgbClr val="ef9a60"/>
      </a:accent3>
      <a:accent4>
        <a:srgbClr val="ffe1e0"/>
      </a:accent4>
      <a:accent5>
        <a:srgbClr val="d9ddff"/>
      </a:accent5>
      <a:accent6>
        <a:srgbClr val="ffffff"/>
      </a:accent6>
      <a:hlink>
        <a:srgbClr val="091b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Ethical Hacking Workshop">
  <a:themeElements>
    <a:clrScheme name="Simple Light">
      <a:dk1>
        <a:srgbClr val="091b33"/>
      </a:dk1>
      <a:lt1>
        <a:srgbClr val="ffffff"/>
      </a:lt1>
      <a:dk2>
        <a:srgbClr val="6b49ed"/>
      </a:dk2>
      <a:lt2>
        <a:srgbClr val="d2d7ff"/>
      </a:lt2>
      <a:accent1>
        <a:srgbClr val="ec5a00"/>
      </a:accent1>
      <a:accent2>
        <a:srgbClr val="ffa403"/>
      </a:accent2>
      <a:accent3>
        <a:srgbClr val="ef9a60"/>
      </a:accent3>
      <a:accent4>
        <a:srgbClr val="ffe1e0"/>
      </a:accent4>
      <a:accent5>
        <a:srgbClr val="d9ddff"/>
      </a:accent5>
      <a:accent6>
        <a:srgbClr val="ffffff"/>
      </a:accent6>
      <a:hlink>
        <a:srgbClr val="091b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Ethical Hacking Workshop">
  <a:themeElements>
    <a:clrScheme name="Simple Light">
      <a:dk1>
        <a:srgbClr val="091b33"/>
      </a:dk1>
      <a:lt1>
        <a:srgbClr val="ffffff"/>
      </a:lt1>
      <a:dk2>
        <a:srgbClr val="6b49ed"/>
      </a:dk2>
      <a:lt2>
        <a:srgbClr val="d2d7ff"/>
      </a:lt2>
      <a:accent1>
        <a:srgbClr val="ec5a00"/>
      </a:accent1>
      <a:accent2>
        <a:srgbClr val="ffa403"/>
      </a:accent2>
      <a:accent3>
        <a:srgbClr val="ef9a60"/>
      </a:accent3>
      <a:accent4>
        <a:srgbClr val="ffe1e0"/>
      </a:accent4>
      <a:accent5>
        <a:srgbClr val="d9ddff"/>
      </a:accent5>
      <a:accent6>
        <a:srgbClr val="ffffff"/>
      </a:accent6>
      <a:hlink>
        <a:srgbClr val="091b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Ethical Hacking Workshop">
  <a:themeElements>
    <a:clrScheme name="Simple Light">
      <a:dk1>
        <a:srgbClr val="091b33"/>
      </a:dk1>
      <a:lt1>
        <a:srgbClr val="ffffff"/>
      </a:lt1>
      <a:dk2>
        <a:srgbClr val="6b49ed"/>
      </a:dk2>
      <a:lt2>
        <a:srgbClr val="d2d7ff"/>
      </a:lt2>
      <a:accent1>
        <a:srgbClr val="ec5a00"/>
      </a:accent1>
      <a:accent2>
        <a:srgbClr val="ffa403"/>
      </a:accent2>
      <a:accent3>
        <a:srgbClr val="ef9a60"/>
      </a:accent3>
      <a:accent4>
        <a:srgbClr val="ffe1e0"/>
      </a:accent4>
      <a:accent5>
        <a:srgbClr val="d9ddff"/>
      </a:accent5>
      <a:accent6>
        <a:srgbClr val="ffffff"/>
      </a:accent6>
      <a:hlink>
        <a:srgbClr val="091b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Ethical Hacking Workshop">
  <a:themeElements>
    <a:clrScheme name="Simple Light">
      <a:dk1>
        <a:srgbClr val="091b33"/>
      </a:dk1>
      <a:lt1>
        <a:srgbClr val="ffffff"/>
      </a:lt1>
      <a:dk2>
        <a:srgbClr val="6b49ed"/>
      </a:dk2>
      <a:lt2>
        <a:srgbClr val="d2d7ff"/>
      </a:lt2>
      <a:accent1>
        <a:srgbClr val="ec5a00"/>
      </a:accent1>
      <a:accent2>
        <a:srgbClr val="ffa403"/>
      </a:accent2>
      <a:accent3>
        <a:srgbClr val="ef9a60"/>
      </a:accent3>
      <a:accent4>
        <a:srgbClr val="ffe1e0"/>
      </a:accent4>
      <a:accent5>
        <a:srgbClr val="d9ddff"/>
      </a:accent5>
      <a:accent6>
        <a:srgbClr val="ffffff"/>
      </a:accent6>
      <a:hlink>
        <a:srgbClr val="091b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Ethical Hacking Workshop">
  <a:themeElements>
    <a:clrScheme name="Simple Light">
      <a:dk1>
        <a:srgbClr val="091b33"/>
      </a:dk1>
      <a:lt1>
        <a:srgbClr val="ffffff"/>
      </a:lt1>
      <a:dk2>
        <a:srgbClr val="6b49ed"/>
      </a:dk2>
      <a:lt2>
        <a:srgbClr val="d2d7ff"/>
      </a:lt2>
      <a:accent1>
        <a:srgbClr val="ec5a00"/>
      </a:accent1>
      <a:accent2>
        <a:srgbClr val="ffa403"/>
      </a:accent2>
      <a:accent3>
        <a:srgbClr val="ef9a60"/>
      </a:accent3>
      <a:accent4>
        <a:srgbClr val="ffe1e0"/>
      </a:accent4>
      <a:accent5>
        <a:srgbClr val="d9ddff"/>
      </a:accent5>
      <a:accent6>
        <a:srgbClr val="ffffff"/>
      </a:accent6>
      <a:hlink>
        <a:srgbClr val="091b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LibreOffice/7.6.7.2$Linux_X86_64 LibreOffice_project/60$Build-2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cs-CZ</dc:language>
  <cp:lastModifiedBy/>
  <dcterms:modified xsi:type="dcterms:W3CDTF">2024-07-17T10:50:28Z</dcterms:modified>
  <cp:revision>81</cp:revision>
  <dc:subject/>
  <dc:title>Wi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52</vt:i4>
  </property>
  <property fmtid="{D5CDD505-2E9C-101B-9397-08002B2CF9AE}" pid="3" name="PresentationFormat">
    <vt:lpwstr>On-screen Show (16:9)</vt:lpwstr>
  </property>
  <property fmtid="{D5CDD505-2E9C-101B-9397-08002B2CF9AE}" pid="4" name="Slides">
    <vt:i4>55</vt:i4>
  </property>
</Properties>
</file>