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1" r:id="rId2"/>
    <p:sldId id="263" r:id="rId3"/>
    <p:sldId id="293" r:id="rId4"/>
    <p:sldId id="271" r:id="rId5"/>
    <p:sldId id="294" r:id="rId6"/>
    <p:sldId id="273" r:id="rId7"/>
    <p:sldId id="295" r:id="rId8"/>
    <p:sldId id="282" r:id="rId9"/>
    <p:sldId id="296" r:id="rId10"/>
    <p:sldId id="28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FF9B8-45E8-495A-9B68-8865A31F4F7C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51031-1414-4453-8178-BC4B5CE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521C-08FA-43E3-8317-9632746F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346A7-DEB4-4299-8791-91A6F5B7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9D5D-C626-4D61-B3F7-BD56678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2744-A360-40A9-8FEB-7561B545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43F8-B834-476E-AA7E-AE980C5A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1569-E032-495B-9A24-F057A9BA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D8263-A76E-471E-9C83-D9ECAF61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E7EC-C337-4C53-B036-45806F6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9DDF-1A5C-416A-81FF-9D69725A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62DC-DF58-4706-BF96-201D7125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B8022-49E5-4325-BDE8-DC73F1337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C5B1C-A5D2-4105-A5AC-EF5CD451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F208-5C3C-4652-9BBA-54EA20E3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CAF6-720D-426D-9B8D-0AD219B3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1C2C-7CB8-44E3-A471-6885043F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93DCF-B2CE-437E-84DF-CE8486889D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142855" y="6202882"/>
            <a:ext cx="1906291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067" b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8" y="5830035"/>
            <a:ext cx="1779888" cy="582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0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204" y="1983412"/>
            <a:ext cx="11160125" cy="289117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/>
              <a:t>This is</a:t>
            </a:r>
            <a:br>
              <a:rPr lang="en-US" dirty="0"/>
            </a:br>
            <a:r>
              <a:rPr lang="en-US" dirty="0"/>
              <a:t>the title</a:t>
            </a:r>
            <a:br>
              <a:rPr lang="en-US" dirty="0"/>
            </a:br>
            <a:r>
              <a:rPr lang="en-US" dirty="0"/>
              <a:t>of this PPT</a:t>
            </a:r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335360" y="5383798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sz="16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28-01-2020</a:t>
            </a:r>
          </a:p>
        </p:txBody>
      </p:sp>
    </p:spTree>
    <p:extLst>
      <p:ext uri="{BB962C8B-B14F-4D97-AF65-F5344CB8AC3E}">
        <p14:creationId xmlns:p14="http://schemas.microsoft.com/office/powerpoint/2010/main" val="725771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1797" y="2660915"/>
            <a:ext cx="7296811" cy="1440160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99989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1797" y="2660915"/>
            <a:ext cx="7296811" cy="1440160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1797" y="2660915"/>
            <a:ext cx="7296811" cy="1440160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1797" y="2660915"/>
            <a:ext cx="7296811" cy="1440160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1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1797" y="2660915"/>
            <a:ext cx="7296811" cy="1440160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chapter title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7704" y="1604798"/>
            <a:ext cx="8688616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6400" b="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12021" y="5611000"/>
            <a:ext cx="4919884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kern="120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Syntel, and Unify are registered trademarks of the Atos group. January 2020. © 2020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08" y="5830035"/>
            <a:ext cx="1779888" cy="5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92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534637"/>
            <a:ext cx="11664000" cy="4633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400" y="6326136"/>
            <a:ext cx="591024" cy="28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8651" y="164637"/>
            <a:ext cx="11664000" cy="9601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54" y="6392292"/>
            <a:ext cx="833125" cy="272499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640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9994-0270-4973-BF28-670A95B7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D2AC-EF12-4539-9539-4A70E8D12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721E-30DF-4EBF-AA3E-26F453C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720-E592-4732-8CBC-E073E7DD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C1C1-3BCC-438D-B933-6ACE792D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70C7-E6F3-4DC7-B89D-A94E3D7B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B65A-7EAC-4052-B1F9-0CD16B3B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35EE-BF1C-4E03-8E4B-C1D6C68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0E79-CCF2-4FA8-B030-7358C944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E942-F24C-43DF-B626-72468E02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E175-E777-4650-A4F4-5161C1CE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C781-A135-4CB3-873D-B65186FE2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EDC8-4094-41CA-A5C5-8024E72BE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C4203-E38F-4466-900F-0CABB271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E051-FF15-4BB1-A433-B6727867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1A28-0EEA-41BF-8EDE-D396AB17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13B6-313D-4E91-B509-8A7DEE95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AD05-EF40-4FC7-8E84-7B5325D4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6A05-8358-40B6-9647-2DF5F189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A512E-AC78-4050-9CB6-EE95DB9D9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6B6F7-D8B0-4018-81A9-E5EB2CC7D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6FA20-FE0F-48C6-86F5-A200BB9C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4E1FF-1E5A-40BB-9941-C0E3058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7374-97A8-49A8-9347-BA380AE9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F5D-C695-42E6-A460-319540DA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21A5B-F843-4A1B-983C-8EBB76B0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F8229-D212-406D-B9D7-2EBC7218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B0FD2-3980-42B6-9FD5-0164D941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7773E-E7D0-444F-AB0C-F22CA9C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1155C-5CF2-4A13-AE3F-7AE40CD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FA30-DE11-4C8D-965D-A64C6CAD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6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8DFF-DD6D-4AB1-8826-22964B9A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AC0D-392B-4FCC-A293-7EE6A662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119AB-4D51-41FD-BEB0-A7C07801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88F2-58F3-4DA8-B656-0C0AD3F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24F0-2946-4855-AF35-CDE0CD1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CC3A8-54B5-45BD-92FC-EFC82C7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7B0B-E6B2-4926-B06F-4748D4F0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30D3D-8A34-48BC-8F44-F531E9946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10CE0-3595-45CE-975B-4E326671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FD95-360B-424F-91D1-5DDF5EAB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2080-EF54-487F-9856-9F2B3837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E614-7CE1-4E64-BEDA-F4EC13ED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EF176-6BEB-4448-AF21-594B0F71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A662-6655-46B9-AB6B-956808F5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8402-160E-4830-81AE-7737FB83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D8C1-7069-440D-8A58-50F50190ECE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F888-D5BA-43EF-8753-95B8F2674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2A68-7B86-4DC0-BC14-AD150DB47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329D-7C91-47F7-A3EE-A4738A82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4EC-9638-493E-8ED0-35349E3B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04" y="2948099"/>
            <a:ext cx="11160125" cy="961802"/>
          </a:xfrm>
        </p:spPr>
        <p:txBody>
          <a:bodyPr/>
          <a:lstStyle/>
          <a:p>
            <a:r>
              <a:rPr lang="en-US" dirty="0"/>
              <a:t>Spock Framework - </a:t>
            </a:r>
            <a:r>
              <a:rPr lang="en-US" dirty="0" err="1"/>
              <a:t>podstawy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7321C8-A3C2-3949-A8B9-69E1F3F7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Praktyka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878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903633"/>
            <a:ext cx="6600000" cy="3050737"/>
          </a:xfrm>
        </p:spPr>
        <p:txBody>
          <a:bodyPr anchor="ctr"/>
          <a:lstStyle/>
          <a:p>
            <a:r>
              <a:rPr lang="en-US" b="0" dirty="0"/>
              <a:t>Thank you</a:t>
            </a:r>
            <a:br>
              <a:rPr lang="en-US" dirty="0"/>
            </a:br>
            <a:br>
              <a:rPr lang="en-US" sz="1867" dirty="0"/>
            </a:br>
            <a:br>
              <a:rPr lang="en-US" sz="1600" dirty="0"/>
            </a:br>
            <a:r>
              <a:rPr lang="en-US" sz="1600" dirty="0"/>
              <a:t>For more information please contact:</a:t>
            </a:r>
            <a:br>
              <a:rPr lang="en-US" sz="1600" dirty="0"/>
            </a:br>
            <a:r>
              <a:rPr lang="en-US" sz="1600" dirty="0"/>
              <a:t>michal.kowalczewski@atos.net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Spock Framework</a:t>
            </a:r>
          </a:p>
        </p:txBody>
      </p:sp>
    </p:spTree>
    <p:extLst>
      <p:ext uri="{BB962C8B-B14F-4D97-AF65-F5344CB8AC3E}">
        <p14:creationId xmlns:p14="http://schemas.microsoft.com/office/powerpoint/2010/main" val="38214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1D4DF-0D89-4D4D-B60E-F615E5D5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Spock jest </a:t>
            </a:r>
            <a:r>
              <a:rPr lang="en-US" sz="3600" dirty="0" err="1"/>
              <a:t>frameworkiem</a:t>
            </a:r>
            <a:r>
              <a:rPr lang="en-US" sz="3600" dirty="0"/>
              <a:t> </a:t>
            </a:r>
            <a:r>
              <a:rPr lang="en-US" sz="3600" dirty="0" err="1"/>
              <a:t>służącym</a:t>
            </a:r>
            <a:r>
              <a:rPr lang="en-US" sz="3600" dirty="0"/>
              <a:t> do </a:t>
            </a:r>
            <a:r>
              <a:rPr lang="en-US" sz="3600" dirty="0" err="1"/>
              <a:t>testów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Oparty</a:t>
            </a:r>
            <a:r>
              <a:rPr lang="en-US" sz="3600" dirty="0"/>
              <a:t> o </a:t>
            </a:r>
            <a:r>
              <a:rPr lang="en-US" sz="3600" dirty="0" err="1"/>
              <a:t>język</a:t>
            </a:r>
            <a:r>
              <a:rPr lang="en-US" sz="3600" dirty="0"/>
              <a:t> Groovy</a:t>
            </a:r>
          </a:p>
          <a:p>
            <a:r>
              <a:rPr lang="en-US" sz="3600" dirty="0" err="1"/>
              <a:t>Opalany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runnerzy</a:t>
            </a:r>
            <a:r>
              <a:rPr lang="en-US" sz="3600" dirty="0"/>
              <a:t> </a:t>
            </a:r>
            <a:r>
              <a:rPr lang="en-US" sz="3600" dirty="0" err="1"/>
              <a:t>Junitowym</a:t>
            </a:r>
            <a:endParaRPr lang="en-US" sz="3600" dirty="0"/>
          </a:p>
          <a:p>
            <a:r>
              <a:rPr lang="en-US" sz="3600" dirty="0"/>
              <a:t>W </a:t>
            </a:r>
            <a:r>
              <a:rPr lang="en-US" sz="3600" dirty="0" err="1"/>
              <a:t>przeciwieństwie</a:t>
            </a:r>
            <a:r>
              <a:rPr lang="en-US" sz="3600" dirty="0"/>
              <a:t> do </a:t>
            </a:r>
            <a:r>
              <a:rPr lang="en-US" sz="3600" dirty="0" err="1"/>
              <a:t>czystego</a:t>
            </a:r>
            <a:r>
              <a:rPr lang="en-US" sz="3600" dirty="0"/>
              <a:t> </a:t>
            </a:r>
            <a:r>
              <a:rPr lang="en-US" sz="3600" dirty="0" err="1"/>
              <a:t>JUnita</a:t>
            </a:r>
            <a:r>
              <a:rPr lang="en-US" sz="3600" dirty="0"/>
              <a:t> </a:t>
            </a:r>
            <a:r>
              <a:rPr lang="en-US" sz="3600" dirty="0" err="1"/>
              <a:t>umożliwia</a:t>
            </a:r>
            <a:r>
              <a:rPr lang="en-US" sz="3600" dirty="0"/>
              <a:t> </a:t>
            </a:r>
            <a:r>
              <a:rPr lang="en-US" sz="3600" dirty="0" err="1"/>
              <a:t>Mockowanie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Stubowanie</a:t>
            </a:r>
            <a:endParaRPr lang="en-US" sz="3600" dirty="0"/>
          </a:p>
          <a:p>
            <a:r>
              <a:rPr lang="en-US" sz="3600" dirty="0" err="1"/>
              <a:t>Nazwy</a:t>
            </a:r>
            <a:r>
              <a:rPr lang="en-US" sz="3600" dirty="0"/>
              <a:t> </a:t>
            </a:r>
            <a:r>
              <a:rPr lang="en-US" sz="3600" dirty="0" err="1"/>
              <a:t>metod</a:t>
            </a:r>
            <a:r>
              <a:rPr lang="en-US" sz="3600" dirty="0"/>
              <a:t> </a:t>
            </a:r>
            <a:r>
              <a:rPr lang="en-US" sz="3600" dirty="0" err="1"/>
              <a:t>testowych</a:t>
            </a:r>
            <a:r>
              <a:rPr lang="en-US" sz="3600" dirty="0"/>
              <a:t> </a:t>
            </a:r>
            <a:r>
              <a:rPr lang="en-US" sz="3600" dirty="0" err="1"/>
              <a:t>mogą</a:t>
            </a:r>
            <a:r>
              <a:rPr lang="en-US" sz="3600" dirty="0"/>
              <a:t> </a:t>
            </a:r>
            <a:r>
              <a:rPr lang="en-US" sz="3600" dirty="0" err="1"/>
              <a:t>być</a:t>
            </a:r>
            <a:r>
              <a:rPr lang="en-US" sz="3600" dirty="0"/>
              <a:t> </a:t>
            </a:r>
            <a:r>
              <a:rPr lang="en-US" sz="3600" dirty="0" err="1"/>
              <a:t>Stringiem</a:t>
            </a:r>
            <a:r>
              <a:rPr lang="en-US" sz="3600" dirty="0"/>
              <a:t>, co </a:t>
            </a:r>
            <a:r>
              <a:rPr lang="en-US" sz="3600" dirty="0" err="1"/>
              <a:t>znacznie</a:t>
            </a:r>
            <a:r>
              <a:rPr lang="en-US" sz="3600" dirty="0"/>
              <a:t> </a:t>
            </a:r>
            <a:r>
              <a:rPr lang="en-US" sz="3600" dirty="0" err="1"/>
              <a:t>ułatwia</a:t>
            </a:r>
            <a:r>
              <a:rPr lang="en-US" sz="3600" dirty="0"/>
              <a:t> </a:t>
            </a:r>
            <a:r>
              <a:rPr lang="en-US" sz="3600" dirty="0" err="1"/>
              <a:t>czytelność</a:t>
            </a:r>
            <a:r>
              <a:rPr lang="en-US" sz="3600" dirty="0"/>
              <a:t> </a:t>
            </a:r>
            <a:r>
              <a:rPr lang="en-US" sz="3600" dirty="0" err="1"/>
              <a:t>kodu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7BC26-FEDC-4C8B-85E4-71AF3789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FF56D-FDE4-4981-8A29-4DABF00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Spock Framework</a:t>
            </a:r>
          </a:p>
        </p:txBody>
      </p:sp>
    </p:spTree>
    <p:extLst>
      <p:ext uri="{BB962C8B-B14F-4D97-AF65-F5344CB8AC3E}">
        <p14:creationId xmlns:p14="http://schemas.microsoft.com/office/powerpoint/2010/main" val="266634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04B8BB-425B-C143-A8EF-930FFDC7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słów</a:t>
            </a:r>
            <a:r>
              <a:rPr lang="en-US" dirty="0"/>
              <a:t> o Groovy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03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9FFD82-9691-471E-B134-3EFC9ACE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Groovy to </a:t>
            </a:r>
            <a:r>
              <a:rPr lang="en-US" dirty="0" err="1"/>
              <a:t>język</a:t>
            </a:r>
            <a:r>
              <a:rPr lang="en-US" dirty="0"/>
              <a:t> </a:t>
            </a:r>
            <a:r>
              <a:rPr lang="en-US" dirty="0" err="1"/>
              <a:t>skryptowy</a:t>
            </a:r>
            <a:r>
              <a:rPr lang="en-US" dirty="0"/>
              <a:t> </a:t>
            </a:r>
            <a:r>
              <a:rPr lang="en-US" dirty="0" err="1"/>
              <a:t>wzorowany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Javie</a:t>
            </a:r>
            <a:endParaRPr lang="en-US" dirty="0"/>
          </a:p>
          <a:p>
            <a:r>
              <a:rPr lang="en-US" dirty="0" err="1"/>
              <a:t>Uruchamiany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JVM </a:t>
            </a:r>
          </a:p>
          <a:p>
            <a:r>
              <a:rPr lang="en-US" dirty="0" err="1"/>
              <a:t>Średnik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końcu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jest </a:t>
            </a:r>
            <a:r>
              <a:rPr lang="en-US" dirty="0" err="1"/>
              <a:t>wymagany</a:t>
            </a:r>
            <a:r>
              <a:rPr lang="en-US" dirty="0"/>
              <a:t> (ale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pojawi</a:t>
            </a:r>
            <a:r>
              <a:rPr lang="en-US" dirty="0"/>
              <a:t> </a:t>
            </a:r>
            <a:r>
              <a:rPr lang="en-US" dirty="0" err="1"/>
              <a:t>kompilator</a:t>
            </a:r>
            <a:r>
              <a:rPr lang="en-US" dirty="0"/>
              <a:t> to </a:t>
            </a:r>
            <a:r>
              <a:rPr lang="en-US" dirty="0" err="1"/>
              <a:t>przyjmie</a:t>
            </a:r>
            <a:r>
              <a:rPr lang="en-US" dirty="0"/>
              <a:t>)</a:t>
            </a:r>
          </a:p>
          <a:p>
            <a:r>
              <a:rPr lang="en-US" dirty="0" err="1"/>
              <a:t>Zmienne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wymagają</a:t>
            </a:r>
            <a:r>
              <a:rPr lang="en-US" dirty="0"/>
              <a:t> </a:t>
            </a:r>
            <a:r>
              <a:rPr lang="en-US" dirty="0" err="1"/>
              <a:t>określenia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deklaracji</a:t>
            </a:r>
            <a:r>
              <a:rPr lang="en-US" dirty="0"/>
              <a:t> (</a:t>
            </a:r>
            <a:r>
              <a:rPr lang="en-US" dirty="0" err="1"/>
              <a:t>wystarczy</a:t>
            </a:r>
            <a:r>
              <a:rPr lang="en-US" dirty="0"/>
              <a:t> </a:t>
            </a:r>
            <a:r>
              <a:rPr lang="en-US" dirty="0" err="1"/>
              <a:t>słowo</a:t>
            </a:r>
            <a:r>
              <a:rPr lang="en-US" dirty="0"/>
              <a:t> </a:t>
            </a:r>
            <a:r>
              <a:rPr lang="en-US" dirty="0" err="1"/>
              <a:t>kluczowe</a:t>
            </a:r>
            <a:r>
              <a:rPr lang="en-US" dirty="0"/>
              <a:t> “def”)</a:t>
            </a:r>
          </a:p>
          <a:p>
            <a:r>
              <a:rPr lang="en-US" dirty="0" err="1"/>
              <a:t>Występują</a:t>
            </a:r>
            <a:r>
              <a:rPr lang="en-US" dirty="0"/>
              <a:t> </a:t>
            </a:r>
            <a:r>
              <a:rPr lang="en-US" dirty="0" err="1"/>
              <a:t>ułtawienia</a:t>
            </a:r>
            <a:r>
              <a:rPr lang="en-US" dirty="0"/>
              <a:t> w </a:t>
            </a:r>
            <a:r>
              <a:rPr lang="en-US" dirty="0" err="1"/>
              <a:t>obsłudze</a:t>
            </a:r>
            <a:r>
              <a:rPr lang="en-US" dirty="0"/>
              <a:t> </a:t>
            </a:r>
            <a:r>
              <a:rPr lang="en-US" dirty="0" err="1"/>
              <a:t>kolekcji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wyrażeń</a:t>
            </a:r>
            <a:r>
              <a:rPr lang="en-US" dirty="0"/>
              <a:t> </a:t>
            </a:r>
            <a:r>
              <a:rPr lang="en-US" dirty="0" err="1"/>
              <a:t>regularnych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A757C-E292-41D9-8913-2DC135156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FF9425-9435-4E3D-9103-5831BE64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potrzeby</a:t>
            </a:r>
            <a:r>
              <a:rPr lang="en-US" dirty="0"/>
              <a:t> Spock</a:t>
            </a:r>
          </a:p>
        </p:txBody>
      </p:sp>
    </p:spTree>
    <p:extLst>
      <p:ext uri="{BB962C8B-B14F-4D97-AF65-F5344CB8AC3E}">
        <p14:creationId xmlns:p14="http://schemas.microsoft.com/office/powerpoint/2010/main" val="70522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0BDBEE-E550-4E4E-876E-0E366565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Składnia</a:t>
            </a:r>
            <a:r>
              <a:rPr lang="en-US" dirty="0"/>
              <a:t> </a:t>
            </a:r>
            <a:r>
              <a:rPr lang="en-US" dirty="0" err="1"/>
              <a:t>Spocka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4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C14274-10E4-48F6-8BAD-286A8B2F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409398-7962-486A-8E1B-DDEE9883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Przykładowa</a:t>
            </a:r>
            <a:r>
              <a:rPr lang="en-US" dirty="0"/>
              <a:t> </a:t>
            </a:r>
            <a:r>
              <a:rPr lang="en-US" dirty="0" err="1"/>
              <a:t>składnia</a:t>
            </a:r>
            <a:r>
              <a:rPr lang="en-US" dirty="0"/>
              <a:t> </a:t>
            </a:r>
            <a:r>
              <a:rPr lang="en-US" dirty="0" err="1"/>
              <a:t>testu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B16FE-2282-47A2-86B7-C1A84FDC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 </a:t>
            </a:r>
            <a:r>
              <a:rPr lang="en-US" dirty="0" err="1"/>
              <a:t>Spocku</a:t>
            </a:r>
            <a:r>
              <a:rPr lang="en-US" dirty="0"/>
              <a:t> </a:t>
            </a:r>
            <a:r>
              <a:rPr lang="en-US" dirty="0" err="1"/>
              <a:t>stosuje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kilka</a:t>
            </a:r>
            <a:r>
              <a:rPr lang="en-US" dirty="0"/>
              <a:t> </a:t>
            </a:r>
            <a:r>
              <a:rPr lang="en-US" dirty="0" err="1"/>
              <a:t>rodzajów</a:t>
            </a:r>
            <a:r>
              <a:rPr lang="en-US" dirty="0"/>
              <a:t> </a:t>
            </a:r>
            <a:r>
              <a:rPr lang="en-US" dirty="0" err="1"/>
              <a:t>bloków</a:t>
            </a:r>
            <a:r>
              <a:rPr lang="en-US" dirty="0"/>
              <a:t>, aby </a:t>
            </a:r>
            <a:r>
              <a:rPr lang="en-US" dirty="0" err="1"/>
              <a:t>określić</a:t>
            </a:r>
            <a:r>
              <a:rPr lang="en-US" dirty="0"/>
              <a:t> faze </a:t>
            </a:r>
            <a:r>
              <a:rPr lang="en-US" dirty="0" err="1"/>
              <a:t>testu</a:t>
            </a:r>
            <a:r>
              <a:rPr lang="en-US" dirty="0"/>
              <a:t>:</a:t>
            </a:r>
          </a:p>
          <a:p>
            <a:r>
              <a:rPr lang="en-US" dirty="0"/>
              <a:t>Given – </a:t>
            </a:r>
            <a:r>
              <a:rPr lang="en-US" dirty="0" err="1"/>
              <a:t>definiujemy</a:t>
            </a:r>
            <a:r>
              <a:rPr lang="en-US" dirty="0"/>
              <a:t> </a:t>
            </a:r>
            <a:r>
              <a:rPr lang="en-US" dirty="0" err="1"/>
              <a:t>ustawienia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naszego</a:t>
            </a:r>
            <a:r>
              <a:rPr lang="en-US" dirty="0"/>
              <a:t> </a:t>
            </a:r>
            <a:r>
              <a:rPr lang="en-US" dirty="0" err="1"/>
              <a:t>testu</a:t>
            </a:r>
            <a:r>
              <a:rPr lang="en-US" dirty="0"/>
              <a:t> - </a:t>
            </a:r>
            <a:r>
              <a:rPr lang="en-US" dirty="0" err="1"/>
              <a:t>opcjonalny</a:t>
            </a:r>
            <a:endParaRPr lang="en-US" dirty="0"/>
          </a:p>
          <a:p>
            <a:r>
              <a:rPr lang="en-US" dirty="0"/>
              <a:t>When – </a:t>
            </a:r>
            <a:r>
              <a:rPr lang="en-US" dirty="0" err="1"/>
              <a:t>wywołujemy</a:t>
            </a:r>
            <a:r>
              <a:rPr lang="en-US" dirty="0"/>
              <a:t> </a:t>
            </a:r>
            <a:r>
              <a:rPr lang="en-US" dirty="0" err="1"/>
              <a:t>metodę</a:t>
            </a:r>
            <a:r>
              <a:rPr lang="en-US" dirty="0"/>
              <a:t>/y </a:t>
            </a:r>
            <a:r>
              <a:rPr lang="en-US" dirty="0" err="1"/>
              <a:t>którą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testować</a:t>
            </a:r>
            <a:endParaRPr lang="en-US" dirty="0"/>
          </a:p>
          <a:p>
            <a:r>
              <a:rPr lang="en-US" dirty="0"/>
              <a:t>Then – </a:t>
            </a:r>
            <a:r>
              <a:rPr lang="en-US" dirty="0" err="1"/>
              <a:t>dokonujemy</a:t>
            </a:r>
            <a:r>
              <a:rPr lang="en-US" dirty="0"/>
              <a:t> </a:t>
            </a:r>
            <a:r>
              <a:rPr lang="en-US" dirty="0" err="1"/>
              <a:t>asercji</a:t>
            </a:r>
            <a:r>
              <a:rPr lang="en-US" dirty="0"/>
              <a:t> – </a:t>
            </a: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warunki</a:t>
            </a:r>
            <a:r>
              <a:rPr lang="en-US" dirty="0"/>
              <a:t> </a:t>
            </a:r>
            <a:r>
              <a:rPr lang="en-US" dirty="0" err="1"/>
              <a:t>zostaną</a:t>
            </a:r>
            <a:r>
              <a:rPr lang="en-US" dirty="0"/>
              <a:t> </a:t>
            </a:r>
            <a:r>
              <a:rPr lang="en-US" dirty="0" err="1"/>
              <a:t>spełnione</a:t>
            </a:r>
            <a:r>
              <a:rPr lang="en-US" dirty="0"/>
              <a:t>, test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powiedzie</a:t>
            </a:r>
            <a:endParaRPr lang="en-US" dirty="0"/>
          </a:p>
          <a:p>
            <a:r>
              <a:rPr lang="en-US" dirty="0"/>
              <a:t>Expect – w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bloku</a:t>
            </a:r>
            <a:r>
              <a:rPr lang="en-US" dirty="0"/>
              <a:t>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jednocześnie</a:t>
            </a:r>
            <a:r>
              <a:rPr lang="en-US" dirty="0"/>
              <a:t> </a:t>
            </a:r>
            <a:r>
              <a:rPr lang="en-US" dirty="0" err="1"/>
              <a:t>wywołac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dokonać</a:t>
            </a:r>
            <a:r>
              <a:rPr lang="en-US" dirty="0"/>
              <a:t> </a:t>
            </a:r>
            <a:r>
              <a:rPr lang="en-US" dirty="0" err="1"/>
              <a:t>asercji</a:t>
            </a:r>
            <a:r>
              <a:rPr lang="en-US" dirty="0"/>
              <a:t> –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zastąpić</a:t>
            </a:r>
            <a:r>
              <a:rPr lang="en-US" dirty="0"/>
              <a:t> w </a:t>
            </a:r>
            <a:r>
              <a:rPr lang="en-US" dirty="0" err="1"/>
              <a:t>całości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 when </a:t>
            </a:r>
            <a:r>
              <a:rPr lang="en-US" dirty="0" err="1"/>
              <a:t>i</a:t>
            </a:r>
            <a:r>
              <a:rPr lang="en-US" dirty="0"/>
              <a:t> then</a:t>
            </a:r>
          </a:p>
          <a:p>
            <a:r>
              <a:rPr lang="en-US" dirty="0"/>
              <a:t>Cleanup – </a:t>
            </a:r>
            <a:r>
              <a:rPr lang="en-US" dirty="0" err="1"/>
              <a:t>usuwamy</a:t>
            </a:r>
            <a:r>
              <a:rPr lang="en-US" dirty="0"/>
              <a:t> </a:t>
            </a:r>
            <a:r>
              <a:rPr lang="en-US" dirty="0" err="1"/>
              <a:t>zasoby</a:t>
            </a:r>
            <a:r>
              <a:rPr lang="en-US" dirty="0"/>
              <a:t>, </a:t>
            </a:r>
            <a:r>
              <a:rPr lang="en-US" dirty="0" err="1"/>
              <a:t>które</a:t>
            </a:r>
            <a:r>
              <a:rPr lang="en-US" dirty="0"/>
              <a:t> </a:t>
            </a:r>
            <a:r>
              <a:rPr lang="en-US" dirty="0" err="1"/>
              <a:t>wykorzystaliśmy</a:t>
            </a:r>
            <a:r>
              <a:rPr lang="en-US" dirty="0"/>
              <a:t> do </a:t>
            </a:r>
            <a:r>
              <a:rPr lang="en-US" dirty="0" err="1"/>
              <a:t>testu</a:t>
            </a:r>
            <a:r>
              <a:rPr lang="en-US" dirty="0"/>
              <a:t> (</a:t>
            </a:r>
            <a:r>
              <a:rPr lang="en-US" dirty="0" err="1"/>
              <a:t>usówamy</a:t>
            </a:r>
            <a:r>
              <a:rPr lang="en-US" dirty="0"/>
              <a:t> </a:t>
            </a:r>
            <a:r>
              <a:rPr lang="en-US" dirty="0" err="1"/>
              <a:t>pliki</a:t>
            </a:r>
            <a:r>
              <a:rPr lang="en-US" dirty="0"/>
              <a:t>, </a:t>
            </a:r>
            <a:r>
              <a:rPr lang="en-US" dirty="0" err="1"/>
              <a:t>czy</a:t>
            </a:r>
            <a:r>
              <a:rPr lang="en-US" dirty="0"/>
              <a:t> </a:t>
            </a:r>
            <a:r>
              <a:rPr lang="en-US" dirty="0" err="1"/>
              <a:t>zamykamy</a:t>
            </a:r>
            <a:r>
              <a:rPr lang="en-US" dirty="0"/>
              <a:t> </a:t>
            </a:r>
            <a:r>
              <a:rPr lang="en-US" dirty="0" err="1"/>
              <a:t>połączenie</a:t>
            </a:r>
            <a:r>
              <a:rPr lang="en-US" dirty="0"/>
              <a:t> z </a:t>
            </a:r>
            <a:r>
              <a:rPr lang="en-US" dirty="0" err="1"/>
              <a:t>bazą</a:t>
            </a:r>
            <a:r>
              <a:rPr lang="en-US" dirty="0"/>
              <a:t> </a:t>
            </a:r>
            <a:r>
              <a:rPr lang="en-US" dirty="0" err="1"/>
              <a:t>itp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7820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558EE-46CC-BB4B-9A6A-3FBAE910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Stubing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370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8E228-D8B8-4729-A7C0-71779E03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Mockowanie</a:t>
            </a:r>
            <a:r>
              <a:rPr lang="en-US" dirty="0"/>
              <a:t> </a:t>
            </a:r>
            <a:r>
              <a:rPr lang="en-US" dirty="0" err="1"/>
              <a:t>umożliwia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podstawienie</a:t>
            </a:r>
            <a:r>
              <a:rPr lang="en-US" dirty="0"/>
              <a:t> </a:t>
            </a:r>
            <a:r>
              <a:rPr lang="en-US" dirty="0" err="1"/>
              <a:t>atrapy</a:t>
            </a:r>
            <a:r>
              <a:rPr lang="en-US" dirty="0"/>
              <a:t> </a:t>
            </a:r>
            <a:r>
              <a:rPr lang="en-US" dirty="0" err="1"/>
              <a:t>obiektu</a:t>
            </a:r>
            <a:r>
              <a:rPr lang="en-US" dirty="0"/>
              <a:t>, </a:t>
            </a:r>
            <a:r>
              <a:rPr lang="en-US" dirty="0" err="1"/>
              <a:t>która</a:t>
            </a:r>
            <a:r>
              <a:rPr lang="en-US" dirty="0"/>
              <a:t> ma </a:t>
            </a:r>
            <a:r>
              <a:rPr lang="en-US" dirty="0" err="1"/>
              <a:t>symlować</a:t>
            </a:r>
            <a:r>
              <a:rPr lang="en-US" dirty="0"/>
              <a:t> </a:t>
            </a:r>
            <a:r>
              <a:rPr lang="en-US" dirty="0" err="1"/>
              <a:t>zachowanie</a:t>
            </a:r>
            <a:r>
              <a:rPr lang="en-US" dirty="0"/>
              <a:t> </a:t>
            </a:r>
            <a:r>
              <a:rPr lang="en-US" dirty="0" err="1"/>
              <a:t>rzeczywistego</a:t>
            </a:r>
            <a:r>
              <a:rPr lang="en-US" dirty="0"/>
              <a:t> </a:t>
            </a:r>
            <a:r>
              <a:rPr lang="en-US" dirty="0" err="1"/>
              <a:t>obiektu</a:t>
            </a:r>
            <a:r>
              <a:rPr lang="en-US" dirty="0"/>
              <a:t>, ale z </a:t>
            </a:r>
            <a:r>
              <a:rPr lang="en-US" dirty="0" err="1"/>
              <a:t>jakiś</a:t>
            </a:r>
            <a:r>
              <a:rPr lang="en-US" dirty="0"/>
              <a:t> </a:t>
            </a:r>
            <a:r>
              <a:rPr lang="en-US" dirty="0" err="1"/>
              <a:t>przyczyn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r>
              <a:rPr lang="en-US" dirty="0"/>
              <a:t>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obiektu</a:t>
            </a:r>
            <a:r>
              <a:rPr lang="en-US" dirty="0"/>
              <a:t> </a:t>
            </a:r>
            <a:r>
              <a:rPr lang="en-US" dirty="0" err="1"/>
              <a:t>mogło</a:t>
            </a:r>
            <a:r>
              <a:rPr lang="en-US" dirty="0"/>
              <a:t> by </a:t>
            </a:r>
            <a:r>
              <a:rPr lang="en-US" dirty="0" err="1"/>
              <a:t>byc</a:t>
            </a:r>
            <a:r>
              <a:rPr lang="en-US" dirty="0"/>
              <a:t> </a:t>
            </a:r>
            <a:r>
              <a:rPr lang="en-US" dirty="0" err="1"/>
              <a:t>kłopotliwe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zamockowanego</a:t>
            </a:r>
            <a:r>
              <a:rPr lang="en-US" dirty="0"/>
              <a:t> </a:t>
            </a:r>
            <a:r>
              <a:rPr lang="en-US" dirty="0" err="1"/>
              <a:t>obiektu</a:t>
            </a:r>
            <a:r>
              <a:rPr lang="en-US" dirty="0"/>
              <a:t> </a:t>
            </a:r>
            <a:r>
              <a:rPr lang="en-US" dirty="0" err="1"/>
              <a:t>testujemy</a:t>
            </a:r>
            <a:r>
              <a:rPr lang="en-US" dirty="0"/>
              <a:t> </a:t>
            </a:r>
            <a:r>
              <a:rPr lang="en-US" dirty="0" err="1"/>
              <a:t>inny</a:t>
            </a:r>
            <a:r>
              <a:rPr lang="en-US" dirty="0"/>
              <a:t> </a:t>
            </a:r>
            <a:r>
              <a:rPr lang="en-US" dirty="0" err="1"/>
              <a:t>obiekt</a:t>
            </a:r>
            <a:r>
              <a:rPr lang="en-US" dirty="0"/>
              <a:t>, </a:t>
            </a:r>
            <a:r>
              <a:rPr lang="en-US" dirty="0" err="1"/>
              <a:t>który</a:t>
            </a:r>
            <a:r>
              <a:rPr lang="en-US" dirty="0"/>
              <a:t> ten </a:t>
            </a:r>
            <a:r>
              <a:rPr lang="en-US" dirty="0" err="1"/>
              <a:t>obiekt</a:t>
            </a:r>
            <a:r>
              <a:rPr lang="en-US" dirty="0"/>
              <a:t> by </a:t>
            </a:r>
            <a:r>
              <a:rPr lang="en-US" dirty="0" err="1"/>
              <a:t>wykorzystywał</a:t>
            </a:r>
            <a:r>
              <a:rPr lang="en-US" dirty="0"/>
              <a:t>. (np. </a:t>
            </a:r>
            <a:r>
              <a:rPr lang="en-US" dirty="0" err="1"/>
              <a:t>zamockowane</a:t>
            </a:r>
            <a:r>
              <a:rPr lang="en-US" dirty="0"/>
              <a:t> </a:t>
            </a:r>
            <a:r>
              <a:rPr lang="en-US" dirty="0" err="1"/>
              <a:t>repozytorium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</a:t>
            </a:r>
            <a:r>
              <a:rPr lang="en-US" dirty="0" err="1"/>
              <a:t>kontrolerze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Stubowanie</a:t>
            </a:r>
            <a:r>
              <a:rPr lang="en-US" dirty="0"/>
              <a:t> </a:t>
            </a:r>
            <a:r>
              <a:rPr lang="en-US" dirty="0" err="1"/>
              <a:t>umożliwa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określenie</a:t>
            </a:r>
            <a:r>
              <a:rPr lang="en-US" dirty="0"/>
              <a:t> </a:t>
            </a:r>
            <a:r>
              <a:rPr lang="en-US" dirty="0" err="1"/>
              <a:t>jakie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zwróci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wskazana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podczas</a:t>
            </a:r>
            <a:r>
              <a:rPr lang="en-US" dirty="0"/>
              <a:t> </a:t>
            </a:r>
            <a:r>
              <a:rPr lang="en-US" dirty="0" err="1"/>
              <a:t>wywoływania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Wykonując</a:t>
            </a:r>
            <a:r>
              <a:rPr lang="en-US" dirty="0"/>
              <a:t> testy z </a:t>
            </a:r>
            <a:r>
              <a:rPr lang="en-US" dirty="0" err="1"/>
              <a:t>wykorzystaniem</a:t>
            </a:r>
            <a:r>
              <a:rPr lang="en-US" dirty="0"/>
              <a:t> </a:t>
            </a:r>
            <a:r>
              <a:rPr lang="en-US" dirty="0" err="1"/>
              <a:t>Mockingu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Stubingu</a:t>
            </a:r>
            <a:r>
              <a:rPr lang="en-US" dirty="0"/>
              <a:t>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też</a:t>
            </a:r>
            <a:r>
              <a:rPr lang="en-US" dirty="0"/>
              <a:t> </a:t>
            </a:r>
            <a:r>
              <a:rPr lang="en-US" dirty="0" err="1"/>
              <a:t>sprawdzać</a:t>
            </a:r>
            <a:r>
              <a:rPr lang="en-US" dirty="0"/>
              <a:t> </a:t>
            </a:r>
            <a:r>
              <a:rPr lang="en-US" dirty="0" err="1"/>
              <a:t>spodziewaną</a:t>
            </a:r>
            <a:r>
              <a:rPr lang="en-US" dirty="0"/>
              <a:t> </a:t>
            </a:r>
            <a:r>
              <a:rPr lang="en-US" dirty="0" err="1"/>
              <a:t>ilość</a:t>
            </a:r>
            <a:r>
              <a:rPr lang="en-US" dirty="0"/>
              <a:t> </a:t>
            </a:r>
            <a:r>
              <a:rPr lang="en-US" dirty="0" err="1"/>
              <a:t>wyowłań</a:t>
            </a:r>
            <a:r>
              <a:rPr lang="en-US" dirty="0"/>
              <a:t> </a:t>
            </a:r>
            <a:r>
              <a:rPr lang="en-US" dirty="0" err="1"/>
              <a:t>danej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,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, z </a:t>
            </a:r>
            <a:r>
              <a:rPr lang="en-US" dirty="0" err="1"/>
              <a:t>jakimi</a:t>
            </a:r>
            <a:r>
              <a:rPr lang="en-US" dirty="0"/>
              <a:t> ta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wywoływana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581D9-897E-4400-B225-0F86D977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0201D3-B798-43FE-9B82-4B3D160B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Stubing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Spock Framework - podstawy</vt:lpstr>
      <vt:lpstr>Czym jest Spock Framework</vt:lpstr>
      <vt:lpstr>Czym jest Spock Framework</vt:lpstr>
      <vt:lpstr>Kilka słów o Groovy</vt:lpstr>
      <vt:lpstr>Groovy na potrzeby Spock</vt:lpstr>
      <vt:lpstr>Składnia Spocka</vt:lpstr>
      <vt:lpstr>Przykładowa składnia testu</vt:lpstr>
      <vt:lpstr>Mocking i Stubing</vt:lpstr>
      <vt:lpstr>Mocking i Stubing</vt:lpstr>
      <vt:lpstr>Praktyka</vt:lpstr>
      <vt:lpstr>Thank you   For more information please contact: michal.kowalczewski@atos.net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Spock Framework - podstawy</dc:title>
  <dc:creator>Kowalczewski, Michal</dc:creator>
  <cp:lastModifiedBy>Kowalczewski, Michal</cp:lastModifiedBy>
  <cp:revision>10</cp:revision>
  <dcterms:created xsi:type="dcterms:W3CDTF">2020-01-28T10:10:03Z</dcterms:created>
  <dcterms:modified xsi:type="dcterms:W3CDTF">2020-07-31T14:59:00Z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michal.kowalczewski@atos.net</vt:lpwstr>
  </property>
  <property fmtid="{D5CDD505-2E9C-101B-9397-08002B2CF9AE}" pid="5" name="MSIP_Label_112e00b9-34e2-4b26-a577-af1fd0f9f7ee_SetDate">
    <vt:lpwstr>2020-01-28T12:03:43.2674291Z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50d1e9ac-8641-4a81-8c46-5f6c585cd1fe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michal.kowalczewski@atos.net</vt:lpwstr>
  </property>
  <property fmtid="{D5CDD505-2E9C-101B-9397-08002B2CF9AE}" pid="13" name="MSIP_Label_e463cba9-5f6c-478d-9329-7b2295e4e8ed_SetDate">
    <vt:lpwstr>2020-01-28T12:03:43.2674291Z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50d1e9ac-8641-4a81-8c46-5f6c585cd1fe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