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8" r:id="rId3"/>
    <p:sldId id="260" r:id="rId4"/>
    <p:sldId id="307" r:id="rId5"/>
    <p:sldId id="263" r:id="rId6"/>
    <p:sldId id="305" r:id="rId7"/>
    <p:sldId id="271" r:id="rId8"/>
    <p:sldId id="278" r:id="rId9"/>
    <p:sldId id="28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A985E3-B5E6-4A09-BE78-3C2461C1BA02}">
  <a:tblStyle styleId="{55A985E3-B5E6-4A09-BE78-3C2461C1BA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e84fe73f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e84fe73f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e84fe73f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e84fe73f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e8dc876de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e8dc876de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8018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e8dc876de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e8dc876de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e8dc876de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e8dc876de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8894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ge8e436e72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7" name="Google Shape;2687;ge8e436e72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ge8e436e725_0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1" name="Google Shape;2981;ge8e436e725_0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Google Shape;3116;ge84fe73f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7" name="Google Shape;3117;ge84fe73f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-1865163" y="-344872"/>
            <a:ext cx="4686115" cy="1178487"/>
            <a:chOff x="4830100" y="4338402"/>
            <a:chExt cx="3679713" cy="925392"/>
          </a:xfrm>
        </p:grpSpPr>
        <p:sp>
          <p:nvSpPr>
            <p:cNvPr id="10" name="Google Shape;10;p2"/>
            <p:cNvSpPr/>
            <p:nvPr/>
          </p:nvSpPr>
          <p:spPr>
            <a:xfrm>
              <a:off x="6411221" y="4340787"/>
              <a:ext cx="2046753" cy="922273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600598" y="4338402"/>
              <a:ext cx="743017" cy="500500"/>
            </a:xfrm>
            <a:custGeom>
              <a:avLst/>
              <a:gdLst/>
              <a:ahLst/>
              <a:cxnLst/>
              <a:rect l="l" t="t" r="r" b="b"/>
              <a:pathLst>
                <a:path w="9032" h="6084" extrusionOk="0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026563" y="4853623"/>
              <a:ext cx="232481" cy="104723"/>
            </a:xfrm>
            <a:custGeom>
              <a:avLst/>
              <a:gdLst/>
              <a:ahLst/>
              <a:cxnLst/>
              <a:rect l="l" t="t" r="r" b="b"/>
              <a:pathLst>
                <a:path w="2826" h="1273" extrusionOk="0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05043" y="4951271"/>
              <a:ext cx="206567" cy="107603"/>
            </a:xfrm>
            <a:custGeom>
              <a:avLst/>
              <a:gdLst/>
              <a:ahLst/>
              <a:cxnLst/>
              <a:rect l="l" t="t" r="r" b="b"/>
              <a:pathLst>
                <a:path w="2511" h="1308" extrusionOk="0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67564" y="5067346"/>
              <a:ext cx="89258" cy="30932"/>
            </a:xfrm>
            <a:custGeom>
              <a:avLst/>
              <a:gdLst/>
              <a:ahLst/>
              <a:cxnLst/>
              <a:rect l="l" t="t" r="r" b="b"/>
              <a:pathLst>
                <a:path w="1085" h="376" extrusionOk="0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440594" y="4729404"/>
              <a:ext cx="240872" cy="158031"/>
            </a:xfrm>
            <a:custGeom>
              <a:avLst/>
              <a:gdLst/>
              <a:ahLst/>
              <a:cxnLst/>
              <a:rect l="l" t="t" r="r" b="b"/>
              <a:pathLst>
                <a:path w="2928" h="1921" extrusionOk="0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35065" y="4743225"/>
              <a:ext cx="443573" cy="250250"/>
            </a:xfrm>
            <a:custGeom>
              <a:avLst/>
              <a:gdLst/>
              <a:ahLst/>
              <a:cxnLst/>
              <a:rect l="l" t="t" r="r" b="b"/>
              <a:pathLst>
                <a:path w="5392" h="3042" extrusionOk="0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33" y="4800727"/>
              <a:ext cx="582272" cy="288010"/>
            </a:xfrm>
            <a:custGeom>
              <a:avLst/>
              <a:gdLst/>
              <a:ahLst/>
              <a:cxnLst/>
              <a:rect l="l" t="t" r="r" b="b"/>
              <a:pathLst>
                <a:path w="7078" h="3501" extrusionOk="0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23499" y="4968958"/>
              <a:ext cx="214958" cy="107356"/>
            </a:xfrm>
            <a:custGeom>
              <a:avLst/>
              <a:gdLst/>
              <a:ahLst/>
              <a:cxnLst/>
              <a:rect l="l" t="t" r="r" b="b"/>
              <a:pathLst>
                <a:path w="2613" h="1305" extrusionOk="0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605205" y="4911373"/>
              <a:ext cx="53390" cy="30849"/>
            </a:xfrm>
            <a:custGeom>
              <a:avLst/>
              <a:gdLst/>
              <a:ahLst/>
              <a:cxnLst/>
              <a:rect l="l" t="t" r="r" b="b"/>
              <a:pathLst>
                <a:path w="649" h="375" extrusionOk="0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715686" y="4810023"/>
              <a:ext cx="320093" cy="97155"/>
            </a:xfrm>
            <a:custGeom>
              <a:avLst/>
              <a:gdLst/>
              <a:ahLst/>
              <a:cxnLst/>
              <a:rect l="l" t="t" r="r" b="b"/>
              <a:pathLst>
                <a:path w="3891" h="1181" extrusionOk="0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19074" y="4938109"/>
              <a:ext cx="603578" cy="206814"/>
            </a:xfrm>
            <a:custGeom>
              <a:avLst/>
              <a:gdLst/>
              <a:ahLst/>
              <a:cxnLst/>
              <a:rect l="l" t="t" r="r" b="b"/>
              <a:pathLst>
                <a:path w="7337" h="2514" extrusionOk="0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09416" y="5088653"/>
              <a:ext cx="197765" cy="69349"/>
            </a:xfrm>
            <a:custGeom>
              <a:avLst/>
              <a:gdLst/>
              <a:ahLst/>
              <a:cxnLst/>
              <a:rect l="l" t="t" r="r" b="b"/>
              <a:pathLst>
                <a:path w="2404" h="843" extrusionOk="0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05516" y="5076560"/>
              <a:ext cx="65072" cy="56187"/>
            </a:xfrm>
            <a:custGeom>
              <a:avLst/>
              <a:gdLst/>
              <a:ahLst/>
              <a:cxnLst/>
              <a:rect l="l" t="t" r="r" b="b"/>
              <a:pathLst>
                <a:path w="791" h="683" extrusionOk="0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561271" y="5073598"/>
              <a:ext cx="776582" cy="144457"/>
            </a:xfrm>
            <a:custGeom>
              <a:avLst/>
              <a:gdLst/>
              <a:ahLst/>
              <a:cxnLst/>
              <a:rect l="l" t="t" r="r" b="b"/>
              <a:pathLst>
                <a:path w="9440" h="1756" extrusionOk="0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54332" y="5138916"/>
              <a:ext cx="679756" cy="115171"/>
            </a:xfrm>
            <a:custGeom>
              <a:avLst/>
              <a:gdLst/>
              <a:ahLst/>
              <a:cxnLst/>
              <a:rect l="l" t="t" r="r" b="b"/>
              <a:pathLst>
                <a:path w="8263" h="1400" extrusionOk="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973325" y="5001050"/>
              <a:ext cx="1511097" cy="239877"/>
            </a:xfrm>
            <a:custGeom>
              <a:avLst/>
              <a:gdLst/>
              <a:ahLst/>
              <a:cxnLst/>
              <a:rect l="l" t="t" r="r" b="b"/>
              <a:pathLst>
                <a:path w="18989" h="2916" extrusionOk="0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30100" y="5169847"/>
              <a:ext cx="3679713" cy="93947"/>
            </a:xfrm>
            <a:custGeom>
              <a:avLst/>
              <a:gdLst/>
              <a:ahLst/>
              <a:cxnLst/>
              <a:rect l="l" t="t" r="r" b="b"/>
              <a:pathLst>
                <a:path w="44730" h="1142" extrusionOk="0">
                  <a:moveTo>
                    <a:pt x="26797" y="1"/>
                  </a:moveTo>
                  <a:cubicBezTo>
                    <a:pt x="26491" y="1"/>
                    <a:pt x="26186" y="4"/>
                    <a:pt x="25880" y="21"/>
                  </a:cubicBezTo>
                  <a:cubicBezTo>
                    <a:pt x="25018" y="67"/>
                    <a:pt x="24176" y="169"/>
                    <a:pt x="23333" y="289"/>
                  </a:cubicBezTo>
                  <a:cubicBezTo>
                    <a:pt x="23110" y="317"/>
                    <a:pt x="22897" y="373"/>
                    <a:pt x="22684" y="400"/>
                  </a:cubicBezTo>
                  <a:cubicBezTo>
                    <a:pt x="22508" y="419"/>
                    <a:pt x="22323" y="428"/>
                    <a:pt x="22147" y="447"/>
                  </a:cubicBezTo>
                  <a:cubicBezTo>
                    <a:pt x="21878" y="484"/>
                    <a:pt x="21610" y="512"/>
                    <a:pt x="21341" y="530"/>
                  </a:cubicBezTo>
                  <a:cubicBezTo>
                    <a:pt x="20739" y="558"/>
                    <a:pt x="20137" y="604"/>
                    <a:pt x="19526" y="604"/>
                  </a:cubicBezTo>
                  <a:cubicBezTo>
                    <a:pt x="18831" y="604"/>
                    <a:pt x="18127" y="632"/>
                    <a:pt x="17432" y="632"/>
                  </a:cubicBezTo>
                  <a:cubicBezTo>
                    <a:pt x="17053" y="632"/>
                    <a:pt x="16664" y="660"/>
                    <a:pt x="16275" y="678"/>
                  </a:cubicBezTo>
                  <a:cubicBezTo>
                    <a:pt x="16222" y="681"/>
                    <a:pt x="16169" y="682"/>
                    <a:pt x="16115" y="682"/>
                  </a:cubicBezTo>
                  <a:cubicBezTo>
                    <a:pt x="16009" y="682"/>
                    <a:pt x="15904" y="678"/>
                    <a:pt x="15812" y="678"/>
                  </a:cubicBezTo>
                  <a:cubicBezTo>
                    <a:pt x="15673" y="678"/>
                    <a:pt x="15543" y="697"/>
                    <a:pt x="15404" y="706"/>
                  </a:cubicBezTo>
                  <a:cubicBezTo>
                    <a:pt x="15313" y="711"/>
                    <a:pt x="15238" y="727"/>
                    <a:pt x="15167" y="727"/>
                  </a:cubicBezTo>
                  <a:cubicBezTo>
                    <a:pt x="15108" y="727"/>
                    <a:pt x="15050" y="716"/>
                    <a:pt x="14987" y="678"/>
                  </a:cubicBezTo>
                  <a:cubicBezTo>
                    <a:pt x="14904" y="604"/>
                    <a:pt x="14802" y="539"/>
                    <a:pt x="14691" y="493"/>
                  </a:cubicBezTo>
                  <a:cubicBezTo>
                    <a:pt x="14496" y="428"/>
                    <a:pt x="14302" y="382"/>
                    <a:pt x="14098" y="363"/>
                  </a:cubicBezTo>
                  <a:cubicBezTo>
                    <a:pt x="13866" y="336"/>
                    <a:pt x="13635" y="271"/>
                    <a:pt x="13403" y="234"/>
                  </a:cubicBezTo>
                  <a:cubicBezTo>
                    <a:pt x="13246" y="206"/>
                    <a:pt x="13098" y="197"/>
                    <a:pt x="12949" y="187"/>
                  </a:cubicBezTo>
                  <a:cubicBezTo>
                    <a:pt x="12764" y="178"/>
                    <a:pt x="12579" y="150"/>
                    <a:pt x="12394" y="132"/>
                  </a:cubicBezTo>
                  <a:cubicBezTo>
                    <a:pt x="12311" y="129"/>
                    <a:pt x="12228" y="127"/>
                    <a:pt x="12145" y="127"/>
                  </a:cubicBezTo>
                  <a:cubicBezTo>
                    <a:pt x="11737" y="127"/>
                    <a:pt x="11329" y="164"/>
                    <a:pt x="10921" y="234"/>
                  </a:cubicBezTo>
                  <a:cubicBezTo>
                    <a:pt x="10736" y="261"/>
                    <a:pt x="10523" y="280"/>
                    <a:pt x="10347" y="317"/>
                  </a:cubicBezTo>
                  <a:cubicBezTo>
                    <a:pt x="10171" y="354"/>
                    <a:pt x="9995" y="400"/>
                    <a:pt x="9809" y="419"/>
                  </a:cubicBezTo>
                  <a:cubicBezTo>
                    <a:pt x="9338" y="471"/>
                    <a:pt x="8860" y="499"/>
                    <a:pt x="8381" y="499"/>
                  </a:cubicBezTo>
                  <a:cubicBezTo>
                    <a:pt x="8258" y="499"/>
                    <a:pt x="8135" y="497"/>
                    <a:pt x="8012" y="493"/>
                  </a:cubicBezTo>
                  <a:cubicBezTo>
                    <a:pt x="7688" y="493"/>
                    <a:pt x="7373" y="512"/>
                    <a:pt x="7049" y="539"/>
                  </a:cubicBezTo>
                  <a:cubicBezTo>
                    <a:pt x="6972" y="545"/>
                    <a:pt x="6894" y="548"/>
                    <a:pt x="6815" y="548"/>
                  </a:cubicBezTo>
                  <a:cubicBezTo>
                    <a:pt x="6658" y="548"/>
                    <a:pt x="6500" y="539"/>
                    <a:pt x="6345" y="539"/>
                  </a:cubicBezTo>
                  <a:cubicBezTo>
                    <a:pt x="6051" y="539"/>
                    <a:pt x="5782" y="652"/>
                    <a:pt x="5491" y="652"/>
                  </a:cubicBezTo>
                  <a:cubicBezTo>
                    <a:pt x="5470" y="652"/>
                    <a:pt x="5449" y="652"/>
                    <a:pt x="5428" y="650"/>
                  </a:cubicBezTo>
                  <a:cubicBezTo>
                    <a:pt x="5178" y="641"/>
                    <a:pt x="4919" y="586"/>
                    <a:pt x="4669" y="567"/>
                  </a:cubicBezTo>
                  <a:cubicBezTo>
                    <a:pt x="4459" y="542"/>
                    <a:pt x="4249" y="530"/>
                    <a:pt x="4039" y="530"/>
                  </a:cubicBezTo>
                  <a:cubicBezTo>
                    <a:pt x="3934" y="530"/>
                    <a:pt x="3829" y="533"/>
                    <a:pt x="3724" y="539"/>
                  </a:cubicBezTo>
                  <a:cubicBezTo>
                    <a:pt x="3103" y="576"/>
                    <a:pt x="2501" y="697"/>
                    <a:pt x="1918" y="882"/>
                  </a:cubicBezTo>
                  <a:cubicBezTo>
                    <a:pt x="1825" y="882"/>
                    <a:pt x="1742" y="882"/>
                    <a:pt x="1649" y="901"/>
                  </a:cubicBezTo>
                  <a:cubicBezTo>
                    <a:pt x="1637" y="904"/>
                    <a:pt x="1622" y="905"/>
                    <a:pt x="1607" y="905"/>
                  </a:cubicBezTo>
                  <a:cubicBezTo>
                    <a:pt x="1576" y="905"/>
                    <a:pt x="1541" y="901"/>
                    <a:pt x="1510" y="901"/>
                  </a:cubicBezTo>
                  <a:cubicBezTo>
                    <a:pt x="1455" y="901"/>
                    <a:pt x="1417" y="928"/>
                    <a:pt x="1362" y="928"/>
                  </a:cubicBezTo>
                  <a:cubicBezTo>
                    <a:pt x="1279" y="947"/>
                    <a:pt x="1186" y="947"/>
                    <a:pt x="1103" y="965"/>
                  </a:cubicBezTo>
                  <a:cubicBezTo>
                    <a:pt x="982" y="993"/>
                    <a:pt x="862" y="1030"/>
                    <a:pt x="751" y="1058"/>
                  </a:cubicBezTo>
                  <a:cubicBezTo>
                    <a:pt x="500" y="1123"/>
                    <a:pt x="250" y="1141"/>
                    <a:pt x="0" y="1141"/>
                  </a:cubicBezTo>
                  <a:lnTo>
                    <a:pt x="44711" y="1141"/>
                  </a:lnTo>
                  <a:cubicBezTo>
                    <a:pt x="44729" y="1049"/>
                    <a:pt x="44683" y="956"/>
                    <a:pt x="44600" y="910"/>
                  </a:cubicBezTo>
                  <a:cubicBezTo>
                    <a:pt x="44516" y="836"/>
                    <a:pt x="44424" y="789"/>
                    <a:pt x="44340" y="706"/>
                  </a:cubicBezTo>
                  <a:cubicBezTo>
                    <a:pt x="44248" y="632"/>
                    <a:pt x="44155" y="567"/>
                    <a:pt x="44072" y="502"/>
                  </a:cubicBezTo>
                  <a:cubicBezTo>
                    <a:pt x="43997" y="428"/>
                    <a:pt x="43905" y="363"/>
                    <a:pt x="43812" y="317"/>
                  </a:cubicBezTo>
                  <a:cubicBezTo>
                    <a:pt x="43451" y="141"/>
                    <a:pt x="42988" y="123"/>
                    <a:pt x="42599" y="123"/>
                  </a:cubicBezTo>
                  <a:cubicBezTo>
                    <a:pt x="41886" y="123"/>
                    <a:pt x="41246" y="419"/>
                    <a:pt x="40533" y="419"/>
                  </a:cubicBezTo>
                  <a:cubicBezTo>
                    <a:pt x="39885" y="419"/>
                    <a:pt x="39255" y="502"/>
                    <a:pt x="38607" y="558"/>
                  </a:cubicBezTo>
                  <a:cubicBezTo>
                    <a:pt x="38375" y="576"/>
                    <a:pt x="38134" y="613"/>
                    <a:pt x="37903" y="623"/>
                  </a:cubicBezTo>
                  <a:cubicBezTo>
                    <a:pt x="37810" y="632"/>
                    <a:pt x="37715" y="632"/>
                    <a:pt x="37620" y="632"/>
                  </a:cubicBezTo>
                  <a:cubicBezTo>
                    <a:pt x="37525" y="632"/>
                    <a:pt x="37430" y="632"/>
                    <a:pt x="37338" y="641"/>
                  </a:cubicBezTo>
                  <a:cubicBezTo>
                    <a:pt x="36967" y="660"/>
                    <a:pt x="36606" y="650"/>
                    <a:pt x="36245" y="678"/>
                  </a:cubicBezTo>
                  <a:cubicBezTo>
                    <a:pt x="36078" y="690"/>
                    <a:pt x="35910" y="694"/>
                    <a:pt x="35742" y="694"/>
                  </a:cubicBezTo>
                  <a:cubicBezTo>
                    <a:pt x="35518" y="694"/>
                    <a:pt x="35295" y="688"/>
                    <a:pt x="35078" y="688"/>
                  </a:cubicBezTo>
                  <a:cubicBezTo>
                    <a:pt x="34882" y="688"/>
                    <a:pt x="34686" y="694"/>
                    <a:pt x="34492" y="694"/>
                  </a:cubicBezTo>
                  <a:cubicBezTo>
                    <a:pt x="34346" y="694"/>
                    <a:pt x="34202" y="690"/>
                    <a:pt x="34059" y="678"/>
                  </a:cubicBezTo>
                  <a:cubicBezTo>
                    <a:pt x="33383" y="623"/>
                    <a:pt x="32716" y="530"/>
                    <a:pt x="32049" y="447"/>
                  </a:cubicBezTo>
                  <a:cubicBezTo>
                    <a:pt x="31021" y="326"/>
                    <a:pt x="30002" y="243"/>
                    <a:pt x="28983" y="95"/>
                  </a:cubicBezTo>
                  <a:cubicBezTo>
                    <a:pt x="28509" y="37"/>
                    <a:pt x="28042" y="1"/>
                    <a:pt x="27570" y="1"/>
                  </a:cubicBezTo>
                  <a:cubicBezTo>
                    <a:pt x="27516" y="1"/>
                    <a:pt x="27462" y="1"/>
                    <a:pt x="27408" y="2"/>
                  </a:cubicBezTo>
                  <a:cubicBezTo>
                    <a:pt x="27204" y="2"/>
                    <a:pt x="27001" y="1"/>
                    <a:pt x="2679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>
            <a:off x="2820957" y="520427"/>
            <a:ext cx="149744" cy="129007"/>
          </a:xfrm>
          <a:custGeom>
            <a:avLst/>
            <a:gdLst/>
            <a:ahLst/>
            <a:cxnLst/>
            <a:rect l="l" t="t" r="r" b="b"/>
            <a:pathLst>
              <a:path w="1993" h="1717" extrusionOk="0">
                <a:moveTo>
                  <a:pt x="471" y="1"/>
                </a:moveTo>
                <a:cubicBezTo>
                  <a:pt x="292" y="1"/>
                  <a:pt x="107" y="37"/>
                  <a:pt x="47" y="204"/>
                </a:cubicBezTo>
                <a:cubicBezTo>
                  <a:pt x="1" y="324"/>
                  <a:pt x="66" y="491"/>
                  <a:pt x="103" y="611"/>
                </a:cubicBezTo>
                <a:cubicBezTo>
                  <a:pt x="131" y="676"/>
                  <a:pt x="158" y="750"/>
                  <a:pt x="186" y="815"/>
                </a:cubicBezTo>
                <a:cubicBezTo>
                  <a:pt x="251" y="898"/>
                  <a:pt x="325" y="954"/>
                  <a:pt x="418" y="1010"/>
                </a:cubicBezTo>
                <a:cubicBezTo>
                  <a:pt x="242" y="1213"/>
                  <a:pt x="399" y="1445"/>
                  <a:pt x="612" y="1584"/>
                </a:cubicBezTo>
                <a:cubicBezTo>
                  <a:pt x="756" y="1672"/>
                  <a:pt x="918" y="1716"/>
                  <a:pt x="1081" y="1716"/>
                </a:cubicBezTo>
                <a:cubicBezTo>
                  <a:pt x="1211" y="1716"/>
                  <a:pt x="1341" y="1688"/>
                  <a:pt x="1464" y="1630"/>
                </a:cubicBezTo>
                <a:cubicBezTo>
                  <a:pt x="1677" y="1528"/>
                  <a:pt x="1872" y="1408"/>
                  <a:pt x="1937" y="1176"/>
                </a:cubicBezTo>
                <a:cubicBezTo>
                  <a:pt x="1992" y="982"/>
                  <a:pt x="1974" y="769"/>
                  <a:pt x="1900" y="584"/>
                </a:cubicBezTo>
                <a:cubicBezTo>
                  <a:pt x="1826" y="417"/>
                  <a:pt x="1696" y="287"/>
                  <a:pt x="1529" y="222"/>
                </a:cubicBezTo>
                <a:cubicBezTo>
                  <a:pt x="1446" y="176"/>
                  <a:pt x="1353" y="139"/>
                  <a:pt x="1261" y="102"/>
                </a:cubicBezTo>
                <a:cubicBezTo>
                  <a:pt x="1094" y="46"/>
                  <a:pt x="918" y="19"/>
                  <a:pt x="742" y="19"/>
                </a:cubicBezTo>
                <a:cubicBezTo>
                  <a:pt x="669" y="12"/>
                  <a:pt x="571" y="1"/>
                  <a:pt x="47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055759" y="4695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481251" y="378894"/>
            <a:ext cx="38394" cy="43804"/>
          </a:xfrm>
          <a:custGeom>
            <a:avLst/>
            <a:gdLst/>
            <a:ahLst/>
            <a:cxnLst/>
            <a:rect l="l" t="t" r="r" b="b"/>
            <a:pathLst>
              <a:path w="511" h="583" extrusionOk="0">
                <a:moveTo>
                  <a:pt x="146" y="1"/>
                </a:moveTo>
                <a:cubicBezTo>
                  <a:pt x="132" y="1"/>
                  <a:pt x="117" y="6"/>
                  <a:pt x="93" y="18"/>
                </a:cubicBezTo>
                <a:cubicBezTo>
                  <a:pt x="28" y="36"/>
                  <a:pt x="38" y="18"/>
                  <a:pt x="28" y="82"/>
                </a:cubicBezTo>
                <a:cubicBezTo>
                  <a:pt x="1" y="240"/>
                  <a:pt x="232" y="416"/>
                  <a:pt x="325" y="490"/>
                </a:cubicBezTo>
                <a:lnTo>
                  <a:pt x="353" y="583"/>
                </a:lnTo>
                <a:cubicBezTo>
                  <a:pt x="436" y="462"/>
                  <a:pt x="510" y="397"/>
                  <a:pt x="445" y="258"/>
                </a:cubicBezTo>
                <a:cubicBezTo>
                  <a:pt x="399" y="157"/>
                  <a:pt x="316" y="73"/>
                  <a:pt x="214" y="27"/>
                </a:cubicBezTo>
                <a:cubicBezTo>
                  <a:pt x="181" y="11"/>
                  <a:pt x="165" y="1"/>
                  <a:pt x="146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2624255" y="470473"/>
            <a:ext cx="48763" cy="42000"/>
          </a:xfrm>
          <a:custGeom>
            <a:avLst/>
            <a:gdLst/>
            <a:ahLst/>
            <a:cxnLst/>
            <a:rect l="l" t="t" r="r" b="b"/>
            <a:pathLst>
              <a:path w="649" h="559" extrusionOk="0">
                <a:moveTo>
                  <a:pt x="247" y="0"/>
                </a:moveTo>
                <a:cubicBezTo>
                  <a:pt x="156" y="0"/>
                  <a:pt x="56" y="35"/>
                  <a:pt x="28" y="132"/>
                </a:cubicBezTo>
                <a:cubicBezTo>
                  <a:pt x="0" y="206"/>
                  <a:pt x="65" y="298"/>
                  <a:pt x="112" y="345"/>
                </a:cubicBezTo>
                <a:cubicBezTo>
                  <a:pt x="139" y="363"/>
                  <a:pt x="167" y="419"/>
                  <a:pt x="195" y="437"/>
                </a:cubicBezTo>
                <a:cubicBezTo>
                  <a:pt x="269" y="474"/>
                  <a:pt x="352" y="493"/>
                  <a:pt x="436" y="502"/>
                </a:cubicBezTo>
                <a:lnTo>
                  <a:pt x="491" y="558"/>
                </a:lnTo>
                <a:cubicBezTo>
                  <a:pt x="493" y="558"/>
                  <a:pt x="494" y="558"/>
                  <a:pt x="496" y="558"/>
                </a:cubicBezTo>
                <a:cubicBezTo>
                  <a:pt x="551" y="558"/>
                  <a:pt x="631" y="399"/>
                  <a:pt x="640" y="354"/>
                </a:cubicBezTo>
                <a:cubicBezTo>
                  <a:pt x="649" y="308"/>
                  <a:pt x="630" y="252"/>
                  <a:pt x="593" y="215"/>
                </a:cubicBezTo>
                <a:cubicBezTo>
                  <a:pt x="538" y="122"/>
                  <a:pt x="445" y="48"/>
                  <a:pt x="334" y="11"/>
                </a:cubicBezTo>
                <a:cubicBezTo>
                  <a:pt x="308" y="4"/>
                  <a:pt x="278" y="0"/>
                  <a:pt x="24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2277526" y="565309"/>
            <a:ext cx="51392" cy="39220"/>
          </a:xfrm>
          <a:custGeom>
            <a:avLst/>
            <a:gdLst/>
            <a:ahLst/>
            <a:cxnLst/>
            <a:rect l="l" t="t" r="r" b="b"/>
            <a:pathLst>
              <a:path w="684" h="522" extrusionOk="0">
                <a:moveTo>
                  <a:pt x="127" y="1"/>
                </a:moveTo>
                <a:cubicBezTo>
                  <a:pt x="59" y="1"/>
                  <a:pt x="0" y="37"/>
                  <a:pt x="7" y="129"/>
                </a:cubicBezTo>
                <a:cubicBezTo>
                  <a:pt x="16" y="258"/>
                  <a:pt x="211" y="342"/>
                  <a:pt x="294" y="388"/>
                </a:cubicBezTo>
                <a:cubicBezTo>
                  <a:pt x="358" y="430"/>
                  <a:pt x="469" y="521"/>
                  <a:pt x="552" y="521"/>
                </a:cubicBezTo>
                <a:cubicBezTo>
                  <a:pt x="578" y="521"/>
                  <a:pt x="601" y="512"/>
                  <a:pt x="618" y="490"/>
                </a:cubicBezTo>
                <a:lnTo>
                  <a:pt x="683" y="462"/>
                </a:lnTo>
                <a:cubicBezTo>
                  <a:pt x="553" y="295"/>
                  <a:pt x="405" y="110"/>
                  <a:pt x="211" y="18"/>
                </a:cubicBezTo>
                <a:cubicBezTo>
                  <a:pt x="184" y="7"/>
                  <a:pt x="154" y="1"/>
                  <a:pt x="127" y="1"/>
                </a:cubicBezTo>
                <a:close/>
              </a:path>
            </a:pathLst>
          </a:custGeom>
          <a:solidFill>
            <a:srgbClr val="F0EC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054912" y="25694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4168550" y="551225"/>
            <a:ext cx="4233300" cy="15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4168500" y="2907938"/>
            <a:ext cx="423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ctrTitle" idx="2"/>
          </p:nvPr>
        </p:nvSpPr>
        <p:spPr>
          <a:xfrm>
            <a:off x="4168622" y="2075100"/>
            <a:ext cx="423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-173931" y="4037125"/>
            <a:ext cx="4342419" cy="1160091"/>
          </a:xfrm>
          <a:custGeom>
            <a:avLst/>
            <a:gdLst/>
            <a:ahLst/>
            <a:cxnLst/>
            <a:rect l="l" t="t" r="r" b="b"/>
            <a:pathLst>
              <a:path w="31986" h="8545" extrusionOk="0">
                <a:moveTo>
                  <a:pt x="7475" y="0"/>
                </a:moveTo>
                <a:cubicBezTo>
                  <a:pt x="7324" y="0"/>
                  <a:pt x="7173" y="4"/>
                  <a:pt x="7022" y="12"/>
                </a:cubicBezTo>
                <a:cubicBezTo>
                  <a:pt x="6983" y="11"/>
                  <a:pt x="6943" y="11"/>
                  <a:pt x="6903" y="11"/>
                </a:cubicBezTo>
                <a:cubicBezTo>
                  <a:pt x="6148" y="11"/>
                  <a:pt x="5412" y="179"/>
                  <a:pt x="4735" y="522"/>
                </a:cubicBezTo>
                <a:cubicBezTo>
                  <a:pt x="4123" y="763"/>
                  <a:pt x="3595" y="1179"/>
                  <a:pt x="3197" y="1707"/>
                </a:cubicBezTo>
                <a:cubicBezTo>
                  <a:pt x="2799" y="2078"/>
                  <a:pt x="2521" y="2550"/>
                  <a:pt x="2400" y="3078"/>
                </a:cubicBezTo>
                <a:cubicBezTo>
                  <a:pt x="2252" y="3560"/>
                  <a:pt x="2187" y="4069"/>
                  <a:pt x="2215" y="4579"/>
                </a:cubicBezTo>
                <a:cubicBezTo>
                  <a:pt x="2206" y="5431"/>
                  <a:pt x="2308" y="6228"/>
                  <a:pt x="2697" y="6996"/>
                </a:cubicBezTo>
                <a:cubicBezTo>
                  <a:pt x="2821" y="7238"/>
                  <a:pt x="2952" y="7518"/>
                  <a:pt x="3184" y="7679"/>
                </a:cubicBezTo>
                <a:lnTo>
                  <a:pt x="3184" y="7679"/>
                </a:lnTo>
                <a:cubicBezTo>
                  <a:pt x="3067" y="7632"/>
                  <a:pt x="2929" y="7611"/>
                  <a:pt x="2784" y="7611"/>
                </a:cubicBezTo>
                <a:cubicBezTo>
                  <a:pt x="2334" y="7611"/>
                  <a:pt x="1815" y="7817"/>
                  <a:pt x="1632" y="8126"/>
                </a:cubicBezTo>
                <a:cubicBezTo>
                  <a:pt x="1524" y="8113"/>
                  <a:pt x="1416" y="8107"/>
                  <a:pt x="1309" y="8107"/>
                </a:cubicBezTo>
                <a:cubicBezTo>
                  <a:pt x="886" y="8107"/>
                  <a:pt x="471" y="8201"/>
                  <a:pt x="57" y="8312"/>
                </a:cubicBezTo>
                <a:cubicBezTo>
                  <a:pt x="0" y="8327"/>
                  <a:pt x="138" y="8336"/>
                  <a:pt x="369" y="8336"/>
                </a:cubicBezTo>
                <a:cubicBezTo>
                  <a:pt x="817" y="8336"/>
                  <a:pt x="1615" y="8305"/>
                  <a:pt x="2030" y="8237"/>
                </a:cubicBezTo>
                <a:cubicBezTo>
                  <a:pt x="2108" y="8226"/>
                  <a:pt x="2198" y="8222"/>
                  <a:pt x="2296" y="8222"/>
                </a:cubicBezTo>
                <a:cubicBezTo>
                  <a:pt x="2606" y="8222"/>
                  <a:pt x="2992" y="8269"/>
                  <a:pt x="3280" y="8312"/>
                </a:cubicBezTo>
                <a:lnTo>
                  <a:pt x="31892" y="8312"/>
                </a:lnTo>
                <a:cubicBezTo>
                  <a:pt x="31892" y="8452"/>
                  <a:pt x="31926" y="8544"/>
                  <a:pt x="31953" y="8544"/>
                </a:cubicBezTo>
                <a:cubicBezTo>
                  <a:pt x="31968" y="8544"/>
                  <a:pt x="31982" y="8513"/>
                  <a:pt x="31985" y="8441"/>
                </a:cubicBezTo>
                <a:cubicBezTo>
                  <a:pt x="31985" y="8173"/>
                  <a:pt x="31948" y="7765"/>
                  <a:pt x="31800" y="7534"/>
                </a:cubicBezTo>
                <a:cubicBezTo>
                  <a:pt x="31726" y="7395"/>
                  <a:pt x="31596" y="7293"/>
                  <a:pt x="31448" y="7246"/>
                </a:cubicBezTo>
                <a:cubicBezTo>
                  <a:pt x="31441" y="7246"/>
                  <a:pt x="31433" y="7246"/>
                  <a:pt x="31426" y="7246"/>
                </a:cubicBezTo>
                <a:cubicBezTo>
                  <a:pt x="31398" y="7246"/>
                  <a:pt x="31366" y="7249"/>
                  <a:pt x="31333" y="7256"/>
                </a:cubicBezTo>
                <a:lnTo>
                  <a:pt x="31333" y="7256"/>
                </a:lnTo>
                <a:cubicBezTo>
                  <a:pt x="31542" y="7000"/>
                  <a:pt x="31648" y="6531"/>
                  <a:pt x="31578" y="6292"/>
                </a:cubicBezTo>
                <a:cubicBezTo>
                  <a:pt x="31466" y="5903"/>
                  <a:pt x="31207" y="5598"/>
                  <a:pt x="30938" y="5301"/>
                </a:cubicBezTo>
                <a:cubicBezTo>
                  <a:pt x="30525" y="4830"/>
                  <a:pt x="29929" y="4563"/>
                  <a:pt x="29312" y="4563"/>
                </a:cubicBezTo>
                <a:cubicBezTo>
                  <a:pt x="29141" y="4563"/>
                  <a:pt x="28969" y="4583"/>
                  <a:pt x="28799" y="4625"/>
                </a:cubicBezTo>
                <a:cubicBezTo>
                  <a:pt x="27937" y="4810"/>
                  <a:pt x="27141" y="5422"/>
                  <a:pt x="26539" y="6033"/>
                </a:cubicBezTo>
                <a:cubicBezTo>
                  <a:pt x="26502" y="6068"/>
                  <a:pt x="26467" y="6104"/>
                  <a:pt x="26433" y="6140"/>
                </a:cubicBezTo>
                <a:lnTo>
                  <a:pt x="26433" y="6140"/>
                </a:lnTo>
                <a:cubicBezTo>
                  <a:pt x="26521" y="5936"/>
                  <a:pt x="26589" y="5724"/>
                  <a:pt x="26631" y="5505"/>
                </a:cubicBezTo>
                <a:cubicBezTo>
                  <a:pt x="26761" y="4912"/>
                  <a:pt x="26733" y="4292"/>
                  <a:pt x="26539" y="3717"/>
                </a:cubicBezTo>
                <a:cubicBezTo>
                  <a:pt x="26122" y="2430"/>
                  <a:pt x="25075" y="1226"/>
                  <a:pt x="23769" y="800"/>
                </a:cubicBezTo>
                <a:cubicBezTo>
                  <a:pt x="23473" y="679"/>
                  <a:pt x="23158" y="587"/>
                  <a:pt x="22843" y="513"/>
                </a:cubicBezTo>
                <a:cubicBezTo>
                  <a:pt x="22597" y="480"/>
                  <a:pt x="22350" y="464"/>
                  <a:pt x="22102" y="464"/>
                </a:cubicBezTo>
                <a:cubicBezTo>
                  <a:pt x="21854" y="464"/>
                  <a:pt x="21606" y="480"/>
                  <a:pt x="21361" y="513"/>
                </a:cubicBezTo>
                <a:cubicBezTo>
                  <a:pt x="20203" y="651"/>
                  <a:pt x="19129" y="1207"/>
                  <a:pt x="18351" y="2087"/>
                </a:cubicBezTo>
                <a:cubicBezTo>
                  <a:pt x="17554" y="2995"/>
                  <a:pt x="17072" y="4134"/>
                  <a:pt x="16980" y="5338"/>
                </a:cubicBezTo>
                <a:cubicBezTo>
                  <a:pt x="16925" y="5922"/>
                  <a:pt x="16906" y="6730"/>
                  <a:pt x="17144" y="7303"/>
                </a:cubicBezTo>
                <a:lnTo>
                  <a:pt x="17144" y="7303"/>
                </a:lnTo>
                <a:cubicBezTo>
                  <a:pt x="16905" y="6754"/>
                  <a:pt x="16360" y="6274"/>
                  <a:pt x="15743" y="6274"/>
                </a:cubicBezTo>
                <a:cubicBezTo>
                  <a:pt x="15696" y="6274"/>
                  <a:pt x="15648" y="6277"/>
                  <a:pt x="15600" y="6283"/>
                </a:cubicBezTo>
                <a:cubicBezTo>
                  <a:pt x="15266" y="6329"/>
                  <a:pt x="14960" y="6793"/>
                  <a:pt x="15044" y="7145"/>
                </a:cubicBezTo>
                <a:cubicBezTo>
                  <a:pt x="14952" y="6999"/>
                  <a:pt x="14639" y="6986"/>
                  <a:pt x="14434" y="6986"/>
                </a:cubicBezTo>
                <a:cubicBezTo>
                  <a:pt x="14390" y="6986"/>
                  <a:pt x="14352" y="6987"/>
                  <a:pt x="14321" y="6987"/>
                </a:cubicBezTo>
                <a:cubicBezTo>
                  <a:pt x="13951" y="7006"/>
                  <a:pt x="13691" y="7163"/>
                  <a:pt x="13367" y="7320"/>
                </a:cubicBezTo>
                <a:cubicBezTo>
                  <a:pt x="13608" y="6959"/>
                  <a:pt x="14738" y="6320"/>
                  <a:pt x="14071" y="5774"/>
                </a:cubicBezTo>
                <a:cubicBezTo>
                  <a:pt x="13940" y="5666"/>
                  <a:pt x="13794" y="5621"/>
                  <a:pt x="13644" y="5621"/>
                </a:cubicBezTo>
                <a:cubicBezTo>
                  <a:pt x="13390" y="5621"/>
                  <a:pt x="13125" y="5752"/>
                  <a:pt x="12903" y="5935"/>
                </a:cubicBezTo>
                <a:lnTo>
                  <a:pt x="12903" y="5935"/>
                </a:lnTo>
                <a:cubicBezTo>
                  <a:pt x="13136" y="5521"/>
                  <a:pt x="13246" y="5044"/>
                  <a:pt x="13210" y="4560"/>
                </a:cubicBezTo>
                <a:cubicBezTo>
                  <a:pt x="13164" y="3504"/>
                  <a:pt x="12404" y="2485"/>
                  <a:pt x="11737" y="1717"/>
                </a:cubicBezTo>
                <a:cubicBezTo>
                  <a:pt x="10628" y="464"/>
                  <a:pt x="9071" y="0"/>
                  <a:pt x="7475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flipH="1">
            <a:off x="5270659" y="4035845"/>
            <a:ext cx="3653877" cy="1646419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1385413" y="4127458"/>
            <a:ext cx="4152114" cy="1160093"/>
            <a:chOff x="8832288" y="851000"/>
            <a:chExt cx="4595588" cy="1283999"/>
          </a:xfrm>
        </p:grpSpPr>
        <p:sp>
          <p:nvSpPr>
            <p:cNvPr id="40" name="Google Shape;40;p2"/>
            <p:cNvSpPr/>
            <p:nvPr/>
          </p:nvSpPr>
          <p:spPr>
            <a:xfrm>
              <a:off x="8832288" y="851000"/>
              <a:ext cx="4595588" cy="128399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1518" y="1946142"/>
              <a:ext cx="4575546" cy="188856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0922862" y="1867639"/>
              <a:ext cx="701039" cy="120748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2266988" y="2003939"/>
              <a:ext cx="152599" cy="31684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1376587" y="1447095"/>
              <a:ext cx="428440" cy="219542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401202" y="853827"/>
              <a:ext cx="1181704" cy="794594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153723" y="1652003"/>
              <a:ext cx="195759" cy="66112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2116467" y="1696078"/>
              <a:ext cx="439501" cy="204158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2434140" y="1902150"/>
              <a:ext cx="289729" cy="118337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841199" y="1480443"/>
              <a:ext cx="776548" cy="47143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1697753" y="1783397"/>
              <a:ext cx="480748" cy="211809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755121" y="1213331"/>
              <a:ext cx="1103866" cy="545114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257328" y="1775996"/>
              <a:ext cx="571974" cy="252224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121028" y="1779738"/>
              <a:ext cx="193347" cy="87817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511710" y="1684353"/>
              <a:ext cx="251975" cy="179293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336823" y="1749800"/>
              <a:ext cx="189605" cy="237255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497822" y="1830549"/>
              <a:ext cx="540041" cy="201247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893910" y="1882275"/>
              <a:ext cx="504615" cy="200748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1584488" y="1734665"/>
              <a:ext cx="126403" cy="121330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2062080" y="1735829"/>
              <a:ext cx="88649" cy="33264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2204617" y="1916703"/>
              <a:ext cx="89397" cy="38087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700990" y="1775912"/>
              <a:ext cx="92557" cy="34012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778240" y="1760944"/>
              <a:ext cx="156424" cy="47651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0317037" y="1662565"/>
              <a:ext cx="293139" cy="117339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0080944" y="1906890"/>
              <a:ext cx="200332" cy="33264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847193" y="1661982"/>
              <a:ext cx="151019" cy="55551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729943" y="1783397"/>
              <a:ext cx="636340" cy="282661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2839299" y="2066309"/>
              <a:ext cx="251226" cy="45738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412333" y="1183060"/>
              <a:ext cx="157256" cy="146278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30669" y="1118278"/>
              <a:ext cx="42495" cy="4848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195117" y="1710382"/>
              <a:ext cx="53971" cy="46486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45431" y="1540485"/>
              <a:ext cx="132557" cy="100041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468799" y="1640527"/>
              <a:ext cx="56881" cy="43410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0935919" y="1314620"/>
              <a:ext cx="165738" cy="142786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890929" y="1345723"/>
              <a:ext cx="47401" cy="61372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291846" y="1360608"/>
              <a:ext cx="87069" cy="63451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2784662" y="1684020"/>
              <a:ext cx="87817" cy="62786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2"/>
          <p:cNvSpPr/>
          <p:nvPr/>
        </p:nvSpPr>
        <p:spPr>
          <a:xfrm>
            <a:off x="4557775" y="5077449"/>
            <a:ext cx="4686138" cy="119642"/>
          </a:xfrm>
          <a:custGeom>
            <a:avLst/>
            <a:gdLst/>
            <a:ahLst/>
            <a:cxnLst/>
            <a:rect l="l" t="t" r="r" b="b"/>
            <a:pathLst>
              <a:path w="44730" h="1142" extrusionOk="0">
                <a:moveTo>
                  <a:pt x="26797" y="1"/>
                </a:moveTo>
                <a:cubicBezTo>
                  <a:pt x="26491" y="1"/>
                  <a:pt x="26186" y="4"/>
                  <a:pt x="25880" y="21"/>
                </a:cubicBezTo>
                <a:cubicBezTo>
                  <a:pt x="25018" y="67"/>
                  <a:pt x="24176" y="169"/>
                  <a:pt x="23333" y="289"/>
                </a:cubicBezTo>
                <a:cubicBezTo>
                  <a:pt x="23110" y="317"/>
                  <a:pt x="22897" y="373"/>
                  <a:pt x="22684" y="400"/>
                </a:cubicBezTo>
                <a:cubicBezTo>
                  <a:pt x="22508" y="419"/>
                  <a:pt x="22323" y="428"/>
                  <a:pt x="22147" y="447"/>
                </a:cubicBezTo>
                <a:cubicBezTo>
                  <a:pt x="21878" y="484"/>
                  <a:pt x="21610" y="512"/>
                  <a:pt x="21341" y="530"/>
                </a:cubicBezTo>
                <a:cubicBezTo>
                  <a:pt x="20739" y="558"/>
                  <a:pt x="20137" y="604"/>
                  <a:pt x="19526" y="604"/>
                </a:cubicBezTo>
                <a:cubicBezTo>
                  <a:pt x="18831" y="604"/>
                  <a:pt x="18127" y="632"/>
                  <a:pt x="17432" y="632"/>
                </a:cubicBezTo>
                <a:cubicBezTo>
                  <a:pt x="17053" y="632"/>
                  <a:pt x="16664" y="660"/>
                  <a:pt x="16275" y="678"/>
                </a:cubicBezTo>
                <a:cubicBezTo>
                  <a:pt x="16222" y="681"/>
                  <a:pt x="16169" y="682"/>
                  <a:pt x="16115" y="682"/>
                </a:cubicBezTo>
                <a:cubicBezTo>
                  <a:pt x="16009" y="682"/>
                  <a:pt x="15904" y="678"/>
                  <a:pt x="15812" y="678"/>
                </a:cubicBezTo>
                <a:cubicBezTo>
                  <a:pt x="15673" y="678"/>
                  <a:pt x="15543" y="697"/>
                  <a:pt x="15404" y="706"/>
                </a:cubicBezTo>
                <a:cubicBezTo>
                  <a:pt x="15313" y="711"/>
                  <a:pt x="15238" y="727"/>
                  <a:pt x="15167" y="727"/>
                </a:cubicBezTo>
                <a:cubicBezTo>
                  <a:pt x="15108" y="727"/>
                  <a:pt x="15050" y="716"/>
                  <a:pt x="14987" y="678"/>
                </a:cubicBezTo>
                <a:cubicBezTo>
                  <a:pt x="14904" y="604"/>
                  <a:pt x="14802" y="539"/>
                  <a:pt x="14691" y="493"/>
                </a:cubicBezTo>
                <a:cubicBezTo>
                  <a:pt x="14496" y="428"/>
                  <a:pt x="14302" y="382"/>
                  <a:pt x="14098" y="363"/>
                </a:cubicBezTo>
                <a:cubicBezTo>
                  <a:pt x="13866" y="336"/>
                  <a:pt x="13635" y="271"/>
                  <a:pt x="13403" y="234"/>
                </a:cubicBezTo>
                <a:cubicBezTo>
                  <a:pt x="13246" y="206"/>
                  <a:pt x="13098" y="197"/>
                  <a:pt x="12949" y="187"/>
                </a:cubicBezTo>
                <a:cubicBezTo>
                  <a:pt x="12764" y="178"/>
                  <a:pt x="12579" y="150"/>
                  <a:pt x="12394" y="132"/>
                </a:cubicBezTo>
                <a:cubicBezTo>
                  <a:pt x="12311" y="129"/>
                  <a:pt x="12228" y="127"/>
                  <a:pt x="12145" y="127"/>
                </a:cubicBezTo>
                <a:cubicBezTo>
                  <a:pt x="11737" y="127"/>
                  <a:pt x="11329" y="164"/>
                  <a:pt x="10921" y="234"/>
                </a:cubicBezTo>
                <a:cubicBezTo>
                  <a:pt x="10736" y="261"/>
                  <a:pt x="10523" y="280"/>
                  <a:pt x="10347" y="317"/>
                </a:cubicBezTo>
                <a:cubicBezTo>
                  <a:pt x="10171" y="354"/>
                  <a:pt x="9995" y="400"/>
                  <a:pt x="9809" y="419"/>
                </a:cubicBezTo>
                <a:cubicBezTo>
                  <a:pt x="9338" y="471"/>
                  <a:pt x="8860" y="499"/>
                  <a:pt x="8381" y="499"/>
                </a:cubicBezTo>
                <a:cubicBezTo>
                  <a:pt x="8258" y="499"/>
                  <a:pt x="8135" y="497"/>
                  <a:pt x="8012" y="493"/>
                </a:cubicBezTo>
                <a:cubicBezTo>
                  <a:pt x="7688" y="493"/>
                  <a:pt x="7373" y="512"/>
                  <a:pt x="7049" y="539"/>
                </a:cubicBezTo>
                <a:cubicBezTo>
                  <a:pt x="6972" y="545"/>
                  <a:pt x="6894" y="548"/>
                  <a:pt x="6815" y="548"/>
                </a:cubicBezTo>
                <a:cubicBezTo>
                  <a:pt x="6658" y="548"/>
                  <a:pt x="6500" y="539"/>
                  <a:pt x="6345" y="539"/>
                </a:cubicBezTo>
                <a:cubicBezTo>
                  <a:pt x="6051" y="539"/>
                  <a:pt x="5782" y="652"/>
                  <a:pt x="5491" y="652"/>
                </a:cubicBezTo>
                <a:cubicBezTo>
                  <a:pt x="5470" y="652"/>
                  <a:pt x="5449" y="652"/>
                  <a:pt x="5428" y="650"/>
                </a:cubicBezTo>
                <a:cubicBezTo>
                  <a:pt x="5178" y="641"/>
                  <a:pt x="4919" y="586"/>
                  <a:pt x="4669" y="567"/>
                </a:cubicBezTo>
                <a:cubicBezTo>
                  <a:pt x="4459" y="542"/>
                  <a:pt x="4249" y="530"/>
                  <a:pt x="4039" y="530"/>
                </a:cubicBezTo>
                <a:cubicBezTo>
                  <a:pt x="3934" y="530"/>
                  <a:pt x="3829" y="533"/>
                  <a:pt x="3724" y="539"/>
                </a:cubicBezTo>
                <a:cubicBezTo>
                  <a:pt x="3103" y="576"/>
                  <a:pt x="2501" y="697"/>
                  <a:pt x="1918" y="882"/>
                </a:cubicBezTo>
                <a:cubicBezTo>
                  <a:pt x="1825" y="882"/>
                  <a:pt x="1742" y="882"/>
                  <a:pt x="1649" y="901"/>
                </a:cubicBezTo>
                <a:cubicBezTo>
                  <a:pt x="1637" y="904"/>
                  <a:pt x="1622" y="905"/>
                  <a:pt x="1607" y="905"/>
                </a:cubicBezTo>
                <a:cubicBezTo>
                  <a:pt x="1576" y="905"/>
                  <a:pt x="1541" y="901"/>
                  <a:pt x="1510" y="901"/>
                </a:cubicBezTo>
                <a:cubicBezTo>
                  <a:pt x="1455" y="901"/>
                  <a:pt x="1417" y="928"/>
                  <a:pt x="1362" y="928"/>
                </a:cubicBezTo>
                <a:cubicBezTo>
                  <a:pt x="1279" y="947"/>
                  <a:pt x="1186" y="947"/>
                  <a:pt x="1103" y="965"/>
                </a:cubicBezTo>
                <a:cubicBezTo>
                  <a:pt x="982" y="993"/>
                  <a:pt x="862" y="1030"/>
                  <a:pt x="751" y="1058"/>
                </a:cubicBezTo>
                <a:cubicBezTo>
                  <a:pt x="500" y="1123"/>
                  <a:pt x="250" y="1141"/>
                  <a:pt x="0" y="1141"/>
                </a:cubicBezTo>
                <a:lnTo>
                  <a:pt x="44711" y="1141"/>
                </a:lnTo>
                <a:cubicBezTo>
                  <a:pt x="44729" y="1049"/>
                  <a:pt x="44683" y="956"/>
                  <a:pt x="44600" y="910"/>
                </a:cubicBezTo>
                <a:cubicBezTo>
                  <a:pt x="44516" y="836"/>
                  <a:pt x="44424" y="789"/>
                  <a:pt x="44340" y="706"/>
                </a:cubicBezTo>
                <a:cubicBezTo>
                  <a:pt x="44248" y="632"/>
                  <a:pt x="44155" y="567"/>
                  <a:pt x="44072" y="502"/>
                </a:cubicBezTo>
                <a:cubicBezTo>
                  <a:pt x="43997" y="428"/>
                  <a:pt x="43905" y="363"/>
                  <a:pt x="43812" y="317"/>
                </a:cubicBezTo>
                <a:cubicBezTo>
                  <a:pt x="43451" y="141"/>
                  <a:pt x="42988" y="123"/>
                  <a:pt x="42599" y="123"/>
                </a:cubicBezTo>
                <a:cubicBezTo>
                  <a:pt x="41886" y="123"/>
                  <a:pt x="41246" y="419"/>
                  <a:pt x="40533" y="419"/>
                </a:cubicBezTo>
                <a:cubicBezTo>
                  <a:pt x="39885" y="419"/>
                  <a:pt x="39255" y="502"/>
                  <a:pt x="38607" y="558"/>
                </a:cubicBezTo>
                <a:cubicBezTo>
                  <a:pt x="38375" y="576"/>
                  <a:pt x="38134" y="613"/>
                  <a:pt x="37903" y="623"/>
                </a:cubicBezTo>
                <a:cubicBezTo>
                  <a:pt x="37810" y="632"/>
                  <a:pt x="37715" y="632"/>
                  <a:pt x="37620" y="632"/>
                </a:cubicBezTo>
                <a:cubicBezTo>
                  <a:pt x="37525" y="632"/>
                  <a:pt x="37430" y="632"/>
                  <a:pt x="37338" y="641"/>
                </a:cubicBezTo>
                <a:cubicBezTo>
                  <a:pt x="36967" y="660"/>
                  <a:pt x="36606" y="650"/>
                  <a:pt x="36245" y="678"/>
                </a:cubicBezTo>
                <a:cubicBezTo>
                  <a:pt x="36078" y="690"/>
                  <a:pt x="35910" y="694"/>
                  <a:pt x="35742" y="694"/>
                </a:cubicBezTo>
                <a:cubicBezTo>
                  <a:pt x="35518" y="694"/>
                  <a:pt x="35295" y="688"/>
                  <a:pt x="35078" y="688"/>
                </a:cubicBezTo>
                <a:cubicBezTo>
                  <a:pt x="34882" y="688"/>
                  <a:pt x="34686" y="694"/>
                  <a:pt x="34492" y="694"/>
                </a:cubicBezTo>
                <a:cubicBezTo>
                  <a:pt x="34346" y="694"/>
                  <a:pt x="34202" y="690"/>
                  <a:pt x="34059" y="678"/>
                </a:cubicBezTo>
                <a:cubicBezTo>
                  <a:pt x="33383" y="623"/>
                  <a:pt x="32716" y="530"/>
                  <a:pt x="32049" y="447"/>
                </a:cubicBezTo>
                <a:cubicBezTo>
                  <a:pt x="31021" y="326"/>
                  <a:pt x="30002" y="243"/>
                  <a:pt x="28983" y="95"/>
                </a:cubicBezTo>
                <a:cubicBezTo>
                  <a:pt x="28509" y="37"/>
                  <a:pt x="28042" y="1"/>
                  <a:pt x="27570" y="1"/>
                </a:cubicBezTo>
                <a:cubicBezTo>
                  <a:pt x="27516" y="1"/>
                  <a:pt x="27462" y="1"/>
                  <a:pt x="27408" y="2"/>
                </a:cubicBezTo>
                <a:cubicBezTo>
                  <a:pt x="27204" y="2"/>
                  <a:pt x="27001" y="1"/>
                  <a:pt x="2679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2"/>
          <p:cNvGrpSpPr/>
          <p:nvPr/>
        </p:nvGrpSpPr>
        <p:grpSpPr>
          <a:xfrm>
            <a:off x="5283672" y="4018603"/>
            <a:ext cx="4437713" cy="1177559"/>
            <a:chOff x="5311722" y="4018603"/>
            <a:chExt cx="4437713" cy="1177559"/>
          </a:xfrm>
        </p:grpSpPr>
        <p:sp>
          <p:nvSpPr>
            <p:cNvPr id="79" name="Google Shape;79;p2"/>
            <p:cNvSpPr/>
            <p:nvPr/>
          </p:nvSpPr>
          <p:spPr>
            <a:xfrm>
              <a:off x="7142882" y="4021641"/>
              <a:ext cx="2606553" cy="1174520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657554" y="4018603"/>
              <a:ext cx="946237" cy="637390"/>
            </a:xfrm>
            <a:custGeom>
              <a:avLst/>
              <a:gdLst/>
              <a:ahLst/>
              <a:cxnLst/>
              <a:rect l="l" t="t" r="r" b="b"/>
              <a:pathLst>
                <a:path w="9032" h="6084" extrusionOk="0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9200020" y="4674738"/>
              <a:ext cx="296066" cy="133366"/>
            </a:xfrm>
            <a:custGeom>
              <a:avLst/>
              <a:gdLst/>
              <a:ahLst/>
              <a:cxnLst/>
              <a:rect l="l" t="t" r="r" b="b"/>
              <a:pathLst>
                <a:path w="2826" h="1273" extrusionOk="0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9299965" y="4799092"/>
              <a:ext cx="263065" cy="137033"/>
            </a:xfrm>
            <a:custGeom>
              <a:avLst/>
              <a:gdLst/>
              <a:ahLst/>
              <a:cxnLst/>
              <a:rect l="l" t="t" r="r" b="b"/>
              <a:pathLst>
                <a:path w="2511" h="1308" extrusionOk="0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379585" y="4946914"/>
              <a:ext cx="113670" cy="39392"/>
            </a:xfrm>
            <a:custGeom>
              <a:avLst/>
              <a:gdLst/>
              <a:ahLst/>
              <a:cxnLst/>
              <a:rect l="l" t="t" r="r" b="b"/>
              <a:pathLst>
                <a:path w="1085" h="376" extrusionOk="0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453789" y="4516545"/>
              <a:ext cx="306752" cy="201254"/>
            </a:xfrm>
            <a:custGeom>
              <a:avLst/>
              <a:gdLst/>
              <a:ahLst/>
              <a:cxnLst/>
              <a:rect l="l" t="t" r="r" b="b"/>
              <a:pathLst>
                <a:path w="2928" h="1921" extrusionOk="0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064697" y="4534145"/>
              <a:ext cx="564893" cy="318695"/>
            </a:xfrm>
            <a:custGeom>
              <a:avLst/>
              <a:gdLst/>
              <a:ahLst/>
              <a:cxnLst/>
              <a:rect l="l" t="t" r="r" b="b"/>
              <a:pathLst>
                <a:path w="5392" h="3042" extrusionOk="0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455287" y="4607375"/>
              <a:ext cx="741527" cy="366782"/>
            </a:xfrm>
            <a:custGeom>
              <a:avLst/>
              <a:gdLst/>
              <a:ahLst/>
              <a:cxnLst/>
              <a:rect l="l" t="t" r="r" b="b"/>
              <a:pathLst>
                <a:path w="7078" h="3501" extrusionOk="0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177318" y="4821617"/>
              <a:ext cx="273751" cy="136718"/>
            </a:xfrm>
            <a:custGeom>
              <a:avLst/>
              <a:gdLst/>
              <a:ahLst/>
              <a:cxnLst/>
              <a:rect l="l" t="t" r="r" b="b"/>
              <a:pathLst>
                <a:path w="2613" h="1305" extrusionOk="0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663421" y="4748282"/>
              <a:ext cx="67992" cy="39287"/>
            </a:xfrm>
            <a:custGeom>
              <a:avLst/>
              <a:gdLst/>
              <a:ahLst/>
              <a:cxnLst/>
              <a:rect l="l" t="t" r="r" b="b"/>
              <a:pathLst>
                <a:path w="649" h="375" extrusionOk="0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804119" y="4619213"/>
              <a:ext cx="407641" cy="123727"/>
            </a:xfrm>
            <a:custGeom>
              <a:avLst/>
              <a:gdLst/>
              <a:ahLst/>
              <a:cxnLst/>
              <a:rect l="l" t="t" r="r" b="b"/>
              <a:pathLst>
                <a:path w="3891" h="1181" extrusionOk="0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53734" y="4782330"/>
              <a:ext cx="768661" cy="263379"/>
            </a:xfrm>
            <a:custGeom>
              <a:avLst/>
              <a:gdLst/>
              <a:ahLst/>
              <a:cxnLst/>
              <a:rect l="l" t="t" r="r" b="b"/>
              <a:pathLst>
                <a:path w="7337" h="2514" extrusionOk="0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414084" y="4974048"/>
              <a:ext cx="251855" cy="88317"/>
            </a:xfrm>
            <a:custGeom>
              <a:avLst/>
              <a:gdLst/>
              <a:ahLst/>
              <a:cxnLst/>
              <a:rect l="l" t="t" r="r" b="b"/>
              <a:pathLst>
                <a:path w="2404" h="843" extrusionOk="0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281767" y="4958647"/>
              <a:ext cx="82869" cy="71554"/>
            </a:xfrm>
            <a:custGeom>
              <a:avLst/>
              <a:gdLst/>
              <a:ahLst/>
              <a:cxnLst/>
              <a:rect l="l" t="t" r="r" b="b"/>
              <a:pathLst>
                <a:path w="791" h="683" extrusionOk="0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333971" y="4954876"/>
              <a:ext cx="988982" cy="183967"/>
            </a:xfrm>
            <a:custGeom>
              <a:avLst/>
              <a:gdLst/>
              <a:ahLst/>
              <a:cxnLst/>
              <a:rect l="l" t="t" r="r" b="b"/>
              <a:pathLst>
                <a:path w="9440" h="1756" extrusionOk="0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71285" y="5038058"/>
              <a:ext cx="865673" cy="146671"/>
            </a:xfrm>
            <a:custGeom>
              <a:avLst/>
              <a:gdLst/>
              <a:ahLst/>
              <a:cxnLst/>
              <a:rect l="l" t="t" r="r" b="b"/>
              <a:pathLst>
                <a:path w="8263" h="1400" extrusionOk="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311722" y="4862486"/>
              <a:ext cx="1924393" cy="305487"/>
            </a:xfrm>
            <a:custGeom>
              <a:avLst/>
              <a:gdLst/>
              <a:ahLst/>
              <a:cxnLst/>
              <a:rect l="l" t="t" r="r" b="b"/>
              <a:pathLst>
                <a:path w="18989" h="2916" extrusionOk="0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072159" y="480152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798257" y="4288427"/>
              <a:ext cx="149744" cy="129007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180362" y="4449290"/>
              <a:ext cx="78666" cy="57328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652197" y="4616467"/>
              <a:ext cx="79343" cy="56727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2"/>
          <p:cNvSpPr/>
          <p:nvPr/>
        </p:nvSpPr>
        <p:spPr>
          <a:xfrm>
            <a:off x="2944862" y="387409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4003859" y="38631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5248112" y="3928502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5128559" y="43766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7049284" y="3914925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 flipH="1">
            <a:off x="-761334" y="1267270"/>
            <a:ext cx="2894912" cy="1304484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1864059" y="1805338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1087475" y="155839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3337834" y="14320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28"/>
          <p:cNvSpPr/>
          <p:nvPr/>
        </p:nvSpPr>
        <p:spPr>
          <a:xfrm>
            <a:off x="5548052" y="3937797"/>
            <a:ext cx="2788613" cy="1256557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28"/>
          <p:cNvSpPr/>
          <p:nvPr/>
        </p:nvSpPr>
        <p:spPr>
          <a:xfrm flipH="1">
            <a:off x="2350106" y="2684973"/>
            <a:ext cx="2136429" cy="596910"/>
          </a:xfrm>
          <a:custGeom>
            <a:avLst/>
            <a:gdLst/>
            <a:ahLst/>
            <a:cxnLst/>
            <a:rect l="l" t="t" r="r" b="b"/>
            <a:pathLst>
              <a:path w="55262" h="15440" extrusionOk="0">
                <a:moveTo>
                  <a:pt x="39472" y="1"/>
                </a:moveTo>
                <a:cubicBezTo>
                  <a:pt x="38436" y="1"/>
                  <a:pt x="37395" y="155"/>
                  <a:pt x="36430" y="425"/>
                </a:cubicBezTo>
                <a:cubicBezTo>
                  <a:pt x="34810" y="879"/>
                  <a:pt x="32457" y="1750"/>
                  <a:pt x="31503" y="3250"/>
                </a:cubicBezTo>
                <a:cubicBezTo>
                  <a:pt x="31049" y="3963"/>
                  <a:pt x="30827" y="4862"/>
                  <a:pt x="31151" y="5658"/>
                </a:cubicBezTo>
                <a:cubicBezTo>
                  <a:pt x="31336" y="6094"/>
                  <a:pt x="31670" y="6464"/>
                  <a:pt x="31836" y="6909"/>
                </a:cubicBezTo>
                <a:cubicBezTo>
                  <a:pt x="31987" y="7306"/>
                  <a:pt x="31861" y="7363"/>
                  <a:pt x="31650" y="7363"/>
                </a:cubicBezTo>
                <a:cubicBezTo>
                  <a:pt x="31565" y="7363"/>
                  <a:pt x="31466" y="7353"/>
                  <a:pt x="31365" y="7353"/>
                </a:cubicBezTo>
                <a:cubicBezTo>
                  <a:pt x="31226" y="7353"/>
                  <a:pt x="31085" y="7371"/>
                  <a:pt x="30975" y="7455"/>
                </a:cubicBezTo>
                <a:cubicBezTo>
                  <a:pt x="30734" y="7641"/>
                  <a:pt x="30549" y="8511"/>
                  <a:pt x="30623" y="8808"/>
                </a:cubicBezTo>
                <a:cubicBezTo>
                  <a:pt x="29867" y="8133"/>
                  <a:pt x="29094" y="7537"/>
                  <a:pt x="28041" y="7537"/>
                </a:cubicBezTo>
                <a:cubicBezTo>
                  <a:pt x="28010" y="7537"/>
                  <a:pt x="27978" y="7538"/>
                  <a:pt x="27946" y="7539"/>
                </a:cubicBezTo>
                <a:cubicBezTo>
                  <a:pt x="26445" y="7594"/>
                  <a:pt x="25491" y="8817"/>
                  <a:pt x="24750" y="9984"/>
                </a:cubicBezTo>
                <a:cubicBezTo>
                  <a:pt x="24556" y="9919"/>
                  <a:pt x="24463" y="9641"/>
                  <a:pt x="24232" y="9521"/>
                </a:cubicBezTo>
                <a:cubicBezTo>
                  <a:pt x="24064" y="9441"/>
                  <a:pt x="23887" y="9423"/>
                  <a:pt x="23701" y="9423"/>
                </a:cubicBezTo>
                <a:cubicBezTo>
                  <a:pt x="23629" y="9423"/>
                  <a:pt x="23556" y="9426"/>
                  <a:pt x="23481" y="9428"/>
                </a:cubicBezTo>
                <a:cubicBezTo>
                  <a:pt x="22870" y="9456"/>
                  <a:pt x="22555" y="9910"/>
                  <a:pt x="22157" y="10308"/>
                </a:cubicBezTo>
                <a:lnTo>
                  <a:pt x="22157" y="10308"/>
                </a:lnTo>
                <a:cubicBezTo>
                  <a:pt x="22222" y="8984"/>
                  <a:pt x="21694" y="7613"/>
                  <a:pt x="20832" y="6603"/>
                </a:cubicBezTo>
                <a:cubicBezTo>
                  <a:pt x="19793" y="5384"/>
                  <a:pt x="18241" y="4779"/>
                  <a:pt x="16689" y="4779"/>
                </a:cubicBezTo>
                <a:cubicBezTo>
                  <a:pt x="15033" y="4779"/>
                  <a:pt x="13376" y="5467"/>
                  <a:pt x="12339" y="6835"/>
                </a:cubicBezTo>
                <a:cubicBezTo>
                  <a:pt x="11820" y="7520"/>
                  <a:pt x="11412" y="8289"/>
                  <a:pt x="11107" y="9104"/>
                </a:cubicBezTo>
                <a:cubicBezTo>
                  <a:pt x="10995" y="9428"/>
                  <a:pt x="11005" y="9817"/>
                  <a:pt x="10912" y="10123"/>
                </a:cubicBezTo>
                <a:cubicBezTo>
                  <a:pt x="10868" y="10270"/>
                  <a:pt x="10787" y="10318"/>
                  <a:pt x="10684" y="10318"/>
                </a:cubicBezTo>
                <a:cubicBezTo>
                  <a:pt x="10481" y="10318"/>
                  <a:pt x="10194" y="10129"/>
                  <a:pt x="9949" y="10123"/>
                </a:cubicBezTo>
                <a:cubicBezTo>
                  <a:pt x="9911" y="10121"/>
                  <a:pt x="9873" y="10120"/>
                  <a:pt x="9836" y="10120"/>
                </a:cubicBezTo>
                <a:cubicBezTo>
                  <a:pt x="9341" y="10120"/>
                  <a:pt x="8881" y="10294"/>
                  <a:pt x="8596" y="10716"/>
                </a:cubicBezTo>
                <a:cubicBezTo>
                  <a:pt x="8201" y="10534"/>
                  <a:pt x="7823" y="10392"/>
                  <a:pt x="7466" y="10392"/>
                </a:cubicBezTo>
                <a:cubicBezTo>
                  <a:pt x="7078" y="10392"/>
                  <a:pt x="6715" y="10559"/>
                  <a:pt x="6383" y="11021"/>
                </a:cubicBezTo>
                <a:cubicBezTo>
                  <a:pt x="6123" y="11383"/>
                  <a:pt x="5994" y="11818"/>
                  <a:pt x="6031" y="12263"/>
                </a:cubicBezTo>
                <a:cubicBezTo>
                  <a:pt x="6068" y="12763"/>
                  <a:pt x="6466" y="13235"/>
                  <a:pt x="6392" y="13745"/>
                </a:cubicBezTo>
                <a:cubicBezTo>
                  <a:pt x="6381" y="13745"/>
                  <a:pt x="6370" y="13746"/>
                  <a:pt x="6360" y="13746"/>
                </a:cubicBezTo>
                <a:cubicBezTo>
                  <a:pt x="6052" y="13746"/>
                  <a:pt x="5886" y="13381"/>
                  <a:pt x="5566" y="13381"/>
                </a:cubicBezTo>
                <a:cubicBezTo>
                  <a:pt x="5551" y="13381"/>
                  <a:pt x="5536" y="13382"/>
                  <a:pt x="5521" y="13383"/>
                </a:cubicBezTo>
                <a:cubicBezTo>
                  <a:pt x="5104" y="13430"/>
                  <a:pt x="4780" y="13976"/>
                  <a:pt x="4669" y="14319"/>
                </a:cubicBezTo>
                <a:cubicBezTo>
                  <a:pt x="4539" y="14263"/>
                  <a:pt x="4484" y="14152"/>
                  <a:pt x="4521" y="13976"/>
                </a:cubicBezTo>
                <a:cubicBezTo>
                  <a:pt x="4428" y="13633"/>
                  <a:pt x="4215" y="13328"/>
                  <a:pt x="3928" y="13133"/>
                </a:cubicBezTo>
                <a:cubicBezTo>
                  <a:pt x="3515" y="12769"/>
                  <a:pt x="2854" y="12376"/>
                  <a:pt x="2249" y="12376"/>
                </a:cubicBezTo>
                <a:cubicBezTo>
                  <a:pt x="2162" y="12376"/>
                  <a:pt x="2076" y="12384"/>
                  <a:pt x="1992" y="12401"/>
                </a:cubicBezTo>
                <a:cubicBezTo>
                  <a:pt x="1085" y="12596"/>
                  <a:pt x="658" y="13615"/>
                  <a:pt x="362" y="14384"/>
                </a:cubicBezTo>
                <a:cubicBezTo>
                  <a:pt x="1" y="15338"/>
                  <a:pt x="112" y="15440"/>
                  <a:pt x="112" y="15440"/>
                </a:cubicBezTo>
                <a:lnTo>
                  <a:pt x="54428" y="15440"/>
                </a:lnTo>
                <a:cubicBezTo>
                  <a:pt x="54594" y="15440"/>
                  <a:pt x="55095" y="15291"/>
                  <a:pt x="55178" y="15143"/>
                </a:cubicBezTo>
                <a:cubicBezTo>
                  <a:pt x="55261" y="14967"/>
                  <a:pt x="55057" y="14949"/>
                  <a:pt x="55030" y="14847"/>
                </a:cubicBezTo>
                <a:cubicBezTo>
                  <a:pt x="54965" y="14560"/>
                  <a:pt x="54937" y="14263"/>
                  <a:pt x="54881" y="13967"/>
                </a:cubicBezTo>
                <a:cubicBezTo>
                  <a:pt x="54715" y="13226"/>
                  <a:pt x="54279" y="12624"/>
                  <a:pt x="53770" y="12087"/>
                </a:cubicBezTo>
                <a:cubicBezTo>
                  <a:pt x="53058" y="11333"/>
                  <a:pt x="52139" y="11017"/>
                  <a:pt x="51193" y="11017"/>
                </a:cubicBezTo>
                <a:cubicBezTo>
                  <a:pt x="50220" y="11017"/>
                  <a:pt x="49220" y="11352"/>
                  <a:pt x="48388" y="11892"/>
                </a:cubicBezTo>
                <a:cubicBezTo>
                  <a:pt x="47798" y="12276"/>
                  <a:pt x="47085" y="12994"/>
                  <a:pt x="46754" y="13729"/>
                </a:cubicBezTo>
                <a:lnTo>
                  <a:pt x="46754" y="13729"/>
                </a:lnTo>
                <a:cubicBezTo>
                  <a:pt x="46668" y="13371"/>
                  <a:pt x="46456" y="12958"/>
                  <a:pt x="46369" y="12855"/>
                </a:cubicBezTo>
                <a:cubicBezTo>
                  <a:pt x="45823" y="12216"/>
                  <a:pt x="45202" y="12420"/>
                  <a:pt x="44498" y="12216"/>
                </a:cubicBezTo>
                <a:cubicBezTo>
                  <a:pt x="44563" y="11966"/>
                  <a:pt x="44841" y="11799"/>
                  <a:pt x="44869" y="11503"/>
                </a:cubicBezTo>
                <a:cubicBezTo>
                  <a:pt x="44915" y="11142"/>
                  <a:pt x="44683" y="10799"/>
                  <a:pt x="44452" y="10558"/>
                </a:cubicBezTo>
                <a:cubicBezTo>
                  <a:pt x="44218" y="10318"/>
                  <a:pt x="43947" y="10223"/>
                  <a:pt x="43666" y="10223"/>
                </a:cubicBezTo>
                <a:cubicBezTo>
                  <a:pt x="43210" y="10223"/>
                  <a:pt x="42727" y="10473"/>
                  <a:pt x="42336" y="10761"/>
                </a:cubicBezTo>
                <a:lnTo>
                  <a:pt x="42336" y="10761"/>
                </a:lnTo>
                <a:cubicBezTo>
                  <a:pt x="42434" y="10635"/>
                  <a:pt x="42375" y="10478"/>
                  <a:pt x="42433" y="10299"/>
                </a:cubicBezTo>
                <a:cubicBezTo>
                  <a:pt x="42544" y="10067"/>
                  <a:pt x="42683" y="9854"/>
                  <a:pt x="42840" y="9660"/>
                </a:cubicBezTo>
                <a:cubicBezTo>
                  <a:pt x="43118" y="9317"/>
                  <a:pt x="43414" y="8993"/>
                  <a:pt x="43729" y="8687"/>
                </a:cubicBezTo>
                <a:cubicBezTo>
                  <a:pt x="44628" y="7752"/>
                  <a:pt x="45035" y="6316"/>
                  <a:pt x="45054" y="5029"/>
                </a:cubicBezTo>
                <a:cubicBezTo>
                  <a:pt x="45072" y="4204"/>
                  <a:pt x="45082" y="3371"/>
                  <a:pt x="44758" y="2593"/>
                </a:cubicBezTo>
                <a:cubicBezTo>
                  <a:pt x="44294" y="1462"/>
                  <a:pt x="43387" y="796"/>
                  <a:pt x="42257" y="425"/>
                </a:cubicBezTo>
                <a:cubicBezTo>
                  <a:pt x="41377" y="132"/>
                  <a:pt x="40427" y="1"/>
                  <a:pt x="39472" y="1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28"/>
          <p:cNvSpPr/>
          <p:nvPr/>
        </p:nvSpPr>
        <p:spPr>
          <a:xfrm>
            <a:off x="-458955" y="3857352"/>
            <a:ext cx="4322843" cy="1299869"/>
          </a:xfrm>
          <a:custGeom>
            <a:avLst/>
            <a:gdLst/>
            <a:ahLst/>
            <a:cxnLst/>
            <a:rect l="l" t="t" r="r" b="b"/>
            <a:pathLst>
              <a:path w="39701" h="11938" extrusionOk="0">
                <a:moveTo>
                  <a:pt x="1393" y="0"/>
                </a:moveTo>
                <a:cubicBezTo>
                  <a:pt x="906" y="0"/>
                  <a:pt x="360" y="387"/>
                  <a:pt x="0" y="551"/>
                </a:cubicBezTo>
                <a:lnTo>
                  <a:pt x="167" y="11869"/>
                </a:lnTo>
                <a:lnTo>
                  <a:pt x="39625" y="11906"/>
                </a:lnTo>
                <a:cubicBezTo>
                  <a:pt x="38949" y="11351"/>
                  <a:pt x="37402" y="10980"/>
                  <a:pt x="36587" y="10702"/>
                </a:cubicBezTo>
                <a:cubicBezTo>
                  <a:pt x="35808" y="10441"/>
                  <a:pt x="34952" y="10293"/>
                  <a:pt x="34103" y="10293"/>
                </a:cubicBezTo>
                <a:cubicBezTo>
                  <a:pt x="33540" y="10293"/>
                  <a:pt x="32979" y="10358"/>
                  <a:pt x="32447" y="10498"/>
                </a:cubicBezTo>
                <a:cubicBezTo>
                  <a:pt x="31947" y="10628"/>
                  <a:pt x="31530" y="10878"/>
                  <a:pt x="31095" y="11073"/>
                </a:cubicBezTo>
                <a:cubicBezTo>
                  <a:pt x="30993" y="10684"/>
                  <a:pt x="31104" y="10360"/>
                  <a:pt x="30678" y="10128"/>
                </a:cubicBezTo>
                <a:cubicBezTo>
                  <a:pt x="30600" y="10076"/>
                  <a:pt x="30513" y="10047"/>
                  <a:pt x="30423" y="10047"/>
                </a:cubicBezTo>
                <a:cubicBezTo>
                  <a:pt x="30385" y="10047"/>
                  <a:pt x="30346" y="10052"/>
                  <a:pt x="30307" y="10063"/>
                </a:cubicBezTo>
                <a:cubicBezTo>
                  <a:pt x="30231" y="10070"/>
                  <a:pt x="30139" y="10197"/>
                  <a:pt x="30023" y="10197"/>
                </a:cubicBezTo>
                <a:cubicBezTo>
                  <a:pt x="29984" y="10197"/>
                  <a:pt x="29944" y="10183"/>
                  <a:pt x="29900" y="10146"/>
                </a:cubicBezTo>
                <a:cubicBezTo>
                  <a:pt x="29807" y="10054"/>
                  <a:pt x="29909" y="9785"/>
                  <a:pt x="29853" y="9665"/>
                </a:cubicBezTo>
                <a:cubicBezTo>
                  <a:pt x="29789" y="9572"/>
                  <a:pt x="29714" y="9480"/>
                  <a:pt x="29622" y="9396"/>
                </a:cubicBezTo>
                <a:cubicBezTo>
                  <a:pt x="29561" y="9362"/>
                  <a:pt x="29493" y="9346"/>
                  <a:pt x="29423" y="9346"/>
                </a:cubicBezTo>
                <a:cubicBezTo>
                  <a:pt x="29077" y="9346"/>
                  <a:pt x="28668" y="9718"/>
                  <a:pt x="28668" y="10026"/>
                </a:cubicBezTo>
                <a:cubicBezTo>
                  <a:pt x="28464" y="9970"/>
                  <a:pt x="28584" y="9544"/>
                  <a:pt x="28575" y="9359"/>
                </a:cubicBezTo>
                <a:cubicBezTo>
                  <a:pt x="28510" y="8350"/>
                  <a:pt x="28242" y="7358"/>
                  <a:pt x="27797" y="6451"/>
                </a:cubicBezTo>
                <a:cubicBezTo>
                  <a:pt x="27112" y="5089"/>
                  <a:pt x="26260" y="4042"/>
                  <a:pt x="25018" y="3172"/>
                </a:cubicBezTo>
                <a:cubicBezTo>
                  <a:pt x="23481" y="2116"/>
                  <a:pt x="21665" y="1532"/>
                  <a:pt x="19804" y="1505"/>
                </a:cubicBezTo>
                <a:cubicBezTo>
                  <a:pt x="19773" y="1504"/>
                  <a:pt x="19743" y="1504"/>
                  <a:pt x="19713" y="1504"/>
                </a:cubicBezTo>
                <a:cubicBezTo>
                  <a:pt x="18547" y="1504"/>
                  <a:pt x="17190" y="1853"/>
                  <a:pt x="16432" y="2801"/>
                </a:cubicBezTo>
                <a:cubicBezTo>
                  <a:pt x="16108" y="3209"/>
                  <a:pt x="16024" y="3755"/>
                  <a:pt x="15932" y="4246"/>
                </a:cubicBezTo>
                <a:cubicBezTo>
                  <a:pt x="15793" y="5006"/>
                  <a:pt x="15747" y="5775"/>
                  <a:pt x="15802" y="6543"/>
                </a:cubicBezTo>
                <a:cubicBezTo>
                  <a:pt x="15885" y="7701"/>
                  <a:pt x="16006" y="8813"/>
                  <a:pt x="16432" y="9896"/>
                </a:cubicBezTo>
                <a:cubicBezTo>
                  <a:pt x="16562" y="10230"/>
                  <a:pt x="16571" y="10665"/>
                  <a:pt x="16867" y="10897"/>
                </a:cubicBezTo>
                <a:cubicBezTo>
                  <a:pt x="16571" y="10674"/>
                  <a:pt x="16395" y="10258"/>
                  <a:pt x="15997" y="10174"/>
                </a:cubicBezTo>
                <a:cubicBezTo>
                  <a:pt x="15973" y="10168"/>
                  <a:pt x="15950" y="10166"/>
                  <a:pt x="15927" y="10166"/>
                </a:cubicBezTo>
                <a:cubicBezTo>
                  <a:pt x="15750" y="10166"/>
                  <a:pt x="15581" y="10319"/>
                  <a:pt x="15440" y="10319"/>
                </a:cubicBezTo>
                <a:cubicBezTo>
                  <a:pt x="15424" y="10319"/>
                  <a:pt x="15409" y="10317"/>
                  <a:pt x="15395" y="10313"/>
                </a:cubicBezTo>
                <a:cubicBezTo>
                  <a:pt x="15246" y="10276"/>
                  <a:pt x="15219" y="10035"/>
                  <a:pt x="15172" y="9896"/>
                </a:cubicBezTo>
                <a:cubicBezTo>
                  <a:pt x="15059" y="9597"/>
                  <a:pt x="14861" y="9213"/>
                  <a:pt x="14504" y="9213"/>
                </a:cubicBezTo>
                <a:cubicBezTo>
                  <a:pt x="14452" y="9213"/>
                  <a:pt x="14397" y="9221"/>
                  <a:pt x="14339" y="9239"/>
                </a:cubicBezTo>
                <a:cubicBezTo>
                  <a:pt x="14181" y="9304"/>
                  <a:pt x="14033" y="9396"/>
                  <a:pt x="13885" y="9498"/>
                </a:cubicBezTo>
                <a:cubicBezTo>
                  <a:pt x="13718" y="9609"/>
                  <a:pt x="13607" y="9841"/>
                  <a:pt x="13449" y="9887"/>
                </a:cubicBezTo>
                <a:cubicBezTo>
                  <a:pt x="13412" y="9720"/>
                  <a:pt x="13403" y="9544"/>
                  <a:pt x="13422" y="9368"/>
                </a:cubicBezTo>
                <a:cubicBezTo>
                  <a:pt x="13440" y="9229"/>
                  <a:pt x="13505" y="9183"/>
                  <a:pt x="13533" y="9081"/>
                </a:cubicBezTo>
                <a:cubicBezTo>
                  <a:pt x="13625" y="8637"/>
                  <a:pt x="13477" y="8229"/>
                  <a:pt x="13403" y="7785"/>
                </a:cubicBezTo>
                <a:cubicBezTo>
                  <a:pt x="13190" y="6497"/>
                  <a:pt x="12532" y="5200"/>
                  <a:pt x="11847" y="4089"/>
                </a:cubicBezTo>
                <a:cubicBezTo>
                  <a:pt x="11430" y="3413"/>
                  <a:pt x="10847" y="2718"/>
                  <a:pt x="10143" y="2329"/>
                </a:cubicBezTo>
                <a:cubicBezTo>
                  <a:pt x="9383" y="1906"/>
                  <a:pt x="8585" y="1610"/>
                  <a:pt x="7756" y="1610"/>
                </a:cubicBezTo>
                <a:cubicBezTo>
                  <a:pt x="7423" y="1610"/>
                  <a:pt x="7086" y="1658"/>
                  <a:pt x="6743" y="1764"/>
                </a:cubicBezTo>
                <a:cubicBezTo>
                  <a:pt x="6391" y="1884"/>
                  <a:pt x="6067" y="2070"/>
                  <a:pt x="5789" y="2301"/>
                </a:cubicBezTo>
                <a:cubicBezTo>
                  <a:pt x="5632" y="2431"/>
                  <a:pt x="5502" y="2755"/>
                  <a:pt x="5298" y="2774"/>
                </a:cubicBezTo>
                <a:cubicBezTo>
                  <a:pt x="5280" y="2560"/>
                  <a:pt x="5113" y="2199"/>
                  <a:pt x="5002" y="1995"/>
                </a:cubicBezTo>
                <a:cubicBezTo>
                  <a:pt x="4891" y="1801"/>
                  <a:pt x="4780" y="1653"/>
                  <a:pt x="4548" y="1606"/>
                </a:cubicBezTo>
                <a:cubicBezTo>
                  <a:pt x="4469" y="1593"/>
                  <a:pt x="4391" y="1586"/>
                  <a:pt x="4313" y="1586"/>
                </a:cubicBezTo>
                <a:cubicBezTo>
                  <a:pt x="4235" y="1586"/>
                  <a:pt x="4159" y="1593"/>
                  <a:pt x="4085" y="1606"/>
                </a:cubicBezTo>
                <a:cubicBezTo>
                  <a:pt x="3992" y="1616"/>
                  <a:pt x="3844" y="1708"/>
                  <a:pt x="3789" y="1708"/>
                </a:cubicBezTo>
                <a:cubicBezTo>
                  <a:pt x="3766" y="1711"/>
                  <a:pt x="3745" y="1713"/>
                  <a:pt x="3725" y="1713"/>
                </a:cubicBezTo>
                <a:cubicBezTo>
                  <a:pt x="3486" y="1713"/>
                  <a:pt x="3443" y="1514"/>
                  <a:pt x="3298" y="1292"/>
                </a:cubicBezTo>
                <a:cubicBezTo>
                  <a:pt x="2973" y="801"/>
                  <a:pt x="2649" y="476"/>
                  <a:pt x="2140" y="254"/>
                </a:cubicBezTo>
                <a:cubicBezTo>
                  <a:pt x="1964" y="161"/>
                  <a:pt x="1779" y="87"/>
                  <a:pt x="1584" y="23"/>
                </a:cubicBezTo>
                <a:cubicBezTo>
                  <a:pt x="1522" y="7"/>
                  <a:pt x="1458" y="0"/>
                  <a:pt x="1393" y="0"/>
                </a:cubicBezTo>
                <a:close/>
                <a:moveTo>
                  <a:pt x="39616" y="11842"/>
                </a:moveTo>
                <a:cubicBezTo>
                  <a:pt x="39607" y="11842"/>
                  <a:pt x="39607" y="11859"/>
                  <a:pt x="39625" y="11906"/>
                </a:cubicBezTo>
                <a:cubicBezTo>
                  <a:pt x="39653" y="11929"/>
                  <a:pt x="39669" y="11938"/>
                  <a:pt x="39676" y="11938"/>
                </a:cubicBezTo>
                <a:cubicBezTo>
                  <a:pt x="39701" y="11938"/>
                  <a:pt x="39635" y="11842"/>
                  <a:pt x="39616" y="11842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0" name="Google Shape;1800;p28"/>
          <p:cNvGrpSpPr/>
          <p:nvPr/>
        </p:nvGrpSpPr>
        <p:grpSpPr>
          <a:xfrm>
            <a:off x="-2179299" y="3733150"/>
            <a:ext cx="2840052" cy="793500"/>
            <a:chOff x="6709575" y="3608950"/>
            <a:chExt cx="2840052" cy="793500"/>
          </a:xfrm>
        </p:grpSpPr>
        <p:sp>
          <p:nvSpPr>
            <p:cNvPr id="1801" name="Google Shape;1801;p28"/>
            <p:cNvSpPr/>
            <p:nvPr/>
          </p:nvSpPr>
          <p:spPr>
            <a:xfrm>
              <a:off x="6709575" y="3608950"/>
              <a:ext cx="2840052" cy="79350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>
              <a:off x="6715280" y="4285738"/>
              <a:ext cx="2827667" cy="116712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>
              <a:off x="8001531" y="4237223"/>
              <a:ext cx="433239" cy="74622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>
              <a:off x="8832188" y="4321455"/>
              <a:ext cx="94305" cy="19581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8"/>
            <p:cNvSpPr/>
            <p:nvPr/>
          </p:nvSpPr>
          <p:spPr>
            <a:xfrm>
              <a:off x="8281928" y="3977331"/>
              <a:ext cx="264774" cy="135676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8"/>
            <p:cNvSpPr/>
            <p:nvPr/>
          </p:nvSpPr>
          <p:spPr>
            <a:xfrm>
              <a:off x="8297140" y="3610697"/>
              <a:ext cx="730287" cy="491055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>
              <a:off x="8762191" y="4103962"/>
              <a:ext cx="120978" cy="40857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8"/>
            <p:cNvSpPr/>
            <p:nvPr/>
          </p:nvSpPr>
          <p:spPr>
            <a:xfrm>
              <a:off x="8739167" y="4131200"/>
              <a:ext cx="271609" cy="126169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>
              <a:off x="8935486" y="4258551"/>
              <a:ext cx="179051" cy="73132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8"/>
            <p:cNvSpPr/>
            <p:nvPr/>
          </p:nvSpPr>
          <p:spPr>
            <a:xfrm>
              <a:off x="7951063" y="3997940"/>
              <a:ext cx="479903" cy="29134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8"/>
            <p:cNvSpPr/>
            <p:nvPr/>
          </p:nvSpPr>
          <p:spPr>
            <a:xfrm>
              <a:off x="8480406" y="4185163"/>
              <a:ext cx="297100" cy="130897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8"/>
            <p:cNvSpPr/>
            <p:nvPr/>
          </p:nvSpPr>
          <p:spPr>
            <a:xfrm>
              <a:off x="7279877" y="3832867"/>
              <a:ext cx="682184" cy="336878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8"/>
            <p:cNvSpPr/>
            <p:nvPr/>
          </p:nvSpPr>
          <p:spPr>
            <a:xfrm>
              <a:off x="7590237" y="4180589"/>
              <a:ext cx="353478" cy="155873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>
              <a:off x="7506004" y="4182901"/>
              <a:ext cx="119488" cy="54270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8"/>
            <p:cNvSpPr/>
            <p:nvPr/>
          </p:nvSpPr>
          <p:spPr>
            <a:xfrm>
              <a:off x="7129452" y="4123954"/>
              <a:ext cx="155719" cy="110802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8"/>
            <p:cNvSpPr/>
            <p:nvPr/>
          </p:nvSpPr>
          <p:spPr>
            <a:xfrm>
              <a:off x="7021373" y="4164400"/>
              <a:ext cx="117175" cy="146623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>
              <a:off x="7120869" y="4214302"/>
              <a:ext cx="333743" cy="124370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6747657" y="4246268"/>
              <a:ext cx="311850" cy="124061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8410409" y="4155047"/>
              <a:ext cx="78117" cy="74982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8705556" y="4155766"/>
              <a:ext cx="54784" cy="20557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8793643" y="4267545"/>
              <a:ext cx="55247" cy="23538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7864416" y="4180537"/>
              <a:ext cx="57200" cy="21020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7294165" y="4171287"/>
              <a:ext cx="96669" cy="29448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7627136" y="4110489"/>
              <a:ext cx="181159" cy="72515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7481233" y="4261480"/>
              <a:ext cx="123805" cy="20557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8572758" y="4110130"/>
              <a:ext cx="93329" cy="34330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9118289" y="4185163"/>
              <a:ext cx="393255" cy="174683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9185871" y="4360000"/>
              <a:ext cx="155257" cy="28266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7068038" y="3814160"/>
              <a:ext cx="97183" cy="90399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7017570" y="3774125"/>
              <a:ext cx="26262" cy="2996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6933800" y="4140040"/>
              <a:ext cx="33354" cy="28728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7088492" y="4035045"/>
              <a:ext cx="81920" cy="61825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7102933" y="4096870"/>
              <a:ext cx="35152" cy="26827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8"/>
            <p:cNvSpPr/>
            <p:nvPr/>
          </p:nvSpPr>
          <p:spPr>
            <a:xfrm>
              <a:off x="8009599" y="3895463"/>
              <a:ext cx="102425" cy="88241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8"/>
            <p:cNvSpPr/>
            <p:nvPr/>
          </p:nvSpPr>
          <p:spPr>
            <a:xfrm>
              <a:off x="7981796" y="3914684"/>
              <a:ext cx="29294" cy="37928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8"/>
            <p:cNvSpPr/>
            <p:nvPr/>
          </p:nvSpPr>
          <p:spPr>
            <a:xfrm>
              <a:off x="8229559" y="3923883"/>
              <a:ext cx="53808" cy="39212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8"/>
            <p:cNvSpPr/>
            <p:nvPr/>
          </p:nvSpPr>
          <p:spPr>
            <a:xfrm>
              <a:off x="9152106" y="4123749"/>
              <a:ext cx="54270" cy="38801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28"/>
          <p:cNvSpPr/>
          <p:nvPr/>
        </p:nvSpPr>
        <p:spPr>
          <a:xfrm>
            <a:off x="9950750" y="369152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28"/>
          <p:cNvSpPr/>
          <p:nvPr/>
        </p:nvSpPr>
        <p:spPr>
          <a:xfrm>
            <a:off x="9414309" y="614800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28"/>
          <p:cNvSpPr/>
          <p:nvPr/>
        </p:nvSpPr>
        <p:spPr>
          <a:xfrm>
            <a:off x="10927159" y="535650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28"/>
          <p:cNvSpPr/>
          <p:nvPr/>
        </p:nvSpPr>
        <p:spPr>
          <a:xfrm>
            <a:off x="11021087" y="925202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2" name="Google Shape;1842;p28"/>
          <p:cNvGrpSpPr/>
          <p:nvPr/>
        </p:nvGrpSpPr>
        <p:grpSpPr>
          <a:xfrm flipH="1">
            <a:off x="6846886" y="3921791"/>
            <a:ext cx="4903107" cy="1233052"/>
            <a:chOff x="4624250" y="2097578"/>
            <a:chExt cx="4686138" cy="1178488"/>
          </a:xfrm>
        </p:grpSpPr>
        <p:sp>
          <p:nvSpPr>
            <p:cNvPr id="1843" name="Google Shape;1843;p28"/>
            <p:cNvSpPr/>
            <p:nvPr/>
          </p:nvSpPr>
          <p:spPr>
            <a:xfrm>
              <a:off x="6637807" y="2100616"/>
              <a:ext cx="2606553" cy="1174520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8"/>
            <p:cNvSpPr/>
            <p:nvPr/>
          </p:nvSpPr>
          <p:spPr>
            <a:xfrm>
              <a:off x="8152479" y="2097578"/>
              <a:ext cx="946237" cy="637390"/>
            </a:xfrm>
            <a:custGeom>
              <a:avLst/>
              <a:gdLst/>
              <a:ahLst/>
              <a:cxnLst/>
              <a:rect l="l" t="t" r="r" b="b"/>
              <a:pathLst>
                <a:path w="9032" h="6084" extrusionOk="0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8"/>
            <p:cNvSpPr/>
            <p:nvPr/>
          </p:nvSpPr>
          <p:spPr>
            <a:xfrm>
              <a:off x="8694945" y="2753713"/>
              <a:ext cx="296066" cy="133366"/>
            </a:xfrm>
            <a:custGeom>
              <a:avLst/>
              <a:gdLst/>
              <a:ahLst/>
              <a:cxnLst/>
              <a:rect l="l" t="t" r="r" b="b"/>
              <a:pathLst>
                <a:path w="2826" h="1273" extrusionOk="0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8794890" y="2878067"/>
              <a:ext cx="263065" cy="137033"/>
            </a:xfrm>
            <a:custGeom>
              <a:avLst/>
              <a:gdLst/>
              <a:ahLst/>
              <a:cxnLst/>
              <a:rect l="l" t="t" r="r" b="b"/>
              <a:pathLst>
                <a:path w="2511" h="1308" extrusionOk="0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8874510" y="3025889"/>
              <a:ext cx="113670" cy="39392"/>
            </a:xfrm>
            <a:custGeom>
              <a:avLst/>
              <a:gdLst/>
              <a:ahLst/>
              <a:cxnLst/>
              <a:rect l="l" t="t" r="r" b="b"/>
              <a:pathLst>
                <a:path w="1085" h="376" extrusionOk="0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7948714" y="2595520"/>
              <a:ext cx="306752" cy="201254"/>
            </a:xfrm>
            <a:custGeom>
              <a:avLst/>
              <a:gdLst/>
              <a:ahLst/>
              <a:cxnLst/>
              <a:rect l="l" t="t" r="r" b="b"/>
              <a:pathLst>
                <a:path w="2928" h="1921" extrusionOk="0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7559622" y="2613120"/>
              <a:ext cx="564893" cy="318695"/>
            </a:xfrm>
            <a:custGeom>
              <a:avLst/>
              <a:gdLst/>
              <a:ahLst/>
              <a:cxnLst/>
              <a:rect l="l" t="t" r="r" b="b"/>
              <a:pathLst>
                <a:path w="5392" h="3042" extrusionOk="0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6950212" y="2686350"/>
              <a:ext cx="741527" cy="366782"/>
            </a:xfrm>
            <a:custGeom>
              <a:avLst/>
              <a:gdLst/>
              <a:ahLst/>
              <a:cxnLst/>
              <a:rect l="l" t="t" r="r" b="b"/>
              <a:pathLst>
                <a:path w="7078" h="3501" extrusionOk="0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7672243" y="2900592"/>
              <a:ext cx="273751" cy="136718"/>
            </a:xfrm>
            <a:custGeom>
              <a:avLst/>
              <a:gdLst/>
              <a:ahLst/>
              <a:cxnLst/>
              <a:rect l="l" t="t" r="r" b="b"/>
              <a:pathLst>
                <a:path w="2613" h="1305" extrusionOk="0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8158346" y="2827257"/>
              <a:ext cx="67992" cy="39287"/>
            </a:xfrm>
            <a:custGeom>
              <a:avLst/>
              <a:gdLst/>
              <a:ahLst/>
              <a:cxnLst/>
              <a:rect l="l" t="t" r="r" b="b"/>
              <a:pathLst>
                <a:path w="649" h="375" extrusionOk="0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8299044" y="2698188"/>
              <a:ext cx="407641" cy="123727"/>
            </a:xfrm>
            <a:custGeom>
              <a:avLst/>
              <a:gdLst/>
              <a:ahLst/>
              <a:cxnLst/>
              <a:rect l="l" t="t" r="r" b="b"/>
              <a:pathLst>
                <a:path w="3891" h="1181" extrusionOk="0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8048659" y="2861305"/>
              <a:ext cx="768661" cy="263379"/>
            </a:xfrm>
            <a:custGeom>
              <a:avLst/>
              <a:gdLst/>
              <a:ahLst/>
              <a:cxnLst/>
              <a:rect l="l" t="t" r="r" b="b"/>
              <a:pathLst>
                <a:path w="7337" h="2514" extrusionOk="0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7909009" y="3053023"/>
              <a:ext cx="251855" cy="88317"/>
            </a:xfrm>
            <a:custGeom>
              <a:avLst/>
              <a:gdLst/>
              <a:ahLst/>
              <a:cxnLst/>
              <a:rect l="l" t="t" r="r" b="b"/>
              <a:pathLst>
                <a:path w="2404" h="843" extrusionOk="0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7776692" y="3037622"/>
              <a:ext cx="82869" cy="71554"/>
            </a:xfrm>
            <a:custGeom>
              <a:avLst/>
              <a:gdLst/>
              <a:ahLst/>
              <a:cxnLst/>
              <a:rect l="l" t="t" r="r" b="b"/>
              <a:pathLst>
                <a:path w="791" h="683" extrusionOk="0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6828896" y="3033851"/>
              <a:ext cx="988982" cy="183967"/>
            </a:xfrm>
            <a:custGeom>
              <a:avLst/>
              <a:gdLst/>
              <a:ahLst/>
              <a:cxnLst/>
              <a:rect l="l" t="t" r="r" b="b"/>
              <a:pathLst>
                <a:path w="9440" h="1756" extrusionOk="0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7966210" y="3117033"/>
              <a:ext cx="865673" cy="146671"/>
            </a:xfrm>
            <a:custGeom>
              <a:avLst/>
              <a:gdLst/>
              <a:ahLst/>
              <a:cxnLst/>
              <a:rect l="l" t="t" r="r" b="b"/>
              <a:pathLst>
                <a:path w="8263" h="1400" extrusionOk="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4806647" y="2941461"/>
              <a:ext cx="1924393" cy="305487"/>
            </a:xfrm>
            <a:custGeom>
              <a:avLst/>
              <a:gdLst/>
              <a:ahLst/>
              <a:cxnLst/>
              <a:rect l="l" t="t" r="r" b="b"/>
              <a:pathLst>
                <a:path w="18989" h="2916" extrusionOk="0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4624250" y="3156424"/>
              <a:ext cx="4686138" cy="119642"/>
            </a:xfrm>
            <a:custGeom>
              <a:avLst/>
              <a:gdLst/>
              <a:ahLst/>
              <a:cxnLst/>
              <a:rect l="l" t="t" r="r" b="b"/>
              <a:pathLst>
                <a:path w="44730" h="1142" extrusionOk="0">
                  <a:moveTo>
                    <a:pt x="26797" y="1"/>
                  </a:moveTo>
                  <a:cubicBezTo>
                    <a:pt x="26491" y="1"/>
                    <a:pt x="26186" y="4"/>
                    <a:pt x="25880" y="21"/>
                  </a:cubicBezTo>
                  <a:cubicBezTo>
                    <a:pt x="25018" y="67"/>
                    <a:pt x="24176" y="169"/>
                    <a:pt x="23333" y="289"/>
                  </a:cubicBezTo>
                  <a:cubicBezTo>
                    <a:pt x="23110" y="317"/>
                    <a:pt x="22897" y="373"/>
                    <a:pt x="22684" y="400"/>
                  </a:cubicBezTo>
                  <a:cubicBezTo>
                    <a:pt x="22508" y="419"/>
                    <a:pt x="22323" y="428"/>
                    <a:pt x="22147" y="447"/>
                  </a:cubicBezTo>
                  <a:cubicBezTo>
                    <a:pt x="21878" y="484"/>
                    <a:pt x="21610" y="512"/>
                    <a:pt x="21341" y="530"/>
                  </a:cubicBezTo>
                  <a:cubicBezTo>
                    <a:pt x="20739" y="558"/>
                    <a:pt x="20137" y="604"/>
                    <a:pt x="19526" y="604"/>
                  </a:cubicBezTo>
                  <a:cubicBezTo>
                    <a:pt x="18831" y="604"/>
                    <a:pt x="18127" y="632"/>
                    <a:pt x="17432" y="632"/>
                  </a:cubicBezTo>
                  <a:cubicBezTo>
                    <a:pt x="17053" y="632"/>
                    <a:pt x="16664" y="660"/>
                    <a:pt x="16275" y="678"/>
                  </a:cubicBezTo>
                  <a:cubicBezTo>
                    <a:pt x="16222" y="681"/>
                    <a:pt x="16169" y="682"/>
                    <a:pt x="16115" y="682"/>
                  </a:cubicBezTo>
                  <a:cubicBezTo>
                    <a:pt x="16009" y="682"/>
                    <a:pt x="15904" y="678"/>
                    <a:pt x="15812" y="678"/>
                  </a:cubicBezTo>
                  <a:cubicBezTo>
                    <a:pt x="15673" y="678"/>
                    <a:pt x="15543" y="697"/>
                    <a:pt x="15404" y="706"/>
                  </a:cubicBezTo>
                  <a:cubicBezTo>
                    <a:pt x="15313" y="711"/>
                    <a:pt x="15238" y="727"/>
                    <a:pt x="15167" y="727"/>
                  </a:cubicBezTo>
                  <a:cubicBezTo>
                    <a:pt x="15108" y="727"/>
                    <a:pt x="15050" y="716"/>
                    <a:pt x="14987" y="678"/>
                  </a:cubicBezTo>
                  <a:cubicBezTo>
                    <a:pt x="14904" y="604"/>
                    <a:pt x="14802" y="539"/>
                    <a:pt x="14691" y="493"/>
                  </a:cubicBezTo>
                  <a:cubicBezTo>
                    <a:pt x="14496" y="428"/>
                    <a:pt x="14302" y="382"/>
                    <a:pt x="14098" y="363"/>
                  </a:cubicBezTo>
                  <a:cubicBezTo>
                    <a:pt x="13866" y="336"/>
                    <a:pt x="13635" y="271"/>
                    <a:pt x="13403" y="234"/>
                  </a:cubicBezTo>
                  <a:cubicBezTo>
                    <a:pt x="13246" y="206"/>
                    <a:pt x="13098" y="197"/>
                    <a:pt x="12949" y="187"/>
                  </a:cubicBezTo>
                  <a:cubicBezTo>
                    <a:pt x="12764" y="178"/>
                    <a:pt x="12579" y="150"/>
                    <a:pt x="12394" y="132"/>
                  </a:cubicBezTo>
                  <a:cubicBezTo>
                    <a:pt x="12311" y="129"/>
                    <a:pt x="12228" y="127"/>
                    <a:pt x="12145" y="127"/>
                  </a:cubicBezTo>
                  <a:cubicBezTo>
                    <a:pt x="11737" y="127"/>
                    <a:pt x="11329" y="164"/>
                    <a:pt x="10921" y="234"/>
                  </a:cubicBezTo>
                  <a:cubicBezTo>
                    <a:pt x="10736" y="261"/>
                    <a:pt x="10523" y="280"/>
                    <a:pt x="10347" y="317"/>
                  </a:cubicBezTo>
                  <a:cubicBezTo>
                    <a:pt x="10171" y="354"/>
                    <a:pt x="9995" y="400"/>
                    <a:pt x="9809" y="419"/>
                  </a:cubicBezTo>
                  <a:cubicBezTo>
                    <a:pt x="9338" y="471"/>
                    <a:pt x="8860" y="499"/>
                    <a:pt x="8381" y="499"/>
                  </a:cubicBezTo>
                  <a:cubicBezTo>
                    <a:pt x="8258" y="499"/>
                    <a:pt x="8135" y="497"/>
                    <a:pt x="8012" y="493"/>
                  </a:cubicBezTo>
                  <a:cubicBezTo>
                    <a:pt x="7688" y="493"/>
                    <a:pt x="7373" y="512"/>
                    <a:pt x="7049" y="539"/>
                  </a:cubicBezTo>
                  <a:cubicBezTo>
                    <a:pt x="6972" y="545"/>
                    <a:pt x="6894" y="548"/>
                    <a:pt x="6815" y="548"/>
                  </a:cubicBezTo>
                  <a:cubicBezTo>
                    <a:pt x="6658" y="548"/>
                    <a:pt x="6500" y="539"/>
                    <a:pt x="6345" y="539"/>
                  </a:cubicBezTo>
                  <a:cubicBezTo>
                    <a:pt x="6051" y="539"/>
                    <a:pt x="5782" y="652"/>
                    <a:pt x="5491" y="652"/>
                  </a:cubicBezTo>
                  <a:cubicBezTo>
                    <a:pt x="5470" y="652"/>
                    <a:pt x="5449" y="652"/>
                    <a:pt x="5428" y="650"/>
                  </a:cubicBezTo>
                  <a:cubicBezTo>
                    <a:pt x="5178" y="641"/>
                    <a:pt x="4919" y="586"/>
                    <a:pt x="4669" y="567"/>
                  </a:cubicBezTo>
                  <a:cubicBezTo>
                    <a:pt x="4459" y="542"/>
                    <a:pt x="4249" y="530"/>
                    <a:pt x="4039" y="530"/>
                  </a:cubicBezTo>
                  <a:cubicBezTo>
                    <a:pt x="3934" y="530"/>
                    <a:pt x="3829" y="533"/>
                    <a:pt x="3724" y="539"/>
                  </a:cubicBezTo>
                  <a:cubicBezTo>
                    <a:pt x="3103" y="576"/>
                    <a:pt x="2501" y="697"/>
                    <a:pt x="1918" y="882"/>
                  </a:cubicBezTo>
                  <a:cubicBezTo>
                    <a:pt x="1825" y="882"/>
                    <a:pt x="1742" y="882"/>
                    <a:pt x="1649" y="901"/>
                  </a:cubicBezTo>
                  <a:cubicBezTo>
                    <a:pt x="1637" y="904"/>
                    <a:pt x="1622" y="905"/>
                    <a:pt x="1607" y="905"/>
                  </a:cubicBezTo>
                  <a:cubicBezTo>
                    <a:pt x="1576" y="905"/>
                    <a:pt x="1541" y="901"/>
                    <a:pt x="1510" y="901"/>
                  </a:cubicBezTo>
                  <a:cubicBezTo>
                    <a:pt x="1455" y="901"/>
                    <a:pt x="1417" y="928"/>
                    <a:pt x="1362" y="928"/>
                  </a:cubicBezTo>
                  <a:cubicBezTo>
                    <a:pt x="1279" y="947"/>
                    <a:pt x="1186" y="947"/>
                    <a:pt x="1103" y="965"/>
                  </a:cubicBezTo>
                  <a:cubicBezTo>
                    <a:pt x="982" y="993"/>
                    <a:pt x="862" y="1030"/>
                    <a:pt x="751" y="1058"/>
                  </a:cubicBezTo>
                  <a:cubicBezTo>
                    <a:pt x="500" y="1123"/>
                    <a:pt x="250" y="1141"/>
                    <a:pt x="0" y="1141"/>
                  </a:cubicBezTo>
                  <a:lnTo>
                    <a:pt x="44711" y="1141"/>
                  </a:lnTo>
                  <a:cubicBezTo>
                    <a:pt x="44729" y="1049"/>
                    <a:pt x="44683" y="956"/>
                    <a:pt x="44600" y="910"/>
                  </a:cubicBezTo>
                  <a:cubicBezTo>
                    <a:pt x="44516" y="836"/>
                    <a:pt x="44424" y="789"/>
                    <a:pt x="44340" y="706"/>
                  </a:cubicBezTo>
                  <a:cubicBezTo>
                    <a:pt x="44248" y="632"/>
                    <a:pt x="44155" y="567"/>
                    <a:pt x="44072" y="502"/>
                  </a:cubicBezTo>
                  <a:cubicBezTo>
                    <a:pt x="43997" y="428"/>
                    <a:pt x="43905" y="363"/>
                    <a:pt x="43812" y="317"/>
                  </a:cubicBezTo>
                  <a:cubicBezTo>
                    <a:pt x="43451" y="141"/>
                    <a:pt x="42988" y="123"/>
                    <a:pt x="42599" y="123"/>
                  </a:cubicBezTo>
                  <a:cubicBezTo>
                    <a:pt x="41886" y="123"/>
                    <a:pt x="41246" y="419"/>
                    <a:pt x="40533" y="419"/>
                  </a:cubicBezTo>
                  <a:cubicBezTo>
                    <a:pt x="39885" y="419"/>
                    <a:pt x="39255" y="502"/>
                    <a:pt x="38607" y="558"/>
                  </a:cubicBezTo>
                  <a:cubicBezTo>
                    <a:pt x="38375" y="576"/>
                    <a:pt x="38134" y="613"/>
                    <a:pt x="37903" y="623"/>
                  </a:cubicBezTo>
                  <a:cubicBezTo>
                    <a:pt x="37810" y="632"/>
                    <a:pt x="37715" y="632"/>
                    <a:pt x="37620" y="632"/>
                  </a:cubicBezTo>
                  <a:cubicBezTo>
                    <a:pt x="37525" y="632"/>
                    <a:pt x="37430" y="632"/>
                    <a:pt x="37338" y="641"/>
                  </a:cubicBezTo>
                  <a:cubicBezTo>
                    <a:pt x="36967" y="660"/>
                    <a:pt x="36606" y="650"/>
                    <a:pt x="36245" y="678"/>
                  </a:cubicBezTo>
                  <a:cubicBezTo>
                    <a:pt x="36078" y="690"/>
                    <a:pt x="35910" y="694"/>
                    <a:pt x="35742" y="694"/>
                  </a:cubicBezTo>
                  <a:cubicBezTo>
                    <a:pt x="35518" y="694"/>
                    <a:pt x="35295" y="688"/>
                    <a:pt x="35078" y="688"/>
                  </a:cubicBezTo>
                  <a:cubicBezTo>
                    <a:pt x="34882" y="688"/>
                    <a:pt x="34686" y="694"/>
                    <a:pt x="34492" y="694"/>
                  </a:cubicBezTo>
                  <a:cubicBezTo>
                    <a:pt x="34346" y="694"/>
                    <a:pt x="34202" y="690"/>
                    <a:pt x="34059" y="678"/>
                  </a:cubicBezTo>
                  <a:cubicBezTo>
                    <a:pt x="33383" y="623"/>
                    <a:pt x="32716" y="530"/>
                    <a:pt x="32049" y="447"/>
                  </a:cubicBezTo>
                  <a:cubicBezTo>
                    <a:pt x="31021" y="326"/>
                    <a:pt x="30002" y="243"/>
                    <a:pt x="28983" y="95"/>
                  </a:cubicBezTo>
                  <a:cubicBezTo>
                    <a:pt x="28509" y="37"/>
                    <a:pt x="28042" y="1"/>
                    <a:pt x="27570" y="1"/>
                  </a:cubicBezTo>
                  <a:cubicBezTo>
                    <a:pt x="27516" y="1"/>
                    <a:pt x="27462" y="1"/>
                    <a:pt x="27408" y="2"/>
                  </a:cubicBezTo>
                  <a:cubicBezTo>
                    <a:pt x="27204" y="2"/>
                    <a:pt x="27001" y="1"/>
                    <a:pt x="2679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6567084" y="2880500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7293182" y="2367402"/>
              <a:ext cx="149744" cy="129007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6675287" y="2528265"/>
              <a:ext cx="78666" cy="57328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8"/>
            <p:cNvSpPr/>
            <p:nvPr/>
          </p:nvSpPr>
          <p:spPr>
            <a:xfrm>
              <a:off x="7147122" y="2695442"/>
              <a:ext cx="79343" cy="56727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5" name="Google Shape;1865;p28"/>
          <p:cNvSpPr/>
          <p:nvPr/>
        </p:nvSpPr>
        <p:spPr>
          <a:xfrm>
            <a:off x="2188037" y="728365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28"/>
          <p:cNvSpPr/>
          <p:nvPr/>
        </p:nvSpPr>
        <p:spPr>
          <a:xfrm>
            <a:off x="1545234" y="87051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28"/>
          <p:cNvSpPr/>
          <p:nvPr/>
        </p:nvSpPr>
        <p:spPr>
          <a:xfrm>
            <a:off x="8256997" y="3641888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28"/>
          <p:cNvSpPr/>
          <p:nvPr/>
        </p:nvSpPr>
        <p:spPr>
          <a:xfrm>
            <a:off x="1576950" y="611802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28"/>
          <p:cNvSpPr/>
          <p:nvPr/>
        </p:nvSpPr>
        <p:spPr>
          <a:xfrm>
            <a:off x="1115525" y="1155765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28"/>
          <p:cNvSpPr/>
          <p:nvPr/>
        </p:nvSpPr>
        <p:spPr>
          <a:xfrm>
            <a:off x="5156609" y="43580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1" name="Google Shape;1871;p28"/>
          <p:cNvGrpSpPr/>
          <p:nvPr/>
        </p:nvGrpSpPr>
        <p:grpSpPr>
          <a:xfrm>
            <a:off x="7222318" y="885296"/>
            <a:ext cx="4152249" cy="1160123"/>
            <a:chOff x="7222318" y="885296"/>
            <a:chExt cx="4152249" cy="1160123"/>
          </a:xfrm>
        </p:grpSpPr>
        <p:sp>
          <p:nvSpPr>
            <p:cNvPr id="1872" name="Google Shape;1872;p28"/>
            <p:cNvSpPr/>
            <p:nvPr/>
          </p:nvSpPr>
          <p:spPr>
            <a:xfrm flipH="1">
              <a:off x="7222318" y="885296"/>
              <a:ext cx="4152249" cy="1160123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FFFFF">
                <a:alpha val="4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8"/>
            <p:cNvSpPr/>
            <p:nvPr/>
          </p:nvSpPr>
          <p:spPr>
            <a:xfrm>
              <a:off x="7559909" y="139927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4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8"/>
            <p:cNvSpPr/>
            <p:nvPr/>
          </p:nvSpPr>
          <p:spPr>
            <a:xfrm>
              <a:off x="7702009" y="98252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4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5" name="Google Shape;1875;p28"/>
          <p:cNvSpPr/>
          <p:nvPr/>
        </p:nvSpPr>
        <p:spPr>
          <a:xfrm>
            <a:off x="1038250" y="371334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28"/>
          <p:cNvSpPr/>
          <p:nvPr/>
        </p:nvSpPr>
        <p:spPr>
          <a:xfrm>
            <a:off x="1775682" y="3464074"/>
            <a:ext cx="54270" cy="38801"/>
          </a:xfrm>
          <a:custGeom>
            <a:avLst/>
            <a:gdLst/>
            <a:ahLst/>
            <a:cxnLst/>
            <a:rect l="l" t="t" r="r" b="b"/>
            <a:pathLst>
              <a:path w="1056" h="755" extrusionOk="0">
                <a:moveTo>
                  <a:pt x="497" y="1"/>
                </a:moveTo>
                <a:cubicBezTo>
                  <a:pt x="300" y="1"/>
                  <a:pt x="31" y="91"/>
                  <a:pt x="0" y="282"/>
                </a:cubicBezTo>
                <a:cubicBezTo>
                  <a:pt x="0" y="365"/>
                  <a:pt x="28" y="439"/>
                  <a:pt x="83" y="495"/>
                </a:cubicBezTo>
                <a:cubicBezTo>
                  <a:pt x="148" y="606"/>
                  <a:pt x="259" y="625"/>
                  <a:pt x="380" y="671"/>
                </a:cubicBezTo>
                <a:lnTo>
                  <a:pt x="491" y="754"/>
                </a:lnTo>
                <a:cubicBezTo>
                  <a:pt x="648" y="727"/>
                  <a:pt x="880" y="717"/>
                  <a:pt x="982" y="588"/>
                </a:cubicBezTo>
                <a:cubicBezTo>
                  <a:pt x="1028" y="532"/>
                  <a:pt x="1047" y="467"/>
                  <a:pt x="1056" y="393"/>
                </a:cubicBezTo>
                <a:cubicBezTo>
                  <a:pt x="1028" y="189"/>
                  <a:pt x="806" y="60"/>
                  <a:pt x="611" y="13"/>
                </a:cubicBezTo>
                <a:cubicBezTo>
                  <a:pt x="579" y="5"/>
                  <a:pt x="540" y="1"/>
                  <a:pt x="497" y="1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28"/>
          <p:cNvSpPr/>
          <p:nvPr/>
        </p:nvSpPr>
        <p:spPr>
          <a:xfrm>
            <a:off x="893975" y="4060397"/>
            <a:ext cx="156100" cy="113750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8" name="Google Shape;1878;p28"/>
          <p:cNvGrpSpPr/>
          <p:nvPr/>
        </p:nvGrpSpPr>
        <p:grpSpPr>
          <a:xfrm>
            <a:off x="546113" y="1002680"/>
            <a:ext cx="2312712" cy="596899"/>
            <a:chOff x="6334200" y="978578"/>
            <a:chExt cx="1544073" cy="398517"/>
          </a:xfrm>
        </p:grpSpPr>
        <p:sp>
          <p:nvSpPr>
            <p:cNvPr id="1879" name="Google Shape;1879;p28"/>
            <p:cNvSpPr/>
            <p:nvPr/>
          </p:nvSpPr>
          <p:spPr>
            <a:xfrm>
              <a:off x="6342625" y="978578"/>
              <a:ext cx="1535648" cy="398517"/>
            </a:xfrm>
            <a:custGeom>
              <a:avLst/>
              <a:gdLst/>
              <a:ahLst/>
              <a:cxnLst/>
              <a:rect l="l" t="t" r="r" b="b"/>
              <a:pathLst>
                <a:path w="31986" h="8545" extrusionOk="0">
                  <a:moveTo>
                    <a:pt x="7475" y="0"/>
                  </a:moveTo>
                  <a:cubicBezTo>
                    <a:pt x="7324" y="0"/>
                    <a:pt x="7173" y="4"/>
                    <a:pt x="7022" y="12"/>
                  </a:cubicBezTo>
                  <a:cubicBezTo>
                    <a:pt x="6983" y="11"/>
                    <a:pt x="6943" y="11"/>
                    <a:pt x="6903" y="11"/>
                  </a:cubicBezTo>
                  <a:cubicBezTo>
                    <a:pt x="6148" y="11"/>
                    <a:pt x="5412" y="179"/>
                    <a:pt x="4735" y="522"/>
                  </a:cubicBezTo>
                  <a:cubicBezTo>
                    <a:pt x="4123" y="763"/>
                    <a:pt x="3595" y="1179"/>
                    <a:pt x="3197" y="1707"/>
                  </a:cubicBezTo>
                  <a:cubicBezTo>
                    <a:pt x="2799" y="2078"/>
                    <a:pt x="2521" y="2550"/>
                    <a:pt x="2400" y="3078"/>
                  </a:cubicBezTo>
                  <a:cubicBezTo>
                    <a:pt x="2252" y="3560"/>
                    <a:pt x="2187" y="4069"/>
                    <a:pt x="2215" y="4579"/>
                  </a:cubicBezTo>
                  <a:cubicBezTo>
                    <a:pt x="2206" y="5431"/>
                    <a:pt x="2308" y="6228"/>
                    <a:pt x="2697" y="6996"/>
                  </a:cubicBezTo>
                  <a:cubicBezTo>
                    <a:pt x="2821" y="7238"/>
                    <a:pt x="2952" y="7518"/>
                    <a:pt x="3184" y="7679"/>
                  </a:cubicBezTo>
                  <a:lnTo>
                    <a:pt x="3184" y="7679"/>
                  </a:lnTo>
                  <a:cubicBezTo>
                    <a:pt x="3067" y="7632"/>
                    <a:pt x="2929" y="7611"/>
                    <a:pt x="2784" y="7611"/>
                  </a:cubicBezTo>
                  <a:cubicBezTo>
                    <a:pt x="2334" y="7611"/>
                    <a:pt x="1815" y="7817"/>
                    <a:pt x="1632" y="8126"/>
                  </a:cubicBezTo>
                  <a:cubicBezTo>
                    <a:pt x="1524" y="8113"/>
                    <a:pt x="1416" y="8107"/>
                    <a:pt x="1309" y="8107"/>
                  </a:cubicBezTo>
                  <a:cubicBezTo>
                    <a:pt x="886" y="8107"/>
                    <a:pt x="471" y="8201"/>
                    <a:pt x="57" y="8312"/>
                  </a:cubicBezTo>
                  <a:cubicBezTo>
                    <a:pt x="0" y="8327"/>
                    <a:pt x="138" y="8336"/>
                    <a:pt x="369" y="8336"/>
                  </a:cubicBezTo>
                  <a:cubicBezTo>
                    <a:pt x="817" y="8336"/>
                    <a:pt x="1615" y="8305"/>
                    <a:pt x="2030" y="8237"/>
                  </a:cubicBezTo>
                  <a:cubicBezTo>
                    <a:pt x="2108" y="8226"/>
                    <a:pt x="2198" y="8222"/>
                    <a:pt x="2296" y="8222"/>
                  </a:cubicBezTo>
                  <a:cubicBezTo>
                    <a:pt x="2606" y="8222"/>
                    <a:pt x="2992" y="8269"/>
                    <a:pt x="3280" y="8312"/>
                  </a:cubicBezTo>
                  <a:lnTo>
                    <a:pt x="31892" y="8312"/>
                  </a:lnTo>
                  <a:cubicBezTo>
                    <a:pt x="31892" y="8452"/>
                    <a:pt x="31926" y="8544"/>
                    <a:pt x="31953" y="8544"/>
                  </a:cubicBezTo>
                  <a:cubicBezTo>
                    <a:pt x="31968" y="8544"/>
                    <a:pt x="31982" y="8513"/>
                    <a:pt x="31985" y="8441"/>
                  </a:cubicBezTo>
                  <a:cubicBezTo>
                    <a:pt x="31985" y="8173"/>
                    <a:pt x="31948" y="7765"/>
                    <a:pt x="31800" y="7534"/>
                  </a:cubicBezTo>
                  <a:cubicBezTo>
                    <a:pt x="31726" y="7395"/>
                    <a:pt x="31596" y="7293"/>
                    <a:pt x="31448" y="7246"/>
                  </a:cubicBezTo>
                  <a:cubicBezTo>
                    <a:pt x="31441" y="7246"/>
                    <a:pt x="31433" y="7246"/>
                    <a:pt x="31426" y="7246"/>
                  </a:cubicBezTo>
                  <a:cubicBezTo>
                    <a:pt x="31398" y="7246"/>
                    <a:pt x="31366" y="7249"/>
                    <a:pt x="31333" y="7256"/>
                  </a:cubicBezTo>
                  <a:lnTo>
                    <a:pt x="31333" y="7256"/>
                  </a:lnTo>
                  <a:cubicBezTo>
                    <a:pt x="31542" y="7000"/>
                    <a:pt x="31648" y="6531"/>
                    <a:pt x="31578" y="6292"/>
                  </a:cubicBezTo>
                  <a:cubicBezTo>
                    <a:pt x="31466" y="5903"/>
                    <a:pt x="31207" y="5598"/>
                    <a:pt x="30938" y="5301"/>
                  </a:cubicBezTo>
                  <a:cubicBezTo>
                    <a:pt x="30525" y="4830"/>
                    <a:pt x="29929" y="4563"/>
                    <a:pt x="29312" y="4563"/>
                  </a:cubicBezTo>
                  <a:cubicBezTo>
                    <a:pt x="29141" y="4563"/>
                    <a:pt x="28969" y="4583"/>
                    <a:pt x="28799" y="4625"/>
                  </a:cubicBezTo>
                  <a:cubicBezTo>
                    <a:pt x="27937" y="4810"/>
                    <a:pt x="27141" y="5422"/>
                    <a:pt x="26539" y="6033"/>
                  </a:cubicBezTo>
                  <a:cubicBezTo>
                    <a:pt x="26502" y="6068"/>
                    <a:pt x="26467" y="6104"/>
                    <a:pt x="26433" y="6140"/>
                  </a:cubicBezTo>
                  <a:lnTo>
                    <a:pt x="26433" y="6140"/>
                  </a:lnTo>
                  <a:cubicBezTo>
                    <a:pt x="26521" y="5936"/>
                    <a:pt x="26589" y="5724"/>
                    <a:pt x="26631" y="5505"/>
                  </a:cubicBezTo>
                  <a:cubicBezTo>
                    <a:pt x="26761" y="4912"/>
                    <a:pt x="26733" y="4292"/>
                    <a:pt x="26539" y="3717"/>
                  </a:cubicBezTo>
                  <a:cubicBezTo>
                    <a:pt x="26122" y="2430"/>
                    <a:pt x="25075" y="1226"/>
                    <a:pt x="23769" y="800"/>
                  </a:cubicBezTo>
                  <a:cubicBezTo>
                    <a:pt x="23473" y="679"/>
                    <a:pt x="23158" y="587"/>
                    <a:pt x="22843" y="513"/>
                  </a:cubicBezTo>
                  <a:cubicBezTo>
                    <a:pt x="22597" y="480"/>
                    <a:pt x="22350" y="464"/>
                    <a:pt x="22102" y="464"/>
                  </a:cubicBezTo>
                  <a:cubicBezTo>
                    <a:pt x="21854" y="464"/>
                    <a:pt x="21606" y="480"/>
                    <a:pt x="21361" y="513"/>
                  </a:cubicBezTo>
                  <a:cubicBezTo>
                    <a:pt x="20203" y="651"/>
                    <a:pt x="19129" y="1207"/>
                    <a:pt x="18351" y="2087"/>
                  </a:cubicBezTo>
                  <a:cubicBezTo>
                    <a:pt x="17554" y="2995"/>
                    <a:pt x="17072" y="4134"/>
                    <a:pt x="16980" y="5338"/>
                  </a:cubicBezTo>
                  <a:cubicBezTo>
                    <a:pt x="16925" y="5922"/>
                    <a:pt x="16906" y="6730"/>
                    <a:pt x="17144" y="7303"/>
                  </a:cubicBezTo>
                  <a:lnTo>
                    <a:pt x="17144" y="7303"/>
                  </a:lnTo>
                  <a:cubicBezTo>
                    <a:pt x="16905" y="6754"/>
                    <a:pt x="16360" y="6274"/>
                    <a:pt x="15743" y="6274"/>
                  </a:cubicBezTo>
                  <a:cubicBezTo>
                    <a:pt x="15696" y="6274"/>
                    <a:pt x="15648" y="6277"/>
                    <a:pt x="15600" y="6283"/>
                  </a:cubicBezTo>
                  <a:cubicBezTo>
                    <a:pt x="15266" y="6329"/>
                    <a:pt x="14960" y="6793"/>
                    <a:pt x="15044" y="7145"/>
                  </a:cubicBezTo>
                  <a:cubicBezTo>
                    <a:pt x="14952" y="6999"/>
                    <a:pt x="14639" y="6986"/>
                    <a:pt x="14434" y="6986"/>
                  </a:cubicBezTo>
                  <a:cubicBezTo>
                    <a:pt x="14390" y="6986"/>
                    <a:pt x="14352" y="6987"/>
                    <a:pt x="14321" y="6987"/>
                  </a:cubicBezTo>
                  <a:cubicBezTo>
                    <a:pt x="13951" y="7006"/>
                    <a:pt x="13691" y="7163"/>
                    <a:pt x="13367" y="7320"/>
                  </a:cubicBezTo>
                  <a:cubicBezTo>
                    <a:pt x="13608" y="6959"/>
                    <a:pt x="14738" y="6320"/>
                    <a:pt x="14071" y="5774"/>
                  </a:cubicBezTo>
                  <a:cubicBezTo>
                    <a:pt x="13940" y="5666"/>
                    <a:pt x="13794" y="5621"/>
                    <a:pt x="13644" y="5621"/>
                  </a:cubicBezTo>
                  <a:cubicBezTo>
                    <a:pt x="13390" y="5621"/>
                    <a:pt x="13125" y="5752"/>
                    <a:pt x="12903" y="5935"/>
                  </a:cubicBezTo>
                  <a:lnTo>
                    <a:pt x="12903" y="5935"/>
                  </a:lnTo>
                  <a:cubicBezTo>
                    <a:pt x="13136" y="5521"/>
                    <a:pt x="13246" y="5044"/>
                    <a:pt x="13210" y="4560"/>
                  </a:cubicBezTo>
                  <a:cubicBezTo>
                    <a:pt x="13164" y="3504"/>
                    <a:pt x="12404" y="2485"/>
                    <a:pt x="11737" y="1717"/>
                  </a:cubicBezTo>
                  <a:cubicBezTo>
                    <a:pt x="10628" y="464"/>
                    <a:pt x="9071" y="0"/>
                    <a:pt x="747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8"/>
            <p:cNvSpPr/>
            <p:nvPr/>
          </p:nvSpPr>
          <p:spPr>
            <a:xfrm>
              <a:off x="6334200" y="1287300"/>
              <a:ext cx="1541821" cy="85724"/>
            </a:xfrm>
            <a:custGeom>
              <a:avLst/>
              <a:gdLst/>
              <a:ahLst/>
              <a:cxnLst/>
              <a:rect l="l" t="t" r="r" b="b"/>
              <a:pathLst>
                <a:path w="31818" h="1786" extrusionOk="0">
                  <a:moveTo>
                    <a:pt x="11198" y="0"/>
                  </a:moveTo>
                  <a:cubicBezTo>
                    <a:pt x="11053" y="0"/>
                    <a:pt x="10909" y="3"/>
                    <a:pt x="10764" y="9"/>
                  </a:cubicBezTo>
                  <a:cubicBezTo>
                    <a:pt x="9828" y="46"/>
                    <a:pt x="8911" y="185"/>
                    <a:pt x="8013" y="416"/>
                  </a:cubicBezTo>
                  <a:cubicBezTo>
                    <a:pt x="7087" y="648"/>
                    <a:pt x="6142" y="722"/>
                    <a:pt x="5206" y="843"/>
                  </a:cubicBezTo>
                  <a:cubicBezTo>
                    <a:pt x="4808" y="889"/>
                    <a:pt x="4410" y="972"/>
                    <a:pt x="4021" y="1046"/>
                  </a:cubicBezTo>
                  <a:cubicBezTo>
                    <a:pt x="3780" y="1093"/>
                    <a:pt x="3548" y="1157"/>
                    <a:pt x="3326" y="1241"/>
                  </a:cubicBezTo>
                  <a:cubicBezTo>
                    <a:pt x="3104" y="1306"/>
                    <a:pt x="2900" y="1324"/>
                    <a:pt x="2687" y="1417"/>
                  </a:cubicBezTo>
                  <a:cubicBezTo>
                    <a:pt x="2465" y="1491"/>
                    <a:pt x="2233" y="1546"/>
                    <a:pt x="1992" y="1584"/>
                  </a:cubicBezTo>
                  <a:cubicBezTo>
                    <a:pt x="1751" y="1630"/>
                    <a:pt x="1511" y="1648"/>
                    <a:pt x="1261" y="1648"/>
                  </a:cubicBezTo>
                  <a:cubicBezTo>
                    <a:pt x="1103" y="1648"/>
                    <a:pt x="973" y="1695"/>
                    <a:pt x="807" y="1704"/>
                  </a:cubicBezTo>
                  <a:cubicBezTo>
                    <a:pt x="733" y="1713"/>
                    <a:pt x="650" y="1741"/>
                    <a:pt x="576" y="1769"/>
                  </a:cubicBezTo>
                  <a:lnTo>
                    <a:pt x="576" y="1769"/>
                  </a:lnTo>
                  <a:lnTo>
                    <a:pt x="31818" y="1760"/>
                  </a:lnTo>
                  <a:cubicBezTo>
                    <a:pt x="31790" y="1658"/>
                    <a:pt x="31651" y="1584"/>
                    <a:pt x="31568" y="1546"/>
                  </a:cubicBezTo>
                  <a:cubicBezTo>
                    <a:pt x="31512" y="1519"/>
                    <a:pt x="31475" y="1482"/>
                    <a:pt x="31419" y="1454"/>
                  </a:cubicBezTo>
                  <a:cubicBezTo>
                    <a:pt x="31364" y="1426"/>
                    <a:pt x="31299" y="1398"/>
                    <a:pt x="31234" y="1380"/>
                  </a:cubicBezTo>
                  <a:cubicBezTo>
                    <a:pt x="31067" y="1306"/>
                    <a:pt x="30929" y="1157"/>
                    <a:pt x="30780" y="1074"/>
                  </a:cubicBezTo>
                  <a:cubicBezTo>
                    <a:pt x="30623" y="991"/>
                    <a:pt x="30475" y="907"/>
                    <a:pt x="30326" y="824"/>
                  </a:cubicBezTo>
                  <a:cubicBezTo>
                    <a:pt x="29836" y="583"/>
                    <a:pt x="29243" y="546"/>
                    <a:pt x="28715" y="416"/>
                  </a:cubicBezTo>
                  <a:cubicBezTo>
                    <a:pt x="28011" y="240"/>
                    <a:pt x="27279" y="240"/>
                    <a:pt x="26557" y="194"/>
                  </a:cubicBezTo>
                  <a:cubicBezTo>
                    <a:pt x="26264" y="176"/>
                    <a:pt x="25972" y="171"/>
                    <a:pt x="25680" y="171"/>
                  </a:cubicBezTo>
                  <a:cubicBezTo>
                    <a:pt x="25213" y="171"/>
                    <a:pt x="24745" y="185"/>
                    <a:pt x="24278" y="185"/>
                  </a:cubicBezTo>
                  <a:cubicBezTo>
                    <a:pt x="24224" y="184"/>
                    <a:pt x="24169" y="184"/>
                    <a:pt x="24115" y="184"/>
                  </a:cubicBezTo>
                  <a:cubicBezTo>
                    <a:pt x="23354" y="184"/>
                    <a:pt x="22593" y="240"/>
                    <a:pt x="21833" y="240"/>
                  </a:cubicBezTo>
                  <a:cubicBezTo>
                    <a:pt x="21129" y="240"/>
                    <a:pt x="20406" y="315"/>
                    <a:pt x="19702" y="370"/>
                  </a:cubicBezTo>
                  <a:cubicBezTo>
                    <a:pt x="19137" y="426"/>
                    <a:pt x="18535" y="416"/>
                    <a:pt x="17998" y="592"/>
                  </a:cubicBezTo>
                  <a:cubicBezTo>
                    <a:pt x="17757" y="676"/>
                    <a:pt x="17470" y="694"/>
                    <a:pt x="17248" y="815"/>
                  </a:cubicBezTo>
                  <a:cubicBezTo>
                    <a:pt x="17155" y="870"/>
                    <a:pt x="17053" y="917"/>
                    <a:pt x="16961" y="954"/>
                  </a:cubicBezTo>
                  <a:cubicBezTo>
                    <a:pt x="16860" y="990"/>
                    <a:pt x="16760" y="1003"/>
                    <a:pt x="16663" y="1003"/>
                  </a:cubicBezTo>
                  <a:cubicBezTo>
                    <a:pt x="16635" y="1003"/>
                    <a:pt x="16608" y="1002"/>
                    <a:pt x="16581" y="1000"/>
                  </a:cubicBezTo>
                  <a:lnTo>
                    <a:pt x="16164" y="1000"/>
                  </a:lnTo>
                  <a:cubicBezTo>
                    <a:pt x="15979" y="1000"/>
                    <a:pt x="15849" y="1065"/>
                    <a:pt x="15673" y="1065"/>
                  </a:cubicBezTo>
                  <a:cubicBezTo>
                    <a:pt x="15494" y="1065"/>
                    <a:pt x="15307" y="1073"/>
                    <a:pt x="15122" y="1073"/>
                  </a:cubicBezTo>
                  <a:cubicBezTo>
                    <a:pt x="15030" y="1073"/>
                    <a:pt x="14938" y="1071"/>
                    <a:pt x="14849" y="1065"/>
                  </a:cubicBezTo>
                  <a:cubicBezTo>
                    <a:pt x="14710" y="1046"/>
                    <a:pt x="14580" y="1000"/>
                    <a:pt x="14432" y="1000"/>
                  </a:cubicBezTo>
                  <a:cubicBezTo>
                    <a:pt x="14395" y="997"/>
                    <a:pt x="14357" y="996"/>
                    <a:pt x="14318" y="996"/>
                  </a:cubicBezTo>
                  <a:cubicBezTo>
                    <a:pt x="14242" y="996"/>
                    <a:pt x="14163" y="1000"/>
                    <a:pt x="14089" y="1000"/>
                  </a:cubicBezTo>
                  <a:cubicBezTo>
                    <a:pt x="13858" y="1000"/>
                    <a:pt x="13654" y="935"/>
                    <a:pt x="13422" y="935"/>
                  </a:cubicBezTo>
                  <a:cubicBezTo>
                    <a:pt x="13377" y="935"/>
                    <a:pt x="13326" y="942"/>
                    <a:pt x="13278" y="942"/>
                  </a:cubicBezTo>
                  <a:cubicBezTo>
                    <a:pt x="13218" y="942"/>
                    <a:pt x="13162" y="931"/>
                    <a:pt x="13126" y="880"/>
                  </a:cubicBezTo>
                  <a:cubicBezTo>
                    <a:pt x="13163" y="833"/>
                    <a:pt x="13219" y="843"/>
                    <a:pt x="13265" y="805"/>
                  </a:cubicBezTo>
                  <a:cubicBezTo>
                    <a:pt x="13302" y="768"/>
                    <a:pt x="13339" y="731"/>
                    <a:pt x="13376" y="694"/>
                  </a:cubicBezTo>
                  <a:cubicBezTo>
                    <a:pt x="13432" y="639"/>
                    <a:pt x="13543" y="537"/>
                    <a:pt x="13552" y="463"/>
                  </a:cubicBezTo>
                  <a:cubicBezTo>
                    <a:pt x="13608" y="55"/>
                    <a:pt x="13061" y="166"/>
                    <a:pt x="12820" y="129"/>
                  </a:cubicBezTo>
                  <a:cubicBezTo>
                    <a:pt x="12279" y="42"/>
                    <a:pt x="11739" y="0"/>
                    <a:pt x="11198" y="0"/>
                  </a:cubicBezTo>
                  <a:close/>
                  <a:moveTo>
                    <a:pt x="576" y="1769"/>
                  </a:moveTo>
                  <a:lnTo>
                    <a:pt x="1" y="1769"/>
                  </a:lnTo>
                  <a:cubicBezTo>
                    <a:pt x="87" y="1769"/>
                    <a:pt x="248" y="1785"/>
                    <a:pt x="389" y="1785"/>
                  </a:cubicBezTo>
                  <a:cubicBezTo>
                    <a:pt x="460" y="1785"/>
                    <a:pt x="526" y="1781"/>
                    <a:pt x="575" y="1769"/>
                  </a:cubicBezTo>
                  <a:cubicBezTo>
                    <a:pt x="575" y="1769"/>
                    <a:pt x="575" y="1769"/>
                    <a:pt x="576" y="176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8"/>
            <p:cNvSpPr/>
            <p:nvPr/>
          </p:nvSpPr>
          <p:spPr>
            <a:xfrm>
              <a:off x="7155134" y="1000145"/>
              <a:ext cx="461184" cy="310289"/>
            </a:xfrm>
            <a:custGeom>
              <a:avLst/>
              <a:gdLst/>
              <a:ahLst/>
              <a:cxnLst/>
              <a:rect l="l" t="t" r="r" b="b"/>
              <a:pathLst>
                <a:path w="9606" h="6463" extrusionOk="0">
                  <a:moveTo>
                    <a:pt x="5161" y="1"/>
                  </a:moveTo>
                  <a:cubicBezTo>
                    <a:pt x="4615" y="1"/>
                    <a:pt x="4054" y="136"/>
                    <a:pt x="3538" y="284"/>
                  </a:cubicBezTo>
                  <a:cubicBezTo>
                    <a:pt x="3233" y="377"/>
                    <a:pt x="2936" y="516"/>
                    <a:pt x="2686" y="710"/>
                  </a:cubicBezTo>
                  <a:cubicBezTo>
                    <a:pt x="2492" y="840"/>
                    <a:pt x="2307" y="979"/>
                    <a:pt x="2121" y="1127"/>
                  </a:cubicBezTo>
                  <a:cubicBezTo>
                    <a:pt x="1686" y="1479"/>
                    <a:pt x="1251" y="1859"/>
                    <a:pt x="954" y="2350"/>
                  </a:cubicBezTo>
                  <a:cubicBezTo>
                    <a:pt x="723" y="2767"/>
                    <a:pt x="389" y="3165"/>
                    <a:pt x="259" y="3628"/>
                  </a:cubicBezTo>
                  <a:cubicBezTo>
                    <a:pt x="195" y="3887"/>
                    <a:pt x="102" y="4156"/>
                    <a:pt x="56" y="4415"/>
                  </a:cubicBezTo>
                  <a:cubicBezTo>
                    <a:pt x="9" y="4684"/>
                    <a:pt x="0" y="4962"/>
                    <a:pt x="37" y="5230"/>
                  </a:cubicBezTo>
                  <a:cubicBezTo>
                    <a:pt x="46" y="5406"/>
                    <a:pt x="56" y="5582"/>
                    <a:pt x="46" y="5768"/>
                  </a:cubicBezTo>
                  <a:cubicBezTo>
                    <a:pt x="39" y="5957"/>
                    <a:pt x="62" y="6145"/>
                    <a:pt x="101" y="6334"/>
                  </a:cubicBezTo>
                  <a:lnTo>
                    <a:pt x="101" y="6334"/>
                  </a:lnTo>
                  <a:cubicBezTo>
                    <a:pt x="77" y="6142"/>
                    <a:pt x="174" y="6103"/>
                    <a:pt x="213" y="6064"/>
                  </a:cubicBezTo>
                  <a:cubicBezTo>
                    <a:pt x="269" y="6008"/>
                    <a:pt x="306" y="5953"/>
                    <a:pt x="352" y="5879"/>
                  </a:cubicBezTo>
                  <a:cubicBezTo>
                    <a:pt x="426" y="5749"/>
                    <a:pt x="491" y="5601"/>
                    <a:pt x="537" y="5443"/>
                  </a:cubicBezTo>
                  <a:cubicBezTo>
                    <a:pt x="769" y="4841"/>
                    <a:pt x="1408" y="4610"/>
                    <a:pt x="1992" y="4517"/>
                  </a:cubicBezTo>
                  <a:cubicBezTo>
                    <a:pt x="2199" y="4477"/>
                    <a:pt x="2407" y="4454"/>
                    <a:pt x="2614" y="4454"/>
                  </a:cubicBezTo>
                  <a:cubicBezTo>
                    <a:pt x="2740" y="4454"/>
                    <a:pt x="2866" y="4463"/>
                    <a:pt x="2992" y="4480"/>
                  </a:cubicBezTo>
                  <a:cubicBezTo>
                    <a:pt x="3242" y="4517"/>
                    <a:pt x="3492" y="4554"/>
                    <a:pt x="3733" y="4591"/>
                  </a:cubicBezTo>
                  <a:cubicBezTo>
                    <a:pt x="4298" y="4665"/>
                    <a:pt x="4882" y="4665"/>
                    <a:pt x="5437" y="4786"/>
                  </a:cubicBezTo>
                  <a:cubicBezTo>
                    <a:pt x="5780" y="4869"/>
                    <a:pt x="6104" y="5008"/>
                    <a:pt x="6401" y="5193"/>
                  </a:cubicBezTo>
                  <a:cubicBezTo>
                    <a:pt x="6660" y="5360"/>
                    <a:pt x="6938" y="5490"/>
                    <a:pt x="7225" y="5592"/>
                  </a:cubicBezTo>
                  <a:cubicBezTo>
                    <a:pt x="7545" y="5689"/>
                    <a:pt x="7883" y="5737"/>
                    <a:pt x="8220" y="5737"/>
                  </a:cubicBezTo>
                  <a:cubicBezTo>
                    <a:pt x="8361" y="5737"/>
                    <a:pt x="8502" y="5728"/>
                    <a:pt x="8642" y="5712"/>
                  </a:cubicBezTo>
                  <a:cubicBezTo>
                    <a:pt x="8929" y="5684"/>
                    <a:pt x="9179" y="5527"/>
                    <a:pt x="9328" y="5286"/>
                  </a:cubicBezTo>
                  <a:cubicBezTo>
                    <a:pt x="9531" y="4980"/>
                    <a:pt x="9550" y="4536"/>
                    <a:pt x="9596" y="4184"/>
                  </a:cubicBezTo>
                  <a:cubicBezTo>
                    <a:pt x="9605" y="4017"/>
                    <a:pt x="9587" y="3841"/>
                    <a:pt x="9559" y="3674"/>
                  </a:cubicBezTo>
                  <a:cubicBezTo>
                    <a:pt x="9550" y="3461"/>
                    <a:pt x="9504" y="3257"/>
                    <a:pt x="9429" y="3054"/>
                  </a:cubicBezTo>
                  <a:cubicBezTo>
                    <a:pt x="9365" y="2887"/>
                    <a:pt x="9290" y="2730"/>
                    <a:pt x="9207" y="2563"/>
                  </a:cubicBezTo>
                  <a:cubicBezTo>
                    <a:pt x="9114" y="2405"/>
                    <a:pt x="9003" y="2248"/>
                    <a:pt x="8892" y="2090"/>
                  </a:cubicBezTo>
                  <a:lnTo>
                    <a:pt x="8633" y="1674"/>
                  </a:lnTo>
                  <a:cubicBezTo>
                    <a:pt x="8485" y="1479"/>
                    <a:pt x="8318" y="1303"/>
                    <a:pt x="8114" y="1155"/>
                  </a:cubicBezTo>
                  <a:cubicBezTo>
                    <a:pt x="7716" y="840"/>
                    <a:pt x="7299" y="525"/>
                    <a:pt x="6817" y="349"/>
                  </a:cubicBezTo>
                  <a:cubicBezTo>
                    <a:pt x="6382" y="182"/>
                    <a:pt x="5928" y="71"/>
                    <a:pt x="5465" y="16"/>
                  </a:cubicBezTo>
                  <a:cubicBezTo>
                    <a:pt x="5365" y="5"/>
                    <a:pt x="5263" y="1"/>
                    <a:pt x="5161" y="1"/>
                  </a:cubicBezTo>
                  <a:close/>
                  <a:moveTo>
                    <a:pt x="101" y="6334"/>
                  </a:moveTo>
                  <a:cubicBezTo>
                    <a:pt x="106" y="6371"/>
                    <a:pt x="115" y="6413"/>
                    <a:pt x="130" y="6462"/>
                  </a:cubicBezTo>
                  <a:cubicBezTo>
                    <a:pt x="120" y="6420"/>
                    <a:pt x="110" y="6377"/>
                    <a:pt x="101" y="63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8"/>
            <p:cNvSpPr/>
            <p:nvPr/>
          </p:nvSpPr>
          <p:spPr>
            <a:xfrm>
              <a:off x="7214281" y="1232512"/>
              <a:ext cx="200154" cy="62845"/>
            </a:xfrm>
            <a:custGeom>
              <a:avLst/>
              <a:gdLst/>
              <a:ahLst/>
              <a:cxnLst/>
              <a:rect l="l" t="t" r="r" b="b"/>
              <a:pathLst>
                <a:path w="4169" h="1309" extrusionOk="0">
                  <a:moveTo>
                    <a:pt x="1349" y="1"/>
                  </a:moveTo>
                  <a:cubicBezTo>
                    <a:pt x="1136" y="1"/>
                    <a:pt x="922" y="57"/>
                    <a:pt x="732" y="168"/>
                  </a:cubicBezTo>
                  <a:cubicBezTo>
                    <a:pt x="565" y="251"/>
                    <a:pt x="417" y="353"/>
                    <a:pt x="269" y="474"/>
                  </a:cubicBezTo>
                  <a:cubicBezTo>
                    <a:pt x="102" y="622"/>
                    <a:pt x="74" y="844"/>
                    <a:pt x="0" y="1048"/>
                  </a:cubicBezTo>
                  <a:cubicBezTo>
                    <a:pt x="380" y="1150"/>
                    <a:pt x="519" y="1233"/>
                    <a:pt x="685" y="1252"/>
                  </a:cubicBezTo>
                  <a:cubicBezTo>
                    <a:pt x="899" y="1289"/>
                    <a:pt x="1112" y="1307"/>
                    <a:pt x="1334" y="1307"/>
                  </a:cubicBezTo>
                  <a:cubicBezTo>
                    <a:pt x="1389" y="1308"/>
                    <a:pt x="1444" y="1309"/>
                    <a:pt x="1499" y="1309"/>
                  </a:cubicBezTo>
                  <a:cubicBezTo>
                    <a:pt x="2001" y="1309"/>
                    <a:pt x="2510" y="1270"/>
                    <a:pt x="3010" y="1187"/>
                  </a:cubicBezTo>
                  <a:cubicBezTo>
                    <a:pt x="3251" y="1150"/>
                    <a:pt x="3492" y="1067"/>
                    <a:pt x="3733" y="1002"/>
                  </a:cubicBezTo>
                  <a:cubicBezTo>
                    <a:pt x="3872" y="965"/>
                    <a:pt x="4048" y="909"/>
                    <a:pt x="4103" y="761"/>
                  </a:cubicBezTo>
                  <a:cubicBezTo>
                    <a:pt x="4168" y="585"/>
                    <a:pt x="3927" y="474"/>
                    <a:pt x="3788" y="409"/>
                  </a:cubicBezTo>
                  <a:cubicBezTo>
                    <a:pt x="3446" y="261"/>
                    <a:pt x="3020" y="224"/>
                    <a:pt x="2649" y="159"/>
                  </a:cubicBezTo>
                  <a:cubicBezTo>
                    <a:pt x="2306" y="94"/>
                    <a:pt x="1964" y="75"/>
                    <a:pt x="1612" y="29"/>
                  </a:cubicBezTo>
                  <a:cubicBezTo>
                    <a:pt x="1525" y="10"/>
                    <a:pt x="1437" y="1"/>
                    <a:pt x="1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8"/>
            <p:cNvSpPr/>
            <p:nvPr/>
          </p:nvSpPr>
          <p:spPr>
            <a:xfrm>
              <a:off x="7598452" y="1194248"/>
              <a:ext cx="260646" cy="135436"/>
            </a:xfrm>
            <a:custGeom>
              <a:avLst/>
              <a:gdLst/>
              <a:ahLst/>
              <a:cxnLst/>
              <a:rect l="l" t="t" r="r" b="b"/>
              <a:pathLst>
                <a:path w="5429" h="2821" extrusionOk="0">
                  <a:moveTo>
                    <a:pt x="45" y="1870"/>
                  </a:moveTo>
                  <a:cubicBezTo>
                    <a:pt x="9" y="1870"/>
                    <a:pt x="1" y="1905"/>
                    <a:pt x="66" y="2067"/>
                  </a:cubicBezTo>
                  <a:cubicBezTo>
                    <a:pt x="74" y="2004"/>
                    <a:pt x="87" y="1942"/>
                    <a:pt x="105" y="1882"/>
                  </a:cubicBezTo>
                  <a:lnTo>
                    <a:pt x="105" y="1882"/>
                  </a:lnTo>
                  <a:cubicBezTo>
                    <a:pt x="104" y="1882"/>
                    <a:pt x="103" y="1882"/>
                    <a:pt x="103" y="1882"/>
                  </a:cubicBezTo>
                  <a:cubicBezTo>
                    <a:pt x="81" y="1877"/>
                    <a:pt x="60" y="1870"/>
                    <a:pt x="45" y="1870"/>
                  </a:cubicBezTo>
                  <a:close/>
                  <a:moveTo>
                    <a:pt x="3007" y="0"/>
                  </a:moveTo>
                  <a:cubicBezTo>
                    <a:pt x="2521" y="0"/>
                    <a:pt x="2044" y="161"/>
                    <a:pt x="1594" y="363"/>
                  </a:cubicBezTo>
                  <a:cubicBezTo>
                    <a:pt x="1233" y="548"/>
                    <a:pt x="909" y="798"/>
                    <a:pt x="649" y="1095"/>
                  </a:cubicBezTo>
                  <a:cubicBezTo>
                    <a:pt x="529" y="1234"/>
                    <a:pt x="427" y="1382"/>
                    <a:pt x="325" y="1530"/>
                  </a:cubicBezTo>
                  <a:cubicBezTo>
                    <a:pt x="297" y="1576"/>
                    <a:pt x="251" y="1623"/>
                    <a:pt x="205" y="1651"/>
                  </a:cubicBezTo>
                  <a:cubicBezTo>
                    <a:pt x="162" y="1725"/>
                    <a:pt x="129" y="1802"/>
                    <a:pt x="105" y="1882"/>
                  </a:cubicBezTo>
                  <a:lnTo>
                    <a:pt x="105" y="1882"/>
                  </a:lnTo>
                  <a:cubicBezTo>
                    <a:pt x="160" y="1882"/>
                    <a:pt x="215" y="1891"/>
                    <a:pt x="270" y="1891"/>
                  </a:cubicBezTo>
                  <a:cubicBezTo>
                    <a:pt x="362" y="1891"/>
                    <a:pt x="436" y="1938"/>
                    <a:pt x="529" y="1938"/>
                  </a:cubicBezTo>
                  <a:cubicBezTo>
                    <a:pt x="621" y="1938"/>
                    <a:pt x="714" y="1947"/>
                    <a:pt x="807" y="1965"/>
                  </a:cubicBezTo>
                  <a:cubicBezTo>
                    <a:pt x="877" y="1976"/>
                    <a:pt x="948" y="1981"/>
                    <a:pt x="1018" y="1981"/>
                  </a:cubicBezTo>
                  <a:cubicBezTo>
                    <a:pt x="1068" y="1981"/>
                    <a:pt x="1118" y="1979"/>
                    <a:pt x="1168" y="1975"/>
                  </a:cubicBezTo>
                  <a:cubicBezTo>
                    <a:pt x="1335" y="1975"/>
                    <a:pt x="1492" y="2012"/>
                    <a:pt x="1659" y="2021"/>
                  </a:cubicBezTo>
                  <a:cubicBezTo>
                    <a:pt x="2085" y="2049"/>
                    <a:pt x="2511" y="2114"/>
                    <a:pt x="2928" y="2197"/>
                  </a:cubicBezTo>
                  <a:cubicBezTo>
                    <a:pt x="3132" y="2243"/>
                    <a:pt x="3326" y="2243"/>
                    <a:pt x="3530" y="2290"/>
                  </a:cubicBezTo>
                  <a:cubicBezTo>
                    <a:pt x="3752" y="2354"/>
                    <a:pt x="3975" y="2438"/>
                    <a:pt x="4188" y="2540"/>
                  </a:cubicBezTo>
                  <a:cubicBezTo>
                    <a:pt x="4317" y="2595"/>
                    <a:pt x="4428" y="2660"/>
                    <a:pt x="4549" y="2725"/>
                  </a:cubicBezTo>
                  <a:cubicBezTo>
                    <a:pt x="4591" y="2750"/>
                    <a:pt x="4685" y="2820"/>
                    <a:pt x="4751" y="2820"/>
                  </a:cubicBezTo>
                  <a:cubicBezTo>
                    <a:pt x="4758" y="2820"/>
                    <a:pt x="4765" y="2819"/>
                    <a:pt x="4771" y="2818"/>
                  </a:cubicBezTo>
                  <a:cubicBezTo>
                    <a:pt x="4836" y="2799"/>
                    <a:pt x="4938" y="2642"/>
                    <a:pt x="4984" y="2595"/>
                  </a:cubicBezTo>
                  <a:cubicBezTo>
                    <a:pt x="5095" y="2466"/>
                    <a:pt x="5188" y="2327"/>
                    <a:pt x="5271" y="2169"/>
                  </a:cubicBezTo>
                  <a:cubicBezTo>
                    <a:pt x="5336" y="2058"/>
                    <a:pt x="5382" y="1928"/>
                    <a:pt x="5420" y="1799"/>
                  </a:cubicBezTo>
                  <a:cubicBezTo>
                    <a:pt x="5429" y="1706"/>
                    <a:pt x="5373" y="1632"/>
                    <a:pt x="5373" y="1539"/>
                  </a:cubicBezTo>
                  <a:cubicBezTo>
                    <a:pt x="5382" y="1336"/>
                    <a:pt x="5327" y="1141"/>
                    <a:pt x="5216" y="974"/>
                  </a:cubicBezTo>
                  <a:cubicBezTo>
                    <a:pt x="5049" y="743"/>
                    <a:pt x="4827" y="567"/>
                    <a:pt x="4577" y="465"/>
                  </a:cubicBezTo>
                  <a:cubicBezTo>
                    <a:pt x="4262" y="317"/>
                    <a:pt x="3947" y="196"/>
                    <a:pt x="3623" y="94"/>
                  </a:cubicBezTo>
                  <a:cubicBezTo>
                    <a:pt x="3417" y="29"/>
                    <a:pt x="3211" y="0"/>
                    <a:pt x="30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8"/>
            <p:cNvSpPr/>
            <p:nvPr/>
          </p:nvSpPr>
          <p:spPr>
            <a:xfrm>
              <a:off x="7059500" y="1278265"/>
              <a:ext cx="100101" cy="58140"/>
            </a:xfrm>
            <a:custGeom>
              <a:avLst/>
              <a:gdLst/>
              <a:ahLst/>
              <a:cxnLst/>
              <a:rect l="l" t="t" r="r" b="b"/>
              <a:pathLst>
                <a:path w="2085" h="1211" extrusionOk="0">
                  <a:moveTo>
                    <a:pt x="586" y="0"/>
                  </a:moveTo>
                  <a:cubicBezTo>
                    <a:pt x="453" y="0"/>
                    <a:pt x="316" y="32"/>
                    <a:pt x="242" y="123"/>
                  </a:cubicBezTo>
                  <a:cubicBezTo>
                    <a:pt x="1" y="428"/>
                    <a:pt x="19" y="827"/>
                    <a:pt x="19" y="1197"/>
                  </a:cubicBezTo>
                  <a:cubicBezTo>
                    <a:pt x="202" y="1206"/>
                    <a:pt x="384" y="1210"/>
                    <a:pt x="565" y="1210"/>
                  </a:cubicBezTo>
                  <a:cubicBezTo>
                    <a:pt x="787" y="1210"/>
                    <a:pt x="1008" y="1203"/>
                    <a:pt x="1233" y="1188"/>
                  </a:cubicBezTo>
                  <a:cubicBezTo>
                    <a:pt x="1464" y="1188"/>
                    <a:pt x="1696" y="1142"/>
                    <a:pt x="1909" y="1049"/>
                  </a:cubicBezTo>
                  <a:cubicBezTo>
                    <a:pt x="1955" y="1021"/>
                    <a:pt x="1992" y="993"/>
                    <a:pt x="2029" y="956"/>
                  </a:cubicBezTo>
                  <a:cubicBezTo>
                    <a:pt x="2085" y="901"/>
                    <a:pt x="2075" y="910"/>
                    <a:pt x="2057" y="845"/>
                  </a:cubicBezTo>
                  <a:cubicBezTo>
                    <a:pt x="2020" y="716"/>
                    <a:pt x="1937" y="604"/>
                    <a:pt x="1816" y="540"/>
                  </a:cubicBezTo>
                  <a:cubicBezTo>
                    <a:pt x="1696" y="419"/>
                    <a:pt x="1557" y="317"/>
                    <a:pt x="1418" y="225"/>
                  </a:cubicBezTo>
                  <a:cubicBezTo>
                    <a:pt x="1223" y="141"/>
                    <a:pt x="1020" y="67"/>
                    <a:pt x="816" y="30"/>
                  </a:cubicBezTo>
                  <a:cubicBezTo>
                    <a:pt x="752" y="12"/>
                    <a:pt x="670" y="0"/>
                    <a:pt x="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8"/>
            <p:cNvSpPr/>
            <p:nvPr/>
          </p:nvSpPr>
          <p:spPr>
            <a:xfrm>
              <a:off x="6925650" y="1246771"/>
              <a:ext cx="88530" cy="44553"/>
            </a:xfrm>
            <a:custGeom>
              <a:avLst/>
              <a:gdLst/>
              <a:ahLst/>
              <a:cxnLst/>
              <a:rect l="l" t="t" r="r" b="b"/>
              <a:pathLst>
                <a:path w="1844" h="928" extrusionOk="0">
                  <a:moveTo>
                    <a:pt x="196" y="800"/>
                  </a:moveTo>
                  <a:cubicBezTo>
                    <a:pt x="131" y="809"/>
                    <a:pt x="66" y="823"/>
                    <a:pt x="1" y="844"/>
                  </a:cubicBezTo>
                  <a:lnTo>
                    <a:pt x="177" y="844"/>
                  </a:lnTo>
                  <a:cubicBezTo>
                    <a:pt x="183" y="829"/>
                    <a:pt x="189" y="814"/>
                    <a:pt x="196" y="800"/>
                  </a:cubicBezTo>
                  <a:close/>
                  <a:moveTo>
                    <a:pt x="1344" y="1"/>
                  </a:moveTo>
                  <a:cubicBezTo>
                    <a:pt x="1149" y="10"/>
                    <a:pt x="955" y="66"/>
                    <a:pt x="779" y="167"/>
                  </a:cubicBezTo>
                  <a:cubicBezTo>
                    <a:pt x="524" y="308"/>
                    <a:pt x="319" y="532"/>
                    <a:pt x="196" y="800"/>
                  </a:cubicBezTo>
                  <a:lnTo>
                    <a:pt x="196" y="800"/>
                  </a:lnTo>
                  <a:cubicBezTo>
                    <a:pt x="260" y="791"/>
                    <a:pt x="325" y="787"/>
                    <a:pt x="389" y="787"/>
                  </a:cubicBezTo>
                  <a:cubicBezTo>
                    <a:pt x="640" y="787"/>
                    <a:pt x="890" y="844"/>
                    <a:pt x="1140" y="881"/>
                  </a:cubicBezTo>
                  <a:cubicBezTo>
                    <a:pt x="1260" y="908"/>
                    <a:pt x="1390" y="927"/>
                    <a:pt x="1510" y="927"/>
                  </a:cubicBezTo>
                  <a:cubicBezTo>
                    <a:pt x="1640" y="927"/>
                    <a:pt x="1659" y="844"/>
                    <a:pt x="1723" y="751"/>
                  </a:cubicBezTo>
                  <a:cubicBezTo>
                    <a:pt x="1798" y="658"/>
                    <a:pt x="1835" y="547"/>
                    <a:pt x="1844" y="427"/>
                  </a:cubicBezTo>
                  <a:cubicBezTo>
                    <a:pt x="1844" y="316"/>
                    <a:pt x="1807" y="205"/>
                    <a:pt x="1723" y="130"/>
                  </a:cubicBezTo>
                  <a:cubicBezTo>
                    <a:pt x="1677" y="84"/>
                    <a:pt x="1686" y="75"/>
                    <a:pt x="1612" y="47"/>
                  </a:cubicBezTo>
                  <a:cubicBezTo>
                    <a:pt x="1529" y="19"/>
                    <a:pt x="1436" y="1"/>
                    <a:pt x="1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8"/>
            <p:cNvSpPr/>
            <p:nvPr/>
          </p:nvSpPr>
          <p:spPr>
            <a:xfrm>
              <a:off x="6533649" y="1000149"/>
              <a:ext cx="412715" cy="255748"/>
            </a:xfrm>
            <a:custGeom>
              <a:avLst/>
              <a:gdLst/>
              <a:ahLst/>
              <a:cxnLst/>
              <a:rect l="l" t="t" r="r" b="b"/>
              <a:pathLst>
                <a:path w="9902" h="6136" extrusionOk="0">
                  <a:moveTo>
                    <a:pt x="5058" y="0"/>
                  </a:moveTo>
                  <a:cubicBezTo>
                    <a:pt x="4539" y="0"/>
                    <a:pt x="4022" y="91"/>
                    <a:pt x="3511" y="176"/>
                  </a:cubicBezTo>
                  <a:cubicBezTo>
                    <a:pt x="3011" y="259"/>
                    <a:pt x="2473" y="269"/>
                    <a:pt x="2010" y="482"/>
                  </a:cubicBezTo>
                  <a:cubicBezTo>
                    <a:pt x="1529" y="676"/>
                    <a:pt x="1075" y="936"/>
                    <a:pt x="658" y="1241"/>
                  </a:cubicBezTo>
                  <a:cubicBezTo>
                    <a:pt x="501" y="1389"/>
                    <a:pt x="352" y="1556"/>
                    <a:pt x="241" y="1751"/>
                  </a:cubicBezTo>
                  <a:cubicBezTo>
                    <a:pt x="158" y="1853"/>
                    <a:pt x="93" y="1973"/>
                    <a:pt x="56" y="2103"/>
                  </a:cubicBezTo>
                  <a:cubicBezTo>
                    <a:pt x="37" y="2205"/>
                    <a:pt x="19" y="2306"/>
                    <a:pt x="10" y="2408"/>
                  </a:cubicBezTo>
                  <a:cubicBezTo>
                    <a:pt x="0" y="2538"/>
                    <a:pt x="19" y="2668"/>
                    <a:pt x="47" y="2797"/>
                  </a:cubicBezTo>
                  <a:cubicBezTo>
                    <a:pt x="56" y="2881"/>
                    <a:pt x="56" y="2973"/>
                    <a:pt x="47" y="3066"/>
                  </a:cubicBezTo>
                  <a:cubicBezTo>
                    <a:pt x="47" y="3168"/>
                    <a:pt x="0" y="3251"/>
                    <a:pt x="0" y="3353"/>
                  </a:cubicBezTo>
                  <a:cubicBezTo>
                    <a:pt x="10" y="3446"/>
                    <a:pt x="37" y="3529"/>
                    <a:pt x="93" y="3603"/>
                  </a:cubicBezTo>
                  <a:cubicBezTo>
                    <a:pt x="158" y="3788"/>
                    <a:pt x="260" y="3964"/>
                    <a:pt x="399" y="4122"/>
                  </a:cubicBezTo>
                  <a:cubicBezTo>
                    <a:pt x="723" y="4418"/>
                    <a:pt x="1093" y="4659"/>
                    <a:pt x="1501" y="4826"/>
                  </a:cubicBezTo>
                  <a:cubicBezTo>
                    <a:pt x="1751" y="4918"/>
                    <a:pt x="2001" y="4983"/>
                    <a:pt x="2260" y="5020"/>
                  </a:cubicBezTo>
                  <a:cubicBezTo>
                    <a:pt x="2575" y="5085"/>
                    <a:pt x="2890" y="5169"/>
                    <a:pt x="3205" y="5252"/>
                  </a:cubicBezTo>
                  <a:cubicBezTo>
                    <a:pt x="4122" y="5483"/>
                    <a:pt x="5030" y="5771"/>
                    <a:pt x="5928" y="6058"/>
                  </a:cubicBezTo>
                  <a:cubicBezTo>
                    <a:pt x="6145" y="6109"/>
                    <a:pt x="6365" y="6136"/>
                    <a:pt x="6587" y="6136"/>
                  </a:cubicBezTo>
                  <a:cubicBezTo>
                    <a:pt x="6725" y="6136"/>
                    <a:pt x="6864" y="6125"/>
                    <a:pt x="7003" y="6104"/>
                  </a:cubicBezTo>
                  <a:cubicBezTo>
                    <a:pt x="7429" y="6048"/>
                    <a:pt x="7818" y="5882"/>
                    <a:pt x="8244" y="5798"/>
                  </a:cubicBezTo>
                  <a:cubicBezTo>
                    <a:pt x="8457" y="5761"/>
                    <a:pt x="8652" y="5659"/>
                    <a:pt x="8865" y="5613"/>
                  </a:cubicBezTo>
                  <a:cubicBezTo>
                    <a:pt x="9004" y="5585"/>
                    <a:pt x="9133" y="5548"/>
                    <a:pt x="9263" y="5493"/>
                  </a:cubicBezTo>
                  <a:cubicBezTo>
                    <a:pt x="9439" y="5409"/>
                    <a:pt x="9550" y="5215"/>
                    <a:pt x="9819" y="5048"/>
                  </a:cubicBezTo>
                  <a:cubicBezTo>
                    <a:pt x="9865" y="4705"/>
                    <a:pt x="9902" y="4390"/>
                    <a:pt x="9800" y="4057"/>
                  </a:cubicBezTo>
                  <a:cubicBezTo>
                    <a:pt x="9754" y="3909"/>
                    <a:pt x="9698" y="3751"/>
                    <a:pt x="9643" y="3594"/>
                  </a:cubicBezTo>
                  <a:cubicBezTo>
                    <a:pt x="9569" y="3399"/>
                    <a:pt x="9485" y="3205"/>
                    <a:pt x="9383" y="3020"/>
                  </a:cubicBezTo>
                  <a:cubicBezTo>
                    <a:pt x="9189" y="2621"/>
                    <a:pt x="8929" y="2251"/>
                    <a:pt x="8633" y="1927"/>
                  </a:cubicBezTo>
                  <a:cubicBezTo>
                    <a:pt x="8439" y="1714"/>
                    <a:pt x="8216" y="1528"/>
                    <a:pt x="8003" y="1325"/>
                  </a:cubicBezTo>
                  <a:cubicBezTo>
                    <a:pt x="7744" y="1065"/>
                    <a:pt x="7457" y="834"/>
                    <a:pt x="7151" y="630"/>
                  </a:cubicBezTo>
                  <a:cubicBezTo>
                    <a:pt x="6660" y="315"/>
                    <a:pt x="6104" y="111"/>
                    <a:pt x="5530" y="28"/>
                  </a:cubicBezTo>
                  <a:cubicBezTo>
                    <a:pt x="5373" y="8"/>
                    <a:pt x="5215" y="0"/>
                    <a:pt x="50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8"/>
            <p:cNvSpPr/>
            <p:nvPr/>
          </p:nvSpPr>
          <p:spPr>
            <a:xfrm>
              <a:off x="6505424" y="1219933"/>
              <a:ext cx="310433" cy="92035"/>
            </a:xfrm>
            <a:custGeom>
              <a:avLst/>
              <a:gdLst/>
              <a:ahLst/>
              <a:cxnLst/>
              <a:rect l="l" t="t" r="r" b="b"/>
              <a:pathLst>
                <a:path w="6466" h="1917" extrusionOk="0">
                  <a:moveTo>
                    <a:pt x="2060" y="0"/>
                  </a:moveTo>
                  <a:cubicBezTo>
                    <a:pt x="1926" y="0"/>
                    <a:pt x="1790" y="18"/>
                    <a:pt x="1649" y="60"/>
                  </a:cubicBezTo>
                  <a:cubicBezTo>
                    <a:pt x="1316" y="143"/>
                    <a:pt x="1010" y="282"/>
                    <a:pt x="723" y="467"/>
                  </a:cubicBezTo>
                  <a:cubicBezTo>
                    <a:pt x="584" y="551"/>
                    <a:pt x="454" y="652"/>
                    <a:pt x="334" y="764"/>
                  </a:cubicBezTo>
                  <a:cubicBezTo>
                    <a:pt x="232" y="875"/>
                    <a:pt x="139" y="1004"/>
                    <a:pt x="65" y="1134"/>
                  </a:cubicBezTo>
                  <a:cubicBezTo>
                    <a:pt x="28" y="1329"/>
                    <a:pt x="1" y="1421"/>
                    <a:pt x="93" y="1569"/>
                  </a:cubicBezTo>
                  <a:cubicBezTo>
                    <a:pt x="177" y="1662"/>
                    <a:pt x="278" y="1727"/>
                    <a:pt x="399" y="1755"/>
                  </a:cubicBezTo>
                  <a:cubicBezTo>
                    <a:pt x="683" y="1874"/>
                    <a:pt x="968" y="1917"/>
                    <a:pt x="1257" y="1917"/>
                  </a:cubicBezTo>
                  <a:cubicBezTo>
                    <a:pt x="1438" y="1917"/>
                    <a:pt x="1621" y="1900"/>
                    <a:pt x="1807" y="1875"/>
                  </a:cubicBezTo>
                  <a:cubicBezTo>
                    <a:pt x="1973" y="1847"/>
                    <a:pt x="2122" y="1782"/>
                    <a:pt x="2279" y="1755"/>
                  </a:cubicBezTo>
                  <a:cubicBezTo>
                    <a:pt x="2418" y="1736"/>
                    <a:pt x="2548" y="1736"/>
                    <a:pt x="2677" y="1718"/>
                  </a:cubicBezTo>
                  <a:cubicBezTo>
                    <a:pt x="3048" y="1662"/>
                    <a:pt x="3409" y="1634"/>
                    <a:pt x="3780" y="1616"/>
                  </a:cubicBezTo>
                  <a:cubicBezTo>
                    <a:pt x="3821" y="1617"/>
                    <a:pt x="3862" y="1618"/>
                    <a:pt x="3903" y="1618"/>
                  </a:cubicBezTo>
                  <a:cubicBezTo>
                    <a:pt x="4100" y="1618"/>
                    <a:pt x="4293" y="1600"/>
                    <a:pt x="4493" y="1569"/>
                  </a:cubicBezTo>
                  <a:cubicBezTo>
                    <a:pt x="4604" y="1542"/>
                    <a:pt x="4715" y="1505"/>
                    <a:pt x="4817" y="1458"/>
                  </a:cubicBezTo>
                  <a:cubicBezTo>
                    <a:pt x="4877" y="1430"/>
                    <a:pt x="4935" y="1398"/>
                    <a:pt x="4993" y="1365"/>
                  </a:cubicBezTo>
                  <a:lnTo>
                    <a:pt x="4993" y="1365"/>
                  </a:lnTo>
                  <a:lnTo>
                    <a:pt x="5113" y="1486"/>
                  </a:lnTo>
                  <a:cubicBezTo>
                    <a:pt x="5456" y="1393"/>
                    <a:pt x="5817" y="1403"/>
                    <a:pt x="6160" y="1319"/>
                  </a:cubicBezTo>
                  <a:cubicBezTo>
                    <a:pt x="6262" y="1282"/>
                    <a:pt x="6364" y="1245"/>
                    <a:pt x="6466" y="1217"/>
                  </a:cubicBezTo>
                  <a:cubicBezTo>
                    <a:pt x="6466" y="1069"/>
                    <a:pt x="6169" y="1051"/>
                    <a:pt x="6077" y="1041"/>
                  </a:cubicBezTo>
                  <a:cubicBezTo>
                    <a:pt x="5799" y="1051"/>
                    <a:pt x="5530" y="1106"/>
                    <a:pt x="5280" y="1208"/>
                  </a:cubicBezTo>
                  <a:cubicBezTo>
                    <a:pt x="5182" y="1254"/>
                    <a:pt x="5088" y="1311"/>
                    <a:pt x="4993" y="1365"/>
                  </a:cubicBezTo>
                  <a:lnTo>
                    <a:pt x="4993" y="1365"/>
                  </a:lnTo>
                  <a:lnTo>
                    <a:pt x="4928" y="1301"/>
                  </a:lnTo>
                  <a:cubicBezTo>
                    <a:pt x="4928" y="1273"/>
                    <a:pt x="4937" y="1254"/>
                    <a:pt x="4937" y="1236"/>
                  </a:cubicBezTo>
                  <a:cubicBezTo>
                    <a:pt x="4956" y="1060"/>
                    <a:pt x="4836" y="995"/>
                    <a:pt x="4706" y="921"/>
                  </a:cubicBezTo>
                  <a:cubicBezTo>
                    <a:pt x="4539" y="801"/>
                    <a:pt x="4363" y="699"/>
                    <a:pt x="4169" y="634"/>
                  </a:cubicBezTo>
                  <a:cubicBezTo>
                    <a:pt x="3789" y="523"/>
                    <a:pt x="3437" y="347"/>
                    <a:pt x="3057" y="226"/>
                  </a:cubicBezTo>
                  <a:cubicBezTo>
                    <a:pt x="2718" y="113"/>
                    <a:pt x="2398" y="0"/>
                    <a:pt x="2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8"/>
            <p:cNvSpPr/>
            <p:nvPr/>
          </p:nvSpPr>
          <p:spPr>
            <a:xfrm>
              <a:off x="6471331" y="1185720"/>
              <a:ext cx="62317" cy="70191"/>
            </a:xfrm>
            <a:custGeom>
              <a:avLst/>
              <a:gdLst/>
              <a:ahLst/>
              <a:cxnLst/>
              <a:rect l="l" t="t" r="r" b="b"/>
              <a:pathLst>
                <a:path w="1298" h="1462" extrusionOk="0">
                  <a:moveTo>
                    <a:pt x="737" y="0"/>
                  </a:moveTo>
                  <a:cubicBezTo>
                    <a:pt x="652" y="0"/>
                    <a:pt x="568" y="15"/>
                    <a:pt x="492" y="46"/>
                  </a:cubicBezTo>
                  <a:cubicBezTo>
                    <a:pt x="362" y="120"/>
                    <a:pt x="297" y="306"/>
                    <a:pt x="186" y="352"/>
                  </a:cubicBezTo>
                  <a:cubicBezTo>
                    <a:pt x="167" y="481"/>
                    <a:pt x="167" y="620"/>
                    <a:pt x="177" y="759"/>
                  </a:cubicBezTo>
                  <a:lnTo>
                    <a:pt x="1" y="1065"/>
                  </a:lnTo>
                  <a:cubicBezTo>
                    <a:pt x="1" y="1289"/>
                    <a:pt x="187" y="1461"/>
                    <a:pt x="399" y="1461"/>
                  </a:cubicBezTo>
                  <a:cubicBezTo>
                    <a:pt x="423" y="1461"/>
                    <a:pt x="448" y="1459"/>
                    <a:pt x="473" y="1454"/>
                  </a:cubicBezTo>
                  <a:cubicBezTo>
                    <a:pt x="566" y="1436"/>
                    <a:pt x="658" y="1426"/>
                    <a:pt x="742" y="1408"/>
                  </a:cubicBezTo>
                  <a:cubicBezTo>
                    <a:pt x="853" y="1361"/>
                    <a:pt x="955" y="1287"/>
                    <a:pt x="1038" y="1195"/>
                  </a:cubicBezTo>
                  <a:cubicBezTo>
                    <a:pt x="1223" y="972"/>
                    <a:pt x="1298" y="676"/>
                    <a:pt x="1223" y="389"/>
                  </a:cubicBezTo>
                  <a:cubicBezTo>
                    <a:pt x="1177" y="176"/>
                    <a:pt x="1084" y="18"/>
                    <a:pt x="853" y="9"/>
                  </a:cubicBezTo>
                  <a:cubicBezTo>
                    <a:pt x="815" y="3"/>
                    <a:pt x="776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8"/>
            <p:cNvSpPr/>
            <p:nvPr/>
          </p:nvSpPr>
          <p:spPr>
            <a:xfrm>
              <a:off x="7426818" y="1267703"/>
              <a:ext cx="78784" cy="28614"/>
            </a:xfrm>
            <a:custGeom>
              <a:avLst/>
              <a:gdLst/>
              <a:ahLst/>
              <a:cxnLst/>
              <a:rect l="l" t="t" r="r" b="b"/>
              <a:pathLst>
                <a:path w="1641" h="596" extrusionOk="0">
                  <a:moveTo>
                    <a:pt x="362" y="0"/>
                  </a:moveTo>
                  <a:cubicBezTo>
                    <a:pt x="241" y="28"/>
                    <a:pt x="84" y="176"/>
                    <a:pt x="1" y="232"/>
                  </a:cubicBezTo>
                  <a:lnTo>
                    <a:pt x="130" y="315"/>
                  </a:lnTo>
                  <a:cubicBezTo>
                    <a:pt x="427" y="426"/>
                    <a:pt x="732" y="510"/>
                    <a:pt x="1047" y="574"/>
                  </a:cubicBezTo>
                  <a:cubicBezTo>
                    <a:pt x="1140" y="588"/>
                    <a:pt x="1235" y="595"/>
                    <a:pt x="1331" y="595"/>
                  </a:cubicBezTo>
                  <a:cubicBezTo>
                    <a:pt x="1427" y="595"/>
                    <a:pt x="1524" y="588"/>
                    <a:pt x="1622" y="574"/>
                  </a:cubicBezTo>
                  <a:cubicBezTo>
                    <a:pt x="1640" y="472"/>
                    <a:pt x="1464" y="408"/>
                    <a:pt x="1408" y="380"/>
                  </a:cubicBezTo>
                  <a:cubicBezTo>
                    <a:pt x="1297" y="315"/>
                    <a:pt x="1186" y="259"/>
                    <a:pt x="1075" y="204"/>
                  </a:cubicBezTo>
                  <a:cubicBezTo>
                    <a:pt x="899" y="121"/>
                    <a:pt x="723" y="9"/>
                    <a:pt x="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0" name="Google Shape;1890;p28"/>
          <p:cNvSpPr/>
          <p:nvPr/>
        </p:nvSpPr>
        <p:spPr>
          <a:xfrm>
            <a:off x="6903025" y="361864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28"/>
          <p:cNvSpPr/>
          <p:nvPr/>
        </p:nvSpPr>
        <p:spPr>
          <a:xfrm>
            <a:off x="6591397" y="4287100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28"/>
          <p:cNvSpPr/>
          <p:nvPr/>
        </p:nvSpPr>
        <p:spPr>
          <a:xfrm>
            <a:off x="7984557" y="3857361"/>
            <a:ext cx="54270" cy="38801"/>
          </a:xfrm>
          <a:custGeom>
            <a:avLst/>
            <a:gdLst/>
            <a:ahLst/>
            <a:cxnLst/>
            <a:rect l="l" t="t" r="r" b="b"/>
            <a:pathLst>
              <a:path w="1056" h="755" extrusionOk="0">
                <a:moveTo>
                  <a:pt x="497" y="1"/>
                </a:moveTo>
                <a:cubicBezTo>
                  <a:pt x="300" y="1"/>
                  <a:pt x="31" y="91"/>
                  <a:pt x="0" y="282"/>
                </a:cubicBezTo>
                <a:cubicBezTo>
                  <a:pt x="0" y="365"/>
                  <a:pt x="28" y="439"/>
                  <a:pt x="83" y="495"/>
                </a:cubicBezTo>
                <a:cubicBezTo>
                  <a:pt x="148" y="606"/>
                  <a:pt x="259" y="625"/>
                  <a:pt x="380" y="671"/>
                </a:cubicBezTo>
                <a:lnTo>
                  <a:pt x="491" y="754"/>
                </a:lnTo>
                <a:cubicBezTo>
                  <a:pt x="648" y="727"/>
                  <a:pt x="880" y="717"/>
                  <a:pt x="982" y="588"/>
                </a:cubicBezTo>
                <a:cubicBezTo>
                  <a:pt x="1028" y="532"/>
                  <a:pt x="1047" y="467"/>
                  <a:pt x="1056" y="393"/>
                </a:cubicBezTo>
                <a:cubicBezTo>
                  <a:pt x="1028" y="189"/>
                  <a:pt x="806" y="60"/>
                  <a:pt x="611" y="13"/>
                </a:cubicBezTo>
                <a:cubicBezTo>
                  <a:pt x="579" y="5"/>
                  <a:pt x="540" y="1"/>
                  <a:pt x="497" y="1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28"/>
          <p:cNvSpPr/>
          <p:nvPr/>
        </p:nvSpPr>
        <p:spPr>
          <a:xfrm>
            <a:off x="7695000" y="3306647"/>
            <a:ext cx="156100" cy="113750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28"/>
          <p:cNvSpPr/>
          <p:nvPr/>
        </p:nvSpPr>
        <p:spPr>
          <a:xfrm>
            <a:off x="2218350" y="393779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28"/>
          <p:cNvSpPr/>
          <p:nvPr/>
        </p:nvSpPr>
        <p:spPr>
          <a:xfrm>
            <a:off x="2702713" y="4367285"/>
            <a:ext cx="156100" cy="113750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28"/>
          <p:cNvSpPr/>
          <p:nvPr/>
        </p:nvSpPr>
        <p:spPr>
          <a:xfrm flipH="1">
            <a:off x="7943405" y="3832364"/>
            <a:ext cx="95425" cy="88764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28"/>
          <p:cNvSpPr/>
          <p:nvPr/>
        </p:nvSpPr>
        <p:spPr>
          <a:xfrm flipH="1">
            <a:off x="8336684" y="4174162"/>
            <a:ext cx="80437" cy="60706"/>
          </a:xfrm>
          <a:custGeom>
            <a:avLst/>
            <a:gdLst/>
            <a:ahLst/>
            <a:cxnLst/>
            <a:rect l="l" t="t" r="r" b="b"/>
            <a:pathLst>
              <a:path w="1594" h="1203" extrusionOk="0">
                <a:moveTo>
                  <a:pt x="895" y="0"/>
                </a:moveTo>
                <a:cubicBezTo>
                  <a:pt x="795" y="0"/>
                  <a:pt x="696" y="21"/>
                  <a:pt x="603" y="63"/>
                </a:cubicBezTo>
                <a:cubicBezTo>
                  <a:pt x="399" y="146"/>
                  <a:pt x="158" y="304"/>
                  <a:pt x="84" y="507"/>
                </a:cubicBezTo>
                <a:cubicBezTo>
                  <a:pt x="1" y="711"/>
                  <a:pt x="130" y="832"/>
                  <a:pt x="279" y="952"/>
                </a:cubicBezTo>
                <a:cubicBezTo>
                  <a:pt x="362" y="1017"/>
                  <a:pt x="455" y="1082"/>
                  <a:pt x="547" y="1146"/>
                </a:cubicBezTo>
                <a:cubicBezTo>
                  <a:pt x="649" y="1184"/>
                  <a:pt x="760" y="1202"/>
                  <a:pt x="871" y="1202"/>
                </a:cubicBezTo>
                <a:cubicBezTo>
                  <a:pt x="1020" y="1119"/>
                  <a:pt x="1168" y="1054"/>
                  <a:pt x="1288" y="971"/>
                </a:cubicBezTo>
                <a:cubicBezTo>
                  <a:pt x="1381" y="924"/>
                  <a:pt x="1511" y="878"/>
                  <a:pt x="1529" y="757"/>
                </a:cubicBezTo>
                <a:cubicBezTo>
                  <a:pt x="1594" y="498"/>
                  <a:pt x="1409" y="192"/>
                  <a:pt x="1186" y="63"/>
                </a:cubicBezTo>
                <a:cubicBezTo>
                  <a:pt x="1094" y="21"/>
                  <a:pt x="994" y="0"/>
                  <a:pt x="895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28"/>
          <p:cNvSpPr/>
          <p:nvPr/>
        </p:nvSpPr>
        <p:spPr>
          <a:xfrm>
            <a:off x="7299325" y="121309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"/>
          <p:cNvSpPr txBox="1">
            <a:spLocks noGrp="1"/>
          </p:cNvSpPr>
          <p:nvPr>
            <p:ph type="title"/>
          </p:nvPr>
        </p:nvSpPr>
        <p:spPr>
          <a:xfrm>
            <a:off x="4477200" y="925200"/>
            <a:ext cx="38577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6" name="Google Shape;586;p9"/>
          <p:cNvSpPr txBox="1">
            <a:spLocks noGrp="1"/>
          </p:cNvSpPr>
          <p:nvPr>
            <p:ph type="subTitle" idx="1"/>
          </p:nvPr>
        </p:nvSpPr>
        <p:spPr>
          <a:xfrm>
            <a:off x="4477200" y="2672700"/>
            <a:ext cx="3857700" cy="15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87" name="Google Shape;587;p9"/>
          <p:cNvGrpSpPr/>
          <p:nvPr/>
        </p:nvGrpSpPr>
        <p:grpSpPr>
          <a:xfrm flipH="1">
            <a:off x="-2308617" y="3921791"/>
            <a:ext cx="4903107" cy="1233052"/>
            <a:chOff x="4624250" y="2097578"/>
            <a:chExt cx="4686138" cy="1178488"/>
          </a:xfrm>
        </p:grpSpPr>
        <p:sp>
          <p:nvSpPr>
            <p:cNvPr id="588" name="Google Shape;588;p9"/>
            <p:cNvSpPr/>
            <p:nvPr/>
          </p:nvSpPr>
          <p:spPr>
            <a:xfrm>
              <a:off x="6637807" y="2100616"/>
              <a:ext cx="2606553" cy="1174520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8152479" y="2097578"/>
              <a:ext cx="946237" cy="637390"/>
            </a:xfrm>
            <a:custGeom>
              <a:avLst/>
              <a:gdLst/>
              <a:ahLst/>
              <a:cxnLst/>
              <a:rect l="l" t="t" r="r" b="b"/>
              <a:pathLst>
                <a:path w="9032" h="6084" extrusionOk="0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8694945" y="2753713"/>
              <a:ext cx="296066" cy="133366"/>
            </a:xfrm>
            <a:custGeom>
              <a:avLst/>
              <a:gdLst/>
              <a:ahLst/>
              <a:cxnLst/>
              <a:rect l="l" t="t" r="r" b="b"/>
              <a:pathLst>
                <a:path w="2826" h="1273" extrusionOk="0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8794890" y="2878067"/>
              <a:ext cx="263065" cy="137033"/>
            </a:xfrm>
            <a:custGeom>
              <a:avLst/>
              <a:gdLst/>
              <a:ahLst/>
              <a:cxnLst/>
              <a:rect l="l" t="t" r="r" b="b"/>
              <a:pathLst>
                <a:path w="2511" h="1308" extrusionOk="0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8874510" y="3025889"/>
              <a:ext cx="113670" cy="39392"/>
            </a:xfrm>
            <a:custGeom>
              <a:avLst/>
              <a:gdLst/>
              <a:ahLst/>
              <a:cxnLst/>
              <a:rect l="l" t="t" r="r" b="b"/>
              <a:pathLst>
                <a:path w="1085" h="376" extrusionOk="0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948714" y="2595520"/>
              <a:ext cx="306752" cy="201254"/>
            </a:xfrm>
            <a:custGeom>
              <a:avLst/>
              <a:gdLst/>
              <a:ahLst/>
              <a:cxnLst/>
              <a:rect l="l" t="t" r="r" b="b"/>
              <a:pathLst>
                <a:path w="2928" h="1921" extrusionOk="0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7559622" y="2613120"/>
              <a:ext cx="564893" cy="318695"/>
            </a:xfrm>
            <a:custGeom>
              <a:avLst/>
              <a:gdLst/>
              <a:ahLst/>
              <a:cxnLst/>
              <a:rect l="l" t="t" r="r" b="b"/>
              <a:pathLst>
                <a:path w="5392" h="3042" extrusionOk="0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6950212" y="2686350"/>
              <a:ext cx="741527" cy="366782"/>
            </a:xfrm>
            <a:custGeom>
              <a:avLst/>
              <a:gdLst/>
              <a:ahLst/>
              <a:cxnLst/>
              <a:rect l="l" t="t" r="r" b="b"/>
              <a:pathLst>
                <a:path w="7078" h="3501" extrusionOk="0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7672243" y="2900592"/>
              <a:ext cx="273751" cy="136718"/>
            </a:xfrm>
            <a:custGeom>
              <a:avLst/>
              <a:gdLst/>
              <a:ahLst/>
              <a:cxnLst/>
              <a:rect l="l" t="t" r="r" b="b"/>
              <a:pathLst>
                <a:path w="2613" h="1305" extrusionOk="0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8158346" y="2827257"/>
              <a:ext cx="67992" cy="39287"/>
            </a:xfrm>
            <a:custGeom>
              <a:avLst/>
              <a:gdLst/>
              <a:ahLst/>
              <a:cxnLst/>
              <a:rect l="l" t="t" r="r" b="b"/>
              <a:pathLst>
                <a:path w="649" h="375" extrusionOk="0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8299044" y="2698188"/>
              <a:ext cx="407641" cy="123727"/>
            </a:xfrm>
            <a:custGeom>
              <a:avLst/>
              <a:gdLst/>
              <a:ahLst/>
              <a:cxnLst/>
              <a:rect l="l" t="t" r="r" b="b"/>
              <a:pathLst>
                <a:path w="3891" h="1181" extrusionOk="0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8048659" y="2861305"/>
              <a:ext cx="768661" cy="263379"/>
            </a:xfrm>
            <a:custGeom>
              <a:avLst/>
              <a:gdLst/>
              <a:ahLst/>
              <a:cxnLst/>
              <a:rect l="l" t="t" r="r" b="b"/>
              <a:pathLst>
                <a:path w="7337" h="2514" extrusionOk="0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7909009" y="3053023"/>
              <a:ext cx="251855" cy="88317"/>
            </a:xfrm>
            <a:custGeom>
              <a:avLst/>
              <a:gdLst/>
              <a:ahLst/>
              <a:cxnLst/>
              <a:rect l="l" t="t" r="r" b="b"/>
              <a:pathLst>
                <a:path w="2404" h="843" extrusionOk="0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7776692" y="3037622"/>
              <a:ext cx="82869" cy="71554"/>
            </a:xfrm>
            <a:custGeom>
              <a:avLst/>
              <a:gdLst/>
              <a:ahLst/>
              <a:cxnLst/>
              <a:rect l="l" t="t" r="r" b="b"/>
              <a:pathLst>
                <a:path w="791" h="683" extrusionOk="0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6828896" y="3033851"/>
              <a:ext cx="988982" cy="183967"/>
            </a:xfrm>
            <a:custGeom>
              <a:avLst/>
              <a:gdLst/>
              <a:ahLst/>
              <a:cxnLst/>
              <a:rect l="l" t="t" r="r" b="b"/>
              <a:pathLst>
                <a:path w="9440" h="1756" extrusionOk="0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7966210" y="3117033"/>
              <a:ext cx="865673" cy="146671"/>
            </a:xfrm>
            <a:custGeom>
              <a:avLst/>
              <a:gdLst/>
              <a:ahLst/>
              <a:cxnLst/>
              <a:rect l="l" t="t" r="r" b="b"/>
              <a:pathLst>
                <a:path w="8263" h="1400" extrusionOk="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4806647" y="2941461"/>
              <a:ext cx="1924393" cy="305487"/>
            </a:xfrm>
            <a:custGeom>
              <a:avLst/>
              <a:gdLst/>
              <a:ahLst/>
              <a:cxnLst/>
              <a:rect l="l" t="t" r="r" b="b"/>
              <a:pathLst>
                <a:path w="18989" h="2916" extrusionOk="0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4624250" y="3156424"/>
              <a:ext cx="4686138" cy="119642"/>
            </a:xfrm>
            <a:custGeom>
              <a:avLst/>
              <a:gdLst/>
              <a:ahLst/>
              <a:cxnLst/>
              <a:rect l="l" t="t" r="r" b="b"/>
              <a:pathLst>
                <a:path w="44730" h="1142" extrusionOk="0">
                  <a:moveTo>
                    <a:pt x="26797" y="1"/>
                  </a:moveTo>
                  <a:cubicBezTo>
                    <a:pt x="26491" y="1"/>
                    <a:pt x="26186" y="4"/>
                    <a:pt x="25880" y="21"/>
                  </a:cubicBezTo>
                  <a:cubicBezTo>
                    <a:pt x="25018" y="67"/>
                    <a:pt x="24176" y="169"/>
                    <a:pt x="23333" y="289"/>
                  </a:cubicBezTo>
                  <a:cubicBezTo>
                    <a:pt x="23110" y="317"/>
                    <a:pt x="22897" y="373"/>
                    <a:pt x="22684" y="400"/>
                  </a:cubicBezTo>
                  <a:cubicBezTo>
                    <a:pt x="22508" y="419"/>
                    <a:pt x="22323" y="428"/>
                    <a:pt x="22147" y="447"/>
                  </a:cubicBezTo>
                  <a:cubicBezTo>
                    <a:pt x="21878" y="484"/>
                    <a:pt x="21610" y="512"/>
                    <a:pt x="21341" y="530"/>
                  </a:cubicBezTo>
                  <a:cubicBezTo>
                    <a:pt x="20739" y="558"/>
                    <a:pt x="20137" y="604"/>
                    <a:pt x="19526" y="604"/>
                  </a:cubicBezTo>
                  <a:cubicBezTo>
                    <a:pt x="18831" y="604"/>
                    <a:pt x="18127" y="632"/>
                    <a:pt x="17432" y="632"/>
                  </a:cubicBezTo>
                  <a:cubicBezTo>
                    <a:pt x="17053" y="632"/>
                    <a:pt x="16664" y="660"/>
                    <a:pt x="16275" y="678"/>
                  </a:cubicBezTo>
                  <a:cubicBezTo>
                    <a:pt x="16222" y="681"/>
                    <a:pt x="16169" y="682"/>
                    <a:pt x="16115" y="682"/>
                  </a:cubicBezTo>
                  <a:cubicBezTo>
                    <a:pt x="16009" y="682"/>
                    <a:pt x="15904" y="678"/>
                    <a:pt x="15812" y="678"/>
                  </a:cubicBezTo>
                  <a:cubicBezTo>
                    <a:pt x="15673" y="678"/>
                    <a:pt x="15543" y="697"/>
                    <a:pt x="15404" y="706"/>
                  </a:cubicBezTo>
                  <a:cubicBezTo>
                    <a:pt x="15313" y="711"/>
                    <a:pt x="15238" y="727"/>
                    <a:pt x="15167" y="727"/>
                  </a:cubicBezTo>
                  <a:cubicBezTo>
                    <a:pt x="15108" y="727"/>
                    <a:pt x="15050" y="716"/>
                    <a:pt x="14987" y="678"/>
                  </a:cubicBezTo>
                  <a:cubicBezTo>
                    <a:pt x="14904" y="604"/>
                    <a:pt x="14802" y="539"/>
                    <a:pt x="14691" y="493"/>
                  </a:cubicBezTo>
                  <a:cubicBezTo>
                    <a:pt x="14496" y="428"/>
                    <a:pt x="14302" y="382"/>
                    <a:pt x="14098" y="363"/>
                  </a:cubicBezTo>
                  <a:cubicBezTo>
                    <a:pt x="13866" y="336"/>
                    <a:pt x="13635" y="271"/>
                    <a:pt x="13403" y="234"/>
                  </a:cubicBezTo>
                  <a:cubicBezTo>
                    <a:pt x="13246" y="206"/>
                    <a:pt x="13098" y="197"/>
                    <a:pt x="12949" y="187"/>
                  </a:cubicBezTo>
                  <a:cubicBezTo>
                    <a:pt x="12764" y="178"/>
                    <a:pt x="12579" y="150"/>
                    <a:pt x="12394" y="132"/>
                  </a:cubicBezTo>
                  <a:cubicBezTo>
                    <a:pt x="12311" y="129"/>
                    <a:pt x="12228" y="127"/>
                    <a:pt x="12145" y="127"/>
                  </a:cubicBezTo>
                  <a:cubicBezTo>
                    <a:pt x="11737" y="127"/>
                    <a:pt x="11329" y="164"/>
                    <a:pt x="10921" y="234"/>
                  </a:cubicBezTo>
                  <a:cubicBezTo>
                    <a:pt x="10736" y="261"/>
                    <a:pt x="10523" y="280"/>
                    <a:pt x="10347" y="317"/>
                  </a:cubicBezTo>
                  <a:cubicBezTo>
                    <a:pt x="10171" y="354"/>
                    <a:pt x="9995" y="400"/>
                    <a:pt x="9809" y="419"/>
                  </a:cubicBezTo>
                  <a:cubicBezTo>
                    <a:pt x="9338" y="471"/>
                    <a:pt x="8860" y="499"/>
                    <a:pt x="8381" y="499"/>
                  </a:cubicBezTo>
                  <a:cubicBezTo>
                    <a:pt x="8258" y="499"/>
                    <a:pt x="8135" y="497"/>
                    <a:pt x="8012" y="493"/>
                  </a:cubicBezTo>
                  <a:cubicBezTo>
                    <a:pt x="7688" y="493"/>
                    <a:pt x="7373" y="512"/>
                    <a:pt x="7049" y="539"/>
                  </a:cubicBezTo>
                  <a:cubicBezTo>
                    <a:pt x="6972" y="545"/>
                    <a:pt x="6894" y="548"/>
                    <a:pt x="6815" y="548"/>
                  </a:cubicBezTo>
                  <a:cubicBezTo>
                    <a:pt x="6658" y="548"/>
                    <a:pt x="6500" y="539"/>
                    <a:pt x="6345" y="539"/>
                  </a:cubicBezTo>
                  <a:cubicBezTo>
                    <a:pt x="6051" y="539"/>
                    <a:pt x="5782" y="652"/>
                    <a:pt x="5491" y="652"/>
                  </a:cubicBezTo>
                  <a:cubicBezTo>
                    <a:pt x="5470" y="652"/>
                    <a:pt x="5449" y="652"/>
                    <a:pt x="5428" y="650"/>
                  </a:cubicBezTo>
                  <a:cubicBezTo>
                    <a:pt x="5178" y="641"/>
                    <a:pt x="4919" y="586"/>
                    <a:pt x="4669" y="567"/>
                  </a:cubicBezTo>
                  <a:cubicBezTo>
                    <a:pt x="4459" y="542"/>
                    <a:pt x="4249" y="530"/>
                    <a:pt x="4039" y="530"/>
                  </a:cubicBezTo>
                  <a:cubicBezTo>
                    <a:pt x="3934" y="530"/>
                    <a:pt x="3829" y="533"/>
                    <a:pt x="3724" y="539"/>
                  </a:cubicBezTo>
                  <a:cubicBezTo>
                    <a:pt x="3103" y="576"/>
                    <a:pt x="2501" y="697"/>
                    <a:pt x="1918" y="882"/>
                  </a:cubicBezTo>
                  <a:cubicBezTo>
                    <a:pt x="1825" y="882"/>
                    <a:pt x="1742" y="882"/>
                    <a:pt x="1649" y="901"/>
                  </a:cubicBezTo>
                  <a:cubicBezTo>
                    <a:pt x="1637" y="904"/>
                    <a:pt x="1622" y="905"/>
                    <a:pt x="1607" y="905"/>
                  </a:cubicBezTo>
                  <a:cubicBezTo>
                    <a:pt x="1576" y="905"/>
                    <a:pt x="1541" y="901"/>
                    <a:pt x="1510" y="901"/>
                  </a:cubicBezTo>
                  <a:cubicBezTo>
                    <a:pt x="1455" y="901"/>
                    <a:pt x="1417" y="928"/>
                    <a:pt x="1362" y="928"/>
                  </a:cubicBezTo>
                  <a:cubicBezTo>
                    <a:pt x="1279" y="947"/>
                    <a:pt x="1186" y="947"/>
                    <a:pt x="1103" y="965"/>
                  </a:cubicBezTo>
                  <a:cubicBezTo>
                    <a:pt x="982" y="993"/>
                    <a:pt x="862" y="1030"/>
                    <a:pt x="751" y="1058"/>
                  </a:cubicBezTo>
                  <a:cubicBezTo>
                    <a:pt x="500" y="1123"/>
                    <a:pt x="250" y="1141"/>
                    <a:pt x="0" y="1141"/>
                  </a:cubicBezTo>
                  <a:lnTo>
                    <a:pt x="44711" y="1141"/>
                  </a:lnTo>
                  <a:cubicBezTo>
                    <a:pt x="44729" y="1049"/>
                    <a:pt x="44683" y="956"/>
                    <a:pt x="44600" y="910"/>
                  </a:cubicBezTo>
                  <a:cubicBezTo>
                    <a:pt x="44516" y="836"/>
                    <a:pt x="44424" y="789"/>
                    <a:pt x="44340" y="706"/>
                  </a:cubicBezTo>
                  <a:cubicBezTo>
                    <a:pt x="44248" y="632"/>
                    <a:pt x="44155" y="567"/>
                    <a:pt x="44072" y="502"/>
                  </a:cubicBezTo>
                  <a:cubicBezTo>
                    <a:pt x="43997" y="428"/>
                    <a:pt x="43905" y="363"/>
                    <a:pt x="43812" y="317"/>
                  </a:cubicBezTo>
                  <a:cubicBezTo>
                    <a:pt x="43451" y="141"/>
                    <a:pt x="42988" y="123"/>
                    <a:pt x="42599" y="123"/>
                  </a:cubicBezTo>
                  <a:cubicBezTo>
                    <a:pt x="41886" y="123"/>
                    <a:pt x="41246" y="419"/>
                    <a:pt x="40533" y="419"/>
                  </a:cubicBezTo>
                  <a:cubicBezTo>
                    <a:pt x="39885" y="419"/>
                    <a:pt x="39255" y="502"/>
                    <a:pt x="38607" y="558"/>
                  </a:cubicBezTo>
                  <a:cubicBezTo>
                    <a:pt x="38375" y="576"/>
                    <a:pt x="38134" y="613"/>
                    <a:pt x="37903" y="623"/>
                  </a:cubicBezTo>
                  <a:cubicBezTo>
                    <a:pt x="37810" y="632"/>
                    <a:pt x="37715" y="632"/>
                    <a:pt x="37620" y="632"/>
                  </a:cubicBezTo>
                  <a:cubicBezTo>
                    <a:pt x="37525" y="632"/>
                    <a:pt x="37430" y="632"/>
                    <a:pt x="37338" y="641"/>
                  </a:cubicBezTo>
                  <a:cubicBezTo>
                    <a:pt x="36967" y="660"/>
                    <a:pt x="36606" y="650"/>
                    <a:pt x="36245" y="678"/>
                  </a:cubicBezTo>
                  <a:cubicBezTo>
                    <a:pt x="36078" y="690"/>
                    <a:pt x="35910" y="694"/>
                    <a:pt x="35742" y="694"/>
                  </a:cubicBezTo>
                  <a:cubicBezTo>
                    <a:pt x="35518" y="694"/>
                    <a:pt x="35295" y="688"/>
                    <a:pt x="35078" y="688"/>
                  </a:cubicBezTo>
                  <a:cubicBezTo>
                    <a:pt x="34882" y="688"/>
                    <a:pt x="34686" y="694"/>
                    <a:pt x="34492" y="694"/>
                  </a:cubicBezTo>
                  <a:cubicBezTo>
                    <a:pt x="34346" y="694"/>
                    <a:pt x="34202" y="690"/>
                    <a:pt x="34059" y="678"/>
                  </a:cubicBezTo>
                  <a:cubicBezTo>
                    <a:pt x="33383" y="623"/>
                    <a:pt x="32716" y="530"/>
                    <a:pt x="32049" y="447"/>
                  </a:cubicBezTo>
                  <a:cubicBezTo>
                    <a:pt x="31021" y="326"/>
                    <a:pt x="30002" y="243"/>
                    <a:pt x="28983" y="95"/>
                  </a:cubicBezTo>
                  <a:cubicBezTo>
                    <a:pt x="28509" y="37"/>
                    <a:pt x="28042" y="1"/>
                    <a:pt x="27570" y="1"/>
                  </a:cubicBezTo>
                  <a:cubicBezTo>
                    <a:pt x="27516" y="1"/>
                    <a:pt x="27462" y="1"/>
                    <a:pt x="27408" y="2"/>
                  </a:cubicBezTo>
                  <a:cubicBezTo>
                    <a:pt x="27204" y="2"/>
                    <a:pt x="27001" y="1"/>
                    <a:pt x="2679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6567084" y="2880500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7293182" y="2367402"/>
              <a:ext cx="149744" cy="129007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6675287" y="2528265"/>
              <a:ext cx="78666" cy="57328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7147122" y="2695442"/>
              <a:ext cx="79343" cy="56727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9"/>
          <p:cNvGrpSpPr/>
          <p:nvPr/>
        </p:nvGrpSpPr>
        <p:grpSpPr>
          <a:xfrm>
            <a:off x="-1933195" y="885296"/>
            <a:ext cx="4152249" cy="1160123"/>
            <a:chOff x="7222318" y="885296"/>
            <a:chExt cx="4152249" cy="1160123"/>
          </a:xfrm>
        </p:grpSpPr>
        <p:sp>
          <p:nvSpPr>
            <p:cNvPr id="611" name="Google Shape;611;p9"/>
            <p:cNvSpPr/>
            <p:nvPr/>
          </p:nvSpPr>
          <p:spPr>
            <a:xfrm flipH="1">
              <a:off x="7222318" y="885296"/>
              <a:ext cx="4152249" cy="1160123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FFFFF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7559909" y="139927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7702009" y="98252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9"/>
          <p:cNvGrpSpPr/>
          <p:nvPr/>
        </p:nvGrpSpPr>
        <p:grpSpPr>
          <a:xfrm>
            <a:off x="6897691" y="369148"/>
            <a:ext cx="3064266" cy="770613"/>
            <a:chOff x="4624250" y="2097578"/>
            <a:chExt cx="4686138" cy="1178488"/>
          </a:xfrm>
        </p:grpSpPr>
        <p:sp>
          <p:nvSpPr>
            <p:cNvPr id="615" name="Google Shape;615;p9"/>
            <p:cNvSpPr/>
            <p:nvPr/>
          </p:nvSpPr>
          <p:spPr>
            <a:xfrm>
              <a:off x="6637807" y="2100616"/>
              <a:ext cx="2606553" cy="1174520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8152479" y="2097578"/>
              <a:ext cx="946237" cy="637390"/>
            </a:xfrm>
            <a:custGeom>
              <a:avLst/>
              <a:gdLst/>
              <a:ahLst/>
              <a:cxnLst/>
              <a:rect l="l" t="t" r="r" b="b"/>
              <a:pathLst>
                <a:path w="9032" h="6084" extrusionOk="0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8694945" y="2753713"/>
              <a:ext cx="296066" cy="133366"/>
            </a:xfrm>
            <a:custGeom>
              <a:avLst/>
              <a:gdLst/>
              <a:ahLst/>
              <a:cxnLst/>
              <a:rect l="l" t="t" r="r" b="b"/>
              <a:pathLst>
                <a:path w="2826" h="1273" extrusionOk="0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8794890" y="2878067"/>
              <a:ext cx="263065" cy="137033"/>
            </a:xfrm>
            <a:custGeom>
              <a:avLst/>
              <a:gdLst/>
              <a:ahLst/>
              <a:cxnLst/>
              <a:rect l="l" t="t" r="r" b="b"/>
              <a:pathLst>
                <a:path w="2511" h="1308" extrusionOk="0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8874510" y="3025889"/>
              <a:ext cx="113670" cy="39392"/>
            </a:xfrm>
            <a:custGeom>
              <a:avLst/>
              <a:gdLst/>
              <a:ahLst/>
              <a:cxnLst/>
              <a:rect l="l" t="t" r="r" b="b"/>
              <a:pathLst>
                <a:path w="1085" h="376" extrusionOk="0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7948714" y="2595520"/>
              <a:ext cx="306752" cy="201254"/>
            </a:xfrm>
            <a:custGeom>
              <a:avLst/>
              <a:gdLst/>
              <a:ahLst/>
              <a:cxnLst/>
              <a:rect l="l" t="t" r="r" b="b"/>
              <a:pathLst>
                <a:path w="2928" h="1921" extrusionOk="0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7559622" y="2613120"/>
              <a:ext cx="564893" cy="318695"/>
            </a:xfrm>
            <a:custGeom>
              <a:avLst/>
              <a:gdLst/>
              <a:ahLst/>
              <a:cxnLst/>
              <a:rect l="l" t="t" r="r" b="b"/>
              <a:pathLst>
                <a:path w="5392" h="3042" extrusionOk="0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6950212" y="2686350"/>
              <a:ext cx="741527" cy="366782"/>
            </a:xfrm>
            <a:custGeom>
              <a:avLst/>
              <a:gdLst/>
              <a:ahLst/>
              <a:cxnLst/>
              <a:rect l="l" t="t" r="r" b="b"/>
              <a:pathLst>
                <a:path w="7078" h="3501" extrusionOk="0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7672243" y="2900592"/>
              <a:ext cx="273751" cy="136718"/>
            </a:xfrm>
            <a:custGeom>
              <a:avLst/>
              <a:gdLst/>
              <a:ahLst/>
              <a:cxnLst/>
              <a:rect l="l" t="t" r="r" b="b"/>
              <a:pathLst>
                <a:path w="2613" h="1305" extrusionOk="0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8158346" y="2827257"/>
              <a:ext cx="67992" cy="39287"/>
            </a:xfrm>
            <a:custGeom>
              <a:avLst/>
              <a:gdLst/>
              <a:ahLst/>
              <a:cxnLst/>
              <a:rect l="l" t="t" r="r" b="b"/>
              <a:pathLst>
                <a:path w="649" h="375" extrusionOk="0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8299044" y="2698188"/>
              <a:ext cx="407641" cy="123727"/>
            </a:xfrm>
            <a:custGeom>
              <a:avLst/>
              <a:gdLst/>
              <a:ahLst/>
              <a:cxnLst/>
              <a:rect l="l" t="t" r="r" b="b"/>
              <a:pathLst>
                <a:path w="3891" h="1181" extrusionOk="0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8048659" y="2861305"/>
              <a:ext cx="768661" cy="263379"/>
            </a:xfrm>
            <a:custGeom>
              <a:avLst/>
              <a:gdLst/>
              <a:ahLst/>
              <a:cxnLst/>
              <a:rect l="l" t="t" r="r" b="b"/>
              <a:pathLst>
                <a:path w="7337" h="2514" extrusionOk="0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7909009" y="3053023"/>
              <a:ext cx="251855" cy="88317"/>
            </a:xfrm>
            <a:custGeom>
              <a:avLst/>
              <a:gdLst/>
              <a:ahLst/>
              <a:cxnLst/>
              <a:rect l="l" t="t" r="r" b="b"/>
              <a:pathLst>
                <a:path w="2404" h="843" extrusionOk="0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7776692" y="3037622"/>
              <a:ext cx="82869" cy="71554"/>
            </a:xfrm>
            <a:custGeom>
              <a:avLst/>
              <a:gdLst/>
              <a:ahLst/>
              <a:cxnLst/>
              <a:rect l="l" t="t" r="r" b="b"/>
              <a:pathLst>
                <a:path w="791" h="683" extrusionOk="0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6828896" y="3033851"/>
              <a:ext cx="988982" cy="183967"/>
            </a:xfrm>
            <a:custGeom>
              <a:avLst/>
              <a:gdLst/>
              <a:ahLst/>
              <a:cxnLst/>
              <a:rect l="l" t="t" r="r" b="b"/>
              <a:pathLst>
                <a:path w="9440" h="1756" extrusionOk="0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7966210" y="3117033"/>
              <a:ext cx="865673" cy="146671"/>
            </a:xfrm>
            <a:custGeom>
              <a:avLst/>
              <a:gdLst/>
              <a:ahLst/>
              <a:cxnLst/>
              <a:rect l="l" t="t" r="r" b="b"/>
              <a:pathLst>
                <a:path w="8263" h="1400" extrusionOk="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06647" y="2941461"/>
              <a:ext cx="1924393" cy="305487"/>
            </a:xfrm>
            <a:custGeom>
              <a:avLst/>
              <a:gdLst/>
              <a:ahLst/>
              <a:cxnLst/>
              <a:rect l="l" t="t" r="r" b="b"/>
              <a:pathLst>
                <a:path w="18989" h="2916" extrusionOk="0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624250" y="3156424"/>
              <a:ext cx="4686138" cy="119642"/>
            </a:xfrm>
            <a:custGeom>
              <a:avLst/>
              <a:gdLst/>
              <a:ahLst/>
              <a:cxnLst/>
              <a:rect l="l" t="t" r="r" b="b"/>
              <a:pathLst>
                <a:path w="44730" h="1142" extrusionOk="0">
                  <a:moveTo>
                    <a:pt x="26797" y="1"/>
                  </a:moveTo>
                  <a:cubicBezTo>
                    <a:pt x="26491" y="1"/>
                    <a:pt x="26186" y="4"/>
                    <a:pt x="25880" y="21"/>
                  </a:cubicBezTo>
                  <a:cubicBezTo>
                    <a:pt x="25018" y="67"/>
                    <a:pt x="24176" y="169"/>
                    <a:pt x="23333" y="289"/>
                  </a:cubicBezTo>
                  <a:cubicBezTo>
                    <a:pt x="23110" y="317"/>
                    <a:pt x="22897" y="373"/>
                    <a:pt x="22684" y="400"/>
                  </a:cubicBezTo>
                  <a:cubicBezTo>
                    <a:pt x="22508" y="419"/>
                    <a:pt x="22323" y="428"/>
                    <a:pt x="22147" y="447"/>
                  </a:cubicBezTo>
                  <a:cubicBezTo>
                    <a:pt x="21878" y="484"/>
                    <a:pt x="21610" y="512"/>
                    <a:pt x="21341" y="530"/>
                  </a:cubicBezTo>
                  <a:cubicBezTo>
                    <a:pt x="20739" y="558"/>
                    <a:pt x="20137" y="604"/>
                    <a:pt x="19526" y="604"/>
                  </a:cubicBezTo>
                  <a:cubicBezTo>
                    <a:pt x="18831" y="604"/>
                    <a:pt x="18127" y="632"/>
                    <a:pt x="17432" y="632"/>
                  </a:cubicBezTo>
                  <a:cubicBezTo>
                    <a:pt x="17053" y="632"/>
                    <a:pt x="16664" y="660"/>
                    <a:pt x="16275" y="678"/>
                  </a:cubicBezTo>
                  <a:cubicBezTo>
                    <a:pt x="16222" y="681"/>
                    <a:pt x="16169" y="682"/>
                    <a:pt x="16115" y="682"/>
                  </a:cubicBezTo>
                  <a:cubicBezTo>
                    <a:pt x="16009" y="682"/>
                    <a:pt x="15904" y="678"/>
                    <a:pt x="15812" y="678"/>
                  </a:cubicBezTo>
                  <a:cubicBezTo>
                    <a:pt x="15673" y="678"/>
                    <a:pt x="15543" y="697"/>
                    <a:pt x="15404" y="706"/>
                  </a:cubicBezTo>
                  <a:cubicBezTo>
                    <a:pt x="15313" y="711"/>
                    <a:pt x="15238" y="727"/>
                    <a:pt x="15167" y="727"/>
                  </a:cubicBezTo>
                  <a:cubicBezTo>
                    <a:pt x="15108" y="727"/>
                    <a:pt x="15050" y="716"/>
                    <a:pt x="14987" y="678"/>
                  </a:cubicBezTo>
                  <a:cubicBezTo>
                    <a:pt x="14904" y="604"/>
                    <a:pt x="14802" y="539"/>
                    <a:pt x="14691" y="493"/>
                  </a:cubicBezTo>
                  <a:cubicBezTo>
                    <a:pt x="14496" y="428"/>
                    <a:pt x="14302" y="382"/>
                    <a:pt x="14098" y="363"/>
                  </a:cubicBezTo>
                  <a:cubicBezTo>
                    <a:pt x="13866" y="336"/>
                    <a:pt x="13635" y="271"/>
                    <a:pt x="13403" y="234"/>
                  </a:cubicBezTo>
                  <a:cubicBezTo>
                    <a:pt x="13246" y="206"/>
                    <a:pt x="13098" y="197"/>
                    <a:pt x="12949" y="187"/>
                  </a:cubicBezTo>
                  <a:cubicBezTo>
                    <a:pt x="12764" y="178"/>
                    <a:pt x="12579" y="150"/>
                    <a:pt x="12394" y="132"/>
                  </a:cubicBezTo>
                  <a:cubicBezTo>
                    <a:pt x="12311" y="129"/>
                    <a:pt x="12228" y="127"/>
                    <a:pt x="12145" y="127"/>
                  </a:cubicBezTo>
                  <a:cubicBezTo>
                    <a:pt x="11737" y="127"/>
                    <a:pt x="11329" y="164"/>
                    <a:pt x="10921" y="234"/>
                  </a:cubicBezTo>
                  <a:cubicBezTo>
                    <a:pt x="10736" y="261"/>
                    <a:pt x="10523" y="280"/>
                    <a:pt x="10347" y="317"/>
                  </a:cubicBezTo>
                  <a:cubicBezTo>
                    <a:pt x="10171" y="354"/>
                    <a:pt x="9995" y="400"/>
                    <a:pt x="9809" y="419"/>
                  </a:cubicBezTo>
                  <a:cubicBezTo>
                    <a:pt x="9338" y="471"/>
                    <a:pt x="8860" y="499"/>
                    <a:pt x="8381" y="499"/>
                  </a:cubicBezTo>
                  <a:cubicBezTo>
                    <a:pt x="8258" y="499"/>
                    <a:pt x="8135" y="497"/>
                    <a:pt x="8012" y="493"/>
                  </a:cubicBezTo>
                  <a:cubicBezTo>
                    <a:pt x="7688" y="493"/>
                    <a:pt x="7373" y="512"/>
                    <a:pt x="7049" y="539"/>
                  </a:cubicBezTo>
                  <a:cubicBezTo>
                    <a:pt x="6972" y="545"/>
                    <a:pt x="6894" y="548"/>
                    <a:pt x="6815" y="548"/>
                  </a:cubicBezTo>
                  <a:cubicBezTo>
                    <a:pt x="6658" y="548"/>
                    <a:pt x="6500" y="539"/>
                    <a:pt x="6345" y="539"/>
                  </a:cubicBezTo>
                  <a:cubicBezTo>
                    <a:pt x="6051" y="539"/>
                    <a:pt x="5782" y="652"/>
                    <a:pt x="5491" y="652"/>
                  </a:cubicBezTo>
                  <a:cubicBezTo>
                    <a:pt x="5470" y="652"/>
                    <a:pt x="5449" y="652"/>
                    <a:pt x="5428" y="650"/>
                  </a:cubicBezTo>
                  <a:cubicBezTo>
                    <a:pt x="5178" y="641"/>
                    <a:pt x="4919" y="586"/>
                    <a:pt x="4669" y="567"/>
                  </a:cubicBezTo>
                  <a:cubicBezTo>
                    <a:pt x="4459" y="542"/>
                    <a:pt x="4249" y="530"/>
                    <a:pt x="4039" y="530"/>
                  </a:cubicBezTo>
                  <a:cubicBezTo>
                    <a:pt x="3934" y="530"/>
                    <a:pt x="3829" y="533"/>
                    <a:pt x="3724" y="539"/>
                  </a:cubicBezTo>
                  <a:cubicBezTo>
                    <a:pt x="3103" y="576"/>
                    <a:pt x="2501" y="697"/>
                    <a:pt x="1918" y="882"/>
                  </a:cubicBezTo>
                  <a:cubicBezTo>
                    <a:pt x="1825" y="882"/>
                    <a:pt x="1742" y="882"/>
                    <a:pt x="1649" y="901"/>
                  </a:cubicBezTo>
                  <a:cubicBezTo>
                    <a:pt x="1637" y="904"/>
                    <a:pt x="1622" y="905"/>
                    <a:pt x="1607" y="905"/>
                  </a:cubicBezTo>
                  <a:cubicBezTo>
                    <a:pt x="1576" y="905"/>
                    <a:pt x="1541" y="901"/>
                    <a:pt x="1510" y="901"/>
                  </a:cubicBezTo>
                  <a:cubicBezTo>
                    <a:pt x="1455" y="901"/>
                    <a:pt x="1417" y="928"/>
                    <a:pt x="1362" y="928"/>
                  </a:cubicBezTo>
                  <a:cubicBezTo>
                    <a:pt x="1279" y="947"/>
                    <a:pt x="1186" y="947"/>
                    <a:pt x="1103" y="965"/>
                  </a:cubicBezTo>
                  <a:cubicBezTo>
                    <a:pt x="982" y="993"/>
                    <a:pt x="862" y="1030"/>
                    <a:pt x="751" y="1058"/>
                  </a:cubicBezTo>
                  <a:cubicBezTo>
                    <a:pt x="500" y="1123"/>
                    <a:pt x="250" y="1141"/>
                    <a:pt x="0" y="1141"/>
                  </a:cubicBezTo>
                  <a:lnTo>
                    <a:pt x="44711" y="1141"/>
                  </a:lnTo>
                  <a:cubicBezTo>
                    <a:pt x="44729" y="1049"/>
                    <a:pt x="44683" y="956"/>
                    <a:pt x="44600" y="910"/>
                  </a:cubicBezTo>
                  <a:cubicBezTo>
                    <a:pt x="44516" y="836"/>
                    <a:pt x="44424" y="789"/>
                    <a:pt x="44340" y="706"/>
                  </a:cubicBezTo>
                  <a:cubicBezTo>
                    <a:pt x="44248" y="632"/>
                    <a:pt x="44155" y="567"/>
                    <a:pt x="44072" y="502"/>
                  </a:cubicBezTo>
                  <a:cubicBezTo>
                    <a:pt x="43997" y="428"/>
                    <a:pt x="43905" y="363"/>
                    <a:pt x="43812" y="317"/>
                  </a:cubicBezTo>
                  <a:cubicBezTo>
                    <a:pt x="43451" y="141"/>
                    <a:pt x="42988" y="123"/>
                    <a:pt x="42599" y="123"/>
                  </a:cubicBezTo>
                  <a:cubicBezTo>
                    <a:pt x="41886" y="123"/>
                    <a:pt x="41246" y="419"/>
                    <a:pt x="40533" y="419"/>
                  </a:cubicBezTo>
                  <a:cubicBezTo>
                    <a:pt x="39885" y="419"/>
                    <a:pt x="39255" y="502"/>
                    <a:pt x="38607" y="558"/>
                  </a:cubicBezTo>
                  <a:cubicBezTo>
                    <a:pt x="38375" y="576"/>
                    <a:pt x="38134" y="613"/>
                    <a:pt x="37903" y="623"/>
                  </a:cubicBezTo>
                  <a:cubicBezTo>
                    <a:pt x="37810" y="632"/>
                    <a:pt x="37715" y="632"/>
                    <a:pt x="37620" y="632"/>
                  </a:cubicBezTo>
                  <a:cubicBezTo>
                    <a:pt x="37525" y="632"/>
                    <a:pt x="37430" y="632"/>
                    <a:pt x="37338" y="641"/>
                  </a:cubicBezTo>
                  <a:cubicBezTo>
                    <a:pt x="36967" y="660"/>
                    <a:pt x="36606" y="650"/>
                    <a:pt x="36245" y="678"/>
                  </a:cubicBezTo>
                  <a:cubicBezTo>
                    <a:pt x="36078" y="690"/>
                    <a:pt x="35910" y="694"/>
                    <a:pt x="35742" y="694"/>
                  </a:cubicBezTo>
                  <a:cubicBezTo>
                    <a:pt x="35518" y="694"/>
                    <a:pt x="35295" y="688"/>
                    <a:pt x="35078" y="688"/>
                  </a:cubicBezTo>
                  <a:cubicBezTo>
                    <a:pt x="34882" y="688"/>
                    <a:pt x="34686" y="694"/>
                    <a:pt x="34492" y="694"/>
                  </a:cubicBezTo>
                  <a:cubicBezTo>
                    <a:pt x="34346" y="694"/>
                    <a:pt x="34202" y="690"/>
                    <a:pt x="34059" y="678"/>
                  </a:cubicBezTo>
                  <a:cubicBezTo>
                    <a:pt x="33383" y="623"/>
                    <a:pt x="32716" y="530"/>
                    <a:pt x="32049" y="447"/>
                  </a:cubicBezTo>
                  <a:cubicBezTo>
                    <a:pt x="31021" y="326"/>
                    <a:pt x="30002" y="243"/>
                    <a:pt x="28983" y="95"/>
                  </a:cubicBezTo>
                  <a:cubicBezTo>
                    <a:pt x="28509" y="37"/>
                    <a:pt x="28042" y="1"/>
                    <a:pt x="27570" y="1"/>
                  </a:cubicBezTo>
                  <a:cubicBezTo>
                    <a:pt x="27516" y="1"/>
                    <a:pt x="27462" y="1"/>
                    <a:pt x="27408" y="2"/>
                  </a:cubicBezTo>
                  <a:cubicBezTo>
                    <a:pt x="27204" y="2"/>
                    <a:pt x="27001" y="1"/>
                    <a:pt x="2679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567084" y="2880500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7293182" y="2367402"/>
              <a:ext cx="149744" cy="129007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675287" y="2528265"/>
              <a:ext cx="78666" cy="57328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7147122" y="2695442"/>
              <a:ext cx="79343" cy="56727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3"/>
          <p:cNvSpPr txBox="1">
            <a:spLocks noGrp="1"/>
          </p:cNvSpPr>
          <p:nvPr>
            <p:ph type="title" hasCustomPrompt="1"/>
          </p:nvPr>
        </p:nvSpPr>
        <p:spPr>
          <a:xfrm flipH="1">
            <a:off x="871002" y="1517588"/>
            <a:ext cx="8916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43" name="Google Shape;743;p13"/>
          <p:cNvSpPr txBox="1">
            <a:spLocks noGrp="1"/>
          </p:cNvSpPr>
          <p:nvPr>
            <p:ph type="subTitle" idx="1"/>
          </p:nvPr>
        </p:nvSpPr>
        <p:spPr>
          <a:xfrm>
            <a:off x="1806500" y="1751463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13"/>
          <p:cNvSpPr txBox="1">
            <a:spLocks noGrp="1"/>
          </p:cNvSpPr>
          <p:nvPr>
            <p:ph type="subTitle" idx="2"/>
          </p:nvPr>
        </p:nvSpPr>
        <p:spPr>
          <a:xfrm>
            <a:off x="1806500" y="1351233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hango"/>
                <a:ea typeface="Chango"/>
                <a:cs typeface="Chango"/>
                <a:sym typeface="Chang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13"/>
          <p:cNvSpPr txBox="1">
            <a:spLocks noGrp="1"/>
          </p:cNvSpPr>
          <p:nvPr>
            <p:ph type="title" idx="3"/>
          </p:nvPr>
        </p:nvSpPr>
        <p:spPr>
          <a:xfrm>
            <a:off x="1140475" y="768096"/>
            <a:ext cx="68631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871002" y="2673988"/>
            <a:ext cx="8916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47" name="Google Shape;747;p13"/>
          <p:cNvSpPr txBox="1">
            <a:spLocks noGrp="1"/>
          </p:cNvSpPr>
          <p:nvPr>
            <p:ph type="subTitle" idx="5"/>
          </p:nvPr>
        </p:nvSpPr>
        <p:spPr>
          <a:xfrm>
            <a:off x="1806500" y="2922725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13"/>
          <p:cNvSpPr txBox="1">
            <a:spLocks noGrp="1"/>
          </p:cNvSpPr>
          <p:nvPr>
            <p:ph type="subTitle" idx="6"/>
          </p:nvPr>
        </p:nvSpPr>
        <p:spPr>
          <a:xfrm>
            <a:off x="1806500" y="2522495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hango"/>
                <a:ea typeface="Chango"/>
                <a:cs typeface="Chango"/>
                <a:sym typeface="Chang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9" name="Google Shape;749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871000" y="3813950"/>
            <a:ext cx="8916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0" name="Google Shape;750;p13"/>
          <p:cNvSpPr txBox="1">
            <a:spLocks noGrp="1"/>
          </p:cNvSpPr>
          <p:nvPr>
            <p:ph type="subTitle" idx="8"/>
          </p:nvPr>
        </p:nvSpPr>
        <p:spPr>
          <a:xfrm>
            <a:off x="1806500" y="4062675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9"/>
          </p:nvPr>
        </p:nvSpPr>
        <p:spPr>
          <a:xfrm>
            <a:off x="1806500" y="3662445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hango"/>
                <a:ea typeface="Chango"/>
                <a:cs typeface="Chango"/>
                <a:sym typeface="Chang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797702" y="1517588"/>
            <a:ext cx="8916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3" name="Google Shape;753;p13"/>
          <p:cNvSpPr txBox="1">
            <a:spLocks noGrp="1"/>
          </p:cNvSpPr>
          <p:nvPr>
            <p:ph type="subTitle" idx="14"/>
          </p:nvPr>
        </p:nvSpPr>
        <p:spPr>
          <a:xfrm>
            <a:off x="5733200" y="1751463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15"/>
          </p:nvPr>
        </p:nvSpPr>
        <p:spPr>
          <a:xfrm>
            <a:off x="5733200" y="1351233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hango"/>
                <a:ea typeface="Chango"/>
                <a:cs typeface="Chango"/>
                <a:sym typeface="Chang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4797702" y="2673988"/>
            <a:ext cx="8916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>
            <a:spLocks noGrp="1"/>
          </p:cNvSpPr>
          <p:nvPr>
            <p:ph type="subTitle" idx="17"/>
          </p:nvPr>
        </p:nvSpPr>
        <p:spPr>
          <a:xfrm>
            <a:off x="5733200" y="2922725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18"/>
          </p:nvPr>
        </p:nvSpPr>
        <p:spPr>
          <a:xfrm>
            <a:off x="5733200" y="2522495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hango"/>
                <a:ea typeface="Chango"/>
                <a:cs typeface="Chango"/>
                <a:sym typeface="Chang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4797700" y="3813950"/>
            <a:ext cx="8916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9" name="Google Shape;759;p13"/>
          <p:cNvSpPr txBox="1">
            <a:spLocks noGrp="1"/>
          </p:cNvSpPr>
          <p:nvPr>
            <p:ph type="subTitle" idx="20"/>
          </p:nvPr>
        </p:nvSpPr>
        <p:spPr>
          <a:xfrm>
            <a:off x="5733200" y="4062675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21"/>
          </p:nvPr>
        </p:nvSpPr>
        <p:spPr>
          <a:xfrm>
            <a:off x="5733200" y="3662445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hango"/>
                <a:ea typeface="Chango"/>
                <a:cs typeface="Chango"/>
                <a:sym typeface="Chang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61" name="Google Shape;761;p13"/>
          <p:cNvGrpSpPr/>
          <p:nvPr/>
        </p:nvGrpSpPr>
        <p:grpSpPr>
          <a:xfrm>
            <a:off x="1020643" y="4027709"/>
            <a:ext cx="4152249" cy="1160123"/>
            <a:chOff x="7222318" y="885296"/>
            <a:chExt cx="4152249" cy="1160123"/>
          </a:xfrm>
        </p:grpSpPr>
        <p:sp>
          <p:nvSpPr>
            <p:cNvPr id="762" name="Google Shape;762;p13"/>
            <p:cNvSpPr/>
            <p:nvPr/>
          </p:nvSpPr>
          <p:spPr>
            <a:xfrm flipH="1">
              <a:off x="7222318" y="885296"/>
              <a:ext cx="4152249" cy="1160123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FFFFF">
                <a:alpha val="4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7559909" y="139927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4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7702009" y="98252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4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13"/>
          <p:cNvGrpSpPr/>
          <p:nvPr/>
        </p:nvGrpSpPr>
        <p:grpSpPr>
          <a:xfrm>
            <a:off x="7912650" y="3935900"/>
            <a:ext cx="2840052" cy="793500"/>
            <a:chOff x="6709575" y="3608950"/>
            <a:chExt cx="2840052" cy="793500"/>
          </a:xfrm>
        </p:grpSpPr>
        <p:sp>
          <p:nvSpPr>
            <p:cNvPr id="766" name="Google Shape;766;p13"/>
            <p:cNvSpPr/>
            <p:nvPr/>
          </p:nvSpPr>
          <p:spPr>
            <a:xfrm>
              <a:off x="6709575" y="3608950"/>
              <a:ext cx="2840052" cy="79350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6715280" y="4285738"/>
              <a:ext cx="2827667" cy="116712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001531" y="4237223"/>
              <a:ext cx="433239" cy="74622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8832188" y="4321455"/>
              <a:ext cx="94305" cy="19581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281928" y="3977331"/>
              <a:ext cx="264774" cy="135676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8297140" y="3610697"/>
              <a:ext cx="730287" cy="491055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8762191" y="4103962"/>
              <a:ext cx="120978" cy="40857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8739167" y="4131200"/>
              <a:ext cx="271609" cy="126169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8935486" y="4258551"/>
              <a:ext cx="179051" cy="73132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7951063" y="3997940"/>
              <a:ext cx="479903" cy="29134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480406" y="4185163"/>
              <a:ext cx="297100" cy="130897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7279877" y="3832867"/>
              <a:ext cx="682184" cy="336878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7590237" y="4180589"/>
              <a:ext cx="353478" cy="155873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7506004" y="4182901"/>
              <a:ext cx="119488" cy="54270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7129452" y="4123954"/>
              <a:ext cx="155719" cy="110802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021373" y="4164400"/>
              <a:ext cx="117175" cy="146623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7120869" y="4214302"/>
              <a:ext cx="333743" cy="124370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6747657" y="4246268"/>
              <a:ext cx="311850" cy="124061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8410409" y="4155047"/>
              <a:ext cx="78117" cy="74982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8705556" y="4155766"/>
              <a:ext cx="54784" cy="20557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8793643" y="4267545"/>
              <a:ext cx="55247" cy="23538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864416" y="4180537"/>
              <a:ext cx="57200" cy="21020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294165" y="4171287"/>
              <a:ext cx="96669" cy="29448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7627136" y="4110489"/>
              <a:ext cx="181159" cy="72515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7481233" y="4261480"/>
              <a:ext cx="123805" cy="20557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2758" y="4110130"/>
              <a:ext cx="93329" cy="34330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9118289" y="4185163"/>
              <a:ext cx="393255" cy="174683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9185871" y="4360000"/>
              <a:ext cx="155257" cy="28266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7068038" y="3814160"/>
              <a:ext cx="97183" cy="90399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7017570" y="3774125"/>
              <a:ext cx="26262" cy="2996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6933800" y="4140040"/>
              <a:ext cx="33354" cy="28728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7088492" y="4035045"/>
              <a:ext cx="81920" cy="61825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7102933" y="4096870"/>
              <a:ext cx="35152" cy="26827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8009599" y="3895463"/>
              <a:ext cx="102425" cy="88241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7981796" y="3914684"/>
              <a:ext cx="29294" cy="37928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8229559" y="3923883"/>
              <a:ext cx="53808" cy="39212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9152106" y="4123749"/>
              <a:ext cx="54270" cy="38801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13"/>
          <p:cNvSpPr/>
          <p:nvPr/>
        </p:nvSpPr>
        <p:spPr>
          <a:xfrm flipH="1">
            <a:off x="6429844" y="4049640"/>
            <a:ext cx="4322843" cy="1299869"/>
          </a:xfrm>
          <a:custGeom>
            <a:avLst/>
            <a:gdLst/>
            <a:ahLst/>
            <a:cxnLst/>
            <a:rect l="l" t="t" r="r" b="b"/>
            <a:pathLst>
              <a:path w="39701" h="11938" extrusionOk="0">
                <a:moveTo>
                  <a:pt x="1393" y="0"/>
                </a:moveTo>
                <a:cubicBezTo>
                  <a:pt x="906" y="0"/>
                  <a:pt x="360" y="387"/>
                  <a:pt x="0" y="551"/>
                </a:cubicBezTo>
                <a:lnTo>
                  <a:pt x="167" y="11869"/>
                </a:lnTo>
                <a:lnTo>
                  <a:pt x="39625" y="11906"/>
                </a:lnTo>
                <a:cubicBezTo>
                  <a:pt x="38949" y="11351"/>
                  <a:pt x="37402" y="10980"/>
                  <a:pt x="36587" y="10702"/>
                </a:cubicBezTo>
                <a:cubicBezTo>
                  <a:pt x="35808" y="10441"/>
                  <a:pt x="34952" y="10293"/>
                  <a:pt x="34103" y="10293"/>
                </a:cubicBezTo>
                <a:cubicBezTo>
                  <a:pt x="33540" y="10293"/>
                  <a:pt x="32979" y="10358"/>
                  <a:pt x="32447" y="10498"/>
                </a:cubicBezTo>
                <a:cubicBezTo>
                  <a:pt x="31947" y="10628"/>
                  <a:pt x="31530" y="10878"/>
                  <a:pt x="31095" y="11073"/>
                </a:cubicBezTo>
                <a:cubicBezTo>
                  <a:pt x="30993" y="10684"/>
                  <a:pt x="31104" y="10360"/>
                  <a:pt x="30678" y="10128"/>
                </a:cubicBezTo>
                <a:cubicBezTo>
                  <a:pt x="30600" y="10076"/>
                  <a:pt x="30513" y="10047"/>
                  <a:pt x="30423" y="10047"/>
                </a:cubicBezTo>
                <a:cubicBezTo>
                  <a:pt x="30385" y="10047"/>
                  <a:pt x="30346" y="10052"/>
                  <a:pt x="30307" y="10063"/>
                </a:cubicBezTo>
                <a:cubicBezTo>
                  <a:pt x="30231" y="10070"/>
                  <a:pt x="30139" y="10197"/>
                  <a:pt x="30023" y="10197"/>
                </a:cubicBezTo>
                <a:cubicBezTo>
                  <a:pt x="29984" y="10197"/>
                  <a:pt x="29944" y="10183"/>
                  <a:pt x="29900" y="10146"/>
                </a:cubicBezTo>
                <a:cubicBezTo>
                  <a:pt x="29807" y="10054"/>
                  <a:pt x="29909" y="9785"/>
                  <a:pt x="29853" y="9665"/>
                </a:cubicBezTo>
                <a:cubicBezTo>
                  <a:pt x="29789" y="9572"/>
                  <a:pt x="29714" y="9480"/>
                  <a:pt x="29622" y="9396"/>
                </a:cubicBezTo>
                <a:cubicBezTo>
                  <a:pt x="29561" y="9362"/>
                  <a:pt x="29493" y="9346"/>
                  <a:pt x="29423" y="9346"/>
                </a:cubicBezTo>
                <a:cubicBezTo>
                  <a:pt x="29077" y="9346"/>
                  <a:pt x="28668" y="9718"/>
                  <a:pt x="28668" y="10026"/>
                </a:cubicBezTo>
                <a:cubicBezTo>
                  <a:pt x="28464" y="9970"/>
                  <a:pt x="28584" y="9544"/>
                  <a:pt x="28575" y="9359"/>
                </a:cubicBezTo>
                <a:cubicBezTo>
                  <a:pt x="28510" y="8350"/>
                  <a:pt x="28242" y="7358"/>
                  <a:pt x="27797" y="6451"/>
                </a:cubicBezTo>
                <a:cubicBezTo>
                  <a:pt x="27112" y="5089"/>
                  <a:pt x="26260" y="4042"/>
                  <a:pt x="25018" y="3172"/>
                </a:cubicBezTo>
                <a:cubicBezTo>
                  <a:pt x="23481" y="2116"/>
                  <a:pt x="21665" y="1532"/>
                  <a:pt x="19804" y="1505"/>
                </a:cubicBezTo>
                <a:cubicBezTo>
                  <a:pt x="19773" y="1504"/>
                  <a:pt x="19743" y="1504"/>
                  <a:pt x="19713" y="1504"/>
                </a:cubicBezTo>
                <a:cubicBezTo>
                  <a:pt x="18547" y="1504"/>
                  <a:pt x="17190" y="1853"/>
                  <a:pt x="16432" y="2801"/>
                </a:cubicBezTo>
                <a:cubicBezTo>
                  <a:pt x="16108" y="3209"/>
                  <a:pt x="16024" y="3755"/>
                  <a:pt x="15932" y="4246"/>
                </a:cubicBezTo>
                <a:cubicBezTo>
                  <a:pt x="15793" y="5006"/>
                  <a:pt x="15747" y="5775"/>
                  <a:pt x="15802" y="6543"/>
                </a:cubicBezTo>
                <a:cubicBezTo>
                  <a:pt x="15885" y="7701"/>
                  <a:pt x="16006" y="8813"/>
                  <a:pt x="16432" y="9896"/>
                </a:cubicBezTo>
                <a:cubicBezTo>
                  <a:pt x="16562" y="10230"/>
                  <a:pt x="16571" y="10665"/>
                  <a:pt x="16867" y="10897"/>
                </a:cubicBezTo>
                <a:cubicBezTo>
                  <a:pt x="16571" y="10674"/>
                  <a:pt x="16395" y="10258"/>
                  <a:pt x="15997" y="10174"/>
                </a:cubicBezTo>
                <a:cubicBezTo>
                  <a:pt x="15973" y="10168"/>
                  <a:pt x="15950" y="10166"/>
                  <a:pt x="15927" y="10166"/>
                </a:cubicBezTo>
                <a:cubicBezTo>
                  <a:pt x="15750" y="10166"/>
                  <a:pt x="15581" y="10319"/>
                  <a:pt x="15440" y="10319"/>
                </a:cubicBezTo>
                <a:cubicBezTo>
                  <a:pt x="15424" y="10319"/>
                  <a:pt x="15409" y="10317"/>
                  <a:pt x="15395" y="10313"/>
                </a:cubicBezTo>
                <a:cubicBezTo>
                  <a:pt x="15246" y="10276"/>
                  <a:pt x="15219" y="10035"/>
                  <a:pt x="15172" y="9896"/>
                </a:cubicBezTo>
                <a:cubicBezTo>
                  <a:pt x="15059" y="9597"/>
                  <a:pt x="14861" y="9213"/>
                  <a:pt x="14504" y="9213"/>
                </a:cubicBezTo>
                <a:cubicBezTo>
                  <a:pt x="14452" y="9213"/>
                  <a:pt x="14397" y="9221"/>
                  <a:pt x="14339" y="9239"/>
                </a:cubicBezTo>
                <a:cubicBezTo>
                  <a:pt x="14181" y="9304"/>
                  <a:pt x="14033" y="9396"/>
                  <a:pt x="13885" y="9498"/>
                </a:cubicBezTo>
                <a:cubicBezTo>
                  <a:pt x="13718" y="9609"/>
                  <a:pt x="13607" y="9841"/>
                  <a:pt x="13449" y="9887"/>
                </a:cubicBezTo>
                <a:cubicBezTo>
                  <a:pt x="13412" y="9720"/>
                  <a:pt x="13403" y="9544"/>
                  <a:pt x="13422" y="9368"/>
                </a:cubicBezTo>
                <a:cubicBezTo>
                  <a:pt x="13440" y="9229"/>
                  <a:pt x="13505" y="9183"/>
                  <a:pt x="13533" y="9081"/>
                </a:cubicBezTo>
                <a:cubicBezTo>
                  <a:pt x="13625" y="8637"/>
                  <a:pt x="13477" y="8229"/>
                  <a:pt x="13403" y="7785"/>
                </a:cubicBezTo>
                <a:cubicBezTo>
                  <a:pt x="13190" y="6497"/>
                  <a:pt x="12532" y="5200"/>
                  <a:pt x="11847" y="4089"/>
                </a:cubicBezTo>
                <a:cubicBezTo>
                  <a:pt x="11430" y="3413"/>
                  <a:pt x="10847" y="2718"/>
                  <a:pt x="10143" y="2329"/>
                </a:cubicBezTo>
                <a:cubicBezTo>
                  <a:pt x="9383" y="1906"/>
                  <a:pt x="8585" y="1610"/>
                  <a:pt x="7756" y="1610"/>
                </a:cubicBezTo>
                <a:cubicBezTo>
                  <a:pt x="7423" y="1610"/>
                  <a:pt x="7086" y="1658"/>
                  <a:pt x="6743" y="1764"/>
                </a:cubicBezTo>
                <a:cubicBezTo>
                  <a:pt x="6391" y="1884"/>
                  <a:pt x="6067" y="2070"/>
                  <a:pt x="5789" y="2301"/>
                </a:cubicBezTo>
                <a:cubicBezTo>
                  <a:pt x="5632" y="2431"/>
                  <a:pt x="5502" y="2755"/>
                  <a:pt x="5298" y="2774"/>
                </a:cubicBezTo>
                <a:cubicBezTo>
                  <a:pt x="5280" y="2560"/>
                  <a:pt x="5113" y="2199"/>
                  <a:pt x="5002" y="1995"/>
                </a:cubicBezTo>
                <a:cubicBezTo>
                  <a:pt x="4891" y="1801"/>
                  <a:pt x="4780" y="1653"/>
                  <a:pt x="4548" y="1606"/>
                </a:cubicBezTo>
                <a:cubicBezTo>
                  <a:pt x="4469" y="1593"/>
                  <a:pt x="4391" y="1586"/>
                  <a:pt x="4313" y="1586"/>
                </a:cubicBezTo>
                <a:cubicBezTo>
                  <a:pt x="4235" y="1586"/>
                  <a:pt x="4159" y="1593"/>
                  <a:pt x="4085" y="1606"/>
                </a:cubicBezTo>
                <a:cubicBezTo>
                  <a:pt x="3992" y="1616"/>
                  <a:pt x="3844" y="1708"/>
                  <a:pt x="3789" y="1708"/>
                </a:cubicBezTo>
                <a:cubicBezTo>
                  <a:pt x="3766" y="1711"/>
                  <a:pt x="3745" y="1713"/>
                  <a:pt x="3725" y="1713"/>
                </a:cubicBezTo>
                <a:cubicBezTo>
                  <a:pt x="3486" y="1713"/>
                  <a:pt x="3443" y="1514"/>
                  <a:pt x="3298" y="1292"/>
                </a:cubicBezTo>
                <a:cubicBezTo>
                  <a:pt x="2973" y="801"/>
                  <a:pt x="2649" y="476"/>
                  <a:pt x="2140" y="254"/>
                </a:cubicBezTo>
                <a:cubicBezTo>
                  <a:pt x="1964" y="161"/>
                  <a:pt x="1779" y="87"/>
                  <a:pt x="1584" y="23"/>
                </a:cubicBezTo>
                <a:cubicBezTo>
                  <a:pt x="1522" y="7"/>
                  <a:pt x="1458" y="0"/>
                  <a:pt x="1393" y="0"/>
                </a:cubicBezTo>
                <a:close/>
                <a:moveTo>
                  <a:pt x="39616" y="11842"/>
                </a:moveTo>
                <a:cubicBezTo>
                  <a:pt x="39607" y="11842"/>
                  <a:pt x="39607" y="11859"/>
                  <a:pt x="39625" y="11906"/>
                </a:cubicBezTo>
                <a:cubicBezTo>
                  <a:pt x="39653" y="11929"/>
                  <a:pt x="39669" y="11938"/>
                  <a:pt x="39676" y="11938"/>
                </a:cubicBezTo>
                <a:cubicBezTo>
                  <a:pt x="39701" y="11938"/>
                  <a:pt x="39635" y="11842"/>
                  <a:pt x="39616" y="11842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13"/>
          <p:cNvSpPr/>
          <p:nvPr/>
        </p:nvSpPr>
        <p:spPr>
          <a:xfrm>
            <a:off x="6287484" y="4929488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13"/>
          <p:cNvSpPr/>
          <p:nvPr/>
        </p:nvSpPr>
        <p:spPr>
          <a:xfrm>
            <a:off x="5730334" y="4797325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5"/>
          <p:cNvSpPr txBox="1">
            <a:spLocks noGrp="1"/>
          </p:cNvSpPr>
          <p:nvPr>
            <p:ph type="title"/>
          </p:nvPr>
        </p:nvSpPr>
        <p:spPr>
          <a:xfrm>
            <a:off x="714125" y="535650"/>
            <a:ext cx="7715700" cy="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15"/>
          <p:cNvSpPr/>
          <p:nvPr/>
        </p:nvSpPr>
        <p:spPr>
          <a:xfrm flipH="1">
            <a:off x="714180" y="232050"/>
            <a:ext cx="2609195" cy="729000"/>
          </a:xfrm>
          <a:custGeom>
            <a:avLst/>
            <a:gdLst/>
            <a:ahLst/>
            <a:cxnLst/>
            <a:rect l="l" t="t" r="r" b="b"/>
            <a:pathLst>
              <a:path w="55262" h="15440" extrusionOk="0">
                <a:moveTo>
                  <a:pt x="39472" y="1"/>
                </a:moveTo>
                <a:cubicBezTo>
                  <a:pt x="38436" y="1"/>
                  <a:pt x="37395" y="155"/>
                  <a:pt x="36430" y="425"/>
                </a:cubicBezTo>
                <a:cubicBezTo>
                  <a:pt x="34810" y="879"/>
                  <a:pt x="32457" y="1750"/>
                  <a:pt x="31503" y="3250"/>
                </a:cubicBezTo>
                <a:cubicBezTo>
                  <a:pt x="31049" y="3963"/>
                  <a:pt x="30827" y="4862"/>
                  <a:pt x="31151" y="5658"/>
                </a:cubicBezTo>
                <a:cubicBezTo>
                  <a:pt x="31336" y="6094"/>
                  <a:pt x="31670" y="6464"/>
                  <a:pt x="31836" y="6909"/>
                </a:cubicBezTo>
                <a:cubicBezTo>
                  <a:pt x="31987" y="7306"/>
                  <a:pt x="31861" y="7363"/>
                  <a:pt x="31650" y="7363"/>
                </a:cubicBezTo>
                <a:cubicBezTo>
                  <a:pt x="31565" y="7363"/>
                  <a:pt x="31466" y="7353"/>
                  <a:pt x="31365" y="7353"/>
                </a:cubicBezTo>
                <a:cubicBezTo>
                  <a:pt x="31226" y="7353"/>
                  <a:pt x="31085" y="7371"/>
                  <a:pt x="30975" y="7455"/>
                </a:cubicBezTo>
                <a:cubicBezTo>
                  <a:pt x="30734" y="7641"/>
                  <a:pt x="30549" y="8511"/>
                  <a:pt x="30623" y="8808"/>
                </a:cubicBezTo>
                <a:cubicBezTo>
                  <a:pt x="29867" y="8133"/>
                  <a:pt x="29094" y="7537"/>
                  <a:pt x="28041" y="7537"/>
                </a:cubicBezTo>
                <a:cubicBezTo>
                  <a:pt x="28010" y="7537"/>
                  <a:pt x="27978" y="7538"/>
                  <a:pt x="27946" y="7539"/>
                </a:cubicBezTo>
                <a:cubicBezTo>
                  <a:pt x="26445" y="7594"/>
                  <a:pt x="25491" y="8817"/>
                  <a:pt x="24750" y="9984"/>
                </a:cubicBezTo>
                <a:cubicBezTo>
                  <a:pt x="24556" y="9919"/>
                  <a:pt x="24463" y="9641"/>
                  <a:pt x="24232" y="9521"/>
                </a:cubicBezTo>
                <a:cubicBezTo>
                  <a:pt x="24064" y="9441"/>
                  <a:pt x="23887" y="9423"/>
                  <a:pt x="23701" y="9423"/>
                </a:cubicBezTo>
                <a:cubicBezTo>
                  <a:pt x="23629" y="9423"/>
                  <a:pt x="23556" y="9426"/>
                  <a:pt x="23481" y="9428"/>
                </a:cubicBezTo>
                <a:cubicBezTo>
                  <a:pt x="22870" y="9456"/>
                  <a:pt x="22555" y="9910"/>
                  <a:pt x="22157" y="10308"/>
                </a:cubicBezTo>
                <a:lnTo>
                  <a:pt x="22157" y="10308"/>
                </a:lnTo>
                <a:cubicBezTo>
                  <a:pt x="22222" y="8984"/>
                  <a:pt x="21694" y="7613"/>
                  <a:pt x="20832" y="6603"/>
                </a:cubicBezTo>
                <a:cubicBezTo>
                  <a:pt x="19793" y="5384"/>
                  <a:pt x="18241" y="4779"/>
                  <a:pt x="16689" y="4779"/>
                </a:cubicBezTo>
                <a:cubicBezTo>
                  <a:pt x="15033" y="4779"/>
                  <a:pt x="13376" y="5467"/>
                  <a:pt x="12339" y="6835"/>
                </a:cubicBezTo>
                <a:cubicBezTo>
                  <a:pt x="11820" y="7520"/>
                  <a:pt x="11412" y="8289"/>
                  <a:pt x="11107" y="9104"/>
                </a:cubicBezTo>
                <a:cubicBezTo>
                  <a:pt x="10995" y="9428"/>
                  <a:pt x="11005" y="9817"/>
                  <a:pt x="10912" y="10123"/>
                </a:cubicBezTo>
                <a:cubicBezTo>
                  <a:pt x="10868" y="10270"/>
                  <a:pt x="10787" y="10318"/>
                  <a:pt x="10684" y="10318"/>
                </a:cubicBezTo>
                <a:cubicBezTo>
                  <a:pt x="10481" y="10318"/>
                  <a:pt x="10194" y="10129"/>
                  <a:pt x="9949" y="10123"/>
                </a:cubicBezTo>
                <a:cubicBezTo>
                  <a:pt x="9911" y="10121"/>
                  <a:pt x="9873" y="10120"/>
                  <a:pt x="9836" y="10120"/>
                </a:cubicBezTo>
                <a:cubicBezTo>
                  <a:pt x="9341" y="10120"/>
                  <a:pt x="8881" y="10294"/>
                  <a:pt x="8596" y="10716"/>
                </a:cubicBezTo>
                <a:cubicBezTo>
                  <a:pt x="8201" y="10534"/>
                  <a:pt x="7823" y="10392"/>
                  <a:pt x="7466" y="10392"/>
                </a:cubicBezTo>
                <a:cubicBezTo>
                  <a:pt x="7078" y="10392"/>
                  <a:pt x="6715" y="10559"/>
                  <a:pt x="6383" y="11021"/>
                </a:cubicBezTo>
                <a:cubicBezTo>
                  <a:pt x="6123" y="11383"/>
                  <a:pt x="5994" y="11818"/>
                  <a:pt x="6031" y="12263"/>
                </a:cubicBezTo>
                <a:cubicBezTo>
                  <a:pt x="6068" y="12763"/>
                  <a:pt x="6466" y="13235"/>
                  <a:pt x="6392" y="13745"/>
                </a:cubicBezTo>
                <a:cubicBezTo>
                  <a:pt x="6381" y="13745"/>
                  <a:pt x="6370" y="13746"/>
                  <a:pt x="6360" y="13746"/>
                </a:cubicBezTo>
                <a:cubicBezTo>
                  <a:pt x="6052" y="13746"/>
                  <a:pt x="5886" y="13381"/>
                  <a:pt x="5566" y="13381"/>
                </a:cubicBezTo>
                <a:cubicBezTo>
                  <a:pt x="5551" y="13381"/>
                  <a:pt x="5536" y="13382"/>
                  <a:pt x="5521" y="13383"/>
                </a:cubicBezTo>
                <a:cubicBezTo>
                  <a:pt x="5104" y="13430"/>
                  <a:pt x="4780" y="13976"/>
                  <a:pt x="4669" y="14319"/>
                </a:cubicBezTo>
                <a:cubicBezTo>
                  <a:pt x="4539" y="14263"/>
                  <a:pt x="4484" y="14152"/>
                  <a:pt x="4521" y="13976"/>
                </a:cubicBezTo>
                <a:cubicBezTo>
                  <a:pt x="4428" y="13633"/>
                  <a:pt x="4215" y="13328"/>
                  <a:pt x="3928" y="13133"/>
                </a:cubicBezTo>
                <a:cubicBezTo>
                  <a:pt x="3515" y="12769"/>
                  <a:pt x="2854" y="12376"/>
                  <a:pt x="2249" y="12376"/>
                </a:cubicBezTo>
                <a:cubicBezTo>
                  <a:pt x="2162" y="12376"/>
                  <a:pt x="2076" y="12384"/>
                  <a:pt x="1992" y="12401"/>
                </a:cubicBezTo>
                <a:cubicBezTo>
                  <a:pt x="1085" y="12596"/>
                  <a:pt x="658" y="13615"/>
                  <a:pt x="362" y="14384"/>
                </a:cubicBezTo>
                <a:cubicBezTo>
                  <a:pt x="1" y="15338"/>
                  <a:pt x="112" y="15440"/>
                  <a:pt x="112" y="15440"/>
                </a:cubicBezTo>
                <a:lnTo>
                  <a:pt x="54428" y="15440"/>
                </a:lnTo>
                <a:cubicBezTo>
                  <a:pt x="54594" y="15440"/>
                  <a:pt x="55095" y="15291"/>
                  <a:pt x="55178" y="15143"/>
                </a:cubicBezTo>
                <a:cubicBezTo>
                  <a:pt x="55261" y="14967"/>
                  <a:pt x="55057" y="14949"/>
                  <a:pt x="55030" y="14847"/>
                </a:cubicBezTo>
                <a:cubicBezTo>
                  <a:pt x="54965" y="14560"/>
                  <a:pt x="54937" y="14263"/>
                  <a:pt x="54881" y="13967"/>
                </a:cubicBezTo>
                <a:cubicBezTo>
                  <a:pt x="54715" y="13226"/>
                  <a:pt x="54279" y="12624"/>
                  <a:pt x="53770" y="12087"/>
                </a:cubicBezTo>
                <a:cubicBezTo>
                  <a:pt x="53058" y="11333"/>
                  <a:pt x="52139" y="11017"/>
                  <a:pt x="51193" y="11017"/>
                </a:cubicBezTo>
                <a:cubicBezTo>
                  <a:pt x="50220" y="11017"/>
                  <a:pt x="49220" y="11352"/>
                  <a:pt x="48388" y="11892"/>
                </a:cubicBezTo>
                <a:cubicBezTo>
                  <a:pt x="47798" y="12276"/>
                  <a:pt x="47085" y="12994"/>
                  <a:pt x="46754" y="13729"/>
                </a:cubicBezTo>
                <a:lnTo>
                  <a:pt x="46754" y="13729"/>
                </a:lnTo>
                <a:cubicBezTo>
                  <a:pt x="46668" y="13371"/>
                  <a:pt x="46456" y="12958"/>
                  <a:pt x="46369" y="12855"/>
                </a:cubicBezTo>
                <a:cubicBezTo>
                  <a:pt x="45823" y="12216"/>
                  <a:pt x="45202" y="12420"/>
                  <a:pt x="44498" y="12216"/>
                </a:cubicBezTo>
                <a:cubicBezTo>
                  <a:pt x="44563" y="11966"/>
                  <a:pt x="44841" y="11799"/>
                  <a:pt x="44869" y="11503"/>
                </a:cubicBezTo>
                <a:cubicBezTo>
                  <a:pt x="44915" y="11142"/>
                  <a:pt x="44683" y="10799"/>
                  <a:pt x="44452" y="10558"/>
                </a:cubicBezTo>
                <a:cubicBezTo>
                  <a:pt x="44218" y="10318"/>
                  <a:pt x="43947" y="10223"/>
                  <a:pt x="43666" y="10223"/>
                </a:cubicBezTo>
                <a:cubicBezTo>
                  <a:pt x="43210" y="10223"/>
                  <a:pt x="42727" y="10473"/>
                  <a:pt x="42336" y="10761"/>
                </a:cubicBezTo>
                <a:lnTo>
                  <a:pt x="42336" y="10761"/>
                </a:lnTo>
                <a:cubicBezTo>
                  <a:pt x="42434" y="10635"/>
                  <a:pt x="42375" y="10478"/>
                  <a:pt x="42433" y="10299"/>
                </a:cubicBezTo>
                <a:cubicBezTo>
                  <a:pt x="42544" y="10067"/>
                  <a:pt x="42683" y="9854"/>
                  <a:pt x="42840" y="9660"/>
                </a:cubicBezTo>
                <a:cubicBezTo>
                  <a:pt x="43118" y="9317"/>
                  <a:pt x="43414" y="8993"/>
                  <a:pt x="43729" y="8687"/>
                </a:cubicBezTo>
                <a:cubicBezTo>
                  <a:pt x="44628" y="7752"/>
                  <a:pt x="45035" y="6316"/>
                  <a:pt x="45054" y="5029"/>
                </a:cubicBezTo>
                <a:cubicBezTo>
                  <a:pt x="45072" y="4204"/>
                  <a:pt x="45082" y="3371"/>
                  <a:pt x="44758" y="2593"/>
                </a:cubicBezTo>
                <a:cubicBezTo>
                  <a:pt x="44294" y="1462"/>
                  <a:pt x="43387" y="796"/>
                  <a:pt x="42257" y="425"/>
                </a:cubicBezTo>
                <a:cubicBezTo>
                  <a:pt x="41377" y="132"/>
                  <a:pt x="40427" y="1"/>
                  <a:pt x="39472" y="1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15"/>
          <p:cNvSpPr/>
          <p:nvPr/>
        </p:nvSpPr>
        <p:spPr>
          <a:xfrm>
            <a:off x="893959" y="4695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5"/>
          <p:cNvSpPr/>
          <p:nvPr/>
        </p:nvSpPr>
        <p:spPr>
          <a:xfrm>
            <a:off x="2130487" y="41224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5"/>
          <p:cNvSpPr/>
          <p:nvPr/>
        </p:nvSpPr>
        <p:spPr>
          <a:xfrm rot="2557604">
            <a:off x="1787912" y="186815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5"/>
          <p:cNvSpPr/>
          <p:nvPr/>
        </p:nvSpPr>
        <p:spPr>
          <a:xfrm flipH="1">
            <a:off x="3417179" y="3921800"/>
            <a:ext cx="3559146" cy="1603762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15"/>
          <p:cNvGrpSpPr/>
          <p:nvPr/>
        </p:nvGrpSpPr>
        <p:grpSpPr>
          <a:xfrm>
            <a:off x="5492547" y="4247203"/>
            <a:ext cx="4437713" cy="1177559"/>
            <a:chOff x="5311722" y="4018603"/>
            <a:chExt cx="4437713" cy="1177559"/>
          </a:xfrm>
        </p:grpSpPr>
        <p:sp>
          <p:nvSpPr>
            <p:cNvPr id="919" name="Google Shape;919;p15"/>
            <p:cNvSpPr/>
            <p:nvPr/>
          </p:nvSpPr>
          <p:spPr>
            <a:xfrm>
              <a:off x="7142882" y="4021641"/>
              <a:ext cx="2606553" cy="1174520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8657554" y="4018603"/>
              <a:ext cx="946237" cy="637390"/>
            </a:xfrm>
            <a:custGeom>
              <a:avLst/>
              <a:gdLst/>
              <a:ahLst/>
              <a:cxnLst/>
              <a:rect l="l" t="t" r="r" b="b"/>
              <a:pathLst>
                <a:path w="9032" h="6084" extrusionOk="0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9200020" y="4674738"/>
              <a:ext cx="296066" cy="133366"/>
            </a:xfrm>
            <a:custGeom>
              <a:avLst/>
              <a:gdLst/>
              <a:ahLst/>
              <a:cxnLst/>
              <a:rect l="l" t="t" r="r" b="b"/>
              <a:pathLst>
                <a:path w="2826" h="1273" extrusionOk="0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9299965" y="4799092"/>
              <a:ext cx="263065" cy="137033"/>
            </a:xfrm>
            <a:custGeom>
              <a:avLst/>
              <a:gdLst/>
              <a:ahLst/>
              <a:cxnLst/>
              <a:rect l="l" t="t" r="r" b="b"/>
              <a:pathLst>
                <a:path w="2511" h="1308" extrusionOk="0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9379585" y="4946914"/>
              <a:ext cx="113670" cy="39392"/>
            </a:xfrm>
            <a:custGeom>
              <a:avLst/>
              <a:gdLst/>
              <a:ahLst/>
              <a:cxnLst/>
              <a:rect l="l" t="t" r="r" b="b"/>
              <a:pathLst>
                <a:path w="1085" h="376" extrusionOk="0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8453789" y="4516545"/>
              <a:ext cx="306752" cy="201254"/>
            </a:xfrm>
            <a:custGeom>
              <a:avLst/>
              <a:gdLst/>
              <a:ahLst/>
              <a:cxnLst/>
              <a:rect l="l" t="t" r="r" b="b"/>
              <a:pathLst>
                <a:path w="2928" h="1921" extrusionOk="0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8064697" y="4534145"/>
              <a:ext cx="564893" cy="318695"/>
            </a:xfrm>
            <a:custGeom>
              <a:avLst/>
              <a:gdLst/>
              <a:ahLst/>
              <a:cxnLst/>
              <a:rect l="l" t="t" r="r" b="b"/>
              <a:pathLst>
                <a:path w="5392" h="3042" extrusionOk="0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7455287" y="4607375"/>
              <a:ext cx="741527" cy="366782"/>
            </a:xfrm>
            <a:custGeom>
              <a:avLst/>
              <a:gdLst/>
              <a:ahLst/>
              <a:cxnLst/>
              <a:rect l="l" t="t" r="r" b="b"/>
              <a:pathLst>
                <a:path w="7078" h="3501" extrusionOk="0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8177318" y="4821617"/>
              <a:ext cx="273751" cy="136718"/>
            </a:xfrm>
            <a:custGeom>
              <a:avLst/>
              <a:gdLst/>
              <a:ahLst/>
              <a:cxnLst/>
              <a:rect l="l" t="t" r="r" b="b"/>
              <a:pathLst>
                <a:path w="2613" h="1305" extrusionOk="0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8663421" y="4748282"/>
              <a:ext cx="67992" cy="39287"/>
            </a:xfrm>
            <a:custGeom>
              <a:avLst/>
              <a:gdLst/>
              <a:ahLst/>
              <a:cxnLst/>
              <a:rect l="l" t="t" r="r" b="b"/>
              <a:pathLst>
                <a:path w="649" h="375" extrusionOk="0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8804119" y="4619213"/>
              <a:ext cx="407641" cy="123727"/>
            </a:xfrm>
            <a:custGeom>
              <a:avLst/>
              <a:gdLst/>
              <a:ahLst/>
              <a:cxnLst/>
              <a:rect l="l" t="t" r="r" b="b"/>
              <a:pathLst>
                <a:path w="3891" h="1181" extrusionOk="0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8553734" y="4782330"/>
              <a:ext cx="768661" cy="263379"/>
            </a:xfrm>
            <a:custGeom>
              <a:avLst/>
              <a:gdLst/>
              <a:ahLst/>
              <a:cxnLst/>
              <a:rect l="l" t="t" r="r" b="b"/>
              <a:pathLst>
                <a:path w="7337" h="2514" extrusionOk="0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8414084" y="4974048"/>
              <a:ext cx="251855" cy="88317"/>
            </a:xfrm>
            <a:custGeom>
              <a:avLst/>
              <a:gdLst/>
              <a:ahLst/>
              <a:cxnLst/>
              <a:rect l="l" t="t" r="r" b="b"/>
              <a:pathLst>
                <a:path w="2404" h="843" extrusionOk="0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8281767" y="4958647"/>
              <a:ext cx="82869" cy="71554"/>
            </a:xfrm>
            <a:custGeom>
              <a:avLst/>
              <a:gdLst/>
              <a:ahLst/>
              <a:cxnLst/>
              <a:rect l="l" t="t" r="r" b="b"/>
              <a:pathLst>
                <a:path w="791" h="683" extrusionOk="0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7333971" y="4954876"/>
              <a:ext cx="988982" cy="183967"/>
            </a:xfrm>
            <a:custGeom>
              <a:avLst/>
              <a:gdLst/>
              <a:ahLst/>
              <a:cxnLst/>
              <a:rect l="l" t="t" r="r" b="b"/>
              <a:pathLst>
                <a:path w="9440" h="1756" extrusionOk="0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8471285" y="5038058"/>
              <a:ext cx="865673" cy="146671"/>
            </a:xfrm>
            <a:custGeom>
              <a:avLst/>
              <a:gdLst/>
              <a:ahLst/>
              <a:cxnLst/>
              <a:rect l="l" t="t" r="r" b="b"/>
              <a:pathLst>
                <a:path w="8263" h="1400" extrusionOk="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5311722" y="4862486"/>
              <a:ext cx="1924393" cy="305487"/>
            </a:xfrm>
            <a:custGeom>
              <a:avLst/>
              <a:gdLst/>
              <a:ahLst/>
              <a:cxnLst/>
              <a:rect l="l" t="t" r="r" b="b"/>
              <a:pathLst>
                <a:path w="18989" h="2916" extrusionOk="0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7072159" y="480152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7798257" y="4288427"/>
              <a:ext cx="149744" cy="129007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7180362" y="4449290"/>
              <a:ext cx="78666" cy="57328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7652197" y="4616467"/>
              <a:ext cx="79343" cy="56727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0" name="Google Shape;940;p15"/>
          <p:cNvSpPr/>
          <p:nvPr/>
        </p:nvSpPr>
        <p:spPr>
          <a:xfrm>
            <a:off x="3275087" y="4800315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15"/>
          <p:cNvSpPr/>
          <p:nvPr/>
        </p:nvSpPr>
        <p:spPr>
          <a:xfrm>
            <a:off x="2608109" y="4910538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15"/>
          <p:cNvSpPr/>
          <p:nvPr/>
        </p:nvSpPr>
        <p:spPr>
          <a:xfrm>
            <a:off x="5840612" y="5042702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15"/>
          <p:cNvSpPr/>
          <p:nvPr/>
        </p:nvSpPr>
        <p:spPr>
          <a:xfrm>
            <a:off x="3082934" y="5042700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4" name="Google Shape;944;p15"/>
          <p:cNvGrpSpPr/>
          <p:nvPr/>
        </p:nvGrpSpPr>
        <p:grpSpPr>
          <a:xfrm>
            <a:off x="437488" y="4836455"/>
            <a:ext cx="2312712" cy="596899"/>
            <a:chOff x="6334200" y="978578"/>
            <a:chExt cx="1544073" cy="398517"/>
          </a:xfrm>
        </p:grpSpPr>
        <p:sp>
          <p:nvSpPr>
            <p:cNvPr id="945" name="Google Shape;945;p15"/>
            <p:cNvSpPr/>
            <p:nvPr/>
          </p:nvSpPr>
          <p:spPr>
            <a:xfrm>
              <a:off x="6342625" y="978578"/>
              <a:ext cx="1535648" cy="398517"/>
            </a:xfrm>
            <a:custGeom>
              <a:avLst/>
              <a:gdLst/>
              <a:ahLst/>
              <a:cxnLst/>
              <a:rect l="l" t="t" r="r" b="b"/>
              <a:pathLst>
                <a:path w="31986" h="8545" extrusionOk="0">
                  <a:moveTo>
                    <a:pt x="7475" y="0"/>
                  </a:moveTo>
                  <a:cubicBezTo>
                    <a:pt x="7324" y="0"/>
                    <a:pt x="7173" y="4"/>
                    <a:pt x="7022" y="12"/>
                  </a:cubicBezTo>
                  <a:cubicBezTo>
                    <a:pt x="6983" y="11"/>
                    <a:pt x="6943" y="11"/>
                    <a:pt x="6903" y="11"/>
                  </a:cubicBezTo>
                  <a:cubicBezTo>
                    <a:pt x="6148" y="11"/>
                    <a:pt x="5412" y="179"/>
                    <a:pt x="4735" y="522"/>
                  </a:cubicBezTo>
                  <a:cubicBezTo>
                    <a:pt x="4123" y="763"/>
                    <a:pt x="3595" y="1179"/>
                    <a:pt x="3197" y="1707"/>
                  </a:cubicBezTo>
                  <a:cubicBezTo>
                    <a:pt x="2799" y="2078"/>
                    <a:pt x="2521" y="2550"/>
                    <a:pt x="2400" y="3078"/>
                  </a:cubicBezTo>
                  <a:cubicBezTo>
                    <a:pt x="2252" y="3560"/>
                    <a:pt x="2187" y="4069"/>
                    <a:pt x="2215" y="4579"/>
                  </a:cubicBezTo>
                  <a:cubicBezTo>
                    <a:pt x="2206" y="5431"/>
                    <a:pt x="2308" y="6228"/>
                    <a:pt x="2697" y="6996"/>
                  </a:cubicBezTo>
                  <a:cubicBezTo>
                    <a:pt x="2821" y="7238"/>
                    <a:pt x="2952" y="7518"/>
                    <a:pt x="3184" y="7679"/>
                  </a:cubicBezTo>
                  <a:lnTo>
                    <a:pt x="3184" y="7679"/>
                  </a:lnTo>
                  <a:cubicBezTo>
                    <a:pt x="3067" y="7632"/>
                    <a:pt x="2929" y="7611"/>
                    <a:pt x="2784" y="7611"/>
                  </a:cubicBezTo>
                  <a:cubicBezTo>
                    <a:pt x="2334" y="7611"/>
                    <a:pt x="1815" y="7817"/>
                    <a:pt x="1632" y="8126"/>
                  </a:cubicBezTo>
                  <a:cubicBezTo>
                    <a:pt x="1524" y="8113"/>
                    <a:pt x="1416" y="8107"/>
                    <a:pt x="1309" y="8107"/>
                  </a:cubicBezTo>
                  <a:cubicBezTo>
                    <a:pt x="886" y="8107"/>
                    <a:pt x="471" y="8201"/>
                    <a:pt x="57" y="8312"/>
                  </a:cubicBezTo>
                  <a:cubicBezTo>
                    <a:pt x="0" y="8327"/>
                    <a:pt x="138" y="8336"/>
                    <a:pt x="369" y="8336"/>
                  </a:cubicBezTo>
                  <a:cubicBezTo>
                    <a:pt x="817" y="8336"/>
                    <a:pt x="1615" y="8305"/>
                    <a:pt x="2030" y="8237"/>
                  </a:cubicBezTo>
                  <a:cubicBezTo>
                    <a:pt x="2108" y="8226"/>
                    <a:pt x="2198" y="8222"/>
                    <a:pt x="2296" y="8222"/>
                  </a:cubicBezTo>
                  <a:cubicBezTo>
                    <a:pt x="2606" y="8222"/>
                    <a:pt x="2992" y="8269"/>
                    <a:pt x="3280" y="8312"/>
                  </a:cubicBezTo>
                  <a:lnTo>
                    <a:pt x="31892" y="8312"/>
                  </a:lnTo>
                  <a:cubicBezTo>
                    <a:pt x="31892" y="8452"/>
                    <a:pt x="31926" y="8544"/>
                    <a:pt x="31953" y="8544"/>
                  </a:cubicBezTo>
                  <a:cubicBezTo>
                    <a:pt x="31968" y="8544"/>
                    <a:pt x="31982" y="8513"/>
                    <a:pt x="31985" y="8441"/>
                  </a:cubicBezTo>
                  <a:cubicBezTo>
                    <a:pt x="31985" y="8173"/>
                    <a:pt x="31948" y="7765"/>
                    <a:pt x="31800" y="7534"/>
                  </a:cubicBezTo>
                  <a:cubicBezTo>
                    <a:pt x="31726" y="7395"/>
                    <a:pt x="31596" y="7293"/>
                    <a:pt x="31448" y="7246"/>
                  </a:cubicBezTo>
                  <a:cubicBezTo>
                    <a:pt x="31441" y="7246"/>
                    <a:pt x="31433" y="7246"/>
                    <a:pt x="31426" y="7246"/>
                  </a:cubicBezTo>
                  <a:cubicBezTo>
                    <a:pt x="31398" y="7246"/>
                    <a:pt x="31366" y="7249"/>
                    <a:pt x="31333" y="7256"/>
                  </a:cubicBezTo>
                  <a:lnTo>
                    <a:pt x="31333" y="7256"/>
                  </a:lnTo>
                  <a:cubicBezTo>
                    <a:pt x="31542" y="7000"/>
                    <a:pt x="31648" y="6531"/>
                    <a:pt x="31578" y="6292"/>
                  </a:cubicBezTo>
                  <a:cubicBezTo>
                    <a:pt x="31466" y="5903"/>
                    <a:pt x="31207" y="5598"/>
                    <a:pt x="30938" y="5301"/>
                  </a:cubicBezTo>
                  <a:cubicBezTo>
                    <a:pt x="30525" y="4830"/>
                    <a:pt x="29929" y="4563"/>
                    <a:pt x="29312" y="4563"/>
                  </a:cubicBezTo>
                  <a:cubicBezTo>
                    <a:pt x="29141" y="4563"/>
                    <a:pt x="28969" y="4583"/>
                    <a:pt x="28799" y="4625"/>
                  </a:cubicBezTo>
                  <a:cubicBezTo>
                    <a:pt x="27937" y="4810"/>
                    <a:pt x="27141" y="5422"/>
                    <a:pt x="26539" y="6033"/>
                  </a:cubicBezTo>
                  <a:cubicBezTo>
                    <a:pt x="26502" y="6068"/>
                    <a:pt x="26467" y="6104"/>
                    <a:pt x="26433" y="6140"/>
                  </a:cubicBezTo>
                  <a:lnTo>
                    <a:pt x="26433" y="6140"/>
                  </a:lnTo>
                  <a:cubicBezTo>
                    <a:pt x="26521" y="5936"/>
                    <a:pt x="26589" y="5724"/>
                    <a:pt x="26631" y="5505"/>
                  </a:cubicBezTo>
                  <a:cubicBezTo>
                    <a:pt x="26761" y="4912"/>
                    <a:pt x="26733" y="4292"/>
                    <a:pt x="26539" y="3717"/>
                  </a:cubicBezTo>
                  <a:cubicBezTo>
                    <a:pt x="26122" y="2430"/>
                    <a:pt x="25075" y="1226"/>
                    <a:pt x="23769" y="800"/>
                  </a:cubicBezTo>
                  <a:cubicBezTo>
                    <a:pt x="23473" y="679"/>
                    <a:pt x="23158" y="587"/>
                    <a:pt x="22843" y="513"/>
                  </a:cubicBezTo>
                  <a:cubicBezTo>
                    <a:pt x="22597" y="480"/>
                    <a:pt x="22350" y="464"/>
                    <a:pt x="22102" y="464"/>
                  </a:cubicBezTo>
                  <a:cubicBezTo>
                    <a:pt x="21854" y="464"/>
                    <a:pt x="21606" y="480"/>
                    <a:pt x="21361" y="513"/>
                  </a:cubicBezTo>
                  <a:cubicBezTo>
                    <a:pt x="20203" y="651"/>
                    <a:pt x="19129" y="1207"/>
                    <a:pt x="18351" y="2087"/>
                  </a:cubicBezTo>
                  <a:cubicBezTo>
                    <a:pt x="17554" y="2995"/>
                    <a:pt x="17072" y="4134"/>
                    <a:pt x="16980" y="5338"/>
                  </a:cubicBezTo>
                  <a:cubicBezTo>
                    <a:pt x="16925" y="5922"/>
                    <a:pt x="16906" y="6730"/>
                    <a:pt x="17144" y="7303"/>
                  </a:cubicBezTo>
                  <a:lnTo>
                    <a:pt x="17144" y="7303"/>
                  </a:lnTo>
                  <a:cubicBezTo>
                    <a:pt x="16905" y="6754"/>
                    <a:pt x="16360" y="6274"/>
                    <a:pt x="15743" y="6274"/>
                  </a:cubicBezTo>
                  <a:cubicBezTo>
                    <a:pt x="15696" y="6274"/>
                    <a:pt x="15648" y="6277"/>
                    <a:pt x="15600" y="6283"/>
                  </a:cubicBezTo>
                  <a:cubicBezTo>
                    <a:pt x="15266" y="6329"/>
                    <a:pt x="14960" y="6793"/>
                    <a:pt x="15044" y="7145"/>
                  </a:cubicBezTo>
                  <a:cubicBezTo>
                    <a:pt x="14952" y="6999"/>
                    <a:pt x="14639" y="6986"/>
                    <a:pt x="14434" y="6986"/>
                  </a:cubicBezTo>
                  <a:cubicBezTo>
                    <a:pt x="14390" y="6986"/>
                    <a:pt x="14352" y="6987"/>
                    <a:pt x="14321" y="6987"/>
                  </a:cubicBezTo>
                  <a:cubicBezTo>
                    <a:pt x="13951" y="7006"/>
                    <a:pt x="13691" y="7163"/>
                    <a:pt x="13367" y="7320"/>
                  </a:cubicBezTo>
                  <a:cubicBezTo>
                    <a:pt x="13608" y="6959"/>
                    <a:pt x="14738" y="6320"/>
                    <a:pt x="14071" y="5774"/>
                  </a:cubicBezTo>
                  <a:cubicBezTo>
                    <a:pt x="13940" y="5666"/>
                    <a:pt x="13794" y="5621"/>
                    <a:pt x="13644" y="5621"/>
                  </a:cubicBezTo>
                  <a:cubicBezTo>
                    <a:pt x="13390" y="5621"/>
                    <a:pt x="13125" y="5752"/>
                    <a:pt x="12903" y="5935"/>
                  </a:cubicBezTo>
                  <a:lnTo>
                    <a:pt x="12903" y="5935"/>
                  </a:lnTo>
                  <a:cubicBezTo>
                    <a:pt x="13136" y="5521"/>
                    <a:pt x="13246" y="5044"/>
                    <a:pt x="13210" y="4560"/>
                  </a:cubicBezTo>
                  <a:cubicBezTo>
                    <a:pt x="13164" y="3504"/>
                    <a:pt x="12404" y="2485"/>
                    <a:pt x="11737" y="1717"/>
                  </a:cubicBezTo>
                  <a:cubicBezTo>
                    <a:pt x="10628" y="464"/>
                    <a:pt x="9071" y="0"/>
                    <a:pt x="747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6334200" y="1287300"/>
              <a:ext cx="1541821" cy="85724"/>
            </a:xfrm>
            <a:custGeom>
              <a:avLst/>
              <a:gdLst/>
              <a:ahLst/>
              <a:cxnLst/>
              <a:rect l="l" t="t" r="r" b="b"/>
              <a:pathLst>
                <a:path w="31818" h="1786" extrusionOk="0">
                  <a:moveTo>
                    <a:pt x="11198" y="0"/>
                  </a:moveTo>
                  <a:cubicBezTo>
                    <a:pt x="11053" y="0"/>
                    <a:pt x="10909" y="3"/>
                    <a:pt x="10764" y="9"/>
                  </a:cubicBezTo>
                  <a:cubicBezTo>
                    <a:pt x="9828" y="46"/>
                    <a:pt x="8911" y="185"/>
                    <a:pt x="8013" y="416"/>
                  </a:cubicBezTo>
                  <a:cubicBezTo>
                    <a:pt x="7087" y="648"/>
                    <a:pt x="6142" y="722"/>
                    <a:pt x="5206" y="843"/>
                  </a:cubicBezTo>
                  <a:cubicBezTo>
                    <a:pt x="4808" y="889"/>
                    <a:pt x="4410" y="972"/>
                    <a:pt x="4021" y="1046"/>
                  </a:cubicBezTo>
                  <a:cubicBezTo>
                    <a:pt x="3780" y="1093"/>
                    <a:pt x="3548" y="1157"/>
                    <a:pt x="3326" y="1241"/>
                  </a:cubicBezTo>
                  <a:cubicBezTo>
                    <a:pt x="3104" y="1306"/>
                    <a:pt x="2900" y="1324"/>
                    <a:pt x="2687" y="1417"/>
                  </a:cubicBezTo>
                  <a:cubicBezTo>
                    <a:pt x="2465" y="1491"/>
                    <a:pt x="2233" y="1546"/>
                    <a:pt x="1992" y="1584"/>
                  </a:cubicBezTo>
                  <a:cubicBezTo>
                    <a:pt x="1751" y="1630"/>
                    <a:pt x="1511" y="1648"/>
                    <a:pt x="1261" y="1648"/>
                  </a:cubicBezTo>
                  <a:cubicBezTo>
                    <a:pt x="1103" y="1648"/>
                    <a:pt x="973" y="1695"/>
                    <a:pt x="807" y="1704"/>
                  </a:cubicBezTo>
                  <a:cubicBezTo>
                    <a:pt x="733" y="1713"/>
                    <a:pt x="650" y="1741"/>
                    <a:pt x="576" y="1769"/>
                  </a:cubicBezTo>
                  <a:lnTo>
                    <a:pt x="576" y="1769"/>
                  </a:lnTo>
                  <a:lnTo>
                    <a:pt x="31818" y="1760"/>
                  </a:lnTo>
                  <a:cubicBezTo>
                    <a:pt x="31790" y="1658"/>
                    <a:pt x="31651" y="1584"/>
                    <a:pt x="31568" y="1546"/>
                  </a:cubicBezTo>
                  <a:cubicBezTo>
                    <a:pt x="31512" y="1519"/>
                    <a:pt x="31475" y="1482"/>
                    <a:pt x="31419" y="1454"/>
                  </a:cubicBezTo>
                  <a:cubicBezTo>
                    <a:pt x="31364" y="1426"/>
                    <a:pt x="31299" y="1398"/>
                    <a:pt x="31234" y="1380"/>
                  </a:cubicBezTo>
                  <a:cubicBezTo>
                    <a:pt x="31067" y="1306"/>
                    <a:pt x="30929" y="1157"/>
                    <a:pt x="30780" y="1074"/>
                  </a:cubicBezTo>
                  <a:cubicBezTo>
                    <a:pt x="30623" y="991"/>
                    <a:pt x="30475" y="907"/>
                    <a:pt x="30326" y="824"/>
                  </a:cubicBezTo>
                  <a:cubicBezTo>
                    <a:pt x="29836" y="583"/>
                    <a:pt x="29243" y="546"/>
                    <a:pt x="28715" y="416"/>
                  </a:cubicBezTo>
                  <a:cubicBezTo>
                    <a:pt x="28011" y="240"/>
                    <a:pt x="27279" y="240"/>
                    <a:pt x="26557" y="194"/>
                  </a:cubicBezTo>
                  <a:cubicBezTo>
                    <a:pt x="26264" y="176"/>
                    <a:pt x="25972" y="171"/>
                    <a:pt x="25680" y="171"/>
                  </a:cubicBezTo>
                  <a:cubicBezTo>
                    <a:pt x="25213" y="171"/>
                    <a:pt x="24745" y="185"/>
                    <a:pt x="24278" y="185"/>
                  </a:cubicBezTo>
                  <a:cubicBezTo>
                    <a:pt x="24224" y="184"/>
                    <a:pt x="24169" y="184"/>
                    <a:pt x="24115" y="184"/>
                  </a:cubicBezTo>
                  <a:cubicBezTo>
                    <a:pt x="23354" y="184"/>
                    <a:pt x="22593" y="240"/>
                    <a:pt x="21833" y="240"/>
                  </a:cubicBezTo>
                  <a:cubicBezTo>
                    <a:pt x="21129" y="240"/>
                    <a:pt x="20406" y="315"/>
                    <a:pt x="19702" y="370"/>
                  </a:cubicBezTo>
                  <a:cubicBezTo>
                    <a:pt x="19137" y="426"/>
                    <a:pt x="18535" y="416"/>
                    <a:pt x="17998" y="592"/>
                  </a:cubicBezTo>
                  <a:cubicBezTo>
                    <a:pt x="17757" y="676"/>
                    <a:pt x="17470" y="694"/>
                    <a:pt x="17248" y="815"/>
                  </a:cubicBezTo>
                  <a:cubicBezTo>
                    <a:pt x="17155" y="870"/>
                    <a:pt x="17053" y="917"/>
                    <a:pt x="16961" y="954"/>
                  </a:cubicBezTo>
                  <a:cubicBezTo>
                    <a:pt x="16860" y="990"/>
                    <a:pt x="16760" y="1003"/>
                    <a:pt x="16663" y="1003"/>
                  </a:cubicBezTo>
                  <a:cubicBezTo>
                    <a:pt x="16635" y="1003"/>
                    <a:pt x="16608" y="1002"/>
                    <a:pt x="16581" y="1000"/>
                  </a:cubicBezTo>
                  <a:lnTo>
                    <a:pt x="16164" y="1000"/>
                  </a:lnTo>
                  <a:cubicBezTo>
                    <a:pt x="15979" y="1000"/>
                    <a:pt x="15849" y="1065"/>
                    <a:pt x="15673" y="1065"/>
                  </a:cubicBezTo>
                  <a:cubicBezTo>
                    <a:pt x="15494" y="1065"/>
                    <a:pt x="15307" y="1073"/>
                    <a:pt x="15122" y="1073"/>
                  </a:cubicBezTo>
                  <a:cubicBezTo>
                    <a:pt x="15030" y="1073"/>
                    <a:pt x="14938" y="1071"/>
                    <a:pt x="14849" y="1065"/>
                  </a:cubicBezTo>
                  <a:cubicBezTo>
                    <a:pt x="14710" y="1046"/>
                    <a:pt x="14580" y="1000"/>
                    <a:pt x="14432" y="1000"/>
                  </a:cubicBezTo>
                  <a:cubicBezTo>
                    <a:pt x="14395" y="997"/>
                    <a:pt x="14357" y="996"/>
                    <a:pt x="14318" y="996"/>
                  </a:cubicBezTo>
                  <a:cubicBezTo>
                    <a:pt x="14242" y="996"/>
                    <a:pt x="14163" y="1000"/>
                    <a:pt x="14089" y="1000"/>
                  </a:cubicBezTo>
                  <a:cubicBezTo>
                    <a:pt x="13858" y="1000"/>
                    <a:pt x="13654" y="935"/>
                    <a:pt x="13422" y="935"/>
                  </a:cubicBezTo>
                  <a:cubicBezTo>
                    <a:pt x="13377" y="935"/>
                    <a:pt x="13326" y="942"/>
                    <a:pt x="13278" y="942"/>
                  </a:cubicBezTo>
                  <a:cubicBezTo>
                    <a:pt x="13218" y="942"/>
                    <a:pt x="13162" y="931"/>
                    <a:pt x="13126" y="880"/>
                  </a:cubicBezTo>
                  <a:cubicBezTo>
                    <a:pt x="13163" y="833"/>
                    <a:pt x="13219" y="843"/>
                    <a:pt x="13265" y="805"/>
                  </a:cubicBezTo>
                  <a:cubicBezTo>
                    <a:pt x="13302" y="768"/>
                    <a:pt x="13339" y="731"/>
                    <a:pt x="13376" y="694"/>
                  </a:cubicBezTo>
                  <a:cubicBezTo>
                    <a:pt x="13432" y="639"/>
                    <a:pt x="13543" y="537"/>
                    <a:pt x="13552" y="463"/>
                  </a:cubicBezTo>
                  <a:cubicBezTo>
                    <a:pt x="13608" y="55"/>
                    <a:pt x="13061" y="166"/>
                    <a:pt x="12820" y="129"/>
                  </a:cubicBezTo>
                  <a:cubicBezTo>
                    <a:pt x="12279" y="42"/>
                    <a:pt x="11739" y="0"/>
                    <a:pt x="11198" y="0"/>
                  </a:cubicBezTo>
                  <a:close/>
                  <a:moveTo>
                    <a:pt x="576" y="1769"/>
                  </a:moveTo>
                  <a:lnTo>
                    <a:pt x="1" y="1769"/>
                  </a:lnTo>
                  <a:cubicBezTo>
                    <a:pt x="87" y="1769"/>
                    <a:pt x="248" y="1785"/>
                    <a:pt x="389" y="1785"/>
                  </a:cubicBezTo>
                  <a:cubicBezTo>
                    <a:pt x="460" y="1785"/>
                    <a:pt x="526" y="1781"/>
                    <a:pt x="575" y="1769"/>
                  </a:cubicBezTo>
                  <a:cubicBezTo>
                    <a:pt x="575" y="1769"/>
                    <a:pt x="575" y="1769"/>
                    <a:pt x="576" y="176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7155134" y="1000145"/>
              <a:ext cx="461184" cy="310289"/>
            </a:xfrm>
            <a:custGeom>
              <a:avLst/>
              <a:gdLst/>
              <a:ahLst/>
              <a:cxnLst/>
              <a:rect l="l" t="t" r="r" b="b"/>
              <a:pathLst>
                <a:path w="9606" h="6463" extrusionOk="0">
                  <a:moveTo>
                    <a:pt x="5161" y="1"/>
                  </a:moveTo>
                  <a:cubicBezTo>
                    <a:pt x="4615" y="1"/>
                    <a:pt x="4054" y="136"/>
                    <a:pt x="3538" y="284"/>
                  </a:cubicBezTo>
                  <a:cubicBezTo>
                    <a:pt x="3233" y="377"/>
                    <a:pt x="2936" y="516"/>
                    <a:pt x="2686" y="710"/>
                  </a:cubicBezTo>
                  <a:cubicBezTo>
                    <a:pt x="2492" y="840"/>
                    <a:pt x="2307" y="979"/>
                    <a:pt x="2121" y="1127"/>
                  </a:cubicBezTo>
                  <a:cubicBezTo>
                    <a:pt x="1686" y="1479"/>
                    <a:pt x="1251" y="1859"/>
                    <a:pt x="954" y="2350"/>
                  </a:cubicBezTo>
                  <a:cubicBezTo>
                    <a:pt x="723" y="2767"/>
                    <a:pt x="389" y="3165"/>
                    <a:pt x="259" y="3628"/>
                  </a:cubicBezTo>
                  <a:cubicBezTo>
                    <a:pt x="195" y="3887"/>
                    <a:pt x="102" y="4156"/>
                    <a:pt x="56" y="4415"/>
                  </a:cubicBezTo>
                  <a:cubicBezTo>
                    <a:pt x="9" y="4684"/>
                    <a:pt x="0" y="4962"/>
                    <a:pt x="37" y="5230"/>
                  </a:cubicBezTo>
                  <a:cubicBezTo>
                    <a:pt x="46" y="5406"/>
                    <a:pt x="56" y="5582"/>
                    <a:pt x="46" y="5768"/>
                  </a:cubicBezTo>
                  <a:cubicBezTo>
                    <a:pt x="39" y="5957"/>
                    <a:pt x="62" y="6145"/>
                    <a:pt x="101" y="6334"/>
                  </a:cubicBezTo>
                  <a:lnTo>
                    <a:pt x="101" y="6334"/>
                  </a:lnTo>
                  <a:cubicBezTo>
                    <a:pt x="77" y="6142"/>
                    <a:pt x="174" y="6103"/>
                    <a:pt x="213" y="6064"/>
                  </a:cubicBezTo>
                  <a:cubicBezTo>
                    <a:pt x="269" y="6008"/>
                    <a:pt x="306" y="5953"/>
                    <a:pt x="352" y="5879"/>
                  </a:cubicBezTo>
                  <a:cubicBezTo>
                    <a:pt x="426" y="5749"/>
                    <a:pt x="491" y="5601"/>
                    <a:pt x="537" y="5443"/>
                  </a:cubicBezTo>
                  <a:cubicBezTo>
                    <a:pt x="769" y="4841"/>
                    <a:pt x="1408" y="4610"/>
                    <a:pt x="1992" y="4517"/>
                  </a:cubicBezTo>
                  <a:cubicBezTo>
                    <a:pt x="2199" y="4477"/>
                    <a:pt x="2407" y="4454"/>
                    <a:pt x="2614" y="4454"/>
                  </a:cubicBezTo>
                  <a:cubicBezTo>
                    <a:pt x="2740" y="4454"/>
                    <a:pt x="2866" y="4463"/>
                    <a:pt x="2992" y="4480"/>
                  </a:cubicBezTo>
                  <a:cubicBezTo>
                    <a:pt x="3242" y="4517"/>
                    <a:pt x="3492" y="4554"/>
                    <a:pt x="3733" y="4591"/>
                  </a:cubicBezTo>
                  <a:cubicBezTo>
                    <a:pt x="4298" y="4665"/>
                    <a:pt x="4882" y="4665"/>
                    <a:pt x="5437" y="4786"/>
                  </a:cubicBezTo>
                  <a:cubicBezTo>
                    <a:pt x="5780" y="4869"/>
                    <a:pt x="6104" y="5008"/>
                    <a:pt x="6401" y="5193"/>
                  </a:cubicBezTo>
                  <a:cubicBezTo>
                    <a:pt x="6660" y="5360"/>
                    <a:pt x="6938" y="5490"/>
                    <a:pt x="7225" y="5592"/>
                  </a:cubicBezTo>
                  <a:cubicBezTo>
                    <a:pt x="7545" y="5689"/>
                    <a:pt x="7883" y="5737"/>
                    <a:pt x="8220" y="5737"/>
                  </a:cubicBezTo>
                  <a:cubicBezTo>
                    <a:pt x="8361" y="5737"/>
                    <a:pt x="8502" y="5728"/>
                    <a:pt x="8642" y="5712"/>
                  </a:cubicBezTo>
                  <a:cubicBezTo>
                    <a:pt x="8929" y="5684"/>
                    <a:pt x="9179" y="5527"/>
                    <a:pt x="9328" y="5286"/>
                  </a:cubicBezTo>
                  <a:cubicBezTo>
                    <a:pt x="9531" y="4980"/>
                    <a:pt x="9550" y="4536"/>
                    <a:pt x="9596" y="4184"/>
                  </a:cubicBezTo>
                  <a:cubicBezTo>
                    <a:pt x="9605" y="4017"/>
                    <a:pt x="9587" y="3841"/>
                    <a:pt x="9559" y="3674"/>
                  </a:cubicBezTo>
                  <a:cubicBezTo>
                    <a:pt x="9550" y="3461"/>
                    <a:pt x="9504" y="3257"/>
                    <a:pt x="9429" y="3054"/>
                  </a:cubicBezTo>
                  <a:cubicBezTo>
                    <a:pt x="9365" y="2887"/>
                    <a:pt x="9290" y="2730"/>
                    <a:pt x="9207" y="2563"/>
                  </a:cubicBezTo>
                  <a:cubicBezTo>
                    <a:pt x="9114" y="2405"/>
                    <a:pt x="9003" y="2248"/>
                    <a:pt x="8892" y="2090"/>
                  </a:cubicBezTo>
                  <a:lnTo>
                    <a:pt x="8633" y="1674"/>
                  </a:lnTo>
                  <a:cubicBezTo>
                    <a:pt x="8485" y="1479"/>
                    <a:pt x="8318" y="1303"/>
                    <a:pt x="8114" y="1155"/>
                  </a:cubicBezTo>
                  <a:cubicBezTo>
                    <a:pt x="7716" y="840"/>
                    <a:pt x="7299" y="525"/>
                    <a:pt x="6817" y="349"/>
                  </a:cubicBezTo>
                  <a:cubicBezTo>
                    <a:pt x="6382" y="182"/>
                    <a:pt x="5928" y="71"/>
                    <a:pt x="5465" y="16"/>
                  </a:cubicBezTo>
                  <a:cubicBezTo>
                    <a:pt x="5365" y="5"/>
                    <a:pt x="5263" y="1"/>
                    <a:pt x="5161" y="1"/>
                  </a:cubicBezTo>
                  <a:close/>
                  <a:moveTo>
                    <a:pt x="101" y="6334"/>
                  </a:moveTo>
                  <a:cubicBezTo>
                    <a:pt x="106" y="6371"/>
                    <a:pt x="115" y="6413"/>
                    <a:pt x="130" y="6462"/>
                  </a:cubicBezTo>
                  <a:cubicBezTo>
                    <a:pt x="120" y="6420"/>
                    <a:pt x="110" y="6377"/>
                    <a:pt x="101" y="63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7214281" y="1232512"/>
              <a:ext cx="200154" cy="62845"/>
            </a:xfrm>
            <a:custGeom>
              <a:avLst/>
              <a:gdLst/>
              <a:ahLst/>
              <a:cxnLst/>
              <a:rect l="l" t="t" r="r" b="b"/>
              <a:pathLst>
                <a:path w="4169" h="1309" extrusionOk="0">
                  <a:moveTo>
                    <a:pt x="1349" y="1"/>
                  </a:moveTo>
                  <a:cubicBezTo>
                    <a:pt x="1136" y="1"/>
                    <a:pt x="922" y="57"/>
                    <a:pt x="732" y="168"/>
                  </a:cubicBezTo>
                  <a:cubicBezTo>
                    <a:pt x="565" y="251"/>
                    <a:pt x="417" y="353"/>
                    <a:pt x="269" y="474"/>
                  </a:cubicBezTo>
                  <a:cubicBezTo>
                    <a:pt x="102" y="622"/>
                    <a:pt x="74" y="844"/>
                    <a:pt x="0" y="1048"/>
                  </a:cubicBezTo>
                  <a:cubicBezTo>
                    <a:pt x="380" y="1150"/>
                    <a:pt x="519" y="1233"/>
                    <a:pt x="685" y="1252"/>
                  </a:cubicBezTo>
                  <a:cubicBezTo>
                    <a:pt x="899" y="1289"/>
                    <a:pt x="1112" y="1307"/>
                    <a:pt x="1334" y="1307"/>
                  </a:cubicBezTo>
                  <a:cubicBezTo>
                    <a:pt x="1389" y="1308"/>
                    <a:pt x="1444" y="1309"/>
                    <a:pt x="1499" y="1309"/>
                  </a:cubicBezTo>
                  <a:cubicBezTo>
                    <a:pt x="2001" y="1309"/>
                    <a:pt x="2510" y="1270"/>
                    <a:pt x="3010" y="1187"/>
                  </a:cubicBezTo>
                  <a:cubicBezTo>
                    <a:pt x="3251" y="1150"/>
                    <a:pt x="3492" y="1067"/>
                    <a:pt x="3733" y="1002"/>
                  </a:cubicBezTo>
                  <a:cubicBezTo>
                    <a:pt x="3872" y="965"/>
                    <a:pt x="4048" y="909"/>
                    <a:pt x="4103" y="761"/>
                  </a:cubicBezTo>
                  <a:cubicBezTo>
                    <a:pt x="4168" y="585"/>
                    <a:pt x="3927" y="474"/>
                    <a:pt x="3788" y="409"/>
                  </a:cubicBezTo>
                  <a:cubicBezTo>
                    <a:pt x="3446" y="261"/>
                    <a:pt x="3020" y="224"/>
                    <a:pt x="2649" y="159"/>
                  </a:cubicBezTo>
                  <a:cubicBezTo>
                    <a:pt x="2306" y="94"/>
                    <a:pt x="1964" y="75"/>
                    <a:pt x="1612" y="29"/>
                  </a:cubicBezTo>
                  <a:cubicBezTo>
                    <a:pt x="1525" y="10"/>
                    <a:pt x="1437" y="1"/>
                    <a:pt x="1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7598452" y="1194248"/>
              <a:ext cx="260646" cy="135436"/>
            </a:xfrm>
            <a:custGeom>
              <a:avLst/>
              <a:gdLst/>
              <a:ahLst/>
              <a:cxnLst/>
              <a:rect l="l" t="t" r="r" b="b"/>
              <a:pathLst>
                <a:path w="5429" h="2821" extrusionOk="0">
                  <a:moveTo>
                    <a:pt x="45" y="1870"/>
                  </a:moveTo>
                  <a:cubicBezTo>
                    <a:pt x="9" y="1870"/>
                    <a:pt x="1" y="1905"/>
                    <a:pt x="66" y="2067"/>
                  </a:cubicBezTo>
                  <a:cubicBezTo>
                    <a:pt x="74" y="2004"/>
                    <a:pt x="87" y="1942"/>
                    <a:pt x="105" y="1882"/>
                  </a:cubicBezTo>
                  <a:lnTo>
                    <a:pt x="105" y="1882"/>
                  </a:lnTo>
                  <a:cubicBezTo>
                    <a:pt x="104" y="1882"/>
                    <a:pt x="103" y="1882"/>
                    <a:pt x="103" y="1882"/>
                  </a:cubicBezTo>
                  <a:cubicBezTo>
                    <a:pt x="81" y="1877"/>
                    <a:pt x="60" y="1870"/>
                    <a:pt x="45" y="1870"/>
                  </a:cubicBezTo>
                  <a:close/>
                  <a:moveTo>
                    <a:pt x="3007" y="0"/>
                  </a:moveTo>
                  <a:cubicBezTo>
                    <a:pt x="2521" y="0"/>
                    <a:pt x="2044" y="161"/>
                    <a:pt x="1594" y="363"/>
                  </a:cubicBezTo>
                  <a:cubicBezTo>
                    <a:pt x="1233" y="548"/>
                    <a:pt x="909" y="798"/>
                    <a:pt x="649" y="1095"/>
                  </a:cubicBezTo>
                  <a:cubicBezTo>
                    <a:pt x="529" y="1234"/>
                    <a:pt x="427" y="1382"/>
                    <a:pt x="325" y="1530"/>
                  </a:cubicBezTo>
                  <a:cubicBezTo>
                    <a:pt x="297" y="1576"/>
                    <a:pt x="251" y="1623"/>
                    <a:pt x="205" y="1651"/>
                  </a:cubicBezTo>
                  <a:cubicBezTo>
                    <a:pt x="162" y="1725"/>
                    <a:pt x="129" y="1802"/>
                    <a:pt x="105" y="1882"/>
                  </a:cubicBezTo>
                  <a:lnTo>
                    <a:pt x="105" y="1882"/>
                  </a:lnTo>
                  <a:cubicBezTo>
                    <a:pt x="160" y="1882"/>
                    <a:pt x="215" y="1891"/>
                    <a:pt x="270" y="1891"/>
                  </a:cubicBezTo>
                  <a:cubicBezTo>
                    <a:pt x="362" y="1891"/>
                    <a:pt x="436" y="1938"/>
                    <a:pt x="529" y="1938"/>
                  </a:cubicBezTo>
                  <a:cubicBezTo>
                    <a:pt x="621" y="1938"/>
                    <a:pt x="714" y="1947"/>
                    <a:pt x="807" y="1965"/>
                  </a:cubicBezTo>
                  <a:cubicBezTo>
                    <a:pt x="877" y="1976"/>
                    <a:pt x="948" y="1981"/>
                    <a:pt x="1018" y="1981"/>
                  </a:cubicBezTo>
                  <a:cubicBezTo>
                    <a:pt x="1068" y="1981"/>
                    <a:pt x="1118" y="1979"/>
                    <a:pt x="1168" y="1975"/>
                  </a:cubicBezTo>
                  <a:cubicBezTo>
                    <a:pt x="1335" y="1975"/>
                    <a:pt x="1492" y="2012"/>
                    <a:pt x="1659" y="2021"/>
                  </a:cubicBezTo>
                  <a:cubicBezTo>
                    <a:pt x="2085" y="2049"/>
                    <a:pt x="2511" y="2114"/>
                    <a:pt x="2928" y="2197"/>
                  </a:cubicBezTo>
                  <a:cubicBezTo>
                    <a:pt x="3132" y="2243"/>
                    <a:pt x="3326" y="2243"/>
                    <a:pt x="3530" y="2290"/>
                  </a:cubicBezTo>
                  <a:cubicBezTo>
                    <a:pt x="3752" y="2354"/>
                    <a:pt x="3975" y="2438"/>
                    <a:pt x="4188" y="2540"/>
                  </a:cubicBezTo>
                  <a:cubicBezTo>
                    <a:pt x="4317" y="2595"/>
                    <a:pt x="4428" y="2660"/>
                    <a:pt x="4549" y="2725"/>
                  </a:cubicBezTo>
                  <a:cubicBezTo>
                    <a:pt x="4591" y="2750"/>
                    <a:pt x="4685" y="2820"/>
                    <a:pt x="4751" y="2820"/>
                  </a:cubicBezTo>
                  <a:cubicBezTo>
                    <a:pt x="4758" y="2820"/>
                    <a:pt x="4765" y="2819"/>
                    <a:pt x="4771" y="2818"/>
                  </a:cubicBezTo>
                  <a:cubicBezTo>
                    <a:pt x="4836" y="2799"/>
                    <a:pt x="4938" y="2642"/>
                    <a:pt x="4984" y="2595"/>
                  </a:cubicBezTo>
                  <a:cubicBezTo>
                    <a:pt x="5095" y="2466"/>
                    <a:pt x="5188" y="2327"/>
                    <a:pt x="5271" y="2169"/>
                  </a:cubicBezTo>
                  <a:cubicBezTo>
                    <a:pt x="5336" y="2058"/>
                    <a:pt x="5382" y="1928"/>
                    <a:pt x="5420" y="1799"/>
                  </a:cubicBezTo>
                  <a:cubicBezTo>
                    <a:pt x="5429" y="1706"/>
                    <a:pt x="5373" y="1632"/>
                    <a:pt x="5373" y="1539"/>
                  </a:cubicBezTo>
                  <a:cubicBezTo>
                    <a:pt x="5382" y="1336"/>
                    <a:pt x="5327" y="1141"/>
                    <a:pt x="5216" y="974"/>
                  </a:cubicBezTo>
                  <a:cubicBezTo>
                    <a:pt x="5049" y="743"/>
                    <a:pt x="4827" y="567"/>
                    <a:pt x="4577" y="465"/>
                  </a:cubicBezTo>
                  <a:cubicBezTo>
                    <a:pt x="4262" y="317"/>
                    <a:pt x="3947" y="196"/>
                    <a:pt x="3623" y="94"/>
                  </a:cubicBezTo>
                  <a:cubicBezTo>
                    <a:pt x="3417" y="29"/>
                    <a:pt x="3211" y="0"/>
                    <a:pt x="30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7059500" y="1278265"/>
              <a:ext cx="100101" cy="58140"/>
            </a:xfrm>
            <a:custGeom>
              <a:avLst/>
              <a:gdLst/>
              <a:ahLst/>
              <a:cxnLst/>
              <a:rect l="l" t="t" r="r" b="b"/>
              <a:pathLst>
                <a:path w="2085" h="1211" extrusionOk="0">
                  <a:moveTo>
                    <a:pt x="586" y="0"/>
                  </a:moveTo>
                  <a:cubicBezTo>
                    <a:pt x="453" y="0"/>
                    <a:pt x="316" y="32"/>
                    <a:pt x="242" y="123"/>
                  </a:cubicBezTo>
                  <a:cubicBezTo>
                    <a:pt x="1" y="428"/>
                    <a:pt x="19" y="827"/>
                    <a:pt x="19" y="1197"/>
                  </a:cubicBezTo>
                  <a:cubicBezTo>
                    <a:pt x="202" y="1206"/>
                    <a:pt x="384" y="1210"/>
                    <a:pt x="565" y="1210"/>
                  </a:cubicBezTo>
                  <a:cubicBezTo>
                    <a:pt x="787" y="1210"/>
                    <a:pt x="1008" y="1203"/>
                    <a:pt x="1233" y="1188"/>
                  </a:cubicBezTo>
                  <a:cubicBezTo>
                    <a:pt x="1464" y="1188"/>
                    <a:pt x="1696" y="1142"/>
                    <a:pt x="1909" y="1049"/>
                  </a:cubicBezTo>
                  <a:cubicBezTo>
                    <a:pt x="1955" y="1021"/>
                    <a:pt x="1992" y="993"/>
                    <a:pt x="2029" y="956"/>
                  </a:cubicBezTo>
                  <a:cubicBezTo>
                    <a:pt x="2085" y="901"/>
                    <a:pt x="2075" y="910"/>
                    <a:pt x="2057" y="845"/>
                  </a:cubicBezTo>
                  <a:cubicBezTo>
                    <a:pt x="2020" y="716"/>
                    <a:pt x="1937" y="604"/>
                    <a:pt x="1816" y="540"/>
                  </a:cubicBezTo>
                  <a:cubicBezTo>
                    <a:pt x="1696" y="419"/>
                    <a:pt x="1557" y="317"/>
                    <a:pt x="1418" y="225"/>
                  </a:cubicBezTo>
                  <a:cubicBezTo>
                    <a:pt x="1223" y="141"/>
                    <a:pt x="1020" y="67"/>
                    <a:pt x="816" y="30"/>
                  </a:cubicBezTo>
                  <a:cubicBezTo>
                    <a:pt x="752" y="12"/>
                    <a:pt x="670" y="0"/>
                    <a:pt x="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6925650" y="1246771"/>
              <a:ext cx="88530" cy="44553"/>
            </a:xfrm>
            <a:custGeom>
              <a:avLst/>
              <a:gdLst/>
              <a:ahLst/>
              <a:cxnLst/>
              <a:rect l="l" t="t" r="r" b="b"/>
              <a:pathLst>
                <a:path w="1844" h="928" extrusionOk="0">
                  <a:moveTo>
                    <a:pt x="196" y="800"/>
                  </a:moveTo>
                  <a:cubicBezTo>
                    <a:pt x="131" y="809"/>
                    <a:pt x="66" y="823"/>
                    <a:pt x="1" y="844"/>
                  </a:cubicBezTo>
                  <a:lnTo>
                    <a:pt x="177" y="844"/>
                  </a:lnTo>
                  <a:cubicBezTo>
                    <a:pt x="183" y="829"/>
                    <a:pt x="189" y="814"/>
                    <a:pt x="196" y="800"/>
                  </a:cubicBezTo>
                  <a:close/>
                  <a:moveTo>
                    <a:pt x="1344" y="1"/>
                  </a:moveTo>
                  <a:cubicBezTo>
                    <a:pt x="1149" y="10"/>
                    <a:pt x="955" y="66"/>
                    <a:pt x="779" y="167"/>
                  </a:cubicBezTo>
                  <a:cubicBezTo>
                    <a:pt x="524" y="308"/>
                    <a:pt x="319" y="532"/>
                    <a:pt x="196" y="800"/>
                  </a:cubicBezTo>
                  <a:lnTo>
                    <a:pt x="196" y="800"/>
                  </a:lnTo>
                  <a:cubicBezTo>
                    <a:pt x="260" y="791"/>
                    <a:pt x="325" y="787"/>
                    <a:pt x="389" y="787"/>
                  </a:cubicBezTo>
                  <a:cubicBezTo>
                    <a:pt x="640" y="787"/>
                    <a:pt x="890" y="844"/>
                    <a:pt x="1140" y="881"/>
                  </a:cubicBezTo>
                  <a:cubicBezTo>
                    <a:pt x="1260" y="908"/>
                    <a:pt x="1390" y="927"/>
                    <a:pt x="1510" y="927"/>
                  </a:cubicBezTo>
                  <a:cubicBezTo>
                    <a:pt x="1640" y="927"/>
                    <a:pt x="1659" y="844"/>
                    <a:pt x="1723" y="751"/>
                  </a:cubicBezTo>
                  <a:cubicBezTo>
                    <a:pt x="1798" y="658"/>
                    <a:pt x="1835" y="547"/>
                    <a:pt x="1844" y="427"/>
                  </a:cubicBezTo>
                  <a:cubicBezTo>
                    <a:pt x="1844" y="316"/>
                    <a:pt x="1807" y="205"/>
                    <a:pt x="1723" y="130"/>
                  </a:cubicBezTo>
                  <a:cubicBezTo>
                    <a:pt x="1677" y="84"/>
                    <a:pt x="1686" y="75"/>
                    <a:pt x="1612" y="47"/>
                  </a:cubicBezTo>
                  <a:cubicBezTo>
                    <a:pt x="1529" y="19"/>
                    <a:pt x="1436" y="1"/>
                    <a:pt x="1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6533649" y="1000149"/>
              <a:ext cx="412715" cy="255748"/>
            </a:xfrm>
            <a:custGeom>
              <a:avLst/>
              <a:gdLst/>
              <a:ahLst/>
              <a:cxnLst/>
              <a:rect l="l" t="t" r="r" b="b"/>
              <a:pathLst>
                <a:path w="9902" h="6136" extrusionOk="0">
                  <a:moveTo>
                    <a:pt x="5058" y="0"/>
                  </a:moveTo>
                  <a:cubicBezTo>
                    <a:pt x="4539" y="0"/>
                    <a:pt x="4022" y="91"/>
                    <a:pt x="3511" y="176"/>
                  </a:cubicBezTo>
                  <a:cubicBezTo>
                    <a:pt x="3011" y="259"/>
                    <a:pt x="2473" y="269"/>
                    <a:pt x="2010" y="482"/>
                  </a:cubicBezTo>
                  <a:cubicBezTo>
                    <a:pt x="1529" y="676"/>
                    <a:pt x="1075" y="936"/>
                    <a:pt x="658" y="1241"/>
                  </a:cubicBezTo>
                  <a:cubicBezTo>
                    <a:pt x="501" y="1389"/>
                    <a:pt x="352" y="1556"/>
                    <a:pt x="241" y="1751"/>
                  </a:cubicBezTo>
                  <a:cubicBezTo>
                    <a:pt x="158" y="1853"/>
                    <a:pt x="93" y="1973"/>
                    <a:pt x="56" y="2103"/>
                  </a:cubicBezTo>
                  <a:cubicBezTo>
                    <a:pt x="37" y="2205"/>
                    <a:pt x="19" y="2306"/>
                    <a:pt x="10" y="2408"/>
                  </a:cubicBezTo>
                  <a:cubicBezTo>
                    <a:pt x="0" y="2538"/>
                    <a:pt x="19" y="2668"/>
                    <a:pt x="47" y="2797"/>
                  </a:cubicBezTo>
                  <a:cubicBezTo>
                    <a:pt x="56" y="2881"/>
                    <a:pt x="56" y="2973"/>
                    <a:pt x="47" y="3066"/>
                  </a:cubicBezTo>
                  <a:cubicBezTo>
                    <a:pt x="47" y="3168"/>
                    <a:pt x="0" y="3251"/>
                    <a:pt x="0" y="3353"/>
                  </a:cubicBezTo>
                  <a:cubicBezTo>
                    <a:pt x="10" y="3446"/>
                    <a:pt x="37" y="3529"/>
                    <a:pt x="93" y="3603"/>
                  </a:cubicBezTo>
                  <a:cubicBezTo>
                    <a:pt x="158" y="3788"/>
                    <a:pt x="260" y="3964"/>
                    <a:pt x="399" y="4122"/>
                  </a:cubicBezTo>
                  <a:cubicBezTo>
                    <a:pt x="723" y="4418"/>
                    <a:pt x="1093" y="4659"/>
                    <a:pt x="1501" y="4826"/>
                  </a:cubicBezTo>
                  <a:cubicBezTo>
                    <a:pt x="1751" y="4918"/>
                    <a:pt x="2001" y="4983"/>
                    <a:pt x="2260" y="5020"/>
                  </a:cubicBezTo>
                  <a:cubicBezTo>
                    <a:pt x="2575" y="5085"/>
                    <a:pt x="2890" y="5169"/>
                    <a:pt x="3205" y="5252"/>
                  </a:cubicBezTo>
                  <a:cubicBezTo>
                    <a:pt x="4122" y="5483"/>
                    <a:pt x="5030" y="5771"/>
                    <a:pt x="5928" y="6058"/>
                  </a:cubicBezTo>
                  <a:cubicBezTo>
                    <a:pt x="6145" y="6109"/>
                    <a:pt x="6365" y="6136"/>
                    <a:pt x="6587" y="6136"/>
                  </a:cubicBezTo>
                  <a:cubicBezTo>
                    <a:pt x="6725" y="6136"/>
                    <a:pt x="6864" y="6125"/>
                    <a:pt x="7003" y="6104"/>
                  </a:cubicBezTo>
                  <a:cubicBezTo>
                    <a:pt x="7429" y="6048"/>
                    <a:pt x="7818" y="5882"/>
                    <a:pt x="8244" y="5798"/>
                  </a:cubicBezTo>
                  <a:cubicBezTo>
                    <a:pt x="8457" y="5761"/>
                    <a:pt x="8652" y="5659"/>
                    <a:pt x="8865" y="5613"/>
                  </a:cubicBezTo>
                  <a:cubicBezTo>
                    <a:pt x="9004" y="5585"/>
                    <a:pt x="9133" y="5548"/>
                    <a:pt x="9263" y="5493"/>
                  </a:cubicBezTo>
                  <a:cubicBezTo>
                    <a:pt x="9439" y="5409"/>
                    <a:pt x="9550" y="5215"/>
                    <a:pt x="9819" y="5048"/>
                  </a:cubicBezTo>
                  <a:cubicBezTo>
                    <a:pt x="9865" y="4705"/>
                    <a:pt x="9902" y="4390"/>
                    <a:pt x="9800" y="4057"/>
                  </a:cubicBezTo>
                  <a:cubicBezTo>
                    <a:pt x="9754" y="3909"/>
                    <a:pt x="9698" y="3751"/>
                    <a:pt x="9643" y="3594"/>
                  </a:cubicBezTo>
                  <a:cubicBezTo>
                    <a:pt x="9569" y="3399"/>
                    <a:pt x="9485" y="3205"/>
                    <a:pt x="9383" y="3020"/>
                  </a:cubicBezTo>
                  <a:cubicBezTo>
                    <a:pt x="9189" y="2621"/>
                    <a:pt x="8929" y="2251"/>
                    <a:pt x="8633" y="1927"/>
                  </a:cubicBezTo>
                  <a:cubicBezTo>
                    <a:pt x="8439" y="1714"/>
                    <a:pt x="8216" y="1528"/>
                    <a:pt x="8003" y="1325"/>
                  </a:cubicBezTo>
                  <a:cubicBezTo>
                    <a:pt x="7744" y="1065"/>
                    <a:pt x="7457" y="834"/>
                    <a:pt x="7151" y="630"/>
                  </a:cubicBezTo>
                  <a:cubicBezTo>
                    <a:pt x="6660" y="315"/>
                    <a:pt x="6104" y="111"/>
                    <a:pt x="5530" y="28"/>
                  </a:cubicBezTo>
                  <a:cubicBezTo>
                    <a:pt x="5373" y="8"/>
                    <a:pt x="5215" y="0"/>
                    <a:pt x="50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6505424" y="1219933"/>
              <a:ext cx="310433" cy="92035"/>
            </a:xfrm>
            <a:custGeom>
              <a:avLst/>
              <a:gdLst/>
              <a:ahLst/>
              <a:cxnLst/>
              <a:rect l="l" t="t" r="r" b="b"/>
              <a:pathLst>
                <a:path w="6466" h="1917" extrusionOk="0">
                  <a:moveTo>
                    <a:pt x="2060" y="0"/>
                  </a:moveTo>
                  <a:cubicBezTo>
                    <a:pt x="1926" y="0"/>
                    <a:pt x="1790" y="18"/>
                    <a:pt x="1649" y="60"/>
                  </a:cubicBezTo>
                  <a:cubicBezTo>
                    <a:pt x="1316" y="143"/>
                    <a:pt x="1010" y="282"/>
                    <a:pt x="723" y="467"/>
                  </a:cubicBezTo>
                  <a:cubicBezTo>
                    <a:pt x="584" y="551"/>
                    <a:pt x="454" y="652"/>
                    <a:pt x="334" y="764"/>
                  </a:cubicBezTo>
                  <a:cubicBezTo>
                    <a:pt x="232" y="875"/>
                    <a:pt x="139" y="1004"/>
                    <a:pt x="65" y="1134"/>
                  </a:cubicBezTo>
                  <a:cubicBezTo>
                    <a:pt x="28" y="1329"/>
                    <a:pt x="1" y="1421"/>
                    <a:pt x="93" y="1569"/>
                  </a:cubicBezTo>
                  <a:cubicBezTo>
                    <a:pt x="177" y="1662"/>
                    <a:pt x="278" y="1727"/>
                    <a:pt x="399" y="1755"/>
                  </a:cubicBezTo>
                  <a:cubicBezTo>
                    <a:pt x="683" y="1874"/>
                    <a:pt x="968" y="1917"/>
                    <a:pt x="1257" y="1917"/>
                  </a:cubicBezTo>
                  <a:cubicBezTo>
                    <a:pt x="1438" y="1917"/>
                    <a:pt x="1621" y="1900"/>
                    <a:pt x="1807" y="1875"/>
                  </a:cubicBezTo>
                  <a:cubicBezTo>
                    <a:pt x="1973" y="1847"/>
                    <a:pt x="2122" y="1782"/>
                    <a:pt x="2279" y="1755"/>
                  </a:cubicBezTo>
                  <a:cubicBezTo>
                    <a:pt x="2418" y="1736"/>
                    <a:pt x="2548" y="1736"/>
                    <a:pt x="2677" y="1718"/>
                  </a:cubicBezTo>
                  <a:cubicBezTo>
                    <a:pt x="3048" y="1662"/>
                    <a:pt x="3409" y="1634"/>
                    <a:pt x="3780" y="1616"/>
                  </a:cubicBezTo>
                  <a:cubicBezTo>
                    <a:pt x="3821" y="1617"/>
                    <a:pt x="3862" y="1618"/>
                    <a:pt x="3903" y="1618"/>
                  </a:cubicBezTo>
                  <a:cubicBezTo>
                    <a:pt x="4100" y="1618"/>
                    <a:pt x="4293" y="1600"/>
                    <a:pt x="4493" y="1569"/>
                  </a:cubicBezTo>
                  <a:cubicBezTo>
                    <a:pt x="4604" y="1542"/>
                    <a:pt x="4715" y="1505"/>
                    <a:pt x="4817" y="1458"/>
                  </a:cubicBezTo>
                  <a:cubicBezTo>
                    <a:pt x="4877" y="1430"/>
                    <a:pt x="4935" y="1398"/>
                    <a:pt x="4993" y="1365"/>
                  </a:cubicBezTo>
                  <a:lnTo>
                    <a:pt x="4993" y="1365"/>
                  </a:lnTo>
                  <a:lnTo>
                    <a:pt x="5113" y="1486"/>
                  </a:lnTo>
                  <a:cubicBezTo>
                    <a:pt x="5456" y="1393"/>
                    <a:pt x="5817" y="1403"/>
                    <a:pt x="6160" y="1319"/>
                  </a:cubicBezTo>
                  <a:cubicBezTo>
                    <a:pt x="6262" y="1282"/>
                    <a:pt x="6364" y="1245"/>
                    <a:pt x="6466" y="1217"/>
                  </a:cubicBezTo>
                  <a:cubicBezTo>
                    <a:pt x="6466" y="1069"/>
                    <a:pt x="6169" y="1051"/>
                    <a:pt x="6077" y="1041"/>
                  </a:cubicBezTo>
                  <a:cubicBezTo>
                    <a:pt x="5799" y="1051"/>
                    <a:pt x="5530" y="1106"/>
                    <a:pt x="5280" y="1208"/>
                  </a:cubicBezTo>
                  <a:cubicBezTo>
                    <a:pt x="5182" y="1254"/>
                    <a:pt x="5088" y="1311"/>
                    <a:pt x="4993" y="1365"/>
                  </a:cubicBezTo>
                  <a:lnTo>
                    <a:pt x="4993" y="1365"/>
                  </a:lnTo>
                  <a:lnTo>
                    <a:pt x="4928" y="1301"/>
                  </a:lnTo>
                  <a:cubicBezTo>
                    <a:pt x="4928" y="1273"/>
                    <a:pt x="4937" y="1254"/>
                    <a:pt x="4937" y="1236"/>
                  </a:cubicBezTo>
                  <a:cubicBezTo>
                    <a:pt x="4956" y="1060"/>
                    <a:pt x="4836" y="995"/>
                    <a:pt x="4706" y="921"/>
                  </a:cubicBezTo>
                  <a:cubicBezTo>
                    <a:pt x="4539" y="801"/>
                    <a:pt x="4363" y="699"/>
                    <a:pt x="4169" y="634"/>
                  </a:cubicBezTo>
                  <a:cubicBezTo>
                    <a:pt x="3789" y="523"/>
                    <a:pt x="3437" y="347"/>
                    <a:pt x="3057" y="226"/>
                  </a:cubicBezTo>
                  <a:cubicBezTo>
                    <a:pt x="2718" y="113"/>
                    <a:pt x="2398" y="0"/>
                    <a:pt x="2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6471331" y="1185720"/>
              <a:ext cx="62317" cy="70191"/>
            </a:xfrm>
            <a:custGeom>
              <a:avLst/>
              <a:gdLst/>
              <a:ahLst/>
              <a:cxnLst/>
              <a:rect l="l" t="t" r="r" b="b"/>
              <a:pathLst>
                <a:path w="1298" h="1462" extrusionOk="0">
                  <a:moveTo>
                    <a:pt x="737" y="0"/>
                  </a:moveTo>
                  <a:cubicBezTo>
                    <a:pt x="652" y="0"/>
                    <a:pt x="568" y="15"/>
                    <a:pt x="492" y="46"/>
                  </a:cubicBezTo>
                  <a:cubicBezTo>
                    <a:pt x="362" y="120"/>
                    <a:pt x="297" y="306"/>
                    <a:pt x="186" y="352"/>
                  </a:cubicBezTo>
                  <a:cubicBezTo>
                    <a:pt x="167" y="481"/>
                    <a:pt x="167" y="620"/>
                    <a:pt x="177" y="759"/>
                  </a:cubicBezTo>
                  <a:lnTo>
                    <a:pt x="1" y="1065"/>
                  </a:lnTo>
                  <a:cubicBezTo>
                    <a:pt x="1" y="1289"/>
                    <a:pt x="187" y="1461"/>
                    <a:pt x="399" y="1461"/>
                  </a:cubicBezTo>
                  <a:cubicBezTo>
                    <a:pt x="423" y="1461"/>
                    <a:pt x="448" y="1459"/>
                    <a:pt x="473" y="1454"/>
                  </a:cubicBezTo>
                  <a:cubicBezTo>
                    <a:pt x="566" y="1436"/>
                    <a:pt x="658" y="1426"/>
                    <a:pt x="742" y="1408"/>
                  </a:cubicBezTo>
                  <a:cubicBezTo>
                    <a:pt x="853" y="1361"/>
                    <a:pt x="955" y="1287"/>
                    <a:pt x="1038" y="1195"/>
                  </a:cubicBezTo>
                  <a:cubicBezTo>
                    <a:pt x="1223" y="972"/>
                    <a:pt x="1298" y="676"/>
                    <a:pt x="1223" y="389"/>
                  </a:cubicBezTo>
                  <a:cubicBezTo>
                    <a:pt x="1177" y="176"/>
                    <a:pt x="1084" y="18"/>
                    <a:pt x="853" y="9"/>
                  </a:cubicBezTo>
                  <a:cubicBezTo>
                    <a:pt x="815" y="3"/>
                    <a:pt x="776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7426818" y="1267703"/>
              <a:ext cx="78784" cy="28614"/>
            </a:xfrm>
            <a:custGeom>
              <a:avLst/>
              <a:gdLst/>
              <a:ahLst/>
              <a:cxnLst/>
              <a:rect l="l" t="t" r="r" b="b"/>
              <a:pathLst>
                <a:path w="1641" h="596" extrusionOk="0">
                  <a:moveTo>
                    <a:pt x="362" y="0"/>
                  </a:moveTo>
                  <a:cubicBezTo>
                    <a:pt x="241" y="28"/>
                    <a:pt x="84" y="176"/>
                    <a:pt x="1" y="232"/>
                  </a:cubicBezTo>
                  <a:lnTo>
                    <a:pt x="130" y="315"/>
                  </a:lnTo>
                  <a:cubicBezTo>
                    <a:pt x="427" y="426"/>
                    <a:pt x="732" y="510"/>
                    <a:pt x="1047" y="574"/>
                  </a:cubicBezTo>
                  <a:cubicBezTo>
                    <a:pt x="1140" y="588"/>
                    <a:pt x="1235" y="595"/>
                    <a:pt x="1331" y="595"/>
                  </a:cubicBezTo>
                  <a:cubicBezTo>
                    <a:pt x="1427" y="595"/>
                    <a:pt x="1524" y="588"/>
                    <a:pt x="1622" y="574"/>
                  </a:cubicBezTo>
                  <a:cubicBezTo>
                    <a:pt x="1640" y="472"/>
                    <a:pt x="1464" y="408"/>
                    <a:pt x="1408" y="380"/>
                  </a:cubicBezTo>
                  <a:cubicBezTo>
                    <a:pt x="1297" y="315"/>
                    <a:pt x="1186" y="259"/>
                    <a:pt x="1075" y="204"/>
                  </a:cubicBezTo>
                  <a:cubicBezTo>
                    <a:pt x="899" y="121"/>
                    <a:pt x="723" y="9"/>
                    <a:pt x="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6" name="Google Shape;956;p15"/>
          <p:cNvSpPr/>
          <p:nvPr/>
        </p:nvSpPr>
        <p:spPr>
          <a:xfrm>
            <a:off x="2339912" y="4715915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15"/>
          <p:cNvSpPr/>
          <p:nvPr/>
        </p:nvSpPr>
        <p:spPr>
          <a:xfrm rot="-4794518">
            <a:off x="1422481" y="4771951"/>
            <a:ext cx="149744" cy="129007"/>
          </a:xfrm>
          <a:custGeom>
            <a:avLst/>
            <a:gdLst/>
            <a:ahLst/>
            <a:cxnLst/>
            <a:rect l="l" t="t" r="r" b="b"/>
            <a:pathLst>
              <a:path w="1993" h="1717" extrusionOk="0">
                <a:moveTo>
                  <a:pt x="471" y="1"/>
                </a:moveTo>
                <a:cubicBezTo>
                  <a:pt x="292" y="1"/>
                  <a:pt x="107" y="37"/>
                  <a:pt x="47" y="204"/>
                </a:cubicBezTo>
                <a:cubicBezTo>
                  <a:pt x="1" y="324"/>
                  <a:pt x="66" y="491"/>
                  <a:pt x="103" y="611"/>
                </a:cubicBezTo>
                <a:cubicBezTo>
                  <a:pt x="131" y="676"/>
                  <a:pt x="158" y="750"/>
                  <a:pt x="186" y="815"/>
                </a:cubicBezTo>
                <a:cubicBezTo>
                  <a:pt x="251" y="898"/>
                  <a:pt x="325" y="954"/>
                  <a:pt x="418" y="1010"/>
                </a:cubicBezTo>
                <a:cubicBezTo>
                  <a:pt x="242" y="1213"/>
                  <a:pt x="399" y="1445"/>
                  <a:pt x="612" y="1584"/>
                </a:cubicBezTo>
                <a:cubicBezTo>
                  <a:pt x="756" y="1672"/>
                  <a:pt x="918" y="1716"/>
                  <a:pt x="1081" y="1716"/>
                </a:cubicBezTo>
                <a:cubicBezTo>
                  <a:pt x="1211" y="1716"/>
                  <a:pt x="1341" y="1688"/>
                  <a:pt x="1464" y="1630"/>
                </a:cubicBezTo>
                <a:cubicBezTo>
                  <a:pt x="1677" y="1528"/>
                  <a:pt x="1872" y="1408"/>
                  <a:pt x="1937" y="1176"/>
                </a:cubicBezTo>
                <a:cubicBezTo>
                  <a:pt x="1992" y="982"/>
                  <a:pt x="1974" y="769"/>
                  <a:pt x="1900" y="584"/>
                </a:cubicBezTo>
                <a:cubicBezTo>
                  <a:pt x="1826" y="417"/>
                  <a:pt x="1696" y="287"/>
                  <a:pt x="1529" y="222"/>
                </a:cubicBezTo>
                <a:cubicBezTo>
                  <a:pt x="1446" y="176"/>
                  <a:pt x="1353" y="139"/>
                  <a:pt x="1261" y="102"/>
                </a:cubicBezTo>
                <a:cubicBezTo>
                  <a:pt x="1094" y="46"/>
                  <a:pt x="918" y="19"/>
                  <a:pt x="742" y="19"/>
                </a:cubicBezTo>
                <a:cubicBezTo>
                  <a:pt x="669" y="12"/>
                  <a:pt x="571" y="1"/>
                  <a:pt x="47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8"/>
          <p:cNvSpPr txBox="1">
            <a:spLocks noGrp="1"/>
          </p:cNvSpPr>
          <p:nvPr>
            <p:ph type="title"/>
          </p:nvPr>
        </p:nvSpPr>
        <p:spPr>
          <a:xfrm>
            <a:off x="714125" y="535650"/>
            <a:ext cx="7715700" cy="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70" name="Google Shape;1070;p18"/>
          <p:cNvGrpSpPr/>
          <p:nvPr/>
        </p:nvGrpSpPr>
        <p:grpSpPr>
          <a:xfrm>
            <a:off x="402674" y="607692"/>
            <a:ext cx="2708512" cy="756748"/>
            <a:chOff x="7222318" y="885296"/>
            <a:chExt cx="4152249" cy="1160123"/>
          </a:xfrm>
        </p:grpSpPr>
        <p:sp>
          <p:nvSpPr>
            <p:cNvPr id="1071" name="Google Shape;1071;p18"/>
            <p:cNvSpPr/>
            <p:nvPr/>
          </p:nvSpPr>
          <p:spPr>
            <a:xfrm flipH="1">
              <a:off x="7222318" y="885296"/>
              <a:ext cx="4152249" cy="1160123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FFFFF">
                <a:alpha val="4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7559909" y="139927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4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7702009" y="98252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4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18"/>
          <p:cNvSpPr/>
          <p:nvPr/>
        </p:nvSpPr>
        <p:spPr>
          <a:xfrm flipH="1">
            <a:off x="1956163" y="4428012"/>
            <a:ext cx="1996433" cy="899571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5" name="Google Shape;1075;p18"/>
          <p:cNvGrpSpPr/>
          <p:nvPr/>
        </p:nvGrpSpPr>
        <p:grpSpPr>
          <a:xfrm>
            <a:off x="140266" y="4181238"/>
            <a:ext cx="2821106" cy="1018367"/>
            <a:chOff x="866921" y="1197300"/>
            <a:chExt cx="2189110" cy="790228"/>
          </a:xfrm>
        </p:grpSpPr>
        <p:grpSp>
          <p:nvGrpSpPr>
            <p:cNvPr id="1076" name="Google Shape;1076;p18"/>
            <p:cNvGrpSpPr/>
            <p:nvPr/>
          </p:nvGrpSpPr>
          <p:grpSpPr>
            <a:xfrm>
              <a:off x="942042" y="1441917"/>
              <a:ext cx="2113990" cy="545610"/>
              <a:chOff x="6334200" y="978578"/>
              <a:chExt cx="1544073" cy="398517"/>
            </a:xfrm>
          </p:grpSpPr>
          <p:sp>
            <p:nvSpPr>
              <p:cNvPr id="1077" name="Google Shape;1077;p18"/>
              <p:cNvSpPr/>
              <p:nvPr/>
            </p:nvSpPr>
            <p:spPr>
              <a:xfrm>
                <a:off x="6342625" y="978578"/>
                <a:ext cx="1535648" cy="398517"/>
              </a:xfrm>
              <a:custGeom>
                <a:avLst/>
                <a:gdLst/>
                <a:ahLst/>
                <a:cxnLst/>
                <a:rect l="l" t="t" r="r" b="b"/>
                <a:pathLst>
                  <a:path w="31986" h="8545" extrusionOk="0">
                    <a:moveTo>
                      <a:pt x="7475" y="0"/>
                    </a:moveTo>
                    <a:cubicBezTo>
                      <a:pt x="7324" y="0"/>
                      <a:pt x="7173" y="4"/>
                      <a:pt x="7022" y="12"/>
                    </a:cubicBezTo>
                    <a:cubicBezTo>
                      <a:pt x="6983" y="11"/>
                      <a:pt x="6943" y="11"/>
                      <a:pt x="6903" y="11"/>
                    </a:cubicBezTo>
                    <a:cubicBezTo>
                      <a:pt x="6148" y="11"/>
                      <a:pt x="5412" y="179"/>
                      <a:pt x="4735" y="522"/>
                    </a:cubicBezTo>
                    <a:cubicBezTo>
                      <a:pt x="4123" y="763"/>
                      <a:pt x="3595" y="1179"/>
                      <a:pt x="3197" y="1707"/>
                    </a:cubicBezTo>
                    <a:cubicBezTo>
                      <a:pt x="2799" y="2078"/>
                      <a:pt x="2521" y="2550"/>
                      <a:pt x="2400" y="3078"/>
                    </a:cubicBezTo>
                    <a:cubicBezTo>
                      <a:pt x="2252" y="3560"/>
                      <a:pt x="2187" y="4069"/>
                      <a:pt x="2215" y="4579"/>
                    </a:cubicBezTo>
                    <a:cubicBezTo>
                      <a:pt x="2206" y="5431"/>
                      <a:pt x="2308" y="6228"/>
                      <a:pt x="2697" y="6996"/>
                    </a:cubicBezTo>
                    <a:cubicBezTo>
                      <a:pt x="2821" y="7238"/>
                      <a:pt x="2952" y="7518"/>
                      <a:pt x="3184" y="7679"/>
                    </a:cubicBezTo>
                    <a:lnTo>
                      <a:pt x="3184" y="7679"/>
                    </a:lnTo>
                    <a:cubicBezTo>
                      <a:pt x="3067" y="7632"/>
                      <a:pt x="2929" y="7611"/>
                      <a:pt x="2784" y="7611"/>
                    </a:cubicBezTo>
                    <a:cubicBezTo>
                      <a:pt x="2334" y="7611"/>
                      <a:pt x="1815" y="7817"/>
                      <a:pt x="1632" y="8126"/>
                    </a:cubicBezTo>
                    <a:cubicBezTo>
                      <a:pt x="1524" y="8113"/>
                      <a:pt x="1416" y="8107"/>
                      <a:pt x="1309" y="8107"/>
                    </a:cubicBezTo>
                    <a:cubicBezTo>
                      <a:pt x="886" y="8107"/>
                      <a:pt x="471" y="8201"/>
                      <a:pt x="57" y="8312"/>
                    </a:cubicBezTo>
                    <a:cubicBezTo>
                      <a:pt x="0" y="8327"/>
                      <a:pt x="138" y="8336"/>
                      <a:pt x="369" y="8336"/>
                    </a:cubicBezTo>
                    <a:cubicBezTo>
                      <a:pt x="817" y="8336"/>
                      <a:pt x="1615" y="8305"/>
                      <a:pt x="2030" y="8237"/>
                    </a:cubicBezTo>
                    <a:cubicBezTo>
                      <a:pt x="2108" y="8226"/>
                      <a:pt x="2198" y="8222"/>
                      <a:pt x="2296" y="8222"/>
                    </a:cubicBezTo>
                    <a:cubicBezTo>
                      <a:pt x="2606" y="8222"/>
                      <a:pt x="2992" y="8269"/>
                      <a:pt x="3280" y="8312"/>
                    </a:cubicBezTo>
                    <a:lnTo>
                      <a:pt x="31892" y="8312"/>
                    </a:lnTo>
                    <a:cubicBezTo>
                      <a:pt x="31892" y="8452"/>
                      <a:pt x="31926" y="8544"/>
                      <a:pt x="31953" y="8544"/>
                    </a:cubicBezTo>
                    <a:cubicBezTo>
                      <a:pt x="31968" y="8544"/>
                      <a:pt x="31982" y="8513"/>
                      <a:pt x="31985" y="8441"/>
                    </a:cubicBezTo>
                    <a:cubicBezTo>
                      <a:pt x="31985" y="8173"/>
                      <a:pt x="31948" y="7765"/>
                      <a:pt x="31800" y="7534"/>
                    </a:cubicBezTo>
                    <a:cubicBezTo>
                      <a:pt x="31726" y="7395"/>
                      <a:pt x="31596" y="7293"/>
                      <a:pt x="31448" y="7246"/>
                    </a:cubicBezTo>
                    <a:cubicBezTo>
                      <a:pt x="31441" y="7246"/>
                      <a:pt x="31433" y="7246"/>
                      <a:pt x="31426" y="7246"/>
                    </a:cubicBezTo>
                    <a:cubicBezTo>
                      <a:pt x="31398" y="7246"/>
                      <a:pt x="31366" y="7249"/>
                      <a:pt x="31333" y="7256"/>
                    </a:cubicBezTo>
                    <a:lnTo>
                      <a:pt x="31333" y="7256"/>
                    </a:lnTo>
                    <a:cubicBezTo>
                      <a:pt x="31542" y="7000"/>
                      <a:pt x="31648" y="6531"/>
                      <a:pt x="31578" y="6292"/>
                    </a:cubicBezTo>
                    <a:cubicBezTo>
                      <a:pt x="31466" y="5903"/>
                      <a:pt x="31207" y="5598"/>
                      <a:pt x="30938" y="5301"/>
                    </a:cubicBezTo>
                    <a:cubicBezTo>
                      <a:pt x="30525" y="4830"/>
                      <a:pt x="29929" y="4563"/>
                      <a:pt x="29312" y="4563"/>
                    </a:cubicBezTo>
                    <a:cubicBezTo>
                      <a:pt x="29141" y="4563"/>
                      <a:pt x="28969" y="4583"/>
                      <a:pt x="28799" y="4625"/>
                    </a:cubicBezTo>
                    <a:cubicBezTo>
                      <a:pt x="27937" y="4810"/>
                      <a:pt x="27141" y="5422"/>
                      <a:pt x="26539" y="6033"/>
                    </a:cubicBezTo>
                    <a:cubicBezTo>
                      <a:pt x="26502" y="6068"/>
                      <a:pt x="26467" y="6104"/>
                      <a:pt x="26433" y="6140"/>
                    </a:cubicBezTo>
                    <a:lnTo>
                      <a:pt x="26433" y="6140"/>
                    </a:lnTo>
                    <a:cubicBezTo>
                      <a:pt x="26521" y="5936"/>
                      <a:pt x="26589" y="5724"/>
                      <a:pt x="26631" y="5505"/>
                    </a:cubicBezTo>
                    <a:cubicBezTo>
                      <a:pt x="26761" y="4912"/>
                      <a:pt x="26733" y="4292"/>
                      <a:pt x="26539" y="3717"/>
                    </a:cubicBezTo>
                    <a:cubicBezTo>
                      <a:pt x="26122" y="2430"/>
                      <a:pt x="25075" y="1226"/>
                      <a:pt x="23769" y="800"/>
                    </a:cubicBezTo>
                    <a:cubicBezTo>
                      <a:pt x="23473" y="679"/>
                      <a:pt x="23158" y="587"/>
                      <a:pt x="22843" y="513"/>
                    </a:cubicBezTo>
                    <a:cubicBezTo>
                      <a:pt x="22597" y="480"/>
                      <a:pt x="22350" y="464"/>
                      <a:pt x="22102" y="464"/>
                    </a:cubicBezTo>
                    <a:cubicBezTo>
                      <a:pt x="21854" y="464"/>
                      <a:pt x="21606" y="480"/>
                      <a:pt x="21361" y="513"/>
                    </a:cubicBezTo>
                    <a:cubicBezTo>
                      <a:pt x="20203" y="651"/>
                      <a:pt x="19129" y="1207"/>
                      <a:pt x="18351" y="2087"/>
                    </a:cubicBezTo>
                    <a:cubicBezTo>
                      <a:pt x="17554" y="2995"/>
                      <a:pt x="17072" y="4134"/>
                      <a:pt x="16980" y="5338"/>
                    </a:cubicBezTo>
                    <a:cubicBezTo>
                      <a:pt x="16925" y="5922"/>
                      <a:pt x="16906" y="6730"/>
                      <a:pt x="17144" y="7303"/>
                    </a:cubicBezTo>
                    <a:lnTo>
                      <a:pt x="17144" y="7303"/>
                    </a:lnTo>
                    <a:cubicBezTo>
                      <a:pt x="16905" y="6754"/>
                      <a:pt x="16360" y="6274"/>
                      <a:pt x="15743" y="6274"/>
                    </a:cubicBezTo>
                    <a:cubicBezTo>
                      <a:pt x="15696" y="6274"/>
                      <a:pt x="15648" y="6277"/>
                      <a:pt x="15600" y="6283"/>
                    </a:cubicBezTo>
                    <a:cubicBezTo>
                      <a:pt x="15266" y="6329"/>
                      <a:pt x="14960" y="6793"/>
                      <a:pt x="15044" y="7145"/>
                    </a:cubicBezTo>
                    <a:cubicBezTo>
                      <a:pt x="14952" y="6999"/>
                      <a:pt x="14639" y="6986"/>
                      <a:pt x="14434" y="6986"/>
                    </a:cubicBezTo>
                    <a:cubicBezTo>
                      <a:pt x="14390" y="6986"/>
                      <a:pt x="14352" y="6987"/>
                      <a:pt x="14321" y="6987"/>
                    </a:cubicBezTo>
                    <a:cubicBezTo>
                      <a:pt x="13951" y="7006"/>
                      <a:pt x="13691" y="7163"/>
                      <a:pt x="13367" y="7320"/>
                    </a:cubicBezTo>
                    <a:cubicBezTo>
                      <a:pt x="13608" y="6959"/>
                      <a:pt x="14738" y="6320"/>
                      <a:pt x="14071" y="5774"/>
                    </a:cubicBezTo>
                    <a:cubicBezTo>
                      <a:pt x="13940" y="5666"/>
                      <a:pt x="13794" y="5621"/>
                      <a:pt x="13644" y="5621"/>
                    </a:cubicBezTo>
                    <a:cubicBezTo>
                      <a:pt x="13390" y="5621"/>
                      <a:pt x="13125" y="5752"/>
                      <a:pt x="12903" y="5935"/>
                    </a:cubicBezTo>
                    <a:lnTo>
                      <a:pt x="12903" y="5935"/>
                    </a:lnTo>
                    <a:cubicBezTo>
                      <a:pt x="13136" y="5521"/>
                      <a:pt x="13246" y="5044"/>
                      <a:pt x="13210" y="4560"/>
                    </a:cubicBezTo>
                    <a:cubicBezTo>
                      <a:pt x="13164" y="3504"/>
                      <a:pt x="12404" y="2485"/>
                      <a:pt x="11737" y="1717"/>
                    </a:cubicBezTo>
                    <a:cubicBezTo>
                      <a:pt x="10628" y="464"/>
                      <a:pt x="9071" y="0"/>
                      <a:pt x="747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8"/>
              <p:cNvSpPr/>
              <p:nvPr/>
            </p:nvSpPr>
            <p:spPr>
              <a:xfrm>
                <a:off x="6334200" y="1287300"/>
                <a:ext cx="1541821" cy="85724"/>
              </a:xfrm>
              <a:custGeom>
                <a:avLst/>
                <a:gdLst/>
                <a:ahLst/>
                <a:cxnLst/>
                <a:rect l="l" t="t" r="r" b="b"/>
                <a:pathLst>
                  <a:path w="31818" h="1786" extrusionOk="0">
                    <a:moveTo>
                      <a:pt x="11198" y="0"/>
                    </a:moveTo>
                    <a:cubicBezTo>
                      <a:pt x="11053" y="0"/>
                      <a:pt x="10909" y="3"/>
                      <a:pt x="10764" y="9"/>
                    </a:cubicBezTo>
                    <a:cubicBezTo>
                      <a:pt x="9828" y="46"/>
                      <a:pt x="8911" y="185"/>
                      <a:pt x="8013" y="416"/>
                    </a:cubicBezTo>
                    <a:cubicBezTo>
                      <a:pt x="7087" y="648"/>
                      <a:pt x="6142" y="722"/>
                      <a:pt x="5206" y="843"/>
                    </a:cubicBezTo>
                    <a:cubicBezTo>
                      <a:pt x="4808" y="889"/>
                      <a:pt x="4410" y="972"/>
                      <a:pt x="4021" y="1046"/>
                    </a:cubicBezTo>
                    <a:cubicBezTo>
                      <a:pt x="3780" y="1093"/>
                      <a:pt x="3548" y="1157"/>
                      <a:pt x="3326" y="1241"/>
                    </a:cubicBezTo>
                    <a:cubicBezTo>
                      <a:pt x="3104" y="1306"/>
                      <a:pt x="2900" y="1324"/>
                      <a:pt x="2687" y="1417"/>
                    </a:cubicBezTo>
                    <a:cubicBezTo>
                      <a:pt x="2465" y="1491"/>
                      <a:pt x="2233" y="1546"/>
                      <a:pt x="1992" y="1584"/>
                    </a:cubicBezTo>
                    <a:cubicBezTo>
                      <a:pt x="1751" y="1630"/>
                      <a:pt x="1511" y="1648"/>
                      <a:pt x="1261" y="1648"/>
                    </a:cubicBezTo>
                    <a:cubicBezTo>
                      <a:pt x="1103" y="1648"/>
                      <a:pt x="973" y="1695"/>
                      <a:pt x="807" y="1704"/>
                    </a:cubicBezTo>
                    <a:cubicBezTo>
                      <a:pt x="733" y="1713"/>
                      <a:pt x="650" y="1741"/>
                      <a:pt x="576" y="1769"/>
                    </a:cubicBezTo>
                    <a:lnTo>
                      <a:pt x="576" y="1769"/>
                    </a:lnTo>
                    <a:lnTo>
                      <a:pt x="31818" y="1760"/>
                    </a:lnTo>
                    <a:cubicBezTo>
                      <a:pt x="31790" y="1658"/>
                      <a:pt x="31651" y="1584"/>
                      <a:pt x="31568" y="1546"/>
                    </a:cubicBezTo>
                    <a:cubicBezTo>
                      <a:pt x="31512" y="1519"/>
                      <a:pt x="31475" y="1482"/>
                      <a:pt x="31419" y="1454"/>
                    </a:cubicBezTo>
                    <a:cubicBezTo>
                      <a:pt x="31364" y="1426"/>
                      <a:pt x="31299" y="1398"/>
                      <a:pt x="31234" y="1380"/>
                    </a:cubicBezTo>
                    <a:cubicBezTo>
                      <a:pt x="31067" y="1306"/>
                      <a:pt x="30929" y="1157"/>
                      <a:pt x="30780" y="1074"/>
                    </a:cubicBezTo>
                    <a:cubicBezTo>
                      <a:pt x="30623" y="991"/>
                      <a:pt x="30475" y="907"/>
                      <a:pt x="30326" y="824"/>
                    </a:cubicBezTo>
                    <a:cubicBezTo>
                      <a:pt x="29836" y="583"/>
                      <a:pt x="29243" y="546"/>
                      <a:pt x="28715" y="416"/>
                    </a:cubicBezTo>
                    <a:cubicBezTo>
                      <a:pt x="28011" y="240"/>
                      <a:pt x="27279" y="240"/>
                      <a:pt x="26557" y="194"/>
                    </a:cubicBezTo>
                    <a:cubicBezTo>
                      <a:pt x="26264" y="176"/>
                      <a:pt x="25972" y="171"/>
                      <a:pt x="25680" y="171"/>
                    </a:cubicBezTo>
                    <a:cubicBezTo>
                      <a:pt x="25213" y="171"/>
                      <a:pt x="24745" y="185"/>
                      <a:pt x="24278" y="185"/>
                    </a:cubicBezTo>
                    <a:cubicBezTo>
                      <a:pt x="24224" y="184"/>
                      <a:pt x="24169" y="184"/>
                      <a:pt x="24115" y="184"/>
                    </a:cubicBezTo>
                    <a:cubicBezTo>
                      <a:pt x="23354" y="184"/>
                      <a:pt x="22593" y="240"/>
                      <a:pt x="21833" y="240"/>
                    </a:cubicBezTo>
                    <a:cubicBezTo>
                      <a:pt x="21129" y="240"/>
                      <a:pt x="20406" y="315"/>
                      <a:pt x="19702" y="370"/>
                    </a:cubicBezTo>
                    <a:cubicBezTo>
                      <a:pt x="19137" y="426"/>
                      <a:pt x="18535" y="416"/>
                      <a:pt x="17998" y="592"/>
                    </a:cubicBezTo>
                    <a:cubicBezTo>
                      <a:pt x="17757" y="676"/>
                      <a:pt x="17470" y="694"/>
                      <a:pt x="17248" y="815"/>
                    </a:cubicBezTo>
                    <a:cubicBezTo>
                      <a:pt x="17155" y="870"/>
                      <a:pt x="17053" y="917"/>
                      <a:pt x="16961" y="954"/>
                    </a:cubicBezTo>
                    <a:cubicBezTo>
                      <a:pt x="16860" y="990"/>
                      <a:pt x="16760" y="1003"/>
                      <a:pt x="16663" y="1003"/>
                    </a:cubicBezTo>
                    <a:cubicBezTo>
                      <a:pt x="16635" y="1003"/>
                      <a:pt x="16608" y="1002"/>
                      <a:pt x="16581" y="1000"/>
                    </a:cubicBezTo>
                    <a:lnTo>
                      <a:pt x="16164" y="1000"/>
                    </a:lnTo>
                    <a:cubicBezTo>
                      <a:pt x="15979" y="1000"/>
                      <a:pt x="15849" y="1065"/>
                      <a:pt x="15673" y="1065"/>
                    </a:cubicBezTo>
                    <a:cubicBezTo>
                      <a:pt x="15494" y="1065"/>
                      <a:pt x="15307" y="1073"/>
                      <a:pt x="15122" y="1073"/>
                    </a:cubicBezTo>
                    <a:cubicBezTo>
                      <a:pt x="15030" y="1073"/>
                      <a:pt x="14938" y="1071"/>
                      <a:pt x="14849" y="1065"/>
                    </a:cubicBezTo>
                    <a:cubicBezTo>
                      <a:pt x="14710" y="1046"/>
                      <a:pt x="14580" y="1000"/>
                      <a:pt x="14432" y="1000"/>
                    </a:cubicBezTo>
                    <a:cubicBezTo>
                      <a:pt x="14395" y="997"/>
                      <a:pt x="14357" y="996"/>
                      <a:pt x="14318" y="996"/>
                    </a:cubicBezTo>
                    <a:cubicBezTo>
                      <a:pt x="14242" y="996"/>
                      <a:pt x="14163" y="1000"/>
                      <a:pt x="14089" y="1000"/>
                    </a:cubicBezTo>
                    <a:cubicBezTo>
                      <a:pt x="13858" y="1000"/>
                      <a:pt x="13654" y="935"/>
                      <a:pt x="13422" y="935"/>
                    </a:cubicBezTo>
                    <a:cubicBezTo>
                      <a:pt x="13377" y="935"/>
                      <a:pt x="13326" y="942"/>
                      <a:pt x="13278" y="942"/>
                    </a:cubicBezTo>
                    <a:cubicBezTo>
                      <a:pt x="13218" y="942"/>
                      <a:pt x="13162" y="931"/>
                      <a:pt x="13126" y="880"/>
                    </a:cubicBezTo>
                    <a:cubicBezTo>
                      <a:pt x="13163" y="833"/>
                      <a:pt x="13219" y="843"/>
                      <a:pt x="13265" y="805"/>
                    </a:cubicBezTo>
                    <a:cubicBezTo>
                      <a:pt x="13302" y="768"/>
                      <a:pt x="13339" y="731"/>
                      <a:pt x="13376" y="694"/>
                    </a:cubicBezTo>
                    <a:cubicBezTo>
                      <a:pt x="13432" y="639"/>
                      <a:pt x="13543" y="537"/>
                      <a:pt x="13552" y="463"/>
                    </a:cubicBezTo>
                    <a:cubicBezTo>
                      <a:pt x="13608" y="55"/>
                      <a:pt x="13061" y="166"/>
                      <a:pt x="12820" y="129"/>
                    </a:cubicBezTo>
                    <a:cubicBezTo>
                      <a:pt x="12279" y="42"/>
                      <a:pt x="11739" y="0"/>
                      <a:pt x="11198" y="0"/>
                    </a:cubicBezTo>
                    <a:close/>
                    <a:moveTo>
                      <a:pt x="576" y="1769"/>
                    </a:moveTo>
                    <a:lnTo>
                      <a:pt x="1" y="1769"/>
                    </a:lnTo>
                    <a:cubicBezTo>
                      <a:pt x="87" y="1769"/>
                      <a:pt x="248" y="1785"/>
                      <a:pt x="389" y="1785"/>
                    </a:cubicBezTo>
                    <a:cubicBezTo>
                      <a:pt x="460" y="1785"/>
                      <a:pt x="526" y="1781"/>
                      <a:pt x="575" y="1769"/>
                    </a:cubicBezTo>
                    <a:cubicBezTo>
                      <a:pt x="575" y="1769"/>
                      <a:pt x="575" y="1769"/>
                      <a:pt x="576" y="1769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8"/>
              <p:cNvSpPr/>
              <p:nvPr/>
            </p:nvSpPr>
            <p:spPr>
              <a:xfrm>
                <a:off x="7155134" y="1000145"/>
                <a:ext cx="461184" cy="310289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6463" extrusionOk="0">
                    <a:moveTo>
                      <a:pt x="5161" y="1"/>
                    </a:moveTo>
                    <a:cubicBezTo>
                      <a:pt x="4615" y="1"/>
                      <a:pt x="4054" y="136"/>
                      <a:pt x="3538" y="284"/>
                    </a:cubicBezTo>
                    <a:cubicBezTo>
                      <a:pt x="3233" y="377"/>
                      <a:pt x="2936" y="516"/>
                      <a:pt x="2686" y="710"/>
                    </a:cubicBezTo>
                    <a:cubicBezTo>
                      <a:pt x="2492" y="840"/>
                      <a:pt x="2307" y="979"/>
                      <a:pt x="2121" y="1127"/>
                    </a:cubicBezTo>
                    <a:cubicBezTo>
                      <a:pt x="1686" y="1479"/>
                      <a:pt x="1251" y="1859"/>
                      <a:pt x="954" y="2350"/>
                    </a:cubicBezTo>
                    <a:cubicBezTo>
                      <a:pt x="723" y="2767"/>
                      <a:pt x="389" y="3165"/>
                      <a:pt x="259" y="3628"/>
                    </a:cubicBezTo>
                    <a:cubicBezTo>
                      <a:pt x="195" y="3887"/>
                      <a:pt x="102" y="4156"/>
                      <a:pt x="56" y="4415"/>
                    </a:cubicBezTo>
                    <a:cubicBezTo>
                      <a:pt x="9" y="4684"/>
                      <a:pt x="0" y="4962"/>
                      <a:pt x="37" y="5230"/>
                    </a:cubicBezTo>
                    <a:cubicBezTo>
                      <a:pt x="46" y="5406"/>
                      <a:pt x="56" y="5582"/>
                      <a:pt x="46" y="5768"/>
                    </a:cubicBezTo>
                    <a:cubicBezTo>
                      <a:pt x="39" y="5957"/>
                      <a:pt x="62" y="6145"/>
                      <a:pt x="101" y="6334"/>
                    </a:cubicBezTo>
                    <a:lnTo>
                      <a:pt x="101" y="6334"/>
                    </a:lnTo>
                    <a:cubicBezTo>
                      <a:pt x="77" y="6142"/>
                      <a:pt x="174" y="6103"/>
                      <a:pt x="213" y="6064"/>
                    </a:cubicBezTo>
                    <a:cubicBezTo>
                      <a:pt x="269" y="6008"/>
                      <a:pt x="306" y="5953"/>
                      <a:pt x="352" y="5879"/>
                    </a:cubicBezTo>
                    <a:cubicBezTo>
                      <a:pt x="426" y="5749"/>
                      <a:pt x="491" y="5601"/>
                      <a:pt x="537" y="5443"/>
                    </a:cubicBezTo>
                    <a:cubicBezTo>
                      <a:pt x="769" y="4841"/>
                      <a:pt x="1408" y="4610"/>
                      <a:pt x="1992" y="4517"/>
                    </a:cubicBezTo>
                    <a:cubicBezTo>
                      <a:pt x="2199" y="4477"/>
                      <a:pt x="2407" y="4454"/>
                      <a:pt x="2614" y="4454"/>
                    </a:cubicBezTo>
                    <a:cubicBezTo>
                      <a:pt x="2740" y="4454"/>
                      <a:pt x="2866" y="4463"/>
                      <a:pt x="2992" y="4480"/>
                    </a:cubicBezTo>
                    <a:cubicBezTo>
                      <a:pt x="3242" y="4517"/>
                      <a:pt x="3492" y="4554"/>
                      <a:pt x="3733" y="4591"/>
                    </a:cubicBezTo>
                    <a:cubicBezTo>
                      <a:pt x="4298" y="4665"/>
                      <a:pt x="4882" y="4665"/>
                      <a:pt x="5437" y="4786"/>
                    </a:cubicBezTo>
                    <a:cubicBezTo>
                      <a:pt x="5780" y="4869"/>
                      <a:pt x="6104" y="5008"/>
                      <a:pt x="6401" y="5193"/>
                    </a:cubicBezTo>
                    <a:cubicBezTo>
                      <a:pt x="6660" y="5360"/>
                      <a:pt x="6938" y="5490"/>
                      <a:pt x="7225" y="5592"/>
                    </a:cubicBezTo>
                    <a:cubicBezTo>
                      <a:pt x="7545" y="5689"/>
                      <a:pt x="7883" y="5737"/>
                      <a:pt x="8220" y="5737"/>
                    </a:cubicBezTo>
                    <a:cubicBezTo>
                      <a:pt x="8361" y="5737"/>
                      <a:pt x="8502" y="5728"/>
                      <a:pt x="8642" y="5712"/>
                    </a:cubicBezTo>
                    <a:cubicBezTo>
                      <a:pt x="8929" y="5684"/>
                      <a:pt x="9179" y="5527"/>
                      <a:pt x="9328" y="5286"/>
                    </a:cubicBezTo>
                    <a:cubicBezTo>
                      <a:pt x="9531" y="4980"/>
                      <a:pt x="9550" y="4536"/>
                      <a:pt x="9596" y="4184"/>
                    </a:cubicBezTo>
                    <a:cubicBezTo>
                      <a:pt x="9605" y="4017"/>
                      <a:pt x="9587" y="3841"/>
                      <a:pt x="9559" y="3674"/>
                    </a:cubicBezTo>
                    <a:cubicBezTo>
                      <a:pt x="9550" y="3461"/>
                      <a:pt x="9504" y="3257"/>
                      <a:pt x="9429" y="3054"/>
                    </a:cubicBezTo>
                    <a:cubicBezTo>
                      <a:pt x="9365" y="2887"/>
                      <a:pt x="9290" y="2730"/>
                      <a:pt x="9207" y="2563"/>
                    </a:cubicBezTo>
                    <a:cubicBezTo>
                      <a:pt x="9114" y="2405"/>
                      <a:pt x="9003" y="2248"/>
                      <a:pt x="8892" y="2090"/>
                    </a:cubicBezTo>
                    <a:lnTo>
                      <a:pt x="8633" y="1674"/>
                    </a:lnTo>
                    <a:cubicBezTo>
                      <a:pt x="8485" y="1479"/>
                      <a:pt x="8318" y="1303"/>
                      <a:pt x="8114" y="1155"/>
                    </a:cubicBezTo>
                    <a:cubicBezTo>
                      <a:pt x="7716" y="840"/>
                      <a:pt x="7299" y="525"/>
                      <a:pt x="6817" y="349"/>
                    </a:cubicBezTo>
                    <a:cubicBezTo>
                      <a:pt x="6382" y="182"/>
                      <a:pt x="5928" y="71"/>
                      <a:pt x="5465" y="16"/>
                    </a:cubicBezTo>
                    <a:cubicBezTo>
                      <a:pt x="5365" y="5"/>
                      <a:pt x="5263" y="1"/>
                      <a:pt x="5161" y="1"/>
                    </a:cubicBezTo>
                    <a:close/>
                    <a:moveTo>
                      <a:pt x="101" y="6334"/>
                    </a:moveTo>
                    <a:cubicBezTo>
                      <a:pt x="106" y="6371"/>
                      <a:pt x="115" y="6413"/>
                      <a:pt x="130" y="6462"/>
                    </a:cubicBezTo>
                    <a:cubicBezTo>
                      <a:pt x="120" y="6420"/>
                      <a:pt x="110" y="6377"/>
                      <a:pt x="101" y="633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8"/>
              <p:cNvSpPr/>
              <p:nvPr/>
            </p:nvSpPr>
            <p:spPr>
              <a:xfrm>
                <a:off x="7214281" y="1232512"/>
                <a:ext cx="200154" cy="62845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1309" extrusionOk="0">
                    <a:moveTo>
                      <a:pt x="1349" y="1"/>
                    </a:moveTo>
                    <a:cubicBezTo>
                      <a:pt x="1136" y="1"/>
                      <a:pt x="922" y="57"/>
                      <a:pt x="732" y="168"/>
                    </a:cubicBezTo>
                    <a:cubicBezTo>
                      <a:pt x="565" y="251"/>
                      <a:pt x="417" y="353"/>
                      <a:pt x="269" y="474"/>
                    </a:cubicBezTo>
                    <a:cubicBezTo>
                      <a:pt x="102" y="622"/>
                      <a:pt x="74" y="844"/>
                      <a:pt x="0" y="1048"/>
                    </a:cubicBezTo>
                    <a:cubicBezTo>
                      <a:pt x="380" y="1150"/>
                      <a:pt x="519" y="1233"/>
                      <a:pt x="685" y="1252"/>
                    </a:cubicBezTo>
                    <a:cubicBezTo>
                      <a:pt x="899" y="1289"/>
                      <a:pt x="1112" y="1307"/>
                      <a:pt x="1334" y="1307"/>
                    </a:cubicBezTo>
                    <a:cubicBezTo>
                      <a:pt x="1389" y="1308"/>
                      <a:pt x="1444" y="1309"/>
                      <a:pt x="1499" y="1309"/>
                    </a:cubicBezTo>
                    <a:cubicBezTo>
                      <a:pt x="2001" y="1309"/>
                      <a:pt x="2510" y="1270"/>
                      <a:pt x="3010" y="1187"/>
                    </a:cubicBezTo>
                    <a:cubicBezTo>
                      <a:pt x="3251" y="1150"/>
                      <a:pt x="3492" y="1067"/>
                      <a:pt x="3733" y="1002"/>
                    </a:cubicBezTo>
                    <a:cubicBezTo>
                      <a:pt x="3872" y="965"/>
                      <a:pt x="4048" y="909"/>
                      <a:pt x="4103" y="761"/>
                    </a:cubicBezTo>
                    <a:cubicBezTo>
                      <a:pt x="4168" y="585"/>
                      <a:pt x="3927" y="474"/>
                      <a:pt x="3788" y="409"/>
                    </a:cubicBezTo>
                    <a:cubicBezTo>
                      <a:pt x="3446" y="261"/>
                      <a:pt x="3020" y="224"/>
                      <a:pt x="2649" y="159"/>
                    </a:cubicBezTo>
                    <a:cubicBezTo>
                      <a:pt x="2306" y="94"/>
                      <a:pt x="1964" y="75"/>
                      <a:pt x="1612" y="29"/>
                    </a:cubicBezTo>
                    <a:cubicBezTo>
                      <a:pt x="1525" y="10"/>
                      <a:pt x="1437" y="1"/>
                      <a:pt x="13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8"/>
              <p:cNvSpPr/>
              <p:nvPr/>
            </p:nvSpPr>
            <p:spPr>
              <a:xfrm>
                <a:off x="7598452" y="1194248"/>
                <a:ext cx="260646" cy="135436"/>
              </a:xfrm>
              <a:custGeom>
                <a:avLst/>
                <a:gdLst/>
                <a:ahLst/>
                <a:cxnLst/>
                <a:rect l="l" t="t" r="r" b="b"/>
                <a:pathLst>
                  <a:path w="5429" h="2821" extrusionOk="0">
                    <a:moveTo>
                      <a:pt x="45" y="1870"/>
                    </a:moveTo>
                    <a:cubicBezTo>
                      <a:pt x="9" y="1870"/>
                      <a:pt x="1" y="1905"/>
                      <a:pt x="66" y="2067"/>
                    </a:cubicBezTo>
                    <a:cubicBezTo>
                      <a:pt x="74" y="2004"/>
                      <a:pt x="87" y="1942"/>
                      <a:pt x="105" y="1882"/>
                    </a:cubicBezTo>
                    <a:lnTo>
                      <a:pt x="105" y="1882"/>
                    </a:lnTo>
                    <a:cubicBezTo>
                      <a:pt x="104" y="1882"/>
                      <a:pt x="103" y="1882"/>
                      <a:pt x="103" y="1882"/>
                    </a:cubicBezTo>
                    <a:cubicBezTo>
                      <a:pt x="81" y="1877"/>
                      <a:pt x="60" y="1870"/>
                      <a:pt x="45" y="1870"/>
                    </a:cubicBezTo>
                    <a:close/>
                    <a:moveTo>
                      <a:pt x="3007" y="0"/>
                    </a:moveTo>
                    <a:cubicBezTo>
                      <a:pt x="2521" y="0"/>
                      <a:pt x="2044" y="161"/>
                      <a:pt x="1594" y="363"/>
                    </a:cubicBezTo>
                    <a:cubicBezTo>
                      <a:pt x="1233" y="548"/>
                      <a:pt x="909" y="798"/>
                      <a:pt x="649" y="1095"/>
                    </a:cubicBezTo>
                    <a:cubicBezTo>
                      <a:pt x="529" y="1234"/>
                      <a:pt x="427" y="1382"/>
                      <a:pt x="325" y="1530"/>
                    </a:cubicBezTo>
                    <a:cubicBezTo>
                      <a:pt x="297" y="1576"/>
                      <a:pt x="251" y="1623"/>
                      <a:pt x="205" y="1651"/>
                    </a:cubicBezTo>
                    <a:cubicBezTo>
                      <a:pt x="162" y="1725"/>
                      <a:pt x="129" y="1802"/>
                      <a:pt x="105" y="1882"/>
                    </a:cubicBezTo>
                    <a:lnTo>
                      <a:pt x="105" y="1882"/>
                    </a:lnTo>
                    <a:cubicBezTo>
                      <a:pt x="160" y="1882"/>
                      <a:pt x="215" y="1891"/>
                      <a:pt x="270" y="1891"/>
                    </a:cubicBezTo>
                    <a:cubicBezTo>
                      <a:pt x="362" y="1891"/>
                      <a:pt x="436" y="1938"/>
                      <a:pt x="529" y="1938"/>
                    </a:cubicBezTo>
                    <a:cubicBezTo>
                      <a:pt x="621" y="1938"/>
                      <a:pt x="714" y="1947"/>
                      <a:pt x="807" y="1965"/>
                    </a:cubicBezTo>
                    <a:cubicBezTo>
                      <a:pt x="877" y="1976"/>
                      <a:pt x="948" y="1981"/>
                      <a:pt x="1018" y="1981"/>
                    </a:cubicBezTo>
                    <a:cubicBezTo>
                      <a:pt x="1068" y="1981"/>
                      <a:pt x="1118" y="1979"/>
                      <a:pt x="1168" y="1975"/>
                    </a:cubicBezTo>
                    <a:cubicBezTo>
                      <a:pt x="1335" y="1975"/>
                      <a:pt x="1492" y="2012"/>
                      <a:pt x="1659" y="2021"/>
                    </a:cubicBezTo>
                    <a:cubicBezTo>
                      <a:pt x="2085" y="2049"/>
                      <a:pt x="2511" y="2114"/>
                      <a:pt x="2928" y="2197"/>
                    </a:cubicBezTo>
                    <a:cubicBezTo>
                      <a:pt x="3132" y="2243"/>
                      <a:pt x="3326" y="2243"/>
                      <a:pt x="3530" y="2290"/>
                    </a:cubicBezTo>
                    <a:cubicBezTo>
                      <a:pt x="3752" y="2354"/>
                      <a:pt x="3975" y="2438"/>
                      <a:pt x="4188" y="2540"/>
                    </a:cubicBezTo>
                    <a:cubicBezTo>
                      <a:pt x="4317" y="2595"/>
                      <a:pt x="4428" y="2660"/>
                      <a:pt x="4549" y="2725"/>
                    </a:cubicBezTo>
                    <a:cubicBezTo>
                      <a:pt x="4591" y="2750"/>
                      <a:pt x="4685" y="2820"/>
                      <a:pt x="4751" y="2820"/>
                    </a:cubicBezTo>
                    <a:cubicBezTo>
                      <a:pt x="4758" y="2820"/>
                      <a:pt x="4765" y="2819"/>
                      <a:pt x="4771" y="2818"/>
                    </a:cubicBezTo>
                    <a:cubicBezTo>
                      <a:pt x="4836" y="2799"/>
                      <a:pt x="4938" y="2642"/>
                      <a:pt x="4984" y="2595"/>
                    </a:cubicBezTo>
                    <a:cubicBezTo>
                      <a:pt x="5095" y="2466"/>
                      <a:pt x="5188" y="2327"/>
                      <a:pt x="5271" y="2169"/>
                    </a:cubicBezTo>
                    <a:cubicBezTo>
                      <a:pt x="5336" y="2058"/>
                      <a:pt x="5382" y="1928"/>
                      <a:pt x="5420" y="1799"/>
                    </a:cubicBezTo>
                    <a:cubicBezTo>
                      <a:pt x="5429" y="1706"/>
                      <a:pt x="5373" y="1632"/>
                      <a:pt x="5373" y="1539"/>
                    </a:cubicBezTo>
                    <a:cubicBezTo>
                      <a:pt x="5382" y="1336"/>
                      <a:pt x="5327" y="1141"/>
                      <a:pt x="5216" y="974"/>
                    </a:cubicBezTo>
                    <a:cubicBezTo>
                      <a:pt x="5049" y="743"/>
                      <a:pt x="4827" y="567"/>
                      <a:pt x="4577" y="465"/>
                    </a:cubicBezTo>
                    <a:cubicBezTo>
                      <a:pt x="4262" y="317"/>
                      <a:pt x="3947" y="196"/>
                      <a:pt x="3623" y="94"/>
                    </a:cubicBezTo>
                    <a:cubicBezTo>
                      <a:pt x="3417" y="29"/>
                      <a:pt x="3211" y="0"/>
                      <a:pt x="30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8"/>
              <p:cNvSpPr/>
              <p:nvPr/>
            </p:nvSpPr>
            <p:spPr>
              <a:xfrm>
                <a:off x="7059500" y="1278265"/>
                <a:ext cx="100101" cy="5814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211" extrusionOk="0">
                    <a:moveTo>
                      <a:pt x="586" y="0"/>
                    </a:moveTo>
                    <a:cubicBezTo>
                      <a:pt x="453" y="0"/>
                      <a:pt x="316" y="32"/>
                      <a:pt x="242" y="123"/>
                    </a:cubicBezTo>
                    <a:cubicBezTo>
                      <a:pt x="1" y="428"/>
                      <a:pt x="19" y="827"/>
                      <a:pt x="19" y="1197"/>
                    </a:cubicBezTo>
                    <a:cubicBezTo>
                      <a:pt x="202" y="1206"/>
                      <a:pt x="384" y="1210"/>
                      <a:pt x="565" y="1210"/>
                    </a:cubicBezTo>
                    <a:cubicBezTo>
                      <a:pt x="787" y="1210"/>
                      <a:pt x="1008" y="1203"/>
                      <a:pt x="1233" y="1188"/>
                    </a:cubicBezTo>
                    <a:cubicBezTo>
                      <a:pt x="1464" y="1188"/>
                      <a:pt x="1696" y="1142"/>
                      <a:pt x="1909" y="1049"/>
                    </a:cubicBezTo>
                    <a:cubicBezTo>
                      <a:pt x="1955" y="1021"/>
                      <a:pt x="1992" y="993"/>
                      <a:pt x="2029" y="956"/>
                    </a:cubicBezTo>
                    <a:cubicBezTo>
                      <a:pt x="2085" y="901"/>
                      <a:pt x="2075" y="910"/>
                      <a:pt x="2057" y="845"/>
                    </a:cubicBezTo>
                    <a:cubicBezTo>
                      <a:pt x="2020" y="716"/>
                      <a:pt x="1937" y="604"/>
                      <a:pt x="1816" y="540"/>
                    </a:cubicBezTo>
                    <a:cubicBezTo>
                      <a:pt x="1696" y="419"/>
                      <a:pt x="1557" y="317"/>
                      <a:pt x="1418" y="225"/>
                    </a:cubicBezTo>
                    <a:cubicBezTo>
                      <a:pt x="1223" y="141"/>
                      <a:pt x="1020" y="67"/>
                      <a:pt x="816" y="30"/>
                    </a:cubicBezTo>
                    <a:cubicBezTo>
                      <a:pt x="752" y="12"/>
                      <a:pt x="670" y="0"/>
                      <a:pt x="5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8"/>
              <p:cNvSpPr/>
              <p:nvPr/>
            </p:nvSpPr>
            <p:spPr>
              <a:xfrm>
                <a:off x="6925650" y="1246771"/>
                <a:ext cx="88530" cy="44553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928" extrusionOk="0">
                    <a:moveTo>
                      <a:pt x="196" y="800"/>
                    </a:moveTo>
                    <a:cubicBezTo>
                      <a:pt x="131" y="809"/>
                      <a:pt x="66" y="823"/>
                      <a:pt x="1" y="844"/>
                    </a:cubicBezTo>
                    <a:lnTo>
                      <a:pt x="177" y="844"/>
                    </a:lnTo>
                    <a:cubicBezTo>
                      <a:pt x="183" y="829"/>
                      <a:pt x="189" y="814"/>
                      <a:pt x="196" y="800"/>
                    </a:cubicBezTo>
                    <a:close/>
                    <a:moveTo>
                      <a:pt x="1344" y="1"/>
                    </a:moveTo>
                    <a:cubicBezTo>
                      <a:pt x="1149" y="10"/>
                      <a:pt x="955" y="66"/>
                      <a:pt x="779" y="167"/>
                    </a:cubicBezTo>
                    <a:cubicBezTo>
                      <a:pt x="524" y="308"/>
                      <a:pt x="319" y="532"/>
                      <a:pt x="196" y="800"/>
                    </a:cubicBezTo>
                    <a:lnTo>
                      <a:pt x="196" y="800"/>
                    </a:lnTo>
                    <a:cubicBezTo>
                      <a:pt x="260" y="791"/>
                      <a:pt x="325" y="787"/>
                      <a:pt x="389" y="787"/>
                    </a:cubicBezTo>
                    <a:cubicBezTo>
                      <a:pt x="640" y="787"/>
                      <a:pt x="890" y="844"/>
                      <a:pt x="1140" y="881"/>
                    </a:cubicBezTo>
                    <a:cubicBezTo>
                      <a:pt x="1260" y="908"/>
                      <a:pt x="1390" y="927"/>
                      <a:pt x="1510" y="927"/>
                    </a:cubicBezTo>
                    <a:cubicBezTo>
                      <a:pt x="1640" y="927"/>
                      <a:pt x="1659" y="844"/>
                      <a:pt x="1723" y="751"/>
                    </a:cubicBezTo>
                    <a:cubicBezTo>
                      <a:pt x="1798" y="658"/>
                      <a:pt x="1835" y="547"/>
                      <a:pt x="1844" y="427"/>
                    </a:cubicBezTo>
                    <a:cubicBezTo>
                      <a:pt x="1844" y="316"/>
                      <a:pt x="1807" y="205"/>
                      <a:pt x="1723" y="130"/>
                    </a:cubicBezTo>
                    <a:cubicBezTo>
                      <a:pt x="1677" y="84"/>
                      <a:pt x="1686" y="75"/>
                      <a:pt x="1612" y="47"/>
                    </a:cubicBezTo>
                    <a:cubicBezTo>
                      <a:pt x="1529" y="19"/>
                      <a:pt x="1436" y="1"/>
                      <a:pt x="13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8"/>
              <p:cNvSpPr/>
              <p:nvPr/>
            </p:nvSpPr>
            <p:spPr>
              <a:xfrm>
                <a:off x="6533649" y="1000149"/>
                <a:ext cx="412715" cy="255748"/>
              </a:xfrm>
              <a:custGeom>
                <a:avLst/>
                <a:gdLst/>
                <a:ahLst/>
                <a:cxnLst/>
                <a:rect l="l" t="t" r="r" b="b"/>
                <a:pathLst>
                  <a:path w="9902" h="6136" extrusionOk="0">
                    <a:moveTo>
                      <a:pt x="5058" y="0"/>
                    </a:moveTo>
                    <a:cubicBezTo>
                      <a:pt x="4539" y="0"/>
                      <a:pt x="4022" y="91"/>
                      <a:pt x="3511" y="176"/>
                    </a:cubicBezTo>
                    <a:cubicBezTo>
                      <a:pt x="3011" y="259"/>
                      <a:pt x="2473" y="269"/>
                      <a:pt x="2010" y="482"/>
                    </a:cubicBezTo>
                    <a:cubicBezTo>
                      <a:pt x="1529" y="676"/>
                      <a:pt x="1075" y="936"/>
                      <a:pt x="658" y="1241"/>
                    </a:cubicBezTo>
                    <a:cubicBezTo>
                      <a:pt x="501" y="1389"/>
                      <a:pt x="352" y="1556"/>
                      <a:pt x="241" y="1751"/>
                    </a:cubicBezTo>
                    <a:cubicBezTo>
                      <a:pt x="158" y="1853"/>
                      <a:pt x="93" y="1973"/>
                      <a:pt x="56" y="2103"/>
                    </a:cubicBezTo>
                    <a:cubicBezTo>
                      <a:pt x="37" y="2205"/>
                      <a:pt x="19" y="2306"/>
                      <a:pt x="10" y="2408"/>
                    </a:cubicBezTo>
                    <a:cubicBezTo>
                      <a:pt x="0" y="2538"/>
                      <a:pt x="19" y="2668"/>
                      <a:pt x="47" y="2797"/>
                    </a:cubicBezTo>
                    <a:cubicBezTo>
                      <a:pt x="56" y="2881"/>
                      <a:pt x="56" y="2973"/>
                      <a:pt x="47" y="3066"/>
                    </a:cubicBezTo>
                    <a:cubicBezTo>
                      <a:pt x="47" y="3168"/>
                      <a:pt x="0" y="3251"/>
                      <a:pt x="0" y="3353"/>
                    </a:cubicBezTo>
                    <a:cubicBezTo>
                      <a:pt x="10" y="3446"/>
                      <a:pt x="37" y="3529"/>
                      <a:pt x="93" y="3603"/>
                    </a:cubicBezTo>
                    <a:cubicBezTo>
                      <a:pt x="158" y="3788"/>
                      <a:pt x="260" y="3964"/>
                      <a:pt x="399" y="4122"/>
                    </a:cubicBezTo>
                    <a:cubicBezTo>
                      <a:pt x="723" y="4418"/>
                      <a:pt x="1093" y="4659"/>
                      <a:pt x="1501" y="4826"/>
                    </a:cubicBezTo>
                    <a:cubicBezTo>
                      <a:pt x="1751" y="4918"/>
                      <a:pt x="2001" y="4983"/>
                      <a:pt x="2260" y="5020"/>
                    </a:cubicBezTo>
                    <a:cubicBezTo>
                      <a:pt x="2575" y="5085"/>
                      <a:pt x="2890" y="5169"/>
                      <a:pt x="3205" y="5252"/>
                    </a:cubicBezTo>
                    <a:cubicBezTo>
                      <a:pt x="4122" y="5483"/>
                      <a:pt x="5030" y="5771"/>
                      <a:pt x="5928" y="6058"/>
                    </a:cubicBezTo>
                    <a:cubicBezTo>
                      <a:pt x="6145" y="6109"/>
                      <a:pt x="6365" y="6136"/>
                      <a:pt x="6587" y="6136"/>
                    </a:cubicBezTo>
                    <a:cubicBezTo>
                      <a:pt x="6725" y="6136"/>
                      <a:pt x="6864" y="6125"/>
                      <a:pt x="7003" y="6104"/>
                    </a:cubicBezTo>
                    <a:cubicBezTo>
                      <a:pt x="7429" y="6048"/>
                      <a:pt x="7818" y="5882"/>
                      <a:pt x="8244" y="5798"/>
                    </a:cubicBezTo>
                    <a:cubicBezTo>
                      <a:pt x="8457" y="5761"/>
                      <a:pt x="8652" y="5659"/>
                      <a:pt x="8865" y="5613"/>
                    </a:cubicBezTo>
                    <a:cubicBezTo>
                      <a:pt x="9004" y="5585"/>
                      <a:pt x="9133" y="5548"/>
                      <a:pt x="9263" y="5493"/>
                    </a:cubicBezTo>
                    <a:cubicBezTo>
                      <a:pt x="9439" y="5409"/>
                      <a:pt x="9550" y="5215"/>
                      <a:pt x="9819" y="5048"/>
                    </a:cubicBezTo>
                    <a:cubicBezTo>
                      <a:pt x="9865" y="4705"/>
                      <a:pt x="9902" y="4390"/>
                      <a:pt x="9800" y="4057"/>
                    </a:cubicBezTo>
                    <a:cubicBezTo>
                      <a:pt x="9754" y="3909"/>
                      <a:pt x="9698" y="3751"/>
                      <a:pt x="9643" y="3594"/>
                    </a:cubicBezTo>
                    <a:cubicBezTo>
                      <a:pt x="9569" y="3399"/>
                      <a:pt x="9485" y="3205"/>
                      <a:pt x="9383" y="3020"/>
                    </a:cubicBezTo>
                    <a:cubicBezTo>
                      <a:pt x="9189" y="2621"/>
                      <a:pt x="8929" y="2251"/>
                      <a:pt x="8633" y="1927"/>
                    </a:cubicBezTo>
                    <a:cubicBezTo>
                      <a:pt x="8439" y="1714"/>
                      <a:pt x="8216" y="1528"/>
                      <a:pt x="8003" y="1325"/>
                    </a:cubicBezTo>
                    <a:cubicBezTo>
                      <a:pt x="7744" y="1065"/>
                      <a:pt x="7457" y="834"/>
                      <a:pt x="7151" y="630"/>
                    </a:cubicBezTo>
                    <a:cubicBezTo>
                      <a:pt x="6660" y="315"/>
                      <a:pt x="6104" y="111"/>
                      <a:pt x="5530" y="28"/>
                    </a:cubicBezTo>
                    <a:cubicBezTo>
                      <a:pt x="5373" y="8"/>
                      <a:pt x="5215" y="0"/>
                      <a:pt x="50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8"/>
              <p:cNvSpPr/>
              <p:nvPr/>
            </p:nvSpPr>
            <p:spPr>
              <a:xfrm>
                <a:off x="6505424" y="1219933"/>
                <a:ext cx="310433" cy="9203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917" extrusionOk="0">
                    <a:moveTo>
                      <a:pt x="2060" y="0"/>
                    </a:moveTo>
                    <a:cubicBezTo>
                      <a:pt x="1926" y="0"/>
                      <a:pt x="1790" y="18"/>
                      <a:pt x="1649" y="60"/>
                    </a:cubicBezTo>
                    <a:cubicBezTo>
                      <a:pt x="1316" y="143"/>
                      <a:pt x="1010" y="282"/>
                      <a:pt x="723" y="467"/>
                    </a:cubicBezTo>
                    <a:cubicBezTo>
                      <a:pt x="584" y="551"/>
                      <a:pt x="454" y="652"/>
                      <a:pt x="334" y="764"/>
                    </a:cubicBezTo>
                    <a:cubicBezTo>
                      <a:pt x="232" y="875"/>
                      <a:pt x="139" y="1004"/>
                      <a:pt x="65" y="1134"/>
                    </a:cubicBezTo>
                    <a:cubicBezTo>
                      <a:pt x="28" y="1329"/>
                      <a:pt x="1" y="1421"/>
                      <a:pt x="93" y="1569"/>
                    </a:cubicBezTo>
                    <a:cubicBezTo>
                      <a:pt x="177" y="1662"/>
                      <a:pt x="278" y="1727"/>
                      <a:pt x="399" y="1755"/>
                    </a:cubicBezTo>
                    <a:cubicBezTo>
                      <a:pt x="683" y="1874"/>
                      <a:pt x="968" y="1917"/>
                      <a:pt x="1257" y="1917"/>
                    </a:cubicBezTo>
                    <a:cubicBezTo>
                      <a:pt x="1438" y="1917"/>
                      <a:pt x="1621" y="1900"/>
                      <a:pt x="1807" y="1875"/>
                    </a:cubicBezTo>
                    <a:cubicBezTo>
                      <a:pt x="1973" y="1847"/>
                      <a:pt x="2122" y="1782"/>
                      <a:pt x="2279" y="1755"/>
                    </a:cubicBezTo>
                    <a:cubicBezTo>
                      <a:pt x="2418" y="1736"/>
                      <a:pt x="2548" y="1736"/>
                      <a:pt x="2677" y="1718"/>
                    </a:cubicBezTo>
                    <a:cubicBezTo>
                      <a:pt x="3048" y="1662"/>
                      <a:pt x="3409" y="1634"/>
                      <a:pt x="3780" y="1616"/>
                    </a:cubicBezTo>
                    <a:cubicBezTo>
                      <a:pt x="3821" y="1617"/>
                      <a:pt x="3862" y="1618"/>
                      <a:pt x="3903" y="1618"/>
                    </a:cubicBezTo>
                    <a:cubicBezTo>
                      <a:pt x="4100" y="1618"/>
                      <a:pt x="4293" y="1600"/>
                      <a:pt x="4493" y="1569"/>
                    </a:cubicBezTo>
                    <a:cubicBezTo>
                      <a:pt x="4604" y="1542"/>
                      <a:pt x="4715" y="1505"/>
                      <a:pt x="4817" y="1458"/>
                    </a:cubicBezTo>
                    <a:cubicBezTo>
                      <a:pt x="4877" y="1430"/>
                      <a:pt x="4935" y="1398"/>
                      <a:pt x="4993" y="1365"/>
                    </a:cubicBezTo>
                    <a:lnTo>
                      <a:pt x="4993" y="1365"/>
                    </a:lnTo>
                    <a:lnTo>
                      <a:pt x="5113" y="1486"/>
                    </a:lnTo>
                    <a:cubicBezTo>
                      <a:pt x="5456" y="1393"/>
                      <a:pt x="5817" y="1403"/>
                      <a:pt x="6160" y="1319"/>
                    </a:cubicBezTo>
                    <a:cubicBezTo>
                      <a:pt x="6262" y="1282"/>
                      <a:pt x="6364" y="1245"/>
                      <a:pt x="6466" y="1217"/>
                    </a:cubicBezTo>
                    <a:cubicBezTo>
                      <a:pt x="6466" y="1069"/>
                      <a:pt x="6169" y="1051"/>
                      <a:pt x="6077" y="1041"/>
                    </a:cubicBezTo>
                    <a:cubicBezTo>
                      <a:pt x="5799" y="1051"/>
                      <a:pt x="5530" y="1106"/>
                      <a:pt x="5280" y="1208"/>
                    </a:cubicBezTo>
                    <a:cubicBezTo>
                      <a:pt x="5182" y="1254"/>
                      <a:pt x="5088" y="1311"/>
                      <a:pt x="4993" y="1365"/>
                    </a:cubicBezTo>
                    <a:lnTo>
                      <a:pt x="4993" y="1365"/>
                    </a:lnTo>
                    <a:lnTo>
                      <a:pt x="4928" y="1301"/>
                    </a:lnTo>
                    <a:cubicBezTo>
                      <a:pt x="4928" y="1273"/>
                      <a:pt x="4937" y="1254"/>
                      <a:pt x="4937" y="1236"/>
                    </a:cubicBezTo>
                    <a:cubicBezTo>
                      <a:pt x="4956" y="1060"/>
                      <a:pt x="4836" y="995"/>
                      <a:pt x="4706" y="921"/>
                    </a:cubicBezTo>
                    <a:cubicBezTo>
                      <a:pt x="4539" y="801"/>
                      <a:pt x="4363" y="699"/>
                      <a:pt x="4169" y="634"/>
                    </a:cubicBezTo>
                    <a:cubicBezTo>
                      <a:pt x="3789" y="523"/>
                      <a:pt x="3437" y="347"/>
                      <a:pt x="3057" y="226"/>
                    </a:cubicBezTo>
                    <a:cubicBezTo>
                      <a:pt x="2718" y="113"/>
                      <a:pt x="2398" y="0"/>
                      <a:pt x="20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8"/>
              <p:cNvSpPr/>
              <p:nvPr/>
            </p:nvSpPr>
            <p:spPr>
              <a:xfrm>
                <a:off x="6471331" y="1185720"/>
                <a:ext cx="62317" cy="70191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462" extrusionOk="0">
                    <a:moveTo>
                      <a:pt x="737" y="0"/>
                    </a:moveTo>
                    <a:cubicBezTo>
                      <a:pt x="652" y="0"/>
                      <a:pt x="568" y="15"/>
                      <a:pt x="492" y="46"/>
                    </a:cubicBezTo>
                    <a:cubicBezTo>
                      <a:pt x="362" y="120"/>
                      <a:pt x="297" y="306"/>
                      <a:pt x="186" y="352"/>
                    </a:cubicBezTo>
                    <a:cubicBezTo>
                      <a:pt x="167" y="481"/>
                      <a:pt x="167" y="620"/>
                      <a:pt x="177" y="759"/>
                    </a:cubicBezTo>
                    <a:lnTo>
                      <a:pt x="1" y="1065"/>
                    </a:lnTo>
                    <a:cubicBezTo>
                      <a:pt x="1" y="1289"/>
                      <a:pt x="187" y="1461"/>
                      <a:pt x="399" y="1461"/>
                    </a:cubicBezTo>
                    <a:cubicBezTo>
                      <a:pt x="423" y="1461"/>
                      <a:pt x="448" y="1459"/>
                      <a:pt x="473" y="1454"/>
                    </a:cubicBezTo>
                    <a:cubicBezTo>
                      <a:pt x="566" y="1436"/>
                      <a:pt x="658" y="1426"/>
                      <a:pt x="742" y="1408"/>
                    </a:cubicBezTo>
                    <a:cubicBezTo>
                      <a:pt x="853" y="1361"/>
                      <a:pt x="955" y="1287"/>
                      <a:pt x="1038" y="1195"/>
                    </a:cubicBezTo>
                    <a:cubicBezTo>
                      <a:pt x="1223" y="972"/>
                      <a:pt x="1298" y="676"/>
                      <a:pt x="1223" y="389"/>
                    </a:cubicBezTo>
                    <a:cubicBezTo>
                      <a:pt x="1177" y="176"/>
                      <a:pt x="1084" y="18"/>
                      <a:pt x="853" y="9"/>
                    </a:cubicBezTo>
                    <a:cubicBezTo>
                      <a:pt x="815" y="3"/>
                      <a:pt x="776" y="0"/>
                      <a:pt x="7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8"/>
              <p:cNvSpPr/>
              <p:nvPr/>
            </p:nvSpPr>
            <p:spPr>
              <a:xfrm>
                <a:off x="7426818" y="1267703"/>
                <a:ext cx="78784" cy="2861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596" extrusionOk="0">
                    <a:moveTo>
                      <a:pt x="362" y="0"/>
                    </a:moveTo>
                    <a:cubicBezTo>
                      <a:pt x="241" y="28"/>
                      <a:pt x="84" y="176"/>
                      <a:pt x="1" y="232"/>
                    </a:cubicBezTo>
                    <a:lnTo>
                      <a:pt x="130" y="315"/>
                    </a:lnTo>
                    <a:cubicBezTo>
                      <a:pt x="427" y="426"/>
                      <a:pt x="732" y="510"/>
                      <a:pt x="1047" y="574"/>
                    </a:cubicBezTo>
                    <a:cubicBezTo>
                      <a:pt x="1140" y="588"/>
                      <a:pt x="1235" y="595"/>
                      <a:pt x="1331" y="595"/>
                    </a:cubicBezTo>
                    <a:cubicBezTo>
                      <a:pt x="1427" y="595"/>
                      <a:pt x="1524" y="588"/>
                      <a:pt x="1622" y="574"/>
                    </a:cubicBezTo>
                    <a:cubicBezTo>
                      <a:pt x="1640" y="472"/>
                      <a:pt x="1464" y="408"/>
                      <a:pt x="1408" y="380"/>
                    </a:cubicBezTo>
                    <a:cubicBezTo>
                      <a:pt x="1297" y="315"/>
                      <a:pt x="1186" y="259"/>
                      <a:pt x="1075" y="204"/>
                    </a:cubicBezTo>
                    <a:cubicBezTo>
                      <a:pt x="899" y="121"/>
                      <a:pt x="723" y="9"/>
                      <a:pt x="5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8" name="Google Shape;1088;p18"/>
            <p:cNvSpPr/>
            <p:nvPr/>
          </p:nvSpPr>
          <p:spPr>
            <a:xfrm>
              <a:off x="1872200" y="1560974"/>
              <a:ext cx="126590" cy="109060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1120669" y="1449526"/>
              <a:ext cx="32457" cy="37031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1895299" y="1370941"/>
              <a:ext cx="41223" cy="35506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1691923" y="1197300"/>
              <a:ext cx="43446" cy="33156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1320162" y="1279570"/>
              <a:ext cx="66503" cy="48464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 rot="-4215938">
              <a:off x="869979" y="1457180"/>
              <a:ext cx="41223" cy="35505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18"/>
          <p:cNvGrpSpPr/>
          <p:nvPr/>
        </p:nvGrpSpPr>
        <p:grpSpPr>
          <a:xfrm>
            <a:off x="5235747" y="4142797"/>
            <a:ext cx="3859915" cy="1078367"/>
            <a:chOff x="6709575" y="3608950"/>
            <a:chExt cx="2840052" cy="793500"/>
          </a:xfrm>
        </p:grpSpPr>
        <p:sp>
          <p:nvSpPr>
            <p:cNvPr id="1095" name="Google Shape;1095;p18"/>
            <p:cNvSpPr/>
            <p:nvPr/>
          </p:nvSpPr>
          <p:spPr>
            <a:xfrm>
              <a:off x="6709575" y="3608950"/>
              <a:ext cx="2840052" cy="79350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6715280" y="4285738"/>
              <a:ext cx="2827667" cy="116712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8001531" y="4237223"/>
              <a:ext cx="433239" cy="74622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8832188" y="4321455"/>
              <a:ext cx="94305" cy="19581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8281928" y="3977331"/>
              <a:ext cx="264774" cy="135676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8297140" y="3610697"/>
              <a:ext cx="730287" cy="491055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8762191" y="4103962"/>
              <a:ext cx="120978" cy="40857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8739167" y="4131200"/>
              <a:ext cx="271609" cy="126169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8935486" y="4258551"/>
              <a:ext cx="179051" cy="73132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7951063" y="3997940"/>
              <a:ext cx="479903" cy="29134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8480406" y="4185163"/>
              <a:ext cx="297100" cy="130897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7279877" y="3832867"/>
              <a:ext cx="682184" cy="336878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7590237" y="4180589"/>
              <a:ext cx="353478" cy="155873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7506004" y="4182901"/>
              <a:ext cx="119488" cy="54270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7129452" y="4123954"/>
              <a:ext cx="155719" cy="110802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7021373" y="4164400"/>
              <a:ext cx="117175" cy="146623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7120869" y="4214302"/>
              <a:ext cx="333743" cy="124370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6747657" y="4246268"/>
              <a:ext cx="311850" cy="124061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8410409" y="4155047"/>
              <a:ext cx="78117" cy="74982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8705556" y="4155766"/>
              <a:ext cx="54784" cy="20557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8793643" y="4267545"/>
              <a:ext cx="55247" cy="23538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7864416" y="4180537"/>
              <a:ext cx="57200" cy="21020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7294165" y="4171287"/>
              <a:ext cx="96669" cy="29448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7627136" y="4110489"/>
              <a:ext cx="181159" cy="72515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7481233" y="4261480"/>
              <a:ext cx="123805" cy="20557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8572758" y="4110130"/>
              <a:ext cx="93329" cy="34330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9118289" y="4185163"/>
              <a:ext cx="393255" cy="174683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9185871" y="4360000"/>
              <a:ext cx="155257" cy="28266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7068038" y="3814160"/>
              <a:ext cx="97183" cy="90399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7017570" y="3774125"/>
              <a:ext cx="26262" cy="2996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6933800" y="4140040"/>
              <a:ext cx="33354" cy="28728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7088492" y="4035045"/>
              <a:ext cx="81920" cy="61825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7102933" y="4096870"/>
              <a:ext cx="35152" cy="26827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8009599" y="3895463"/>
              <a:ext cx="102425" cy="88241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7981796" y="3914684"/>
              <a:ext cx="29294" cy="37928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8229559" y="3923883"/>
              <a:ext cx="53808" cy="39212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9152106" y="4123749"/>
              <a:ext cx="54270" cy="38801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20"/>
          <p:cNvSpPr txBox="1">
            <a:spLocks noGrp="1"/>
          </p:cNvSpPr>
          <p:nvPr>
            <p:ph type="subTitle" idx="1"/>
          </p:nvPr>
        </p:nvSpPr>
        <p:spPr>
          <a:xfrm>
            <a:off x="3406653" y="2912200"/>
            <a:ext cx="2330700" cy="7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20"/>
          <p:cNvSpPr txBox="1">
            <a:spLocks noGrp="1"/>
          </p:cNvSpPr>
          <p:nvPr>
            <p:ph type="subTitle" idx="2"/>
          </p:nvPr>
        </p:nvSpPr>
        <p:spPr>
          <a:xfrm>
            <a:off x="6075700" y="2912200"/>
            <a:ext cx="2330700" cy="7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7" name="Google Shape;1137;p20"/>
          <p:cNvSpPr txBox="1">
            <a:spLocks noGrp="1"/>
          </p:cNvSpPr>
          <p:nvPr>
            <p:ph type="subTitle" idx="3"/>
          </p:nvPr>
        </p:nvSpPr>
        <p:spPr>
          <a:xfrm>
            <a:off x="6075700" y="2572949"/>
            <a:ext cx="23307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000">
                <a:latin typeface="Chango"/>
                <a:ea typeface="Chango"/>
                <a:cs typeface="Chango"/>
                <a:sym typeface="Chang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endParaRPr/>
          </a:p>
        </p:txBody>
      </p:sp>
      <p:sp>
        <p:nvSpPr>
          <p:cNvPr id="1138" name="Google Shape;1138;p20"/>
          <p:cNvSpPr txBox="1">
            <a:spLocks noGrp="1"/>
          </p:cNvSpPr>
          <p:nvPr>
            <p:ph type="subTitle" idx="4"/>
          </p:nvPr>
        </p:nvSpPr>
        <p:spPr>
          <a:xfrm>
            <a:off x="737600" y="2912200"/>
            <a:ext cx="2330700" cy="7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20"/>
          <p:cNvSpPr txBox="1">
            <a:spLocks noGrp="1"/>
          </p:cNvSpPr>
          <p:nvPr>
            <p:ph type="subTitle" idx="5"/>
          </p:nvPr>
        </p:nvSpPr>
        <p:spPr>
          <a:xfrm>
            <a:off x="737600" y="2572949"/>
            <a:ext cx="23307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000">
                <a:latin typeface="Chango"/>
                <a:ea typeface="Chango"/>
                <a:cs typeface="Chango"/>
                <a:sym typeface="Chang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endParaRPr/>
          </a:p>
        </p:txBody>
      </p:sp>
      <p:sp>
        <p:nvSpPr>
          <p:cNvPr id="1140" name="Google Shape;1140;p20"/>
          <p:cNvSpPr txBox="1">
            <a:spLocks noGrp="1"/>
          </p:cNvSpPr>
          <p:nvPr>
            <p:ph type="subTitle" idx="6"/>
          </p:nvPr>
        </p:nvSpPr>
        <p:spPr>
          <a:xfrm>
            <a:off x="3406653" y="2572949"/>
            <a:ext cx="23307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000">
                <a:latin typeface="Chango"/>
                <a:ea typeface="Chango"/>
                <a:cs typeface="Chango"/>
                <a:sym typeface="Chang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Chango"/>
              <a:buNone/>
              <a:defRPr sz="2500"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endParaRPr/>
          </a:p>
        </p:txBody>
      </p:sp>
      <p:sp>
        <p:nvSpPr>
          <p:cNvPr id="1141" name="Google Shape;1141;p20"/>
          <p:cNvSpPr txBox="1">
            <a:spLocks noGrp="1"/>
          </p:cNvSpPr>
          <p:nvPr>
            <p:ph type="title"/>
          </p:nvPr>
        </p:nvSpPr>
        <p:spPr>
          <a:xfrm>
            <a:off x="714125" y="535650"/>
            <a:ext cx="7715700" cy="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20"/>
          <p:cNvSpPr/>
          <p:nvPr/>
        </p:nvSpPr>
        <p:spPr>
          <a:xfrm flipH="1">
            <a:off x="3172114" y="4326184"/>
            <a:ext cx="3260413" cy="871035"/>
          </a:xfrm>
          <a:custGeom>
            <a:avLst/>
            <a:gdLst/>
            <a:ahLst/>
            <a:cxnLst/>
            <a:rect l="l" t="t" r="r" b="b"/>
            <a:pathLst>
              <a:path w="31986" h="8545" extrusionOk="0">
                <a:moveTo>
                  <a:pt x="7475" y="0"/>
                </a:moveTo>
                <a:cubicBezTo>
                  <a:pt x="7324" y="0"/>
                  <a:pt x="7173" y="4"/>
                  <a:pt x="7022" y="12"/>
                </a:cubicBezTo>
                <a:cubicBezTo>
                  <a:pt x="6983" y="11"/>
                  <a:pt x="6943" y="11"/>
                  <a:pt x="6903" y="11"/>
                </a:cubicBezTo>
                <a:cubicBezTo>
                  <a:pt x="6148" y="11"/>
                  <a:pt x="5412" y="179"/>
                  <a:pt x="4735" y="522"/>
                </a:cubicBezTo>
                <a:cubicBezTo>
                  <a:pt x="4123" y="763"/>
                  <a:pt x="3595" y="1179"/>
                  <a:pt x="3197" y="1707"/>
                </a:cubicBezTo>
                <a:cubicBezTo>
                  <a:pt x="2799" y="2078"/>
                  <a:pt x="2521" y="2550"/>
                  <a:pt x="2400" y="3078"/>
                </a:cubicBezTo>
                <a:cubicBezTo>
                  <a:pt x="2252" y="3560"/>
                  <a:pt x="2187" y="4069"/>
                  <a:pt x="2215" y="4579"/>
                </a:cubicBezTo>
                <a:cubicBezTo>
                  <a:pt x="2206" y="5431"/>
                  <a:pt x="2308" y="6228"/>
                  <a:pt x="2697" y="6996"/>
                </a:cubicBezTo>
                <a:cubicBezTo>
                  <a:pt x="2821" y="7238"/>
                  <a:pt x="2952" y="7518"/>
                  <a:pt x="3184" y="7679"/>
                </a:cubicBezTo>
                <a:lnTo>
                  <a:pt x="3184" y="7679"/>
                </a:lnTo>
                <a:cubicBezTo>
                  <a:pt x="3067" y="7632"/>
                  <a:pt x="2929" y="7611"/>
                  <a:pt x="2784" y="7611"/>
                </a:cubicBezTo>
                <a:cubicBezTo>
                  <a:pt x="2334" y="7611"/>
                  <a:pt x="1815" y="7817"/>
                  <a:pt x="1632" y="8126"/>
                </a:cubicBezTo>
                <a:cubicBezTo>
                  <a:pt x="1524" y="8113"/>
                  <a:pt x="1416" y="8107"/>
                  <a:pt x="1309" y="8107"/>
                </a:cubicBezTo>
                <a:cubicBezTo>
                  <a:pt x="886" y="8107"/>
                  <a:pt x="471" y="8201"/>
                  <a:pt x="57" y="8312"/>
                </a:cubicBezTo>
                <a:cubicBezTo>
                  <a:pt x="0" y="8327"/>
                  <a:pt x="138" y="8336"/>
                  <a:pt x="369" y="8336"/>
                </a:cubicBezTo>
                <a:cubicBezTo>
                  <a:pt x="817" y="8336"/>
                  <a:pt x="1615" y="8305"/>
                  <a:pt x="2030" y="8237"/>
                </a:cubicBezTo>
                <a:cubicBezTo>
                  <a:pt x="2108" y="8226"/>
                  <a:pt x="2198" y="8222"/>
                  <a:pt x="2296" y="8222"/>
                </a:cubicBezTo>
                <a:cubicBezTo>
                  <a:pt x="2606" y="8222"/>
                  <a:pt x="2992" y="8269"/>
                  <a:pt x="3280" y="8312"/>
                </a:cubicBezTo>
                <a:lnTo>
                  <a:pt x="31892" y="8312"/>
                </a:lnTo>
                <a:cubicBezTo>
                  <a:pt x="31892" y="8452"/>
                  <a:pt x="31926" y="8544"/>
                  <a:pt x="31953" y="8544"/>
                </a:cubicBezTo>
                <a:cubicBezTo>
                  <a:pt x="31968" y="8544"/>
                  <a:pt x="31982" y="8513"/>
                  <a:pt x="31985" y="8441"/>
                </a:cubicBezTo>
                <a:cubicBezTo>
                  <a:pt x="31985" y="8173"/>
                  <a:pt x="31948" y="7765"/>
                  <a:pt x="31800" y="7534"/>
                </a:cubicBezTo>
                <a:cubicBezTo>
                  <a:pt x="31726" y="7395"/>
                  <a:pt x="31596" y="7293"/>
                  <a:pt x="31448" y="7246"/>
                </a:cubicBezTo>
                <a:cubicBezTo>
                  <a:pt x="31441" y="7246"/>
                  <a:pt x="31433" y="7246"/>
                  <a:pt x="31426" y="7246"/>
                </a:cubicBezTo>
                <a:cubicBezTo>
                  <a:pt x="31398" y="7246"/>
                  <a:pt x="31366" y="7249"/>
                  <a:pt x="31333" y="7256"/>
                </a:cubicBezTo>
                <a:lnTo>
                  <a:pt x="31333" y="7256"/>
                </a:lnTo>
                <a:cubicBezTo>
                  <a:pt x="31542" y="7000"/>
                  <a:pt x="31648" y="6531"/>
                  <a:pt x="31578" y="6292"/>
                </a:cubicBezTo>
                <a:cubicBezTo>
                  <a:pt x="31466" y="5903"/>
                  <a:pt x="31207" y="5598"/>
                  <a:pt x="30938" y="5301"/>
                </a:cubicBezTo>
                <a:cubicBezTo>
                  <a:pt x="30525" y="4830"/>
                  <a:pt x="29929" y="4563"/>
                  <a:pt x="29312" y="4563"/>
                </a:cubicBezTo>
                <a:cubicBezTo>
                  <a:pt x="29141" y="4563"/>
                  <a:pt x="28969" y="4583"/>
                  <a:pt x="28799" y="4625"/>
                </a:cubicBezTo>
                <a:cubicBezTo>
                  <a:pt x="27937" y="4810"/>
                  <a:pt x="27141" y="5422"/>
                  <a:pt x="26539" y="6033"/>
                </a:cubicBezTo>
                <a:cubicBezTo>
                  <a:pt x="26502" y="6068"/>
                  <a:pt x="26467" y="6104"/>
                  <a:pt x="26433" y="6140"/>
                </a:cubicBezTo>
                <a:lnTo>
                  <a:pt x="26433" y="6140"/>
                </a:lnTo>
                <a:cubicBezTo>
                  <a:pt x="26521" y="5936"/>
                  <a:pt x="26589" y="5724"/>
                  <a:pt x="26631" y="5505"/>
                </a:cubicBezTo>
                <a:cubicBezTo>
                  <a:pt x="26761" y="4912"/>
                  <a:pt x="26733" y="4292"/>
                  <a:pt x="26539" y="3717"/>
                </a:cubicBezTo>
                <a:cubicBezTo>
                  <a:pt x="26122" y="2430"/>
                  <a:pt x="25075" y="1226"/>
                  <a:pt x="23769" y="800"/>
                </a:cubicBezTo>
                <a:cubicBezTo>
                  <a:pt x="23473" y="679"/>
                  <a:pt x="23158" y="587"/>
                  <a:pt x="22843" y="513"/>
                </a:cubicBezTo>
                <a:cubicBezTo>
                  <a:pt x="22597" y="480"/>
                  <a:pt x="22350" y="464"/>
                  <a:pt x="22102" y="464"/>
                </a:cubicBezTo>
                <a:cubicBezTo>
                  <a:pt x="21854" y="464"/>
                  <a:pt x="21606" y="480"/>
                  <a:pt x="21361" y="513"/>
                </a:cubicBezTo>
                <a:cubicBezTo>
                  <a:pt x="20203" y="651"/>
                  <a:pt x="19129" y="1207"/>
                  <a:pt x="18351" y="2087"/>
                </a:cubicBezTo>
                <a:cubicBezTo>
                  <a:pt x="17554" y="2995"/>
                  <a:pt x="17072" y="4134"/>
                  <a:pt x="16980" y="5338"/>
                </a:cubicBezTo>
                <a:cubicBezTo>
                  <a:pt x="16925" y="5922"/>
                  <a:pt x="16906" y="6730"/>
                  <a:pt x="17144" y="7303"/>
                </a:cubicBezTo>
                <a:lnTo>
                  <a:pt x="17144" y="7303"/>
                </a:lnTo>
                <a:cubicBezTo>
                  <a:pt x="16905" y="6754"/>
                  <a:pt x="16360" y="6274"/>
                  <a:pt x="15743" y="6274"/>
                </a:cubicBezTo>
                <a:cubicBezTo>
                  <a:pt x="15696" y="6274"/>
                  <a:pt x="15648" y="6277"/>
                  <a:pt x="15600" y="6283"/>
                </a:cubicBezTo>
                <a:cubicBezTo>
                  <a:pt x="15266" y="6329"/>
                  <a:pt x="14960" y="6793"/>
                  <a:pt x="15044" y="7145"/>
                </a:cubicBezTo>
                <a:cubicBezTo>
                  <a:pt x="14952" y="6999"/>
                  <a:pt x="14639" y="6986"/>
                  <a:pt x="14434" y="6986"/>
                </a:cubicBezTo>
                <a:cubicBezTo>
                  <a:pt x="14390" y="6986"/>
                  <a:pt x="14352" y="6987"/>
                  <a:pt x="14321" y="6987"/>
                </a:cubicBezTo>
                <a:cubicBezTo>
                  <a:pt x="13951" y="7006"/>
                  <a:pt x="13691" y="7163"/>
                  <a:pt x="13367" y="7320"/>
                </a:cubicBezTo>
                <a:cubicBezTo>
                  <a:pt x="13608" y="6959"/>
                  <a:pt x="14738" y="6320"/>
                  <a:pt x="14071" y="5774"/>
                </a:cubicBezTo>
                <a:cubicBezTo>
                  <a:pt x="13940" y="5666"/>
                  <a:pt x="13794" y="5621"/>
                  <a:pt x="13644" y="5621"/>
                </a:cubicBezTo>
                <a:cubicBezTo>
                  <a:pt x="13390" y="5621"/>
                  <a:pt x="13125" y="5752"/>
                  <a:pt x="12903" y="5935"/>
                </a:cubicBezTo>
                <a:lnTo>
                  <a:pt x="12903" y="5935"/>
                </a:lnTo>
                <a:cubicBezTo>
                  <a:pt x="13136" y="5521"/>
                  <a:pt x="13246" y="5044"/>
                  <a:pt x="13210" y="4560"/>
                </a:cubicBezTo>
                <a:cubicBezTo>
                  <a:pt x="13164" y="3504"/>
                  <a:pt x="12404" y="2485"/>
                  <a:pt x="11737" y="1717"/>
                </a:cubicBezTo>
                <a:cubicBezTo>
                  <a:pt x="10628" y="464"/>
                  <a:pt x="9071" y="0"/>
                  <a:pt x="7475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3" name="Google Shape;1143;p20"/>
          <p:cNvGrpSpPr/>
          <p:nvPr/>
        </p:nvGrpSpPr>
        <p:grpSpPr>
          <a:xfrm flipH="1">
            <a:off x="6217655" y="4177583"/>
            <a:ext cx="4152114" cy="1160093"/>
            <a:chOff x="8832288" y="851000"/>
            <a:chExt cx="4595588" cy="1283999"/>
          </a:xfrm>
        </p:grpSpPr>
        <p:sp>
          <p:nvSpPr>
            <p:cNvPr id="1144" name="Google Shape;1144;p20"/>
            <p:cNvSpPr/>
            <p:nvPr/>
          </p:nvSpPr>
          <p:spPr>
            <a:xfrm>
              <a:off x="8832288" y="851000"/>
              <a:ext cx="4595588" cy="128399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0"/>
            <p:cNvSpPr/>
            <p:nvPr/>
          </p:nvSpPr>
          <p:spPr>
            <a:xfrm>
              <a:off x="8841518" y="1946142"/>
              <a:ext cx="4575546" cy="188856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0"/>
            <p:cNvSpPr/>
            <p:nvPr/>
          </p:nvSpPr>
          <p:spPr>
            <a:xfrm>
              <a:off x="10922862" y="1867639"/>
              <a:ext cx="701039" cy="120748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0"/>
            <p:cNvSpPr/>
            <p:nvPr/>
          </p:nvSpPr>
          <p:spPr>
            <a:xfrm>
              <a:off x="12266988" y="2003939"/>
              <a:ext cx="152599" cy="31684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0"/>
            <p:cNvSpPr/>
            <p:nvPr/>
          </p:nvSpPr>
          <p:spPr>
            <a:xfrm>
              <a:off x="11376587" y="1447095"/>
              <a:ext cx="428440" cy="219542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0"/>
            <p:cNvSpPr/>
            <p:nvPr/>
          </p:nvSpPr>
          <p:spPr>
            <a:xfrm>
              <a:off x="11401202" y="853827"/>
              <a:ext cx="1181704" cy="794594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0"/>
            <p:cNvSpPr/>
            <p:nvPr/>
          </p:nvSpPr>
          <p:spPr>
            <a:xfrm>
              <a:off x="12153723" y="1652003"/>
              <a:ext cx="195759" cy="66112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12116467" y="1696078"/>
              <a:ext cx="439501" cy="204158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12434140" y="1902150"/>
              <a:ext cx="289729" cy="118337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10841199" y="1480443"/>
              <a:ext cx="776548" cy="47143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11697753" y="1783397"/>
              <a:ext cx="480748" cy="211809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9755121" y="1213331"/>
              <a:ext cx="1103866" cy="545114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10257328" y="1775996"/>
              <a:ext cx="571974" cy="252224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10121028" y="1779738"/>
              <a:ext cx="193347" cy="87817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9511710" y="1684353"/>
              <a:ext cx="251975" cy="179293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9336823" y="1749800"/>
              <a:ext cx="189605" cy="237255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9497822" y="1830549"/>
              <a:ext cx="540041" cy="201247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8893910" y="1882275"/>
              <a:ext cx="504615" cy="200748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11584488" y="1734665"/>
              <a:ext cx="126403" cy="121330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12062080" y="1735829"/>
              <a:ext cx="88649" cy="33264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12204617" y="1916703"/>
              <a:ext cx="89397" cy="38087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10700990" y="1775912"/>
              <a:ext cx="92557" cy="34012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9778240" y="1760944"/>
              <a:ext cx="156424" cy="47651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10317037" y="1662565"/>
              <a:ext cx="293139" cy="117339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10080944" y="1906890"/>
              <a:ext cx="200332" cy="33264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11847193" y="1661982"/>
              <a:ext cx="151019" cy="55551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0"/>
            <p:cNvSpPr/>
            <p:nvPr/>
          </p:nvSpPr>
          <p:spPr>
            <a:xfrm>
              <a:off x="12729943" y="1783397"/>
              <a:ext cx="636340" cy="282661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0"/>
            <p:cNvSpPr/>
            <p:nvPr/>
          </p:nvSpPr>
          <p:spPr>
            <a:xfrm>
              <a:off x="12839299" y="2066309"/>
              <a:ext cx="251226" cy="45738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9412333" y="1183060"/>
              <a:ext cx="157256" cy="146278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9330669" y="1118278"/>
              <a:ext cx="42495" cy="4848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0"/>
            <p:cNvSpPr/>
            <p:nvPr/>
          </p:nvSpPr>
          <p:spPr>
            <a:xfrm>
              <a:off x="9195117" y="1710382"/>
              <a:ext cx="53971" cy="46486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0"/>
            <p:cNvSpPr/>
            <p:nvPr/>
          </p:nvSpPr>
          <p:spPr>
            <a:xfrm>
              <a:off x="9445431" y="1540485"/>
              <a:ext cx="132557" cy="100041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0"/>
            <p:cNvSpPr/>
            <p:nvPr/>
          </p:nvSpPr>
          <p:spPr>
            <a:xfrm>
              <a:off x="9468799" y="1640527"/>
              <a:ext cx="56881" cy="43410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0"/>
            <p:cNvSpPr/>
            <p:nvPr/>
          </p:nvSpPr>
          <p:spPr>
            <a:xfrm>
              <a:off x="10935919" y="1314620"/>
              <a:ext cx="165738" cy="142786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10890929" y="1345723"/>
              <a:ext cx="47401" cy="61372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11291846" y="1360608"/>
              <a:ext cx="87069" cy="63451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 rot="6561919">
              <a:off x="12784663" y="1684020"/>
              <a:ext cx="87817" cy="62786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20"/>
          <p:cNvGrpSpPr/>
          <p:nvPr/>
        </p:nvGrpSpPr>
        <p:grpSpPr>
          <a:xfrm flipH="1">
            <a:off x="473485" y="4058203"/>
            <a:ext cx="4437713" cy="1177559"/>
            <a:chOff x="5311722" y="4018603"/>
            <a:chExt cx="4437713" cy="1177559"/>
          </a:xfrm>
        </p:grpSpPr>
        <p:sp>
          <p:nvSpPr>
            <p:cNvPr id="1182" name="Google Shape;1182;p20"/>
            <p:cNvSpPr/>
            <p:nvPr/>
          </p:nvSpPr>
          <p:spPr>
            <a:xfrm>
              <a:off x="7142882" y="4021641"/>
              <a:ext cx="2606553" cy="1174520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>
              <a:off x="8657554" y="4018603"/>
              <a:ext cx="946237" cy="637390"/>
            </a:xfrm>
            <a:custGeom>
              <a:avLst/>
              <a:gdLst/>
              <a:ahLst/>
              <a:cxnLst/>
              <a:rect l="l" t="t" r="r" b="b"/>
              <a:pathLst>
                <a:path w="9032" h="6084" extrusionOk="0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>
              <a:off x="9200020" y="4674738"/>
              <a:ext cx="296066" cy="133366"/>
            </a:xfrm>
            <a:custGeom>
              <a:avLst/>
              <a:gdLst/>
              <a:ahLst/>
              <a:cxnLst/>
              <a:rect l="l" t="t" r="r" b="b"/>
              <a:pathLst>
                <a:path w="2826" h="1273" extrusionOk="0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>
              <a:off x="9299965" y="4799092"/>
              <a:ext cx="263065" cy="137033"/>
            </a:xfrm>
            <a:custGeom>
              <a:avLst/>
              <a:gdLst/>
              <a:ahLst/>
              <a:cxnLst/>
              <a:rect l="l" t="t" r="r" b="b"/>
              <a:pathLst>
                <a:path w="2511" h="1308" extrusionOk="0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>
              <a:off x="9379585" y="4946914"/>
              <a:ext cx="113670" cy="39392"/>
            </a:xfrm>
            <a:custGeom>
              <a:avLst/>
              <a:gdLst/>
              <a:ahLst/>
              <a:cxnLst/>
              <a:rect l="l" t="t" r="r" b="b"/>
              <a:pathLst>
                <a:path w="1085" h="376" extrusionOk="0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>
              <a:off x="8453789" y="4516545"/>
              <a:ext cx="306752" cy="201254"/>
            </a:xfrm>
            <a:custGeom>
              <a:avLst/>
              <a:gdLst/>
              <a:ahLst/>
              <a:cxnLst/>
              <a:rect l="l" t="t" r="r" b="b"/>
              <a:pathLst>
                <a:path w="2928" h="1921" extrusionOk="0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8064697" y="4534145"/>
              <a:ext cx="564893" cy="318695"/>
            </a:xfrm>
            <a:custGeom>
              <a:avLst/>
              <a:gdLst/>
              <a:ahLst/>
              <a:cxnLst/>
              <a:rect l="l" t="t" r="r" b="b"/>
              <a:pathLst>
                <a:path w="5392" h="3042" extrusionOk="0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7455287" y="4607375"/>
              <a:ext cx="741527" cy="366782"/>
            </a:xfrm>
            <a:custGeom>
              <a:avLst/>
              <a:gdLst/>
              <a:ahLst/>
              <a:cxnLst/>
              <a:rect l="l" t="t" r="r" b="b"/>
              <a:pathLst>
                <a:path w="7078" h="3501" extrusionOk="0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>
              <a:off x="8177318" y="4821617"/>
              <a:ext cx="273751" cy="136718"/>
            </a:xfrm>
            <a:custGeom>
              <a:avLst/>
              <a:gdLst/>
              <a:ahLst/>
              <a:cxnLst/>
              <a:rect l="l" t="t" r="r" b="b"/>
              <a:pathLst>
                <a:path w="2613" h="1305" extrusionOk="0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>
              <a:off x="8663421" y="4748282"/>
              <a:ext cx="67992" cy="39287"/>
            </a:xfrm>
            <a:custGeom>
              <a:avLst/>
              <a:gdLst/>
              <a:ahLst/>
              <a:cxnLst/>
              <a:rect l="l" t="t" r="r" b="b"/>
              <a:pathLst>
                <a:path w="649" h="375" extrusionOk="0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>
              <a:off x="8804119" y="4619213"/>
              <a:ext cx="407641" cy="123727"/>
            </a:xfrm>
            <a:custGeom>
              <a:avLst/>
              <a:gdLst/>
              <a:ahLst/>
              <a:cxnLst/>
              <a:rect l="l" t="t" r="r" b="b"/>
              <a:pathLst>
                <a:path w="3891" h="1181" extrusionOk="0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>
              <a:off x="8553734" y="4782330"/>
              <a:ext cx="768661" cy="263379"/>
            </a:xfrm>
            <a:custGeom>
              <a:avLst/>
              <a:gdLst/>
              <a:ahLst/>
              <a:cxnLst/>
              <a:rect l="l" t="t" r="r" b="b"/>
              <a:pathLst>
                <a:path w="7337" h="2514" extrusionOk="0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>
              <a:off x="8414084" y="4974048"/>
              <a:ext cx="251855" cy="88317"/>
            </a:xfrm>
            <a:custGeom>
              <a:avLst/>
              <a:gdLst/>
              <a:ahLst/>
              <a:cxnLst/>
              <a:rect l="l" t="t" r="r" b="b"/>
              <a:pathLst>
                <a:path w="2404" h="843" extrusionOk="0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0"/>
            <p:cNvSpPr/>
            <p:nvPr/>
          </p:nvSpPr>
          <p:spPr>
            <a:xfrm>
              <a:off x="8281767" y="4958647"/>
              <a:ext cx="82869" cy="71554"/>
            </a:xfrm>
            <a:custGeom>
              <a:avLst/>
              <a:gdLst/>
              <a:ahLst/>
              <a:cxnLst/>
              <a:rect l="l" t="t" r="r" b="b"/>
              <a:pathLst>
                <a:path w="791" h="683" extrusionOk="0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0"/>
            <p:cNvSpPr/>
            <p:nvPr/>
          </p:nvSpPr>
          <p:spPr>
            <a:xfrm>
              <a:off x="7333971" y="4954876"/>
              <a:ext cx="988982" cy="183967"/>
            </a:xfrm>
            <a:custGeom>
              <a:avLst/>
              <a:gdLst/>
              <a:ahLst/>
              <a:cxnLst/>
              <a:rect l="l" t="t" r="r" b="b"/>
              <a:pathLst>
                <a:path w="9440" h="1756" extrusionOk="0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0"/>
            <p:cNvSpPr/>
            <p:nvPr/>
          </p:nvSpPr>
          <p:spPr>
            <a:xfrm>
              <a:off x="8471285" y="5038058"/>
              <a:ext cx="865673" cy="146671"/>
            </a:xfrm>
            <a:custGeom>
              <a:avLst/>
              <a:gdLst/>
              <a:ahLst/>
              <a:cxnLst/>
              <a:rect l="l" t="t" r="r" b="b"/>
              <a:pathLst>
                <a:path w="8263" h="1400" extrusionOk="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0"/>
            <p:cNvSpPr/>
            <p:nvPr/>
          </p:nvSpPr>
          <p:spPr>
            <a:xfrm>
              <a:off x="5311722" y="4862486"/>
              <a:ext cx="1924393" cy="305487"/>
            </a:xfrm>
            <a:custGeom>
              <a:avLst/>
              <a:gdLst/>
              <a:ahLst/>
              <a:cxnLst/>
              <a:rect l="l" t="t" r="r" b="b"/>
              <a:pathLst>
                <a:path w="18989" h="2916" extrusionOk="0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0"/>
            <p:cNvSpPr/>
            <p:nvPr/>
          </p:nvSpPr>
          <p:spPr>
            <a:xfrm>
              <a:off x="7072159" y="480152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0"/>
            <p:cNvSpPr/>
            <p:nvPr/>
          </p:nvSpPr>
          <p:spPr>
            <a:xfrm>
              <a:off x="7798257" y="4288427"/>
              <a:ext cx="149744" cy="129007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0"/>
            <p:cNvSpPr/>
            <p:nvPr/>
          </p:nvSpPr>
          <p:spPr>
            <a:xfrm>
              <a:off x="7180362" y="4449290"/>
              <a:ext cx="78666" cy="57328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0"/>
            <p:cNvSpPr/>
            <p:nvPr/>
          </p:nvSpPr>
          <p:spPr>
            <a:xfrm>
              <a:off x="7652197" y="4616467"/>
              <a:ext cx="79343" cy="56727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3" name="Google Shape;1203;p20"/>
          <p:cNvSpPr/>
          <p:nvPr/>
        </p:nvSpPr>
        <p:spPr>
          <a:xfrm flipH="1">
            <a:off x="6861229" y="4733027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20"/>
          <p:cNvSpPr/>
          <p:nvPr/>
        </p:nvSpPr>
        <p:spPr>
          <a:xfrm flipH="1">
            <a:off x="331393" y="4691538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20"/>
          <p:cNvSpPr/>
          <p:nvPr/>
        </p:nvSpPr>
        <p:spPr>
          <a:xfrm flipH="1">
            <a:off x="363104" y="413389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20"/>
          <p:cNvSpPr/>
          <p:nvPr/>
        </p:nvSpPr>
        <p:spPr>
          <a:xfrm flipH="1">
            <a:off x="2968518" y="43580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20"/>
          <p:cNvSpPr/>
          <p:nvPr/>
        </p:nvSpPr>
        <p:spPr>
          <a:xfrm>
            <a:off x="7927017" y="841710"/>
            <a:ext cx="1842862" cy="830399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20"/>
          <p:cNvSpPr/>
          <p:nvPr/>
        </p:nvSpPr>
        <p:spPr>
          <a:xfrm>
            <a:off x="197404" y="1183860"/>
            <a:ext cx="1842862" cy="830399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26"/>
          <p:cNvSpPr txBox="1">
            <a:spLocks noGrp="1"/>
          </p:cNvSpPr>
          <p:nvPr>
            <p:ph type="ctrTitle"/>
          </p:nvPr>
        </p:nvSpPr>
        <p:spPr>
          <a:xfrm>
            <a:off x="2010588" y="535650"/>
            <a:ext cx="51228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76" name="Google Shape;1576;p26"/>
          <p:cNvSpPr txBox="1">
            <a:spLocks noGrp="1"/>
          </p:cNvSpPr>
          <p:nvPr>
            <p:ph type="subTitle" idx="1"/>
          </p:nvPr>
        </p:nvSpPr>
        <p:spPr>
          <a:xfrm>
            <a:off x="2010525" y="2058775"/>
            <a:ext cx="51228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7" name="Google Shape;1577;p26"/>
          <p:cNvSpPr txBox="1">
            <a:spLocks noGrp="1"/>
          </p:cNvSpPr>
          <p:nvPr>
            <p:ph type="subTitle" idx="2"/>
          </p:nvPr>
        </p:nvSpPr>
        <p:spPr>
          <a:xfrm>
            <a:off x="2010525" y="1551875"/>
            <a:ext cx="51228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8" name="Google Shape;1578;p26"/>
          <p:cNvSpPr/>
          <p:nvPr/>
        </p:nvSpPr>
        <p:spPr>
          <a:xfrm>
            <a:off x="6602889" y="3550670"/>
            <a:ext cx="3653877" cy="1646419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9" name="Google Shape;1579;p26"/>
          <p:cNvGrpSpPr/>
          <p:nvPr/>
        </p:nvGrpSpPr>
        <p:grpSpPr>
          <a:xfrm>
            <a:off x="6380649" y="4108253"/>
            <a:ext cx="4686138" cy="1178488"/>
            <a:chOff x="152400" y="4018603"/>
            <a:chExt cx="4686138" cy="1178488"/>
          </a:xfrm>
        </p:grpSpPr>
        <p:sp>
          <p:nvSpPr>
            <p:cNvPr id="1580" name="Google Shape;1580;p26"/>
            <p:cNvSpPr/>
            <p:nvPr/>
          </p:nvSpPr>
          <p:spPr>
            <a:xfrm flipH="1">
              <a:off x="218428" y="4021641"/>
              <a:ext cx="2606553" cy="1174520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6"/>
            <p:cNvSpPr/>
            <p:nvPr/>
          </p:nvSpPr>
          <p:spPr>
            <a:xfrm flipH="1">
              <a:off x="364071" y="4018603"/>
              <a:ext cx="946237" cy="637390"/>
            </a:xfrm>
            <a:custGeom>
              <a:avLst/>
              <a:gdLst/>
              <a:ahLst/>
              <a:cxnLst/>
              <a:rect l="l" t="t" r="r" b="b"/>
              <a:pathLst>
                <a:path w="9032" h="6084" extrusionOk="0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6"/>
            <p:cNvSpPr/>
            <p:nvPr/>
          </p:nvSpPr>
          <p:spPr>
            <a:xfrm flipH="1">
              <a:off x="471776" y="4674738"/>
              <a:ext cx="296066" cy="133366"/>
            </a:xfrm>
            <a:custGeom>
              <a:avLst/>
              <a:gdLst/>
              <a:ahLst/>
              <a:cxnLst/>
              <a:rect l="l" t="t" r="r" b="b"/>
              <a:pathLst>
                <a:path w="2826" h="1273" extrusionOk="0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6"/>
            <p:cNvSpPr/>
            <p:nvPr/>
          </p:nvSpPr>
          <p:spPr>
            <a:xfrm flipH="1">
              <a:off x="404833" y="4799092"/>
              <a:ext cx="263065" cy="137033"/>
            </a:xfrm>
            <a:custGeom>
              <a:avLst/>
              <a:gdLst/>
              <a:ahLst/>
              <a:cxnLst/>
              <a:rect l="l" t="t" r="r" b="b"/>
              <a:pathLst>
                <a:path w="2511" h="1308" extrusionOk="0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6"/>
            <p:cNvSpPr/>
            <p:nvPr/>
          </p:nvSpPr>
          <p:spPr>
            <a:xfrm flipH="1">
              <a:off x="474607" y="4946914"/>
              <a:ext cx="113670" cy="39392"/>
            </a:xfrm>
            <a:custGeom>
              <a:avLst/>
              <a:gdLst/>
              <a:ahLst/>
              <a:cxnLst/>
              <a:rect l="l" t="t" r="r" b="b"/>
              <a:pathLst>
                <a:path w="1085" h="376" extrusionOk="0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6"/>
            <p:cNvSpPr/>
            <p:nvPr/>
          </p:nvSpPr>
          <p:spPr>
            <a:xfrm flipH="1">
              <a:off x="1207322" y="4516545"/>
              <a:ext cx="306752" cy="201254"/>
            </a:xfrm>
            <a:custGeom>
              <a:avLst/>
              <a:gdLst/>
              <a:ahLst/>
              <a:cxnLst/>
              <a:rect l="l" t="t" r="r" b="b"/>
              <a:pathLst>
                <a:path w="2928" h="1921" extrusionOk="0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6"/>
            <p:cNvSpPr/>
            <p:nvPr/>
          </p:nvSpPr>
          <p:spPr>
            <a:xfrm flipH="1">
              <a:off x="1338273" y="4534145"/>
              <a:ext cx="564893" cy="318695"/>
            </a:xfrm>
            <a:custGeom>
              <a:avLst/>
              <a:gdLst/>
              <a:ahLst/>
              <a:cxnLst/>
              <a:rect l="l" t="t" r="r" b="b"/>
              <a:pathLst>
                <a:path w="5392" h="3042" extrusionOk="0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6"/>
            <p:cNvSpPr/>
            <p:nvPr/>
          </p:nvSpPr>
          <p:spPr>
            <a:xfrm flipH="1">
              <a:off x="1771049" y="4607375"/>
              <a:ext cx="741527" cy="366782"/>
            </a:xfrm>
            <a:custGeom>
              <a:avLst/>
              <a:gdLst/>
              <a:ahLst/>
              <a:cxnLst/>
              <a:rect l="l" t="t" r="r" b="b"/>
              <a:pathLst>
                <a:path w="7078" h="3501" extrusionOk="0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6"/>
            <p:cNvSpPr/>
            <p:nvPr/>
          </p:nvSpPr>
          <p:spPr>
            <a:xfrm flipH="1">
              <a:off x="1516794" y="4821617"/>
              <a:ext cx="273751" cy="136718"/>
            </a:xfrm>
            <a:custGeom>
              <a:avLst/>
              <a:gdLst/>
              <a:ahLst/>
              <a:cxnLst/>
              <a:rect l="l" t="t" r="r" b="b"/>
              <a:pathLst>
                <a:path w="2613" h="1305" extrusionOk="0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6"/>
            <p:cNvSpPr/>
            <p:nvPr/>
          </p:nvSpPr>
          <p:spPr>
            <a:xfrm flipH="1">
              <a:off x="1236449" y="4748282"/>
              <a:ext cx="67992" cy="39287"/>
            </a:xfrm>
            <a:custGeom>
              <a:avLst/>
              <a:gdLst/>
              <a:ahLst/>
              <a:cxnLst/>
              <a:rect l="l" t="t" r="r" b="b"/>
              <a:pathLst>
                <a:path w="649" h="375" extrusionOk="0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6"/>
            <p:cNvSpPr/>
            <p:nvPr/>
          </p:nvSpPr>
          <p:spPr>
            <a:xfrm flipH="1">
              <a:off x="756103" y="4619213"/>
              <a:ext cx="407641" cy="123727"/>
            </a:xfrm>
            <a:custGeom>
              <a:avLst/>
              <a:gdLst/>
              <a:ahLst/>
              <a:cxnLst/>
              <a:rect l="l" t="t" r="r" b="b"/>
              <a:pathLst>
                <a:path w="3891" h="1181" extrusionOk="0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6"/>
            <p:cNvSpPr/>
            <p:nvPr/>
          </p:nvSpPr>
          <p:spPr>
            <a:xfrm flipH="1">
              <a:off x="645468" y="4782330"/>
              <a:ext cx="768661" cy="263379"/>
            </a:xfrm>
            <a:custGeom>
              <a:avLst/>
              <a:gdLst/>
              <a:ahLst/>
              <a:cxnLst/>
              <a:rect l="l" t="t" r="r" b="b"/>
              <a:pathLst>
                <a:path w="7337" h="2514" extrusionOk="0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6"/>
            <p:cNvSpPr/>
            <p:nvPr/>
          </p:nvSpPr>
          <p:spPr>
            <a:xfrm flipH="1">
              <a:off x="1301924" y="4974048"/>
              <a:ext cx="251855" cy="88317"/>
            </a:xfrm>
            <a:custGeom>
              <a:avLst/>
              <a:gdLst/>
              <a:ahLst/>
              <a:cxnLst/>
              <a:rect l="l" t="t" r="r" b="b"/>
              <a:pathLst>
                <a:path w="2404" h="843" extrusionOk="0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6"/>
            <p:cNvSpPr/>
            <p:nvPr/>
          </p:nvSpPr>
          <p:spPr>
            <a:xfrm flipH="1">
              <a:off x="1603226" y="4958647"/>
              <a:ext cx="82869" cy="71554"/>
            </a:xfrm>
            <a:custGeom>
              <a:avLst/>
              <a:gdLst/>
              <a:ahLst/>
              <a:cxnLst/>
              <a:rect l="l" t="t" r="r" b="b"/>
              <a:pathLst>
                <a:path w="791" h="683" extrusionOk="0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6"/>
            <p:cNvSpPr/>
            <p:nvPr/>
          </p:nvSpPr>
          <p:spPr>
            <a:xfrm flipH="1">
              <a:off x="1644910" y="4954876"/>
              <a:ext cx="988982" cy="183967"/>
            </a:xfrm>
            <a:custGeom>
              <a:avLst/>
              <a:gdLst/>
              <a:ahLst/>
              <a:cxnLst/>
              <a:rect l="l" t="t" r="r" b="b"/>
              <a:pathLst>
                <a:path w="9440" h="1756" extrusionOk="0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6"/>
            <p:cNvSpPr/>
            <p:nvPr/>
          </p:nvSpPr>
          <p:spPr>
            <a:xfrm flipH="1">
              <a:off x="630905" y="5038058"/>
              <a:ext cx="865673" cy="146671"/>
            </a:xfrm>
            <a:custGeom>
              <a:avLst/>
              <a:gdLst/>
              <a:ahLst/>
              <a:cxnLst/>
              <a:rect l="l" t="t" r="r" b="b"/>
              <a:pathLst>
                <a:path w="8263" h="1400" extrusionOk="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6"/>
            <p:cNvSpPr/>
            <p:nvPr/>
          </p:nvSpPr>
          <p:spPr>
            <a:xfrm flipH="1">
              <a:off x="2731748" y="4862486"/>
              <a:ext cx="1924393" cy="305487"/>
            </a:xfrm>
            <a:custGeom>
              <a:avLst/>
              <a:gdLst/>
              <a:ahLst/>
              <a:cxnLst/>
              <a:rect l="l" t="t" r="r" b="b"/>
              <a:pathLst>
                <a:path w="18989" h="2916" extrusionOk="0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6"/>
            <p:cNvSpPr/>
            <p:nvPr/>
          </p:nvSpPr>
          <p:spPr>
            <a:xfrm flipH="1">
              <a:off x="152400" y="5077449"/>
              <a:ext cx="4686138" cy="119642"/>
            </a:xfrm>
            <a:custGeom>
              <a:avLst/>
              <a:gdLst/>
              <a:ahLst/>
              <a:cxnLst/>
              <a:rect l="l" t="t" r="r" b="b"/>
              <a:pathLst>
                <a:path w="44730" h="1142" extrusionOk="0">
                  <a:moveTo>
                    <a:pt x="26797" y="1"/>
                  </a:moveTo>
                  <a:cubicBezTo>
                    <a:pt x="26491" y="1"/>
                    <a:pt x="26186" y="4"/>
                    <a:pt x="25880" y="21"/>
                  </a:cubicBezTo>
                  <a:cubicBezTo>
                    <a:pt x="25018" y="67"/>
                    <a:pt x="24176" y="169"/>
                    <a:pt x="23333" y="289"/>
                  </a:cubicBezTo>
                  <a:cubicBezTo>
                    <a:pt x="23110" y="317"/>
                    <a:pt x="22897" y="373"/>
                    <a:pt x="22684" y="400"/>
                  </a:cubicBezTo>
                  <a:cubicBezTo>
                    <a:pt x="22508" y="419"/>
                    <a:pt x="22323" y="428"/>
                    <a:pt x="22147" y="447"/>
                  </a:cubicBezTo>
                  <a:cubicBezTo>
                    <a:pt x="21878" y="484"/>
                    <a:pt x="21610" y="512"/>
                    <a:pt x="21341" y="530"/>
                  </a:cubicBezTo>
                  <a:cubicBezTo>
                    <a:pt x="20739" y="558"/>
                    <a:pt x="20137" y="604"/>
                    <a:pt x="19526" y="604"/>
                  </a:cubicBezTo>
                  <a:cubicBezTo>
                    <a:pt x="18831" y="604"/>
                    <a:pt x="18127" y="632"/>
                    <a:pt x="17432" y="632"/>
                  </a:cubicBezTo>
                  <a:cubicBezTo>
                    <a:pt x="17053" y="632"/>
                    <a:pt x="16664" y="660"/>
                    <a:pt x="16275" y="678"/>
                  </a:cubicBezTo>
                  <a:cubicBezTo>
                    <a:pt x="16222" y="681"/>
                    <a:pt x="16169" y="682"/>
                    <a:pt x="16115" y="682"/>
                  </a:cubicBezTo>
                  <a:cubicBezTo>
                    <a:pt x="16009" y="682"/>
                    <a:pt x="15904" y="678"/>
                    <a:pt x="15812" y="678"/>
                  </a:cubicBezTo>
                  <a:cubicBezTo>
                    <a:pt x="15673" y="678"/>
                    <a:pt x="15543" y="697"/>
                    <a:pt x="15404" y="706"/>
                  </a:cubicBezTo>
                  <a:cubicBezTo>
                    <a:pt x="15313" y="711"/>
                    <a:pt x="15238" y="727"/>
                    <a:pt x="15167" y="727"/>
                  </a:cubicBezTo>
                  <a:cubicBezTo>
                    <a:pt x="15108" y="727"/>
                    <a:pt x="15050" y="716"/>
                    <a:pt x="14987" y="678"/>
                  </a:cubicBezTo>
                  <a:cubicBezTo>
                    <a:pt x="14904" y="604"/>
                    <a:pt x="14802" y="539"/>
                    <a:pt x="14691" y="493"/>
                  </a:cubicBezTo>
                  <a:cubicBezTo>
                    <a:pt x="14496" y="428"/>
                    <a:pt x="14302" y="382"/>
                    <a:pt x="14098" y="363"/>
                  </a:cubicBezTo>
                  <a:cubicBezTo>
                    <a:pt x="13866" y="336"/>
                    <a:pt x="13635" y="271"/>
                    <a:pt x="13403" y="234"/>
                  </a:cubicBezTo>
                  <a:cubicBezTo>
                    <a:pt x="13246" y="206"/>
                    <a:pt x="13098" y="197"/>
                    <a:pt x="12949" y="187"/>
                  </a:cubicBezTo>
                  <a:cubicBezTo>
                    <a:pt x="12764" y="178"/>
                    <a:pt x="12579" y="150"/>
                    <a:pt x="12394" y="132"/>
                  </a:cubicBezTo>
                  <a:cubicBezTo>
                    <a:pt x="12311" y="129"/>
                    <a:pt x="12228" y="127"/>
                    <a:pt x="12145" y="127"/>
                  </a:cubicBezTo>
                  <a:cubicBezTo>
                    <a:pt x="11737" y="127"/>
                    <a:pt x="11329" y="164"/>
                    <a:pt x="10921" y="234"/>
                  </a:cubicBezTo>
                  <a:cubicBezTo>
                    <a:pt x="10736" y="261"/>
                    <a:pt x="10523" y="280"/>
                    <a:pt x="10347" y="317"/>
                  </a:cubicBezTo>
                  <a:cubicBezTo>
                    <a:pt x="10171" y="354"/>
                    <a:pt x="9995" y="400"/>
                    <a:pt x="9809" y="419"/>
                  </a:cubicBezTo>
                  <a:cubicBezTo>
                    <a:pt x="9338" y="471"/>
                    <a:pt x="8860" y="499"/>
                    <a:pt x="8381" y="499"/>
                  </a:cubicBezTo>
                  <a:cubicBezTo>
                    <a:pt x="8258" y="499"/>
                    <a:pt x="8135" y="497"/>
                    <a:pt x="8012" y="493"/>
                  </a:cubicBezTo>
                  <a:cubicBezTo>
                    <a:pt x="7688" y="493"/>
                    <a:pt x="7373" y="512"/>
                    <a:pt x="7049" y="539"/>
                  </a:cubicBezTo>
                  <a:cubicBezTo>
                    <a:pt x="6972" y="545"/>
                    <a:pt x="6894" y="548"/>
                    <a:pt x="6815" y="548"/>
                  </a:cubicBezTo>
                  <a:cubicBezTo>
                    <a:pt x="6658" y="548"/>
                    <a:pt x="6500" y="539"/>
                    <a:pt x="6345" y="539"/>
                  </a:cubicBezTo>
                  <a:cubicBezTo>
                    <a:pt x="6051" y="539"/>
                    <a:pt x="5782" y="652"/>
                    <a:pt x="5491" y="652"/>
                  </a:cubicBezTo>
                  <a:cubicBezTo>
                    <a:pt x="5470" y="652"/>
                    <a:pt x="5449" y="652"/>
                    <a:pt x="5428" y="650"/>
                  </a:cubicBezTo>
                  <a:cubicBezTo>
                    <a:pt x="5178" y="641"/>
                    <a:pt x="4919" y="586"/>
                    <a:pt x="4669" y="567"/>
                  </a:cubicBezTo>
                  <a:cubicBezTo>
                    <a:pt x="4459" y="542"/>
                    <a:pt x="4249" y="530"/>
                    <a:pt x="4039" y="530"/>
                  </a:cubicBezTo>
                  <a:cubicBezTo>
                    <a:pt x="3934" y="530"/>
                    <a:pt x="3829" y="533"/>
                    <a:pt x="3724" y="539"/>
                  </a:cubicBezTo>
                  <a:cubicBezTo>
                    <a:pt x="3103" y="576"/>
                    <a:pt x="2501" y="697"/>
                    <a:pt x="1918" y="882"/>
                  </a:cubicBezTo>
                  <a:cubicBezTo>
                    <a:pt x="1825" y="882"/>
                    <a:pt x="1742" y="882"/>
                    <a:pt x="1649" y="901"/>
                  </a:cubicBezTo>
                  <a:cubicBezTo>
                    <a:pt x="1637" y="904"/>
                    <a:pt x="1622" y="905"/>
                    <a:pt x="1607" y="905"/>
                  </a:cubicBezTo>
                  <a:cubicBezTo>
                    <a:pt x="1576" y="905"/>
                    <a:pt x="1541" y="901"/>
                    <a:pt x="1510" y="901"/>
                  </a:cubicBezTo>
                  <a:cubicBezTo>
                    <a:pt x="1455" y="901"/>
                    <a:pt x="1417" y="928"/>
                    <a:pt x="1362" y="928"/>
                  </a:cubicBezTo>
                  <a:cubicBezTo>
                    <a:pt x="1279" y="947"/>
                    <a:pt x="1186" y="947"/>
                    <a:pt x="1103" y="965"/>
                  </a:cubicBezTo>
                  <a:cubicBezTo>
                    <a:pt x="982" y="993"/>
                    <a:pt x="862" y="1030"/>
                    <a:pt x="751" y="1058"/>
                  </a:cubicBezTo>
                  <a:cubicBezTo>
                    <a:pt x="500" y="1123"/>
                    <a:pt x="250" y="1141"/>
                    <a:pt x="0" y="1141"/>
                  </a:cubicBezTo>
                  <a:lnTo>
                    <a:pt x="44711" y="1141"/>
                  </a:lnTo>
                  <a:cubicBezTo>
                    <a:pt x="44729" y="1049"/>
                    <a:pt x="44683" y="956"/>
                    <a:pt x="44600" y="910"/>
                  </a:cubicBezTo>
                  <a:cubicBezTo>
                    <a:pt x="44516" y="836"/>
                    <a:pt x="44424" y="789"/>
                    <a:pt x="44340" y="706"/>
                  </a:cubicBezTo>
                  <a:cubicBezTo>
                    <a:pt x="44248" y="632"/>
                    <a:pt x="44155" y="567"/>
                    <a:pt x="44072" y="502"/>
                  </a:cubicBezTo>
                  <a:cubicBezTo>
                    <a:pt x="43997" y="428"/>
                    <a:pt x="43905" y="363"/>
                    <a:pt x="43812" y="317"/>
                  </a:cubicBezTo>
                  <a:cubicBezTo>
                    <a:pt x="43451" y="141"/>
                    <a:pt x="42988" y="123"/>
                    <a:pt x="42599" y="123"/>
                  </a:cubicBezTo>
                  <a:cubicBezTo>
                    <a:pt x="41886" y="123"/>
                    <a:pt x="41246" y="419"/>
                    <a:pt x="40533" y="419"/>
                  </a:cubicBezTo>
                  <a:cubicBezTo>
                    <a:pt x="39885" y="419"/>
                    <a:pt x="39255" y="502"/>
                    <a:pt x="38607" y="558"/>
                  </a:cubicBezTo>
                  <a:cubicBezTo>
                    <a:pt x="38375" y="576"/>
                    <a:pt x="38134" y="613"/>
                    <a:pt x="37903" y="623"/>
                  </a:cubicBezTo>
                  <a:cubicBezTo>
                    <a:pt x="37810" y="632"/>
                    <a:pt x="37715" y="632"/>
                    <a:pt x="37620" y="632"/>
                  </a:cubicBezTo>
                  <a:cubicBezTo>
                    <a:pt x="37525" y="632"/>
                    <a:pt x="37430" y="632"/>
                    <a:pt x="37338" y="641"/>
                  </a:cubicBezTo>
                  <a:cubicBezTo>
                    <a:pt x="36967" y="660"/>
                    <a:pt x="36606" y="650"/>
                    <a:pt x="36245" y="678"/>
                  </a:cubicBezTo>
                  <a:cubicBezTo>
                    <a:pt x="36078" y="690"/>
                    <a:pt x="35910" y="694"/>
                    <a:pt x="35742" y="694"/>
                  </a:cubicBezTo>
                  <a:cubicBezTo>
                    <a:pt x="35518" y="694"/>
                    <a:pt x="35295" y="688"/>
                    <a:pt x="35078" y="688"/>
                  </a:cubicBezTo>
                  <a:cubicBezTo>
                    <a:pt x="34882" y="688"/>
                    <a:pt x="34686" y="694"/>
                    <a:pt x="34492" y="694"/>
                  </a:cubicBezTo>
                  <a:cubicBezTo>
                    <a:pt x="34346" y="694"/>
                    <a:pt x="34202" y="690"/>
                    <a:pt x="34059" y="678"/>
                  </a:cubicBezTo>
                  <a:cubicBezTo>
                    <a:pt x="33383" y="623"/>
                    <a:pt x="32716" y="530"/>
                    <a:pt x="32049" y="447"/>
                  </a:cubicBezTo>
                  <a:cubicBezTo>
                    <a:pt x="31021" y="326"/>
                    <a:pt x="30002" y="243"/>
                    <a:pt x="28983" y="95"/>
                  </a:cubicBezTo>
                  <a:cubicBezTo>
                    <a:pt x="28509" y="37"/>
                    <a:pt x="28042" y="1"/>
                    <a:pt x="27570" y="1"/>
                  </a:cubicBezTo>
                  <a:cubicBezTo>
                    <a:pt x="27516" y="1"/>
                    <a:pt x="27462" y="1"/>
                    <a:pt x="27408" y="2"/>
                  </a:cubicBezTo>
                  <a:cubicBezTo>
                    <a:pt x="27204" y="2"/>
                    <a:pt x="27001" y="1"/>
                    <a:pt x="2679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6"/>
            <p:cNvSpPr/>
            <p:nvPr/>
          </p:nvSpPr>
          <p:spPr>
            <a:xfrm flipH="1">
              <a:off x="2753623" y="480152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6"/>
            <p:cNvSpPr/>
            <p:nvPr/>
          </p:nvSpPr>
          <p:spPr>
            <a:xfrm flipH="1">
              <a:off x="2019862" y="4288427"/>
              <a:ext cx="149744" cy="129007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6"/>
            <p:cNvSpPr/>
            <p:nvPr/>
          </p:nvSpPr>
          <p:spPr>
            <a:xfrm flipH="1">
              <a:off x="2708834" y="4449290"/>
              <a:ext cx="78666" cy="57328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6"/>
            <p:cNvSpPr/>
            <p:nvPr/>
          </p:nvSpPr>
          <p:spPr>
            <a:xfrm flipH="1">
              <a:off x="2236323" y="4616467"/>
              <a:ext cx="79343" cy="56727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2" name="Google Shape;1602;p26"/>
          <p:cNvSpPr/>
          <p:nvPr/>
        </p:nvSpPr>
        <p:spPr>
          <a:xfrm>
            <a:off x="-705850" y="3957915"/>
            <a:ext cx="4322843" cy="1299869"/>
          </a:xfrm>
          <a:custGeom>
            <a:avLst/>
            <a:gdLst/>
            <a:ahLst/>
            <a:cxnLst/>
            <a:rect l="l" t="t" r="r" b="b"/>
            <a:pathLst>
              <a:path w="39701" h="11938" extrusionOk="0">
                <a:moveTo>
                  <a:pt x="1393" y="0"/>
                </a:moveTo>
                <a:cubicBezTo>
                  <a:pt x="906" y="0"/>
                  <a:pt x="360" y="387"/>
                  <a:pt x="0" y="551"/>
                </a:cubicBezTo>
                <a:lnTo>
                  <a:pt x="167" y="11869"/>
                </a:lnTo>
                <a:lnTo>
                  <a:pt x="39625" y="11906"/>
                </a:lnTo>
                <a:cubicBezTo>
                  <a:pt x="38949" y="11351"/>
                  <a:pt x="37402" y="10980"/>
                  <a:pt x="36587" y="10702"/>
                </a:cubicBezTo>
                <a:cubicBezTo>
                  <a:pt x="35808" y="10441"/>
                  <a:pt x="34952" y="10293"/>
                  <a:pt x="34103" y="10293"/>
                </a:cubicBezTo>
                <a:cubicBezTo>
                  <a:pt x="33540" y="10293"/>
                  <a:pt x="32979" y="10358"/>
                  <a:pt x="32447" y="10498"/>
                </a:cubicBezTo>
                <a:cubicBezTo>
                  <a:pt x="31947" y="10628"/>
                  <a:pt x="31530" y="10878"/>
                  <a:pt x="31095" y="11073"/>
                </a:cubicBezTo>
                <a:cubicBezTo>
                  <a:pt x="30993" y="10684"/>
                  <a:pt x="31104" y="10360"/>
                  <a:pt x="30678" y="10128"/>
                </a:cubicBezTo>
                <a:cubicBezTo>
                  <a:pt x="30600" y="10076"/>
                  <a:pt x="30513" y="10047"/>
                  <a:pt x="30423" y="10047"/>
                </a:cubicBezTo>
                <a:cubicBezTo>
                  <a:pt x="30385" y="10047"/>
                  <a:pt x="30346" y="10052"/>
                  <a:pt x="30307" y="10063"/>
                </a:cubicBezTo>
                <a:cubicBezTo>
                  <a:pt x="30231" y="10070"/>
                  <a:pt x="30139" y="10197"/>
                  <a:pt x="30023" y="10197"/>
                </a:cubicBezTo>
                <a:cubicBezTo>
                  <a:pt x="29984" y="10197"/>
                  <a:pt x="29944" y="10183"/>
                  <a:pt x="29900" y="10146"/>
                </a:cubicBezTo>
                <a:cubicBezTo>
                  <a:pt x="29807" y="10054"/>
                  <a:pt x="29909" y="9785"/>
                  <a:pt x="29853" y="9665"/>
                </a:cubicBezTo>
                <a:cubicBezTo>
                  <a:pt x="29789" y="9572"/>
                  <a:pt x="29714" y="9480"/>
                  <a:pt x="29622" y="9396"/>
                </a:cubicBezTo>
                <a:cubicBezTo>
                  <a:pt x="29561" y="9362"/>
                  <a:pt x="29493" y="9346"/>
                  <a:pt x="29423" y="9346"/>
                </a:cubicBezTo>
                <a:cubicBezTo>
                  <a:pt x="29077" y="9346"/>
                  <a:pt x="28668" y="9718"/>
                  <a:pt x="28668" y="10026"/>
                </a:cubicBezTo>
                <a:cubicBezTo>
                  <a:pt x="28464" y="9970"/>
                  <a:pt x="28584" y="9544"/>
                  <a:pt x="28575" y="9359"/>
                </a:cubicBezTo>
                <a:cubicBezTo>
                  <a:pt x="28510" y="8350"/>
                  <a:pt x="28242" y="7358"/>
                  <a:pt x="27797" y="6451"/>
                </a:cubicBezTo>
                <a:cubicBezTo>
                  <a:pt x="27112" y="5089"/>
                  <a:pt x="26260" y="4042"/>
                  <a:pt x="25018" y="3172"/>
                </a:cubicBezTo>
                <a:cubicBezTo>
                  <a:pt x="23481" y="2116"/>
                  <a:pt x="21665" y="1532"/>
                  <a:pt x="19804" y="1505"/>
                </a:cubicBezTo>
                <a:cubicBezTo>
                  <a:pt x="19773" y="1504"/>
                  <a:pt x="19743" y="1504"/>
                  <a:pt x="19713" y="1504"/>
                </a:cubicBezTo>
                <a:cubicBezTo>
                  <a:pt x="18547" y="1504"/>
                  <a:pt x="17190" y="1853"/>
                  <a:pt x="16432" y="2801"/>
                </a:cubicBezTo>
                <a:cubicBezTo>
                  <a:pt x="16108" y="3209"/>
                  <a:pt x="16024" y="3755"/>
                  <a:pt x="15932" y="4246"/>
                </a:cubicBezTo>
                <a:cubicBezTo>
                  <a:pt x="15793" y="5006"/>
                  <a:pt x="15747" y="5775"/>
                  <a:pt x="15802" y="6543"/>
                </a:cubicBezTo>
                <a:cubicBezTo>
                  <a:pt x="15885" y="7701"/>
                  <a:pt x="16006" y="8813"/>
                  <a:pt x="16432" y="9896"/>
                </a:cubicBezTo>
                <a:cubicBezTo>
                  <a:pt x="16562" y="10230"/>
                  <a:pt x="16571" y="10665"/>
                  <a:pt x="16867" y="10897"/>
                </a:cubicBezTo>
                <a:cubicBezTo>
                  <a:pt x="16571" y="10674"/>
                  <a:pt x="16395" y="10258"/>
                  <a:pt x="15997" y="10174"/>
                </a:cubicBezTo>
                <a:cubicBezTo>
                  <a:pt x="15973" y="10168"/>
                  <a:pt x="15950" y="10166"/>
                  <a:pt x="15927" y="10166"/>
                </a:cubicBezTo>
                <a:cubicBezTo>
                  <a:pt x="15750" y="10166"/>
                  <a:pt x="15581" y="10319"/>
                  <a:pt x="15440" y="10319"/>
                </a:cubicBezTo>
                <a:cubicBezTo>
                  <a:pt x="15424" y="10319"/>
                  <a:pt x="15409" y="10317"/>
                  <a:pt x="15395" y="10313"/>
                </a:cubicBezTo>
                <a:cubicBezTo>
                  <a:pt x="15246" y="10276"/>
                  <a:pt x="15219" y="10035"/>
                  <a:pt x="15172" y="9896"/>
                </a:cubicBezTo>
                <a:cubicBezTo>
                  <a:pt x="15059" y="9597"/>
                  <a:pt x="14861" y="9213"/>
                  <a:pt x="14504" y="9213"/>
                </a:cubicBezTo>
                <a:cubicBezTo>
                  <a:pt x="14452" y="9213"/>
                  <a:pt x="14397" y="9221"/>
                  <a:pt x="14339" y="9239"/>
                </a:cubicBezTo>
                <a:cubicBezTo>
                  <a:pt x="14181" y="9304"/>
                  <a:pt x="14033" y="9396"/>
                  <a:pt x="13885" y="9498"/>
                </a:cubicBezTo>
                <a:cubicBezTo>
                  <a:pt x="13718" y="9609"/>
                  <a:pt x="13607" y="9841"/>
                  <a:pt x="13449" y="9887"/>
                </a:cubicBezTo>
                <a:cubicBezTo>
                  <a:pt x="13412" y="9720"/>
                  <a:pt x="13403" y="9544"/>
                  <a:pt x="13422" y="9368"/>
                </a:cubicBezTo>
                <a:cubicBezTo>
                  <a:pt x="13440" y="9229"/>
                  <a:pt x="13505" y="9183"/>
                  <a:pt x="13533" y="9081"/>
                </a:cubicBezTo>
                <a:cubicBezTo>
                  <a:pt x="13625" y="8637"/>
                  <a:pt x="13477" y="8229"/>
                  <a:pt x="13403" y="7785"/>
                </a:cubicBezTo>
                <a:cubicBezTo>
                  <a:pt x="13190" y="6497"/>
                  <a:pt x="12532" y="5200"/>
                  <a:pt x="11847" y="4089"/>
                </a:cubicBezTo>
                <a:cubicBezTo>
                  <a:pt x="11430" y="3413"/>
                  <a:pt x="10847" y="2718"/>
                  <a:pt x="10143" y="2329"/>
                </a:cubicBezTo>
                <a:cubicBezTo>
                  <a:pt x="9383" y="1906"/>
                  <a:pt x="8585" y="1610"/>
                  <a:pt x="7756" y="1610"/>
                </a:cubicBezTo>
                <a:cubicBezTo>
                  <a:pt x="7423" y="1610"/>
                  <a:pt x="7086" y="1658"/>
                  <a:pt x="6743" y="1764"/>
                </a:cubicBezTo>
                <a:cubicBezTo>
                  <a:pt x="6391" y="1884"/>
                  <a:pt x="6067" y="2070"/>
                  <a:pt x="5789" y="2301"/>
                </a:cubicBezTo>
                <a:cubicBezTo>
                  <a:pt x="5632" y="2431"/>
                  <a:pt x="5502" y="2755"/>
                  <a:pt x="5298" y="2774"/>
                </a:cubicBezTo>
                <a:cubicBezTo>
                  <a:pt x="5280" y="2560"/>
                  <a:pt x="5113" y="2199"/>
                  <a:pt x="5002" y="1995"/>
                </a:cubicBezTo>
                <a:cubicBezTo>
                  <a:pt x="4891" y="1801"/>
                  <a:pt x="4780" y="1653"/>
                  <a:pt x="4548" y="1606"/>
                </a:cubicBezTo>
                <a:cubicBezTo>
                  <a:pt x="4469" y="1593"/>
                  <a:pt x="4391" y="1586"/>
                  <a:pt x="4313" y="1586"/>
                </a:cubicBezTo>
                <a:cubicBezTo>
                  <a:pt x="4235" y="1586"/>
                  <a:pt x="4159" y="1593"/>
                  <a:pt x="4085" y="1606"/>
                </a:cubicBezTo>
                <a:cubicBezTo>
                  <a:pt x="3992" y="1616"/>
                  <a:pt x="3844" y="1708"/>
                  <a:pt x="3789" y="1708"/>
                </a:cubicBezTo>
                <a:cubicBezTo>
                  <a:pt x="3766" y="1711"/>
                  <a:pt x="3745" y="1713"/>
                  <a:pt x="3725" y="1713"/>
                </a:cubicBezTo>
                <a:cubicBezTo>
                  <a:pt x="3486" y="1713"/>
                  <a:pt x="3443" y="1514"/>
                  <a:pt x="3298" y="1292"/>
                </a:cubicBezTo>
                <a:cubicBezTo>
                  <a:pt x="2973" y="801"/>
                  <a:pt x="2649" y="476"/>
                  <a:pt x="2140" y="254"/>
                </a:cubicBezTo>
                <a:cubicBezTo>
                  <a:pt x="1964" y="161"/>
                  <a:pt x="1779" y="87"/>
                  <a:pt x="1584" y="23"/>
                </a:cubicBezTo>
                <a:cubicBezTo>
                  <a:pt x="1522" y="7"/>
                  <a:pt x="1458" y="0"/>
                  <a:pt x="1393" y="0"/>
                </a:cubicBezTo>
                <a:close/>
                <a:moveTo>
                  <a:pt x="39616" y="11842"/>
                </a:moveTo>
                <a:cubicBezTo>
                  <a:pt x="39607" y="11842"/>
                  <a:pt x="39607" y="11859"/>
                  <a:pt x="39625" y="11906"/>
                </a:cubicBezTo>
                <a:cubicBezTo>
                  <a:pt x="39653" y="11929"/>
                  <a:pt x="39669" y="11938"/>
                  <a:pt x="39676" y="11938"/>
                </a:cubicBezTo>
                <a:cubicBezTo>
                  <a:pt x="39701" y="11938"/>
                  <a:pt x="39635" y="11842"/>
                  <a:pt x="39616" y="11842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26"/>
          <p:cNvSpPr/>
          <p:nvPr/>
        </p:nvSpPr>
        <p:spPr>
          <a:xfrm flipH="1">
            <a:off x="4684497" y="4929488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26"/>
          <p:cNvSpPr/>
          <p:nvPr/>
        </p:nvSpPr>
        <p:spPr>
          <a:xfrm flipH="1">
            <a:off x="9565247" y="3896325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26"/>
          <p:cNvSpPr/>
          <p:nvPr/>
        </p:nvSpPr>
        <p:spPr>
          <a:xfrm flipH="1">
            <a:off x="5241647" y="4797325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6" name="Google Shape;1606;p26"/>
          <p:cNvGrpSpPr/>
          <p:nvPr/>
        </p:nvGrpSpPr>
        <p:grpSpPr>
          <a:xfrm>
            <a:off x="-1682312" y="4126658"/>
            <a:ext cx="4152114" cy="1160093"/>
            <a:chOff x="8832288" y="851000"/>
            <a:chExt cx="4595588" cy="1283999"/>
          </a:xfrm>
        </p:grpSpPr>
        <p:sp>
          <p:nvSpPr>
            <p:cNvPr id="1607" name="Google Shape;1607;p26"/>
            <p:cNvSpPr/>
            <p:nvPr/>
          </p:nvSpPr>
          <p:spPr>
            <a:xfrm>
              <a:off x="8832288" y="851000"/>
              <a:ext cx="4595588" cy="128399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8841518" y="1946142"/>
              <a:ext cx="4575546" cy="188856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10922862" y="1867639"/>
              <a:ext cx="701039" cy="120748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12266988" y="2003939"/>
              <a:ext cx="152599" cy="31684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11376587" y="1447095"/>
              <a:ext cx="428440" cy="219542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11401202" y="853827"/>
              <a:ext cx="1181704" cy="794594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12153723" y="1652003"/>
              <a:ext cx="195759" cy="66112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12116467" y="1696078"/>
              <a:ext cx="439501" cy="204158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12434140" y="1902150"/>
              <a:ext cx="289729" cy="118337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10841199" y="1480443"/>
              <a:ext cx="776548" cy="47143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11697753" y="1783397"/>
              <a:ext cx="480748" cy="211809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9755121" y="1213331"/>
              <a:ext cx="1103866" cy="545114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10257328" y="1775996"/>
              <a:ext cx="571974" cy="252224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6"/>
            <p:cNvSpPr/>
            <p:nvPr/>
          </p:nvSpPr>
          <p:spPr>
            <a:xfrm>
              <a:off x="10121028" y="1779738"/>
              <a:ext cx="193347" cy="87817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6"/>
            <p:cNvSpPr/>
            <p:nvPr/>
          </p:nvSpPr>
          <p:spPr>
            <a:xfrm>
              <a:off x="9511710" y="1684353"/>
              <a:ext cx="251975" cy="179293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6"/>
            <p:cNvSpPr/>
            <p:nvPr/>
          </p:nvSpPr>
          <p:spPr>
            <a:xfrm>
              <a:off x="9336823" y="1749800"/>
              <a:ext cx="189605" cy="237255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6"/>
            <p:cNvSpPr/>
            <p:nvPr/>
          </p:nvSpPr>
          <p:spPr>
            <a:xfrm>
              <a:off x="9497822" y="1830549"/>
              <a:ext cx="540041" cy="201247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6"/>
            <p:cNvSpPr/>
            <p:nvPr/>
          </p:nvSpPr>
          <p:spPr>
            <a:xfrm>
              <a:off x="8893910" y="1882275"/>
              <a:ext cx="504615" cy="200748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6"/>
            <p:cNvSpPr/>
            <p:nvPr/>
          </p:nvSpPr>
          <p:spPr>
            <a:xfrm>
              <a:off x="11584488" y="1734665"/>
              <a:ext cx="126403" cy="121330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6"/>
            <p:cNvSpPr/>
            <p:nvPr/>
          </p:nvSpPr>
          <p:spPr>
            <a:xfrm>
              <a:off x="12062080" y="1735829"/>
              <a:ext cx="88649" cy="33264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6"/>
            <p:cNvSpPr/>
            <p:nvPr/>
          </p:nvSpPr>
          <p:spPr>
            <a:xfrm>
              <a:off x="12204617" y="1916703"/>
              <a:ext cx="89397" cy="38087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6"/>
            <p:cNvSpPr/>
            <p:nvPr/>
          </p:nvSpPr>
          <p:spPr>
            <a:xfrm>
              <a:off x="10700990" y="1775912"/>
              <a:ext cx="92557" cy="34012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6"/>
            <p:cNvSpPr/>
            <p:nvPr/>
          </p:nvSpPr>
          <p:spPr>
            <a:xfrm>
              <a:off x="9778240" y="1760944"/>
              <a:ext cx="156424" cy="47651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10317037" y="1662565"/>
              <a:ext cx="293139" cy="117339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6"/>
            <p:cNvSpPr/>
            <p:nvPr/>
          </p:nvSpPr>
          <p:spPr>
            <a:xfrm>
              <a:off x="10080944" y="1906890"/>
              <a:ext cx="200332" cy="33264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6"/>
            <p:cNvSpPr/>
            <p:nvPr/>
          </p:nvSpPr>
          <p:spPr>
            <a:xfrm>
              <a:off x="11847193" y="1661982"/>
              <a:ext cx="151019" cy="55551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12729943" y="1783397"/>
              <a:ext cx="636340" cy="282661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6"/>
            <p:cNvSpPr/>
            <p:nvPr/>
          </p:nvSpPr>
          <p:spPr>
            <a:xfrm>
              <a:off x="12839299" y="2066309"/>
              <a:ext cx="251226" cy="45738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6"/>
            <p:cNvSpPr/>
            <p:nvPr/>
          </p:nvSpPr>
          <p:spPr>
            <a:xfrm>
              <a:off x="9412333" y="1183060"/>
              <a:ext cx="157256" cy="146278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6"/>
            <p:cNvSpPr/>
            <p:nvPr/>
          </p:nvSpPr>
          <p:spPr>
            <a:xfrm>
              <a:off x="9330669" y="1118278"/>
              <a:ext cx="42495" cy="4848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6"/>
            <p:cNvSpPr/>
            <p:nvPr/>
          </p:nvSpPr>
          <p:spPr>
            <a:xfrm>
              <a:off x="9195117" y="1710382"/>
              <a:ext cx="53971" cy="46486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6"/>
            <p:cNvSpPr/>
            <p:nvPr/>
          </p:nvSpPr>
          <p:spPr>
            <a:xfrm>
              <a:off x="9445431" y="1540485"/>
              <a:ext cx="132557" cy="100041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6"/>
            <p:cNvSpPr/>
            <p:nvPr/>
          </p:nvSpPr>
          <p:spPr>
            <a:xfrm>
              <a:off x="9468799" y="1640527"/>
              <a:ext cx="56881" cy="43410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6"/>
            <p:cNvSpPr/>
            <p:nvPr/>
          </p:nvSpPr>
          <p:spPr>
            <a:xfrm>
              <a:off x="10935919" y="1314620"/>
              <a:ext cx="165738" cy="142786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6"/>
            <p:cNvSpPr/>
            <p:nvPr/>
          </p:nvSpPr>
          <p:spPr>
            <a:xfrm>
              <a:off x="10890929" y="1345723"/>
              <a:ext cx="47401" cy="61372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6"/>
            <p:cNvSpPr/>
            <p:nvPr/>
          </p:nvSpPr>
          <p:spPr>
            <a:xfrm>
              <a:off x="11291846" y="1360608"/>
              <a:ext cx="87069" cy="63451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6"/>
            <p:cNvSpPr/>
            <p:nvPr/>
          </p:nvSpPr>
          <p:spPr>
            <a:xfrm>
              <a:off x="12784662" y="1684020"/>
              <a:ext cx="87817" cy="62786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26"/>
          <p:cNvGrpSpPr/>
          <p:nvPr/>
        </p:nvGrpSpPr>
        <p:grpSpPr>
          <a:xfrm flipH="1">
            <a:off x="7561062" y="1805251"/>
            <a:ext cx="2550083" cy="712484"/>
            <a:chOff x="6709575" y="3608950"/>
            <a:chExt cx="2840052" cy="793500"/>
          </a:xfrm>
        </p:grpSpPr>
        <p:sp>
          <p:nvSpPr>
            <p:cNvPr id="1645" name="Google Shape;1645;p26"/>
            <p:cNvSpPr/>
            <p:nvPr/>
          </p:nvSpPr>
          <p:spPr>
            <a:xfrm>
              <a:off x="6709575" y="3608950"/>
              <a:ext cx="2840052" cy="79350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6"/>
            <p:cNvSpPr/>
            <p:nvPr/>
          </p:nvSpPr>
          <p:spPr>
            <a:xfrm>
              <a:off x="6715280" y="4285738"/>
              <a:ext cx="2827667" cy="116712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6"/>
            <p:cNvSpPr/>
            <p:nvPr/>
          </p:nvSpPr>
          <p:spPr>
            <a:xfrm>
              <a:off x="8001531" y="4237223"/>
              <a:ext cx="433239" cy="74622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6"/>
            <p:cNvSpPr/>
            <p:nvPr/>
          </p:nvSpPr>
          <p:spPr>
            <a:xfrm>
              <a:off x="8832188" y="4321455"/>
              <a:ext cx="94305" cy="19581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6"/>
            <p:cNvSpPr/>
            <p:nvPr/>
          </p:nvSpPr>
          <p:spPr>
            <a:xfrm>
              <a:off x="8281928" y="3977331"/>
              <a:ext cx="264774" cy="135676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6"/>
            <p:cNvSpPr/>
            <p:nvPr/>
          </p:nvSpPr>
          <p:spPr>
            <a:xfrm>
              <a:off x="8297140" y="3610697"/>
              <a:ext cx="730287" cy="491055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6"/>
            <p:cNvSpPr/>
            <p:nvPr/>
          </p:nvSpPr>
          <p:spPr>
            <a:xfrm>
              <a:off x="8762191" y="4103962"/>
              <a:ext cx="120978" cy="40857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6"/>
            <p:cNvSpPr/>
            <p:nvPr/>
          </p:nvSpPr>
          <p:spPr>
            <a:xfrm>
              <a:off x="8739167" y="4131200"/>
              <a:ext cx="271609" cy="126169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6"/>
            <p:cNvSpPr/>
            <p:nvPr/>
          </p:nvSpPr>
          <p:spPr>
            <a:xfrm>
              <a:off x="8935486" y="4258551"/>
              <a:ext cx="179051" cy="73132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6"/>
            <p:cNvSpPr/>
            <p:nvPr/>
          </p:nvSpPr>
          <p:spPr>
            <a:xfrm>
              <a:off x="7951063" y="3997940"/>
              <a:ext cx="479903" cy="29134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6"/>
            <p:cNvSpPr/>
            <p:nvPr/>
          </p:nvSpPr>
          <p:spPr>
            <a:xfrm>
              <a:off x="8480406" y="4185163"/>
              <a:ext cx="297100" cy="130897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6"/>
            <p:cNvSpPr/>
            <p:nvPr/>
          </p:nvSpPr>
          <p:spPr>
            <a:xfrm>
              <a:off x="7279877" y="3832867"/>
              <a:ext cx="682184" cy="336878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6"/>
            <p:cNvSpPr/>
            <p:nvPr/>
          </p:nvSpPr>
          <p:spPr>
            <a:xfrm>
              <a:off x="7590237" y="4180589"/>
              <a:ext cx="353478" cy="155873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6"/>
            <p:cNvSpPr/>
            <p:nvPr/>
          </p:nvSpPr>
          <p:spPr>
            <a:xfrm>
              <a:off x="7506004" y="4182901"/>
              <a:ext cx="119488" cy="54270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6"/>
            <p:cNvSpPr/>
            <p:nvPr/>
          </p:nvSpPr>
          <p:spPr>
            <a:xfrm>
              <a:off x="7129452" y="4123954"/>
              <a:ext cx="155719" cy="110802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6"/>
            <p:cNvSpPr/>
            <p:nvPr/>
          </p:nvSpPr>
          <p:spPr>
            <a:xfrm>
              <a:off x="7021373" y="4164400"/>
              <a:ext cx="117175" cy="146623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6"/>
            <p:cNvSpPr/>
            <p:nvPr/>
          </p:nvSpPr>
          <p:spPr>
            <a:xfrm>
              <a:off x="7120869" y="4214302"/>
              <a:ext cx="333743" cy="124370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6"/>
            <p:cNvSpPr/>
            <p:nvPr/>
          </p:nvSpPr>
          <p:spPr>
            <a:xfrm>
              <a:off x="6747657" y="4246268"/>
              <a:ext cx="311850" cy="124061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6"/>
            <p:cNvSpPr/>
            <p:nvPr/>
          </p:nvSpPr>
          <p:spPr>
            <a:xfrm>
              <a:off x="8410409" y="4155047"/>
              <a:ext cx="78117" cy="74982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6"/>
            <p:cNvSpPr/>
            <p:nvPr/>
          </p:nvSpPr>
          <p:spPr>
            <a:xfrm>
              <a:off x="8705556" y="4155766"/>
              <a:ext cx="54784" cy="20557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6"/>
            <p:cNvSpPr/>
            <p:nvPr/>
          </p:nvSpPr>
          <p:spPr>
            <a:xfrm>
              <a:off x="8793643" y="4267545"/>
              <a:ext cx="55247" cy="23538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7864416" y="4180537"/>
              <a:ext cx="57200" cy="21020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6"/>
            <p:cNvSpPr/>
            <p:nvPr/>
          </p:nvSpPr>
          <p:spPr>
            <a:xfrm>
              <a:off x="7294165" y="4171287"/>
              <a:ext cx="96669" cy="29448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7627136" y="4110489"/>
              <a:ext cx="181159" cy="72515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6"/>
            <p:cNvSpPr/>
            <p:nvPr/>
          </p:nvSpPr>
          <p:spPr>
            <a:xfrm>
              <a:off x="7481233" y="4261480"/>
              <a:ext cx="123805" cy="20557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6"/>
            <p:cNvSpPr/>
            <p:nvPr/>
          </p:nvSpPr>
          <p:spPr>
            <a:xfrm>
              <a:off x="8572758" y="4110130"/>
              <a:ext cx="93329" cy="34330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6"/>
            <p:cNvSpPr/>
            <p:nvPr/>
          </p:nvSpPr>
          <p:spPr>
            <a:xfrm>
              <a:off x="9118289" y="4185163"/>
              <a:ext cx="393255" cy="174683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9185871" y="4360000"/>
              <a:ext cx="155257" cy="28266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7068038" y="3814160"/>
              <a:ext cx="97183" cy="90399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6"/>
            <p:cNvSpPr/>
            <p:nvPr/>
          </p:nvSpPr>
          <p:spPr>
            <a:xfrm>
              <a:off x="7017570" y="3774125"/>
              <a:ext cx="26262" cy="2996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6933800" y="4140040"/>
              <a:ext cx="33354" cy="28728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7088492" y="4035045"/>
              <a:ext cx="81920" cy="61825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7102933" y="4096870"/>
              <a:ext cx="35152" cy="26827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6"/>
            <p:cNvSpPr/>
            <p:nvPr/>
          </p:nvSpPr>
          <p:spPr>
            <a:xfrm>
              <a:off x="8009599" y="3895463"/>
              <a:ext cx="102425" cy="88241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6"/>
            <p:cNvSpPr/>
            <p:nvPr/>
          </p:nvSpPr>
          <p:spPr>
            <a:xfrm>
              <a:off x="7981796" y="3914684"/>
              <a:ext cx="29294" cy="37928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8229559" y="3923883"/>
              <a:ext cx="53808" cy="39212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6"/>
            <p:cNvSpPr/>
            <p:nvPr/>
          </p:nvSpPr>
          <p:spPr>
            <a:xfrm>
              <a:off x="9152106" y="4123749"/>
              <a:ext cx="54270" cy="38801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2" name="Google Shape;1682;p26"/>
          <p:cNvSpPr/>
          <p:nvPr/>
        </p:nvSpPr>
        <p:spPr>
          <a:xfrm flipH="1">
            <a:off x="-1030734" y="482650"/>
            <a:ext cx="2216995" cy="998984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26"/>
          <p:cNvSpPr/>
          <p:nvPr/>
        </p:nvSpPr>
        <p:spPr>
          <a:xfrm flipH="1">
            <a:off x="497272" y="600038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26"/>
          <p:cNvSpPr/>
          <p:nvPr/>
        </p:nvSpPr>
        <p:spPr>
          <a:xfrm flipH="1">
            <a:off x="1124397" y="916050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26"/>
          <p:cNvSpPr/>
          <p:nvPr/>
        </p:nvSpPr>
        <p:spPr>
          <a:xfrm flipH="1">
            <a:off x="1012371" y="73219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26"/>
          <p:cNvSpPr txBox="1"/>
          <p:nvPr/>
        </p:nvSpPr>
        <p:spPr>
          <a:xfrm>
            <a:off x="2469825" y="3592125"/>
            <a:ext cx="42042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7"/>
          <p:cNvSpPr/>
          <p:nvPr/>
        </p:nvSpPr>
        <p:spPr>
          <a:xfrm>
            <a:off x="6602889" y="3550670"/>
            <a:ext cx="3653877" cy="1646419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9" name="Google Shape;1689;p27"/>
          <p:cNvGrpSpPr/>
          <p:nvPr/>
        </p:nvGrpSpPr>
        <p:grpSpPr>
          <a:xfrm>
            <a:off x="6380649" y="4108253"/>
            <a:ext cx="4686138" cy="1178488"/>
            <a:chOff x="152400" y="4018603"/>
            <a:chExt cx="4686138" cy="1178488"/>
          </a:xfrm>
        </p:grpSpPr>
        <p:sp>
          <p:nvSpPr>
            <p:cNvPr id="1690" name="Google Shape;1690;p27"/>
            <p:cNvSpPr/>
            <p:nvPr/>
          </p:nvSpPr>
          <p:spPr>
            <a:xfrm flipH="1">
              <a:off x="218428" y="4021641"/>
              <a:ext cx="2606553" cy="1174520"/>
            </a:xfrm>
            <a:custGeom>
              <a:avLst/>
              <a:gdLst/>
              <a:ahLst/>
              <a:cxnLst/>
              <a:rect l="l" t="t" r="r" b="b"/>
              <a:pathLst>
                <a:path w="24880" h="11211" extrusionOk="0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7"/>
            <p:cNvSpPr/>
            <p:nvPr/>
          </p:nvSpPr>
          <p:spPr>
            <a:xfrm flipH="1">
              <a:off x="364071" y="4018603"/>
              <a:ext cx="946237" cy="637390"/>
            </a:xfrm>
            <a:custGeom>
              <a:avLst/>
              <a:gdLst/>
              <a:ahLst/>
              <a:cxnLst/>
              <a:rect l="l" t="t" r="r" b="b"/>
              <a:pathLst>
                <a:path w="9032" h="6084" extrusionOk="0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7"/>
            <p:cNvSpPr/>
            <p:nvPr/>
          </p:nvSpPr>
          <p:spPr>
            <a:xfrm flipH="1">
              <a:off x="471776" y="4674738"/>
              <a:ext cx="296066" cy="133366"/>
            </a:xfrm>
            <a:custGeom>
              <a:avLst/>
              <a:gdLst/>
              <a:ahLst/>
              <a:cxnLst/>
              <a:rect l="l" t="t" r="r" b="b"/>
              <a:pathLst>
                <a:path w="2826" h="1273" extrusionOk="0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7"/>
            <p:cNvSpPr/>
            <p:nvPr/>
          </p:nvSpPr>
          <p:spPr>
            <a:xfrm flipH="1">
              <a:off x="404833" y="4799092"/>
              <a:ext cx="263065" cy="137033"/>
            </a:xfrm>
            <a:custGeom>
              <a:avLst/>
              <a:gdLst/>
              <a:ahLst/>
              <a:cxnLst/>
              <a:rect l="l" t="t" r="r" b="b"/>
              <a:pathLst>
                <a:path w="2511" h="1308" extrusionOk="0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7"/>
            <p:cNvSpPr/>
            <p:nvPr/>
          </p:nvSpPr>
          <p:spPr>
            <a:xfrm flipH="1">
              <a:off x="474607" y="4946914"/>
              <a:ext cx="113670" cy="39392"/>
            </a:xfrm>
            <a:custGeom>
              <a:avLst/>
              <a:gdLst/>
              <a:ahLst/>
              <a:cxnLst/>
              <a:rect l="l" t="t" r="r" b="b"/>
              <a:pathLst>
                <a:path w="1085" h="376" extrusionOk="0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7"/>
            <p:cNvSpPr/>
            <p:nvPr/>
          </p:nvSpPr>
          <p:spPr>
            <a:xfrm flipH="1">
              <a:off x="1207322" y="4516545"/>
              <a:ext cx="306752" cy="201254"/>
            </a:xfrm>
            <a:custGeom>
              <a:avLst/>
              <a:gdLst/>
              <a:ahLst/>
              <a:cxnLst/>
              <a:rect l="l" t="t" r="r" b="b"/>
              <a:pathLst>
                <a:path w="2928" h="1921" extrusionOk="0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7"/>
            <p:cNvSpPr/>
            <p:nvPr/>
          </p:nvSpPr>
          <p:spPr>
            <a:xfrm flipH="1">
              <a:off x="1338273" y="4534145"/>
              <a:ext cx="564893" cy="318695"/>
            </a:xfrm>
            <a:custGeom>
              <a:avLst/>
              <a:gdLst/>
              <a:ahLst/>
              <a:cxnLst/>
              <a:rect l="l" t="t" r="r" b="b"/>
              <a:pathLst>
                <a:path w="5392" h="3042" extrusionOk="0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7"/>
            <p:cNvSpPr/>
            <p:nvPr/>
          </p:nvSpPr>
          <p:spPr>
            <a:xfrm flipH="1">
              <a:off x="1771049" y="4607375"/>
              <a:ext cx="741527" cy="366782"/>
            </a:xfrm>
            <a:custGeom>
              <a:avLst/>
              <a:gdLst/>
              <a:ahLst/>
              <a:cxnLst/>
              <a:rect l="l" t="t" r="r" b="b"/>
              <a:pathLst>
                <a:path w="7078" h="3501" extrusionOk="0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7"/>
            <p:cNvSpPr/>
            <p:nvPr/>
          </p:nvSpPr>
          <p:spPr>
            <a:xfrm flipH="1">
              <a:off x="1516794" y="4821617"/>
              <a:ext cx="273751" cy="136718"/>
            </a:xfrm>
            <a:custGeom>
              <a:avLst/>
              <a:gdLst/>
              <a:ahLst/>
              <a:cxnLst/>
              <a:rect l="l" t="t" r="r" b="b"/>
              <a:pathLst>
                <a:path w="2613" h="1305" extrusionOk="0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7"/>
            <p:cNvSpPr/>
            <p:nvPr/>
          </p:nvSpPr>
          <p:spPr>
            <a:xfrm flipH="1">
              <a:off x="1236449" y="4748282"/>
              <a:ext cx="67992" cy="39287"/>
            </a:xfrm>
            <a:custGeom>
              <a:avLst/>
              <a:gdLst/>
              <a:ahLst/>
              <a:cxnLst/>
              <a:rect l="l" t="t" r="r" b="b"/>
              <a:pathLst>
                <a:path w="649" h="375" extrusionOk="0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7"/>
            <p:cNvSpPr/>
            <p:nvPr/>
          </p:nvSpPr>
          <p:spPr>
            <a:xfrm flipH="1">
              <a:off x="756103" y="4619213"/>
              <a:ext cx="407641" cy="123727"/>
            </a:xfrm>
            <a:custGeom>
              <a:avLst/>
              <a:gdLst/>
              <a:ahLst/>
              <a:cxnLst/>
              <a:rect l="l" t="t" r="r" b="b"/>
              <a:pathLst>
                <a:path w="3891" h="1181" extrusionOk="0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7"/>
            <p:cNvSpPr/>
            <p:nvPr/>
          </p:nvSpPr>
          <p:spPr>
            <a:xfrm flipH="1">
              <a:off x="645468" y="4782330"/>
              <a:ext cx="768661" cy="263379"/>
            </a:xfrm>
            <a:custGeom>
              <a:avLst/>
              <a:gdLst/>
              <a:ahLst/>
              <a:cxnLst/>
              <a:rect l="l" t="t" r="r" b="b"/>
              <a:pathLst>
                <a:path w="7337" h="2514" extrusionOk="0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1301924" y="4974048"/>
              <a:ext cx="251855" cy="88317"/>
            </a:xfrm>
            <a:custGeom>
              <a:avLst/>
              <a:gdLst/>
              <a:ahLst/>
              <a:cxnLst/>
              <a:rect l="l" t="t" r="r" b="b"/>
              <a:pathLst>
                <a:path w="2404" h="843" extrusionOk="0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7"/>
            <p:cNvSpPr/>
            <p:nvPr/>
          </p:nvSpPr>
          <p:spPr>
            <a:xfrm flipH="1">
              <a:off x="1603226" y="4958647"/>
              <a:ext cx="82869" cy="71554"/>
            </a:xfrm>
            <a:custGeom>
              <a:avLst/>
              <a:gdLst/>
              <a:ahLst/>
              <a:cxnLst/>
              <a:rect l="l" t="t" r="r" b="b"/>
              <a:pathLst>
                <a:path w="791" h="683" extrusionOk="0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7"/>
            <p:cNvSpPr/>
            <p:nvPr/>
          </p:nvSpPr>
          <p:spPr>
            <a:xfrm flipH="1">
              <a:off x="1644910" y="4954876"/>
              <a:ext cx="988982" cy="183967"/>
            </a:xfrm>
            <a:custGeom>
              <a:avLst/>
              <a:gdLst/>
              <a:ahLst/>
              <a:cxnLst/>
              <a:rect l="l" t="t" r="r" b="b"/>
              <a:pathLst>
                <a:path w="9440" h="1756" extrusionOk="0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flipH="1">
              <a:off x="630905" y="5038058"/>
              <a:ext cx="865673" cy="146671"/>
            </a:xfrm>
            <a:custGeom>
              <a:avLst/>
              <a:gdLst/>
              <a:ahLst/>
              <a:cxnLst/>
              <a:rect l="l" t="t" r="r" b="b"/>
              <a:pathLst>
                <a:path w="8263" h="1400" extrusionOk="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flipH="1">
              <a:off x="2731748" y="4862486"/>
              <a:ext cx="1924393" cy="305487"/>
            </a:xfrm>
            <a:custGeom>
              <a:avLst/>
              <a:gdLst/>
              <a:ahLst/>
              <a:cxnLst/>
              <a:rect l="l" t="t" r="r" b="b"/>
              <a:pathLst>
                <a:path w="18989" h="2916" extrusionOk="0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flipH="1">
              <a:off x="152400" y="5077449"/>
              <a:ext cx="4686138" cy="119642"/>
            </a:xfrm>
            <a:custGeom>
              <a:avLst/>
              <a:gdLst/>
              <a:ahLst/>
              <a:cxnLst/>
              <a:rect l="l" t="t" r="r" b="b"/>
              <a:pathLst>
                <a:path w="44730" h="1142" extrusionOk="0">
                  <a:moveTo>
                    <a:pt x="26797" y="1"/>
                  </a:moveTo>
                  <a:cubicBezTo>
                    <a:pt x="26491" y="1"/>
                    <a:pt x="26186" y="4"/>
                    <a:pt x="25880" y="21"/>
                  </a:cubicBezTo>
                  <a:cubicBezTo>
                    <a:pt x="25018" y="67"/>
                    <a:pt x="24176" y="169"/>
                    <a:pt x="23333" y="289"/>
                  </a:cubicBezTo>
                  <a:cubicBezTo>
                    <a:pt x="23110" y="317"/>
                    <a:pt x="22897" y="373"/>
                    <a:pt x="22684" y="400"/>
                  </a:cubicBezTo>
                  <a:cubicBezTo>
                    <a:pt x="22508" y="419"/>
                    <a:pt x="22323" y="428"/>
                    <a:pt x="22147" y="447"/>
                  </a:cubicBezTo>
                  <a:cubicBezTo>
                    <a:pt x="21878" y="484"/>
                    <a:pt x="21610" y="512"/>
                    <a:pt x="21341" y="530"/>
                  </a:cubicBezTo>
                  <a:cubicBezTo>
                    <a:pt x="20739" y="558"/>
                    <a:pt x="20137" y="604"/>
                    <a:pt x="19526" y="604"/>
                  </a:cubicBezTo>
                  <a:cubicBezTo>
                    <a:pt x="18831" y="604"/>
                    <a:pt x="18127" y="632"/>
                    <a:pt x="17432" y="632"/>
                  </a:cubicBezTo>
                  <a:cubicBezTo>
                    <a:pt x="17053" y="632"/>
                    <a:pt x="16664" y="660"/>
                    <a:pt x="16275" y="678"/>
                  </a:cubicBezTo>
                  <a:cubicBezTo>
                    <a:pt x="16222" y="681"/>
                    <a:pt x="16169" y="682"/>
                    <a:pt x="16115" y="682"/>
                  </a:cubicBezTo>
                  <a:cubicBezTo>
                    <a:pt x="16009" y="682"/>
                    <a:pt x="15904" y="678"/>
                    <a:pt x="15812" y="678"/>
                  </a:cubicBezTo>
                  <a:cubicBezTo>
                    <a:pt x="15673" y="678"/>
                    <a:pt x="15543" y="697"/>
                    <a:pt x="15404" y="706"/>
                  </a:cubicBezTo>
                  <a:cubicBezTo>
                    <a:pt x="15313" y="711"/>
                    <a:pt x="15238" y="727"/>
                    <a:pt x="15167" y="727"/>
                  </a:cubicBezTo>
                  <a:cubicBezTo>
                    <a:pt x="15108" y="727"/>
                    <a:pt x="15050" y="716"/>
                    <a:pt x="14987" y="678"/>
                  </a:cubicBezTo>
                  <a:cubicBezTo>
                    <a:pt x="14904" y="604"/>
                    <a:pt x="14802" y="539"/>
                    <a:pt x="14691" y="493"/>
                  </a:cubicBezTo>
                  <a:cubicBezTo>
                    <a:pt x="14496" y="428"/>
                    <a:pt x="14302" y="382"/>
                    <a:pt x="14098" y="363"/>
                  </a:cubicBezTo>
                  <a:cubicBezTo>
                    <a:pt x="13866" y="336"/>
                    <a:pt x="13635" y="271"/>
                    <a:pt x="13403" y="234"/>
                  </a:cubicBezTo>
                  <a:cubicBezTo>
                    <a:pt x="13246" y="206"/>
                    <a:pt x="13098" y="197"/>
                    <a:pt x="12949" y="187"/>
                  </a:cubicBezTo>
                  <a:cubicBezTo>
                    <a:pt x="12764" y="178"/>
                    <a:pt x="12579" y="150"/>
                    <a:pt x="12394" y="132"/>
                  </a:cubicBezTo>
                  <a:cubicBezTo>
                    <a:pt x="12311" y="129"/>
                    <a:pt x="12228" y="127"/>
                    <a:pt x="12145" y="127"/>
                  </a:cubicBezTo>
                  <a:cubicBezTo>
                    <a:pt x="11737" y="127"/>
                    <a:pt x="11329" y="164"/>
                    <a:pt x="10921" y="234"/>
                  </a:cubicBezTo>
                  <a:cubicBezTo>
                    <a:pt x="10736" y="261"/>
                    <a:pt x="10523" y="280"/>
                    <a:pt x="10347" y="317"/>
                  </a:cubicBezTo>
                  <a:cubicBezTo>
                    <a:pt x="10171" y="354"/>
                    <a:pt x="9995" y="400"/>
                    <a:pt x="9809" y="419"/>
                  </a:cubicBezTo>
                  <a:cubicBezTo>
                    <a:pt x="9338" y="471"/>
                    <a:pt x="8860" y="499"/>
                    <a:pt x="8381" y="499"/>
                  </a:cubicBezTo>
                  <a:cubicBezTo>
                    <a:pt x="8258" y="499"/>
                    <a:pt x="8135" y="497"/>
                    <a:pt x="8012" y="493"/>
                  </a:cubicBezTo>
                  <a:cubicBezTo>
                    <a:pt x="7688" y="493"/>
                    <a:pt x="7373" y="512"/>
                    <a:pt x="7049" y="539"/>
                  </a:cubicBezTo>
                  <a:cubicBezTo>
                    <a:pt x="6972" y="545"/>
                    <a:pt x="6894" y="548"/>
                    <a:pt x="6815" y="548"/>
                  </a:cubicBezTo>
                  <a:cubicBezTo>
                    <a:pt x="6658" y="548"/>
                    <a:pt x="6500" y="539"/>
                    <a:pt x="6345" y="539"/>
                  </a:cubicBezTo>
                  <a:cubicBezTo>
                    <a:pt x="6051" y="539"/>
                    <a:pt x="5782" y="652"/>
                    <a:pt x="5491" y="652"/>
                  </a:cubicBezTo>
                  <a:cubicBezTo>
                    <a:pt x="5470" y="652"/>
                    <a:pt x="5449" y="652"/>
                    <a:pt x="5428" y="650"/>
                  </a:cubicBezTo>
                  <a:cubicBezTo>
                    <a:pt x="5178" y="641"/>
                    <a:pt x="4919" y="586"/>
                    <a:pt x="4669" y="567"/>
                  </a:cubicBezTo>
                  <a:cubicBezTo>
                    <a:pt x="4459" y="542"/>
                    <a:pt x="4249" y="530"/>
                    <a:pt x="4039" y="530"/>
                  </a:cubicBezTo>
                  <a:cubicBezTo>
                    <a:pt x="3934" y="530"/>
                    <a:pt x="3829" y="533"/>
                    <a:pt x="3724" y="539"/>
                  </a:cubicBezTo>
                  <a:cubicBezTo>
                    <a:pt x="3103" y="576"/>
                    <a:pt x="2501" y="697"/>
                    <a:pt x="1918" y="882"/>
                  </a:cubicBezTo>
                  <a:cubicBezTo>
                    <a:pt x="1825" y="882"/>
                    <a:pt x="1742" y="882"/>
                    <a:pt x="1649" y="901"/>
                  </a:cubicBezTo>
                  <a:cubicBezTo>
                    <a:pt x="1637" y="904"/>
                    <a:pt x="1622" y="905"/>
                    <a:pt x="1607" y="905"/>
                  </a:cubicBezTo>
                  <a:cubicBezTo>
                    <a:pt x="1576" y="905"/>
                    <a:pt x="1541" y="901"/>
                    <a:pt x="1510" y="901"/>
                  </a:cubicBezTo>
                  <a:cubicBezTo>
                    <a:pt x="1455" y="901"/>
                    <a:pt x="1417" y="928"/>
                    <a:pt x="1362" y="928"/>
                  </a:cubicBezTo>
                  <a:cubicBezTo>
                    <a:pt x="1279" y="947"/>
                    <a:pt x="1186" y="947"/>
                    <a:pt x="1103" y="965"/>
                  </a:cubicBezTo>
                  <a:cubicBezTo>
                    <a:pt x="982" y="993"/>
                    <a:pt x="862" y="1030"/>
                    <a:pt x="751" y="1058"/>
                  </a:cubicBezTo>
                  <a:cubicBezTo>
                    <a:pt x="500" y="1123"/>
                    <a:pt x="250" y="1141"/>
                    <a:pt x="0" y="1141"/>
                  </a:cubicBezTo>
                  <a:lnTo>
                    <a:pt x="44711" y="1141"/>
                  </a:lnTo>
                  <a:cubicBezTo>
                    <a:pt x="44729" y="1049"/>
                    <a:pt x="44683" y="956"/>
                    <a:pt x="44600" y="910"/>
                  </a:cubicBezTo>
                  <a:cubicBezTo>
                    <a:pt x="44516" y="836"/>
                    <a:pt x="44424" y="789"/>
                    <a:pt x="44340" y="706"/>
                  </a:cubicBezTo>
                  <a:cubicBezTo>
                    <a:pt x="44248" y="632"/>
                    <a:pt x="44155" y="567"/>
                    <a:pt x="44072" y="502"/>
                  </a:cubicBezTo>
                  <a:cubicBezTo>
                    <a:pt x="43997" y="428"/>
                    <a:pt x="43905" y="363"/>
                    <a:pt x="43812" y="317"/>
                  </a:cubicBezTo>
                  <a:cubicBezTo>
                    <a:pt x="43451" y="141"/>
                    <a:pt x="42988" y="123"/>
                    <a:pt x="42599" y="123"/>
                  </a:cubicBezTo>
                  <a:cubicBezTo>
                    <a:pt x="41886" y="123"/>
                    <a:pt x="41246" y="419"/>
                    <a:pt x="40533" y="419"/>
                  </a:cubicBezTo>
                  <a:cubicBezTo>
                    <a:pt x="39885" y="419"/>
                    <a:pt x="39255" y="502"/>
                    <a:pt x="38607" y="558"/>
                  </a:cubicBezTo>
                  <a:cubicBezTo>
                    <a:pt x="38375" y="576"/>
                    <a:pt x="38134" y="613"/>
                    <a:pt x="37903" y="623"/>
                  </a:cubicBezTo>
                  <a:cubicBezTo>
                    <a:pt x="37810" y="632"/>
                    <a:pt x="37715" y="632"/>
                    <a:pt x="37620" y="632"/>
                  </a:cubicBezTo>
                  <a:cubicBezTo>
                    <a:pt x="37525" y="632"/>
                    <a:pt x="37430" y="632"/>
                    <a:pt x="37338" y="641"/>
                  </a:cubicBezTo>
                  <a:cubicBezTo>
                    <a:pt x="36967" y="660"/>
                    <a:pt x="36606" y="650"/>
                    <a:pt x="36245" y="678"/>
                  </a:cubicBezTo>
                  <a:cubicBezTo>
                    <a:pt x="36078" y="690"/>
                    <a:pt x="35910" y="694"/>
                    <a:pt x="35742" y="694"/>
                  </a:cubicBezTo>
                  <a:cubicBezTo>
                    <a:pt x="35518" y="694"/>
                    <a:pt x="35295" y="688"/>
                    <a:pt x="35078" y="688"/>
                  </a:cubicBezTo>
                  <a:cubicBezTo>
                    <a:pt x="34882" y="688"/>
                    <a:pt x="34686" y="694"/>
                    <a:pt x="34492" y="694"/>
                  </a:cubicBezTo>
                  <a:cubicBezTo>
                    <a:pt x="34346" y="694"/>
                    <a:pt x="34202" y="690"/>
                    <a:pt x="34059" y="678"/>
                  </a:cubicBezTo>
                  <a:cubicBezTo>
                    <a:pt x="33383" y="623"/>
                    <a:pt x="32716" y="530"/>
                    <a:pt x="32049" y="447"/>
                  </a:cubicBezTo>
                  <a:cubicBezTo>
                    <a:pt x="31021" y="326"/>
                    <a:pt x="30002" y="243"/>
                    <a:pt x="28983" y="95"/>
                  </a:cubicBezTo>
                  <a:cubicBezTo>
                    <a:pt x="28509" y="37"/>
                    <a:pt x="28042" y="1"/>
                    <a:pt x="27570" y="1"/>
                  </a:cubicBezTo>
                  <a:cubicBezTo>
                    <a:pt x="27516" y="1"/>
                    <a:pt x="27462" y="1"/>
                    <a:pt x="27408" y="2"/>
                  </a:cubicBezTo>
                  <a:cubicBezTo>
                    <a:pt x="27204" y="2"/>
                    <a:pt x="27001" y="1"/>
                    <a:pt x="2679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flipH="1">
              <a:off x="2753623" y="4801525"/>
              <a:ext cx="142080" cy="132162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flipH="1">
              <a:off x="2019862" y="4288427"/>
              <a:ext cx="149744" cy="129007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flipH="1">
              <a:off x="2708834" y="4449290"/>
              <a:ext cx="78666" cy="57328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flipH="1">
              <a:off x="2236323" y="4616467"/>
              <a:ext cx="79343" cy="56727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2" name="Google Shape;1712;p27"/>
          <p:cNvSpPr/>
          <p:nvPr/>
        </p:nvSpPr>
        <p:spPr>
          <a:xfrm>
            <a:off x="-705850" y="3957915"/>
            <a:ext cx="4322843" cy="1299869"/>
          </a:xfrm>
          <a:custGeom>
            <a:avLst/>
            <a:gdLst/>
            <a:ahLst/>
            <a:cxnLst/>
            <a:rect l="l" t="t" r="r" b="b"/>
            <a:pathLst>
              <a:path w="39701" h="11938" extrusionOk="0">
                <a:moveTo>
                  <a:pt x="1393" y="0"/>
                </a:moveTo>
                <a:cubicBezTo>
                  <a:pt x="906" y="0"/>
                  <a:pt x="360" y="387"/>
                  <a:pt x="0" y="551"/>
                </a:cubicBezTo>
                <a:lnTo>
                  <a:pt x="167" y="11869"/>
                </a:lnTo>
                <a:lnTo>
                  <a:pt x="39625" y="11906"/>
                </a:lnTo>
                <a:cubicBezTo>
                  <a:pt x="38949" y="11351"/>
                  <a:pt x="37402" y="10980"/>
                  <a:pt x="36587" y="10702"/>
                </a:cubicBezTo>
                <a:cubicBezTo>
                  <a:pt x="35808" y="10441"/>
                  <a:pt x="34952" y="10293"/>
                  <a:pt x="34103" y="10293"/>
                </a:cubicBezTo>
                <a:cubicBezTo>
                  <a:pt x="33540" y="10293"/>
                  <a:pt x="32979" y="10358"/>
                  <a:pt x="32447" y="10498"/>
                </a:cubicBezTo>
                <a:cubicBezTo>
                  <a:pt x="31947" y="10628"/>
                  <a:pt x="31530" y="10878"/>
                  <a:pt x="31095" y="11073"/>
                </a:cubicBezTo>
                <a:cubicBezTo>
                  <a:pt x="30993" y="10684"/>
                  <a:pt x="31104" y="10360"/>
                  <a:pt x="30678" y="10128"/>
                </a:cubicBezTo>
                <a:cubicBezTo>
                  <a:pt x="30600" y="10076"/>
                  <a:pt x="30513" y="10047"/>
                  <a:pt x="30423" y="10047"/>
                </a:cubicBezTo>
                <a:cubicBezTo>
                  <a:pt x="30385" y="10047"/>
                  <a:pt x="30346" y="10052"/>
                  <a:pt x="30307" y="10063"/>
                </a:cubicBezTo>
                <a:cubicBezTo>
                  <a:pt x="30231" y="10070"/>
                  <a:pt x="30139" y="10197"/>
                  <a:pt x="30023" y="10197"/>
                </a:cubicBezTo>
                <a:cubicBezTo>
                  <a:pt x="29984" y="10197"/>
                  <a:pt x="29944" y="10183"/>
                  <a:pt x="29900" y="10146"/>
                </a:cubicBezTo>
                <a:cubicBezTo>
                  <a:pt x="29807" y="10054"/>
                  <a:pt x="29909" y="9785"/>
                  <a:pt x="29853" y="9665"/>
                </a:cubicBezTo>
                <a:cubicBezTo>
                  <a:pt x="29789" y="9572"/>
                  <a:pt x="29714" y="9480"/>
                  <a:pt x="29622" y="9396"/>
                </a:cubicBezTo>
                <a:cubicBezTo>
                  <a:pt x="29561" y="9362"/>
                  <a:pt x="29493" y="9346"/>
                  <a:pt x="29423" y="9346"/>
                </a:cubicBezTo>
                <a:cubicBezTo>
                  <a:pt x="29077" y="9346"/>
                  <a:pt x="28668" y="9718"/>
                  <a:pt x="28668" y="10026"/>
                </a:cubicBezTo>
                <a:cubicBezTo>
                  <a:pt x="28464" y="9970"/>
                  <a:pt x="28584" y="9544"/>
                  <a:pt x="28575" y="9359"/>
                </a:cubicBezTo>
                <a:cubicBezTo>
                  <a:pt x="28510" y="8350"/>
                  <a:pt x="28242" y="7358"/>
                  <a:pt x="27797" y="6451"/>
                </a:cubicBezTo>
                <a:cubicBezTo>
                  <a:pt x="27112" y="5089"/>
                  <a:pt x="26260" y="4042"/>
                  <a:pt x="25018" y="3172"/>
                </a:cubicBezTo>
                <a:cubicBezTo>
                  <a:pt x="23481" y="2116"/>
                  <a:pt x="21665" y="1532"/>
                  <a:pt x="19804" y="1505"/>
                </a:cubicBezTo>
                <a:cubicBezTo>
                  <a:pt x="19773" y="1504"/>
                  <a:pt x="19743" y="1504"/>
                  <a:pt x="19713" y="1504"/>
                </a:cubicBezTo>
                <a:cubicBezTo>
                  <a:pt x="18547" y="1504"/>
                  <a:pt x="17190" y="1853"/>
                  <a:pt x="16432" y="2801"/>
                </a:cubicBezTo>
                <a:cubicBezTo>
                  <a:pt x="16108" y="3209"/>
                  <a:pt x="16024" y="3755"/>
                  <a:pt x="15932" y="4246"/>
                </a:cubicBezTo>
                <a:cubicBezTo>
                  <a:pt x="15793" y="5006"/>
                  <a:pt x="15747" y="5775"/>
                  <a:pt x="15802" y="6543"/>
                </a:cubicBezTo>
                <a:cubicBezTo>
                  <a:pt x="15885" y="7701"/>
                  <a:pt x="16006" y="8813"/>
                  <a:pt x="16432" y="9896"/>
                </a:cubicBezTo>
                <a:cubicBezTo>
                  <a:pt x="16562" y="10230"/>
                  <a:pt x="16571" y="10665"/>
                  <a:pt x="16867" y="10897"/>
                </a:cubicBezTo>
                <a:cubicBezTo>
                  <a:pt x="16571" y="10674"/>
                  <a:pt x="16395" y="10258"/>
                  <a:pt x="15997" y="10174"/>
                </a:cubicBezTo>
                <a:cubicBezTo>
                  <a:pt x="15973" y="10168"/>
                  <a:pt x="15950" y="10166"/>
                  <a:pt x="15927" y="10166"/>
                </a:cubicBezTo>
                <a:cubicBezTo>
                  <a:pt x="15750" y="10166"/>
                  <a:pt x="15581" y="10319"/>
                  <a:pt x="15440" y="10319"/>
                </a:cubicBezTo>
                <a:cubicBezTo>
                  <a:pt x="15424" y="10319"/>
                  <a:pt x="15409" y="10317"/>
                  <a:pt x="15395" y="10313"/>
                </a:cubicBezTo>
                <a:cubicBezTo>
                  <a:pt x="15246" y="10276"/>
                  <a:pt x="15219" y="10035"/>
                  <a:pt x="15172" y="9896"/>
                </a:cubicBezTo>
                <a:cubicBezTo>
                  <a:pt x="15059" y="9597"/>
                  <a:pt x="14861" y="9213"/>
                  <a:pt x="14504" y="9213"/>
                </a:cubicBezTo>
                <a:cubicBezTo>
                  <a:pt x="14452" y="9213"/>
                  <a:pt x="14397" y="9221"/>
                  <a:pt x="14339" y="9239"/>
                </a:cubicBezTo>
                <a:cubicBezTo>
                  <a:pt x="14181" y="9304"/>
                  <a:pt x="14033" y="9396"/>
                  <a:pt x="13885" y="9498"/>
                </a:cubicBezTo>
                <a:cubicBezTo>
                  <a:pt x="13718" y="9609"/>
                  <a:pt x="13607" y="9841"/>
                  <a:pt x="13449" y="9887"/>
                </a:cubicBezTo>
                <a:cubicBezTo>
                  <a:pt x="13412" y="9720"/>
                  <a:pt x="13403" y="9544"/>
                  <a:pt x="13422" y="9368"/>
                </a:cubicBezTo>
                <a:cubicBezTo>
                  <a:pt x="13440" y="9229"/>
                  <a:pt x="13505" y="9183"/>
                  <a:pt x="13533" y="9081"/>
                </a:cubicBezTo>
                <a:cubicBezTo>
                  <a:pt x="13625" y="8637"/>
                  <a:pt x="13477" y="8229"/>
                  <a:pt x="13403" y="7785"/>
                </a:cubicBezTo>
                <a:cubicBezTo>
                  <a:pt x="13190" y="6497"/>
                  <a:pt x="12532" y="5200"/>
                  <a:pt x="11847" y="4089"/>
                </a:cubicBezTo>
                <a:cubicBezTo>
                  <a:pt x="11430" y="3413"/>
                  <a:pt x="10847" y="2718"/>
                  <a:pt x="10143" y="2329"/>
                </a:cubicBezTo>
                <a:cubicBezTo>
                  <a:pt x="9383" y="1906"/>
                  <a:pt x="8585" y="1610"/>
                  <a:pt x="7756" y="1610"/>
                </a:cubicBezTo>
                <a:cubicBezTo>
                  <a:pt x="7423" y="1610"/>
                  <a:pt x="7086" y="1658"/>
                  <a:pt x="6743" y="1764"/>
                </a:cubicBezTo>
                <a:cubicBezTo>
                  <a:pt x="6391" y="1884"/>
                  <a:pt x="6067" y="2070"/>
                  <a:pt x="5789" y="2301"/>
                </a:cubicBezTo>
                <a:cubicBezTo>
                  <a:pt x="5632" y="2431"/>
                  <a:pt x="5502" y="2755"/>
                  <a:pt x="5298" y="2774"/>
                </a:cubicBezTo>
                <a:cubicBezTo>
                  <a:pt x="5280" y="2560"/>
                  <a:pt x="5113" y="2199"/>
                  <a:pt x="5002" y="1995"/>
                </a:cubicBezTo>
                <a:cubicBezTo>
                  <a:pt x="4891" y="1801"/>
                  <a:pt x="4780" y="1653"/>
                  <a:pt x="4548" y="1606"/>
                </a:cubicBezTo>
                <a:cubicBezTo>
                  <a:pt x="4469" y="1593"/>
                  <a:pt x="4391" y="1586"/>
                  <a:pt x="4313" y="1586"/>
                </a:cubicBezTo>
                <a:cubicBezTo>
                  <a:pt x="4235" y="1586"/>
                  <a:pt x="4159" y="1593"/>
                  <a:pt x="4085" y="1606"/>
                </a:cubicBezTo>
                <a:cubicBezTo>
                  <a:pt x="3992" y="1616"/>
                  <a:pt x="3844" y="1708"/>
                  <a:pt x="3789" y="1708"/>
                </a:cubicBezTo>
                <a:cubicBezTo>
                  <a:pt x="3766" y="1711"/>
                  <a:pt x="3745" y="1713"/>
                  <a:pt x="3725" y="1713"/>
                </a:cubicBezTo>
                <a:cubicBezTo>
                  <a:pt x="3486" y="1713"/>
                  <a:pt x="3443" y="1514"/>
                  <a:pt x="3298" y="1292"/>
                </a:cubicBezTo>
                <a:cubicBezTo>
                  <a:pt x="2973" y="801"/>
                  <a:pt x="2649" y="476"/>
                  <a:pt x="2140" y="254"/>
                </a:cubicBezTo>
                <a:cubicBezTo>
                  <a:pt x="1964" y="161"/>
                  <a:pt x="1779" y="87"/>
                  <a:pt x="1584" y="23"/>
                </a:cubicBezTo>
                <a:cubicBezTo>
                  <a:pt x="1522" y="7"/>
                  <a:pt x="1458" y="0"/>
                  <a:pt x="1393" y="0"/>
                </a:cubicBezTo>
                <a:close/>
                <a:moveTo>
                  <a:pt x="39616" y="11842"/>
                </a:moveTo>
                <a:cubicBezTo>
                  <a:pt x="39607" y="11842"/>
                  <a:pt x="39607" y="11859"/>
                  <a:pt x="39625" y="11906"/>
                </a:cubicBezTo>
                <a:cubicBezTo>
                  <a:pt x="39653" y="11929"/>
                  <a:pt x="39669" y="11938"/>
                  <a:pt x="39676" y="11938"/>
                </a:cubicBezTo>
                <a:cubicBezTo>
                  <a:pt x="39701" y="11938"/>
                  <a:pt x="39635" y="11842"/>
                  <a:pt x="39616" y="11842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27"/>
          <p:cNvSpPr/>
          <p:nvPr/>
        </p:nvSpPr>
        <p:spPr>
          <a:xfrm flipH="1">
            <a:off x="8251122" y="37641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27"/>
          <p:cNvSpPr/>
          <p:nvPr/>
        </p:nvSpPr>
        <p:spPr>
          <a:xfrm flipH="1">
            <a:off x="9565247" y="3896325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27"/>
          <p:cNvSpPr/>
          <p:nvPr/>
        </p:nvSpPr>
        <p:spPr>
          <a:xfrm flipH="1">
            <a:off x="7635347" y="3957925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6" name="Google Shape;1716;p27"/>
          <p:cNvGrpSpPr/>
          <p:nvPr/>
        </p:nvGrpSpPr>
        <p:grpSpPr>
          <a:xfrm>
            <a:off x="-1682312" y="4126658"/>
            <a:ext cx="4152114" cy="1160093"/>
            <a:chOff x="8832288" y="851000"/>
            <a:chExt cx="4595588" cy="1283999"/>
          </a:xfrm>
        </p:grpSpPr>
        <p:sp>
          <p:nvSpPr>
            <p:cNvPr id="1717" name="Google Shape;1717;p27"/>
            <p:cNvSpPr/>
            <p:nvPr/>
          </p:nvSpPr>
          <p:spPr>
            <a:xfrm>
              <a:off x="8832288" y="851000"/>
              <a:ext cx="4595588" cy="128399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7"/>
            <p:cNvSpPr/>
            <p:nvPr/>
          </p:nvSpPr>
          <p:spPr>
            <a:xfrm>
              <a:off x="8841518" y="1946142"/>
              <a:ext cx="4575546" cy="188856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7"/>
            <p:cNvSpPr/>
            <p:nvPr/>
          </p:nvSpPr>
          <p:spPr>
            <a:xfrm>
              <a:off x="10922862" y="1867639"/>
              <a:ext cx="701039" cy="120748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12266988" y="2003939"/>
              <a:ext cx="152599" cy="31684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>
              <a:off x="11376587" y="1447095"/>
              <a:ext cx="428440" cy="219542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>
              <a:off x="11401202" y="853827"/>
              <a:ext cx="1181704" cy="794594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>
              <a:off x="12153723" y="1652003"/>
              <a:ext cx="195759" cy="66112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>
              <a:off x="12116467" y="1696078"/>
              <a:ext cx="439501" cy="204158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>
              <a:off x="12434140" y="1902150"/>
              <a:ext cx="289729" cy="118337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>
              <a:off x="10841199" y="1480443"/>
              <a:ext cx="776548" cy="47143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7"/>
            <p:cNvSpPr/>
            <p:nvPr/>
          </p:nvSpPr>
          <p:spPr>
            <a:xfrm>
              <a:off x="11697753" y="1783397"/>
              <a:ext cx="480748" cy="211809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7"/>
            <p:cNvSpPr/>
            <p:nvPr/>
          </p:nvSpPr>
          <p:spPr>
            <a:xfrm>
              <a:off x="9755121" y="1213331"/>
              <a:ext cx="1103866" cy="545114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7"/>
            <p:cNvSpPr/>
            <p:nvPr/>
          </p:nvSpPr>
          <p:spPr>
            <a:xfrm>
              <a:off x="10257328" y="1775996"/>
              <a:ext cx="571974" cy="252224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10121028" y="1779738"/>
              <a:ext cx="193347" cy="87817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9511710" y="1684353"/>
              <a:ext cx="251975" cy="179293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7"/>
            <p:cNvSpPr/>
            <p:nvPr/>
          </p:nvSpPr>
          <p:spPr>
            <a:xfrm>
              <a:off x="9336823" y="1749800"/>
              <a:ext cx="189605" cy="237255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7"/>
            <p:cNvSpPr/>
            <p:nvPr/>
          </p:nvSpPr>
          <p:spPr>
            <a:xfrm>
              <a:off x="9497822" y="1830549"/>
              <a:ext cx="540041" cy="201247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7"/>
            <p:cNvSpPr/>
            <p:nvPr/>
          </p:nvSpPr>
          <p:spPr>
            <a:xfrm>
              <a:off x="8893910" y="1882275"/>
              <a:ext cx="504615" cy="200748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7"/>
            <p:cNvSpPr/>
            <p:nvPr/>
          </p:nvSpPr>
          <p:spPr>
            <a:xfrm>
              <a:off x="11584488" y="1734665"/>
              <a:ext cx="126403" cy="121330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7"/>
            <p:cNvSpPr/>
            <p:nvPr/>
          </p:nvSpPr>
          <p:spPr>
            <a:xfrm>
              <a:off x="12062080" y="1735829"/>
              <a:ext cx="88649" cy="33264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7"/>
            <p:cNvSpPr/>
            <p:nvPr/>
          </p:nvSpPr>
          <p:spPr>
            <a:xfrm>
              <a:off x="12204617" y="1916703"/>
              <a:ext cx="89397" cy="38087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7"/>
            <p:cNvSpPr/>
            <p:nvPr/>
          </p:nvSpPr>
          <p:spPr>
            <a:xfrm>
              <a:off x="10700990" y="1775912"/>
              <a:ext cx="92557" cy="34012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7"/>
            <p:cNvSpPr/>
            <p:nvPr/>
          </p:nvSpPr>
          <p:spPr>
            <a:xfrm>
              <a:off x="9778240" y="1760944"/>
              <a:ext cx="156424" cy="47651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7"/>
            <p:cNvSpPr/>
            <p:nvPr/>
          </p:nvSpPr>
          <p:spPr>
            <a:xfrm>
              <a:off x="10317037" y="1662565"/>
              <a:ext cx="293139" cy="117339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7"/>
            <p:cNvSpPr/>
            <p:nvPr/>
          </p:nvSpPr>
          <p:spPr>
            <a:xfrm>
              <a:off x="10080944" y="1906890"/>
              <a:ext cx="200332" cy="33264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7"/>
            <p:cNvSpPr/>
            <p:nvPr/>
          </p:nvSpPr>
          <p:spPr>
            <a:xfrm>
              <a:off x="11847193" y="1661982"/>
              <a:ext cx="151019" cy="55551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7"/>
            <p:cNvSpPr/>
            <p:nvPr/>
          </p:nvSpPr>
          <p:spPr>
            <a:xfrm>
              <a:off x="12729943" y="1783397"/>
              <a:ext cx="636340" cy="282661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7"/>
            <p:cNvSpPr/>
            <p:nvPr/>
          </p:nvSpPr>
          <p:spPr>
            <a:xfrm>
              <a:off x="12839299" y="2066309"/>
              <a:ext cx="251226" cy="45738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7"/>
            <p:cNvSpPr/>
            <p:nvPr/>
          </p:nvSpPr>
          <p:spPr>
            <a:xfrm>
              <a:off x="9412333" y="1183060"/>
              <a:ext cx="157256" cy="146278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7"/>
            <p:cNvSpPr/>
            <p:nvPr/>
          </p:nvSpPr>
          <p:spPr>
            <a:xfrm>
              <a:off x="9330669" y="1118278"/>
              <a:ext cx="42495" cy="4848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7"/>
            <p:cNvSpPr/>
            <p:nvPr/>
          </p:nvSpPr>
          <p:spPr>
            <a:xfrm>
              <a:off x="9195117" y="1710382"/>
              <a:ext cx="53971" cy="46486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7"/>
            <p:cNvSpPr/>
            <p:nvPr/>
          </p:nvSpPr>
          <p:spPr>
            <a:xfrm>
              <a:off x="9445431" y="1540485"/>
              <a:ext cx="132557" cy="100041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7"/>
            <p:cNvSpPr/>
            <p:nvPr/>
          </p:nvSpPr>
          <p:spPr>
            <a:xfrm>
              <a:off x="9468799" y="1640527"/>
              <a:ext cx="56881" cy="43410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7"/>
            <p:cNvSpPr/>
            <p:nvPr/>
          </p:nvSpPr>
          <p:spPr>
            <a:xfrm>
              <a:off x="10935919" y="1314620"/>
              <a:ext cx="165738" cy="142786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7"/>
            <p:cNvSpPr/>
            <p:nvPr/>
          </p:nvSpPr>
          <p:spPr>
            <a:xfrm>
              <a:off x="10890929" y="1345723"/>
              <a:ext cx="47401" cy="61372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7"/>
            <p:cNvSpPr/>
            <p:nvPr/>
          </p:nvSpPr>
          <p:spPr>
            <a:xfrm>
              <a:off x="11291846" y="1360608"/>
              <a:ext cx="87069" cy="63451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7"/>
            <p:cNvSpPr/>
            <p:nvPr/>
          </p:nvSpPr>
          <p:spPr>
            <a:xfrm>
              <a:off x="12784662" y="1684020"/>
              <a:ext cx="87817" cy="62786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4" name="Google Shape;1754;p27"/>
          <p:cNvGrpSpPr/>
          <p:nvPr/>
        </p:nvGrpSpPr>
        <p:grpSpPr>
          <a:xfrm flipH="1">
            <a:off x="7561062" y="1805251"/>
            <a:ext cx="2550083" cy="712484"/>
            <a:chOff x="6709575" y="3608950"/>
            <a:chExt cx="2840052" cy="793500"/>
          </a:xfrm>
        </p:grpSpPr>
        <p:sp>
          <p:nvSpPr>
            <p:cNvPr id="1755" name="Google Shape;1755;p27"/>
            <p:cNvSpPr/>
            <p:nvPr/>
          </p:nvSpPr>
          <p:spPr>
            <a:xfrm>
              <a:off x="6709575" y="3608950"/>
              <a:ext cx="2840052" cy="793500"/>
            </a:xfrm>
            <a:custGeom>
              <a:avLst/>
              <a:gdLst/>
              <a:ahLst/>
              <a:cxnLst/>
              <a:rect l="l" t="t" r="r" b="b"/>
              <a:pathLst>
                <a:path w="55262" h="15440" extrusionOk="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7"/>
            <p:cNvSpPr/>
            <p:nvPr/>
          </p:nvSpPr>
          <p:spPr>
            <a:xfrm>
              <a:off x="6715280" y="4285738"/>
              <a:ext cx="2827667" cy="116712"/>
            </a:xfrm>
            <a:custGeom>
              <a:avLst/>
              <a:gdLst/>
              <a:ahLst/>
              <a:cxnLst/>
              <a:rect l="l" t="t" r="r" b="b"/>
              <a:pathLst>
                <a:path w="55021" h="2271" extrusionOk="0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7"/>
            <p:cNvSpPr/>
            <p:nvPr/>
          </p:nvSpPr>
          <p:spPr>
            <a:xfrm>
              <a:off x="8001531" y="4237223"/>
              <a:ext cx="433239" cy="74622"/>
            </a:xfrm>
            <a:custGeom>
              <a:avLst/>
              <a:gdLst/>
              <a:ahLst/>
              <a:cxnLst/>
              <a:rect l="l" t="t" r="r" b="b"/>
              <a:pathLst>
                <a:path w="8430" h="1452" extrusionOk="0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7"/>
            <p:cNvSpPr/>
            <p:nvPr/>
          </p:nvSpPr>
          <p:spPr>
            <a:xfrm>
              <a:off x="8832188" y="4321455"/>
              <a:ext cx="94305" cy="19581"/>
            </a:xfrm>
            <a:custGeom>
              <a:avLst/>
              <a:gdLst/>
              <a:ahLst/>
              <a:cxnLst/>
              <a:rect l="l" t="t" r="r" b="b"/>
              <a:pathLst>
                <a:path w="1835" h="381" extrusionOk="0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7"/>
            <p:cNvSpPr/>
            <p:nvPr/>
          </p:nvSpPr>
          <p:spPr>
            <a:xfrm>
              <a:off x="8281928" y="3977331"/>
              <a:ext cx="264774" cy="135676"/>
            </a:xfrm>
            <a:custGeom>
              <a:avLst/>
              <a:gdLst/>
              <a:ahLst/>
              <a:cxnLst/>
              <a:rect l="l" t="t" r="r" b="b"/>
              <a:pathLst>
                <a:path w="5152" h="2640" extrusionOk="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7"/>
            <p:cNvSpPr/>
            <p:nvPr/>
          </p:nvSpPr>
          <p:spPr>
            <a:xfrm>
              <a:off x="8297140" y="3610697"/>
              <a:ext cx="730287" cy="491055"/>
            </a:xfrm>
            <a:custGeom>
              <a:avLst/>
              <a:gdLst/>
              <a:ahLst/>
              <a:cxnLst/>
              <a:rect l="l" t="t" r="r" b="b"/>
              <a:pathLst>
                <a:path w="14210" h="9555" extrusionOk="0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7"/>
            <p:cNvSpPr/>
            <p:nvPr/>
          </p:nvSpPr>
          <p:spPr>
            <a:xfrm>
              <a:off x="8762191" y="4103962"/>
              <a:ext cx="120978" cy="40857"/>
            </a:xfrm>
            <a:custGeom>
              <a:avLst/>
              <a:gdLst/>
              <a:ahLst/>
              <a:cxnLst/>
              <a:rect l="l" t="t" r="r" b="b"/>
              <a:pathLst>
                <a:path w="2354" h="795" extrusionOk="0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7"/>
            <p:cNvSpPr/>
            <p:nvPr/>
          </p:nvSpPr>
          <p:spPr>
            <a:xfrm>
              <a:off x="8739167" y="4131200"/>
              <a:ext cx="271609" cy="126169"/>
            </a:xfrm>
            <a:custGeom>
              <a:avLst/>
              <a:gdLst/>
              <a:ahLst/>
              <a:cxnLst/>
              <a:rect l="l" t="t" r="r" b="b"/>
              <a:pathLst>
                <a:path w="5285" h="2455" extrusionOk="0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7"/>
            <p:cNvSpPr/>
            <p:nvPr/>
          </p:nvSpPr>
          <p:spPr>
            <a:xfrm>
              <a:off x="8935486" y="4258551"/>
              <a:ext cx="179051" cy="73132"/>
            </a:xfrm>
            <a:custGeom>
              <a:avLst/>
              <a:gdLst/>
              <a:ahLst/>
              <a:cxnLst/>
              <a:rect l="l" t="t" r="r" b="b"/>
              <a:pathLst>
                <a:path w="3484" h="1423" extrusionOk="0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7"/>
            <p:cNvSpPr/>
            <p:nvPr/>
          </p:nvSpPr>
          <p:spPr>
            <a:xfrm>
              <a:off x="7951063" y="3997940"/>
              <a:ext cx="479903" cy="291344"/>
            </a:xfrm>
            <a:custGeom>
              <a:avLst/>
              <a:gdLst/>
              <a:ahLst/>
              <a:cxnLst/>
              <a:rect l="l" t="t" r="r" b="b"/>
              <a:pathLst>
                <a:path w="9338" h="5669" extrusionOk="0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7"/>
            <p:cNvSpPr/>
            <p:nvPr/>
          </p:nvSpPr>
          <p:spPr>
            <a:xfrm>
              <a:off x="8480406" y="4185163"/>
              <a:ext cx="297100" cy="130897"/>
            </a:xfrm>
            <a:custGeom>
              <a:avLst/>
              <a:gdLst/>
              <a:ahLst/>
              <a:cxnLst/>
              <a:rect l="l" t="t" r="r" b="b"/>
              <a:pathLst>
                <a:path w="5781" h="2547" extrusionOk="0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7"/>
            <p:cNvSpPr/>
            <p:nvPr/>
          </p:nvSpPr>
          <p:spPr>
            <a:xfrm>
              <a:off x="7279877" y="3832867"/>
              <a:ext cx="682184" cy="336878"/>
            </a:xfrm>
            <a:custGeom>
              <a:avLst/>
              <a:gdLst/>
              <a:ahLst/>
              <a:cxnLst/>
              <a:rect l="l" t="t" r="r" b="b"/>
              <a:pathLst>
                <a:path w="13274" h="6555" extrusionOk="0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7"/>
            <p:cNvSpPr/>
            <p:nvPr/>
          </p:nvSpPr>
          <p:spPr>
            <a:xfrm>
              <a:off x="7590237" y="4180589"/>
              <a:ext cx="353478" cy="155873"/>
            </a:xfrm>
            <a:custGeom>
              <a:avLst/>
              <a:gdLst/>
              <a:ahLst/>
              <a:cxnLst/>
              <a:rect l="l" t="t" r="r" b="b"/>
              <a:pathLst>
                <a:path w="6878" h="3033" extrusionOk="0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7"/>
            <p:cNvSpPr/>
            <p:nvPr/>
          </p:nvSpPr>
          <p:spPr>
            <a:xfrm>
              <a:off x="7506004" y="4182901"/>
              <a:ext cx="119488" cy="54270"/>
            </a:xfrm>
            <a:custGeom>
              <a:avLst/>
              <a:gdLst/>
              <a:ahLst/>
              <a:cxnLst/>
              <a:rect l="l" t="t" r="r" b="b"/>
              <a:pathLst>
                <a:path w="2325" h="1056" extrusionOk="0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7"/>
            <p:cNvSpPr/>
            <p:nvPr/>
          </p:nvSpPr>
          <p:spPr>
            <a:xfrm>
              <a:off x="7129452" y="4123954"/>
              <a:ext cx="155719" cy="110802"/>
            </a:xfrm>
            <a:custGeom>
              <a:avLst/>
              <a:gdLst/>
              <a:ahLst/>
              <a:cxnLst/>
              <a:rect l="l" t="t" r="r" b="b"/>
              <a:pathLst>
                <a:path w="3030" h="2156" extrusionOk="0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7"/>
            <p:cNvSpPr/>
            <p:nvPr/>
          </p:nvSpPr>
          <p:spPr>
            <a:xfrm>
              <a:off x="7021373" y="4164400"/>
              <a:ext cx="117175" cy="146623"/>
            </a:xfrm>
            <a:custGeom>
              <a:avLst/>
              <a:gdLst/>
              <a:ahLst/>
              <a:cxnLst/>
              <a:rect l="l" t="t" r="r" b="b"/>
              <a:pathLst>
                <a:path w="2280" h="2853" extrusionOk="0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7"/>
            <p:cNvSpPr/>
            <p:nvPr/>
          </p:nvSpPr>
          <p:spPr>
            <a:xfrm>
              <a:off x="7120869" y="4214302"/>
              <a:ext cx="333743" cy="124370"/>
            </a:xfrm>
            <a:custGeom>
              <a:avLst/>
              <a:gdLst/>
              <a:ahLst/>
              <a:cxnLst/>
              <a:rect l="l" t="t" r="r" b="b"/>
              <a:pathLst>
                <a:path w="6494" h="2420" extrusionOk="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7"/>
            <p:cNvSpPr/>
            <p:nvPr/>
          </p:nvSpPr>
          <p:spPr>
            <a:xfrm>
              <a:off x="6747657" y="4246268"/>
              <a:ext cx="311850" cy="124061"/>
            </a:xfrm>
            <a:custGeom>
              <a:avLst/>
              <a:gdLst/>
              <a:ahLst/>
              <a:cxnLst/>
              <a:rect l="l" t="t" r="r" b="b"/>
              <a:pathLst>
                <a:path w="6068" h="2414" extrusionOk="0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7"/>
            <p:cNvSpPr/>
            <p:nvPr/>
          </p:nvSpPr>
          <p:spPr>
            <a:xfrm>
              <a:off x="8410409" y="4155047"/>
              <a:ext cx="78117" cy="74982"/>
            </a:xfrm>
            <a:custGeom>
              <a:avLst/>
              <a:gdLst/>
              <a:ahLst/>
              <a:cxnLst/>
              <a:rect l="l" t="t" r="r" b="b"/>
              <a:pathLst>
                <a:path w="1520" h="1459" extrusionOk="0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7"/>
            <p:cNvSpPr/>
            <p:nvPr/>
          </p:nvSpPr>
          <p:spPr>
            <a:xfrm>
              <a:off x="8705556" y="4155766"/>
              <a:ext cx="54784" cy="20557"/>
            </a:xfrm>
            <a:custGeom>
              <a:avLst/>
              <a:gdLst/>
              <a:ahLst/>
              <a:cxnLst/>
              <a:rect l="l" t="t" r="r" b="b"/>
              <a:pathLst>
                <a:path w="1066" h="400" extrusionOk="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7"/>
            <p:cNvSpPr/>
            <p:nvPr/>
          </p:nvSpPr>
          <p:spPr>
            <a:xfrm>
              <a:off x="8793643" y="4267545"/>
              <a:ext cx="55247" cy="23538"/>
            </a:xfrm>
            <a:custGeom>
              <a:avLst/>
              <a:gdLst/>
              <a:ahLst/>
              <a:cxnLst/>
              <a:rect l="l" t="t" r="r" b="b"/>
              <a:pathLst>
                <a:path w="1075" h="458" extrusionOk="0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7"/>
            <p:cNvSpPr/>
            <p:nvPr/>
          </p:nvSpPr>
          <p:spPr>
            <a:xfrm>
              <a:off x="7864416" y="4180537"/>
              <a:ext cx="57200" cy="21020"/>
            </a:xfrm>
            <a:custGeom>
              <a:avLst/>
              <a:gdLst/>
              <a:ahLst/>
              <a:cxnLst/>
              <a:rect l="l" t="t" r="r" b="b"/>
              <a:pathLst>
                <a:path w="1113" h="409" extrusionOk="0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7"/>
            <p:cNvSpPr/>
            <p:nvPr/>
          </p:nvSpPr>
          <p:spPr>
            <a:xfrm>
              <a:off x="7294165" y="4171287"/>
              <a:ext cx="96669" cy="29448"/>
            </a:xfrm>
            <a:custGeom>
              <a:avLst/>
              <a:gdLst/>
              <a:ahLst/>
              <a:cxnLst/>
              <a:rect l="l" t="t" r="r" b="b"/>
              <a:pathLst>
                <a:path w="1881" h="573" extrusionOk="0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7"/>
            <p:cNvSpPr/>
            <p:nvPr/>
          </p:nvSpPr>
          <p:spPr>
            <a:xfrm>
              <a:off x="7627136" y="4110489"/>
              <a:ext cx="181159" cy="72515"/>
            </a:xfrm>
            <a:custGeom>
              <a:avLst/>
              <a:gdLst/>
              <a:ahLst/>
              <a:cxnLst/>
              <a:rect l="l" t="t" r="r" b="b"/>
              <a:pathLst>
                <a:path w="3525" h="1411" extrusionOk="0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7"/>
            <p:cNvSpPr/>
            <p:nvPr/>
          </p:nvSpPr>
          <p:spPr>
            <a:xfrm>
              <a:off x="7481233" y="4261480"/>
              <a:ext cx="123805" cy="20557"/>
            </a:xfrm>
            <a:custGeom>
              <a:avLst/>
              <a:gdLst/>
              <a:ahLst/>
              <a:cxnLst/>
              <a:rect l="l" t="t" r="r" b="b"/>
              <a:pathLst>
                <a:path w="2409" h="400" extrusionOk="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7"/>
            <p:cNvSpPr/>
            <p:nvPr/>
          </p:nvSpPr>
          <p:spPr>
            <a:xfrm>
              <a:off x="8572758" y="4110130"/>
              <a:ext cx="93329" cy="34330"/>
            </a:xfrm>
            <a:custGeom>
              <a:avLst/>
              <a:gdLst/>
              <a:ahLst/>
              <a:cxnLst/>
              <a:rect l="l" t="t" r="r" b="b"/>
              <a:pathLst>
                <a:path w="1816" h="668" extrusionOk="0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7"/>
            <p:cNvSpPr/>
            <p:nvPr/>
          </p:nvSpPr>
          <p:spPr>
            <a:xfrm>
              <a:off x="9118289" y="4185163"/>
              <a:ext cx="393255" cy="174683"/>
            </a:xfrm>
            <a:custGeom>
              <a:avLst/>
              <a:gdLst/>
              <a:ahLst/>
              <a:cxnLst/>
              <a:rect l="l" t="t" r="r" b="b"/>
              <a:pathLst>
                <a:path w="7652" h="3399" extrusionOk="0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7"/>
            <p:cNvSpPr/>
            <p:nvPr/>
          </p:nvSpPr>
          <p:spPr>
            <a:xfrm>
              <a:off x="9185871" y="4360000"/>
              <a:ext cx="155257" cy="28266"/>
            </a:xfrm>
            <a:custGeom>
              <a:avLst/>
              <a:gdLst/>
              <a:ahLst/>
              <a:cxnLst/>
              <a:rect l="l" t="t" r="r" b="b"/>
              <a:pathLst>
                <a:path w="3021" h="550" extrusionOk="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7"/>
            <p:cNvSpPr/>
            <p:nvPr/>
          </p:nvSpPr>
          <p:spPr>
            <a:xfrm>
              <a:off x="7068038" y="3814160"/>
              <a:ext cx="97183" cy="90399"/>
            </a:xfrm>
            <a:custGeom>
              <a:avLst/>
              <a:gdLst/>
              <a:ahLst/>
              <a:cxnLst/>
              <a:rect l="l" t="t" r="r" b="b"/>
              <a:pathLst>
                <a:path w="1891" h="1759" extrusionOk="0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7"/>
            <p:cNvSpPr/>
            <p:nvPr/>
          </p:nvSpPr>
          <p:spPr>
            <a:xfrm>
              <a:off x="7017570" y="3774125"/>
              <a:ext cx="26262" cy="29962"/>
            </a:xfrm>
            <a:custGeom>
              <a:avLst/>
              <a:gdLst/>
              <a:ahLst/>
              <a:cxnLst/>
              <a:rect l="l" t="t" r="r" b="b"/>
              <a:pathLst>
                <a:path w="511" h="583" extrusionOk="0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7"/>
            <p:cNvSpPr/>
            <p:nvPr/>
          </p:nvSpPr>
          <p:spPr>
            <a:xfrm>
              <a:off x="6933800" y="4140040"/>
              <a:ext cx="33354" cy="28728"/>
            </a:xfrm>
            <a:custGeom>
              <a:avLst/>
              <a:gdLst/>
              <a:ahLst/>
              <a:cxnLst/>
              <a:rect l="l" t="t" r="r" b="b"/>
              <a:pathLst>
                <a:path w="649" h="559" extrusionOk="0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7"/>
            <p:cNvSpPr/>
            <p:nvPr/>
          </p:nvSpPr>
          <p:spPr>
            <a:xfrm>
              <a:off x="7088492" y="4035045"/>
              <a:ext cx="81920" cy="61825"/>
            </a:xfrm>
            <a:custGeom>
              <a:avLst/>
              <a:gdLst/>
              <a:ahLst/>
              <a:cxnLst/>
              <a:rect l="l" t="t" r="r" b="b"/>
              <a:pathLst>
                <a:path w="1594" h="1203" extrusionOk="0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7"/>
            <p:cNvSpPr/>
            <p:nvPr/>
          </p:nvSpPr>
          <p:spPr>
            <a:xfrm>
              <a:off x="7102933" y="4096870"/>
              <a:ext cx="35152" cy="26827"/>
            </a:xfrm>
            <a:custGeom>
              <a:avLst/>
              <a:gdLst/>
              <a:ahLst/>
              <a:cxnLst/>
              <a:rect l="l" t="t" r="r" b="b"/>
              <a:pathLst>
                <a:path w="684" h="522" extrusionOk="0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7"/>
            <p:cNvSpPr/>
            <p:nvPr/>
          </p:nvSpPr>
          <p:spPr>
            <a:xfrm>
              <a:off x="8009599" y="3895463"/>
              <a:ext cx="102425" cy="88241"/>
            </a:xfrm>
            <a:custGeom>
              <a:avLst/>
              <a:gdLst/>
              <a:ahLst/>
              <a:cxnLst/>
              <a:rect l="l" t="t" r="r" b="b"/>
              <a:pathLst>
                <a:path w="1993" h="1717" extrusionOk="0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7"/>
            <p:cNvSpPr/>
            <p:nvPr/>
          </p:nvSpPr>
          <p:spPr>
            <a:xfrm>
              <a:off x="7981796" y="3914684"/>
              <a:ext cx="29294" cy="37928"/>
            </a:xfrm>
            <a:custGeom>
              <a:avLst/>
              <a:gdLst/>
              <a:ahLst/>
              <a:cxnLst/>
              <a:rect l="l" t="t" r="r" b="b"/>
              <a:pathLst>
                <a:path w="570" h="738" extrusionOk="0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7"/>
            <p:cNvSpPr/>
            <p:nvPr/>
          </p:nvSpPr>
          <p:spPr>
            <a:xfrm>
              <a:off x="8229559" y="3923883"/>
              <a:ext cx="53808" cy="39212"/>
            </a:xfrm>
            <a:custGeom>
              <a:avLst/>
              <a:gdLst/>
              <a:ahLst/>
              <a:cxnLst/>
              <a:rect l="l" t="t" r="r" b="b"/>
              <a:pathLst>
                <a:path w="1047" h="763" extrusionOk="0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7"/>
            <p:cNvSpPr/>
            <p:nvPr/>
          </p:nvSpPr>
          <p:spPr>
            <a:xfrm>
              <a:off x="9152106" y="4123749"/>
              <a:ext cx="54270" cy="38801"/>
            </a:xfrm>
            <a:custGeom>
              <a:avLst/>
              <a:gdLst/>
              <a:ahLst/>
              <a:cxnLst/>
              <a:rect l="l" t="t" r="r" b="b"/>
              <a:pathLst>
                <a:path w="1056" h="755" extrusionOk="0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2" name="Google Shape;1792;p27"/>
          <p:cNvSpPr/>
          <p:nvPr/>
        </p:nvSpPr>
        <p:spPr>
          <a:xfrm flipH="1">
            <a:off x="-1030734" y="482650"/>
            <a:ext cx="2216995" cy="998984"/>
          </a:xfrm>
          <a:custGeom>
            <a:avLst/>
            <a:gdLst/>
            <a:ahLst/>
            <a:cxnLst/>
            <a:rect l="l" t="t" r="r" b="b"/>
            <a:pathLst>
              <a:path w="24880" h="11211" extrusionOk="0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27"/>
          <p:cNvSpPr/>
          <p:nvPr/>
        </p:nvSpPr>
        <p:spPr>
          <a:xfrm flipH="1">
            <a:off x="497272" y="600038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27"/>
          <p:cNvSpPr/>
          <p:nvPr/>
        </p:nvSpPr>
        <p:spPr>
          <a:xfrm flipH="1">
            <a:off x="1124397" y="916050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27"/>
          <p:cNvSpPr/>
          <p:nvPr/>
        </p:nvSpPr>
        <p:spPr>
          <a:xfrm flipH="1">
            <a:off x="1012371" y="73219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55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Chango"/>
              <a:buNone/>
              <a:defRPr sz="3000">
                <a:solidFill>
                  <a:schemeClr val="accent5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5525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○"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■"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○"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■"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○"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■"/>
              <a:defRPr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1" r:id="rId5"/>
    <p:sldLayoutId id="2147483664" r:id="rId6"/>
    <p:sldLayoutId id="2147483666" r:id="rId7"/>
    <p:sldLayoutId id="2147483672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31"/>
          <p:cNvSpPr txBox="1">
            <a:spLocks noGrp="1"/>
          </p:cNvSpPr>
          <p:nvPr>
            <p:ph type="ctrTitle"/>
          </p:nvPr>
        </p:nvSpPr>
        <p:spPr>
          <a:xfrm>
            <a:off x="4168550" y="551225"/>
            <a:ext cx="4233300" cy="15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Travel Insurance analysis</a:t>
            </a:r>
          </a:p>
        </p:txBody>
      </p:sp>
      <p:sp>
        <p:nvSpPr>
          <p:cNvPr id="1908" name="Google Shape;1908;p31"/>
          <p:cNvSpPr txBox="1">
            <a:spLocks noGrp="1"/>
          </p:cNvSpPr>
          <p:nvPr>
            <p:ph type="subTitle" idx="1"/>
          </p:nvPr>
        </p:nvSpPr>
        <p:spPr>
          <a:xfrm>
            <a:off x="4168500" y="2907938"/>
            <a:ext cx="423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Michal Lauer | laumi.me</a:t>
            </a:r>
            <a:endParaRPr sz="1600" dirty="0"/>
          </a:p>
        </p:txBody>
      </p:sp>
      <p:sp>
        <p:nvSpPr>
          <p:cNvPr id="1909" name="Google Shape;1909;p31"/>
          <p:cNvSpPr/>
          <p:nvPr/>
        </p:nvSpPr>
        <p:spPr>
          <a:xfrm>
            <a:off x="6363946" y="3636489"/>
            <a:ext cx="244842" cy="34640"/>
          </a:xfrm>
          <a:custGeom>
            <a:avLst/>
            <a:gdLst/>
            <a:ahLst/>
            <a:cxnLst/>
            <a:rect l="l" t="t" r="r" b="b"/>
            <a:pathLst>
              <a:path w="3937" h="557" extrusionOk="0">
                <a:moveTo>
                  <a:pt x="3928" y="557"/>
                </a:moveTo>
                <a:cubicBezTo>
                  <a:pt x="2668" y="38"/>
                  <a:pt x="1269" y="38"/>
                  <a:pt x="19" y="557"/>
                </a:cubicBezTo>
                <a:lnTo>
                  <a:pt x="0" y="529"/>
                </a:lnTo>
                <a:cubicBezTo>
                  <a:pt x="1260" y="1"/>
                  <a:pt x="2677" y="1"/>
                  <a:pt x="3937" y="529"/>
                </a:cubicBezTo>
                <a:close/>
              </a:path>
            </a:pathLst>
          </a:custGeom>
          <a:solidFill>
            <a:srgbClr val="F5B1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31"/>
          <p:cNvSpPr txBox="1">
            <a:spLocks noGrp="1"/>
          </p:cNvSpPr>
          <p:nvPr>
            <p:ph type="ctrTitle" idx="2"/>
          </p:nvPr>
        </p:nvSpPr>
        <p:spPr>
          <a:xfrm>
            <a:off x="4168622" y="2075100"/>
            <a:ext cx="423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Travel Assured</a:t>
            </a:r>
          </a:p>
        </p:txBody>
      </p:sp>
      <p:sp>
        <p:nvSpPr>
          <p:cNvPr id="1911" name="Google Shape;1911;p31"/>
          <p:cNvSpPr/>
          <p:nvPr/>
        </p:nvSpPr>
        <p:spPr>
          <a:xfrm>
            <a:off x="1461125" y="3637340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2" name="Google Shape;1912;p31"/>
          <p:cNvGrpSpPr/>
          <p:nvPr/>
        </p:nvGrpSpPr>
        <p:grpSpPr>
          <a:xfrm rot="-634020">
            <a:off x="138553" y="1908658"/>
            <a:ext cx="3911364" cy="1675218"/>
            <a:chOff x="280551" y="2039183"/>
            <a:chExt cx="2925313" cy="1252898"/>
          </a:xfrm>
        </p:grpSpPr>
        <p:sp>
          <p:nvSpPr>
            <p:cNvPr id="1913" name="Google Shape;1913;p31"/>
            <p:cNvSpPr/>
            <p:nvPr/>
          </p:nvSpPr>
          <p:spPr>
            <a:xfrm rot="-404707">
              <a:off x="2229752" y="2568059"/>
              <a:ext cx="611122" cy="574479"/>
            </a:xfrm>
            <a:custGeom>
              <a:avLst/>
              <a:gdLst/>
              <a:ahLst/>
              <a:cxnLst/>
              <a:rect l="l" t="t" r="r" b="b"/>
              <a:pathLst>
                <a:path w="9106" h="8560" extrusionOk="0">
                  <a:moveTo>
                    <a:pt x="1565" y="6234"/>
                  </a:moveTo>
                  <a:cubicBezTo>
                    <a:pt x="1565" y="6234"/>
                    <a:pt x="4020" y="8559"/>
                    <a:pt x="8920" y="7197"/>
                  </a:cubicBezTo>
                  <a:lnTo>
                    <a:pt x="9105" y="1621"/>
                  </a:lnTo>
                  <a:cubicBezTo>
                    <a:pt x="9105" y="1621"/>
                    <a:pt x="5298" y="1"/>
                    <a:pt x="1899" y="2381"/>
                  </a:cubicBezTo>
                  <a:cubicBezTo>
                    <a:pt x="1899" y="2381"/>
                    <a:pt x="0" y="3724"/>
                    <a:pt x="1565" y="62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 rot="-404707">
              <a:off x="2696253" y="2643575"/>
              <a:ext cx="262408" cy="373076"/>
            </a:xfrm>
            <a:custGeom>
              <a:avLst/>
              <a:gdLst/>
              <a:ahLst/>
              <a:cxnLst/>
              <a:rect l="l" t="t" r="r" b="b"/>
              <a:pathLst>
                <a:path w="3910" h="5559" extrusionOk="0">
                  <a:moveTo>
                    <a:pt x="3909" y="2780"/>
                  </a:moveTo>
                  <a:cubicBezTo>
                    <a:pt x="3909" y="4308"/>
                    <a:pt x="3029" y="5558"/>
                    <a:pt x="1955" y="5558"/>
                  </a:cubicBezTo>
                  <a:cubicBezTo>
                    <a:pt x="880" y="5558"/>
                    <a:pt x="1" y="4308"/>
                    <a:pt x="1" y="2780"/>
                  </a:cubicBezTo>
                  <a:cubicBezTo>
                    <a:pt x="1" y="1242"/>
                    <a:pt x="880" y="1"/>
                    <a:pt x="1955" y="1"/>
                  </a:cubicBezTo>
                  <a:cubicBezTo>
                    <a:pt x="3029" y="1"/>
                    <a:pt x="3909" y="1242"/>
                    <a:pt x="3909" y="278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 rot="-404707">
              <a:off x="2714884" y="2662995"/>
              <a:ext cx="233818" cy="333278"/>
            </a:xfrm>
            <a:custGeom>
              <a:avLst/>
              <a:gdLst/>
              <a:ahLst/>
              <a:cxnLst/>
              <a:rect l="l" t="t" r="r" b="b"/>
              <a:pathLst>
                <a:path w="3484" h="4966" extrusionOk="0">
                  <a:moveTo>
                    <a:pt x="3483" y="2483"/>
                  </a:moveTo>
                  <a:cubicBezTo>
                    <a:pt x="3483" y="3854"/>
                    <a:pt x="2705" y="4965"/>
                    <a:pt x="1742" y="4965"/>
                  </a:cubicBezTo>
                  <a:cubicBezTo>
                    <a:pt x="778" y="4965"/>
                    <a:pt x="0" y="3854"/>
                    <a:pt x="0" y="2483"/>
                  </a:cubicBezTo>
                  <a:cubicBezTo>
                    <a:pt x="0" y="1112"/>
                    <a:pt x="778" y="0"/>
                    <a:pt x="1742" y="0"/>
                  </a:cubicBezTo>
                  <a:cubicBezTo>
                    <a:pt x="2705" y="0"/>
                    <a:pt x="3483" y="1112"/>
                    <a:pt x="3483" y="2483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1"/>
            <p:cNvSpPr/>
            <p:nvPr/>
          </p:nvSpPr>
          <p:spPr>
            <a:xfrm rot="-404707">
              <a:off x="2715295" y="2699549"/>
              <a:ext cx="172881" cy="280998"/>
            </a:xfrm>
            <a:custGeom>
              <a:avLst/>
              <a:gdLst/>
              <a:ahLst/>
              <a:cxnLst/>
              <a:rect l="l" t="t" r="r" b="b"/>
              <a:pathLst>
                <a:path w="2576" h="4187" extrusionOk="0">
                  <a:moveTo>
                    <a:pt x="2575" y="2094"/>
                  </a:moveTo>
                  <a:cubicBezTo>
                    <a:pt x="2575" y="3242"/>
                    <a:pt x="2001" y="4187"/>
                    <a:pt x="1288" y="4187"/>
                  </a:cubicBezTo>
                  <a:cubicBezTo>
                    <a:pt x="584" y="4187"/>
                    <a:pt x="0" y="3242"/>
                    <a:pt x="0" y="2094"/>
                  </a:cubicBezTo>
                  <a:cubicBezTo>
                    <a:pt x="0" y="936"/>
                    <a:pt x="584" y="0"/>
                    <a:pt x="1288" y="0"/>
                  </a:cubicBezTo>
                  <a:cubicBezTo>
                    <a:pt x="2001" y="0"/>
                    <a:pt x="2575" y="936"/>
                    <a:pt x="2575" y="209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1"/>
            <p:cNvSpPr/>
            <p:nvPr/>
          </p:nvSpPr>
          <p:spPr>
            <a:xfrm rot="-404707">
              <a:off x="2760667" y="2819288"/>
              <a:ext cx="33623" cy="54763"/>
            </a:xfrm>
            <a:custGeom>
              <a:avLst/>
              <a:gdLst/>
              <a:ahLst/>
              <a:cxnLst/>
              <a:rect l="l" t="t" r="r" b="b"/>
              <a:pathLst>
                <a:path w="501" h="816" extrusionOk="0">
                  <a:moveTo>
                    <a:pt x="500" y="408"/>
                  </a:moveTo>
                  <a:cubicBezTo>
                    <a:pt x="500" y="631"/>
                    <a:pt x="389" y="816"/>
                    <a:pt x="250" y="816"/>
                  </a:cubicBezTo>
                  <a:cubicBezTo>
                    <a:pt x="120" y="816"/>
                    <a:pt x="0" y="631"/>
                    <a:pt x="0" y="408"/>
                  </a:cubicBezTo>
                  <a:cubicBezTo>
                    <a:pt x="0" y="186"/>
                    <a:pt x="120" y="1"/>
                    <a:pt x="250" y="1"/>
                  </a:cubicBezTo>
                  <a:cubicBezTo>
                    <a:pt x="389" y="1"/>
                    <a:pt x="500" y="186"/>
                    <a:pt x="500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1"/>
            <p:cNvSpPr/>
            <p:nvPr/>
          </p:nvSpPr>
          <p:spPr>
            <a:xfrm rot="-404707">
              <a:off x="805289" y="2053721"/>
              <a:ext cx="278582" cy="526561"/>
            </a:xfrm>
            <a:custGeom>
              <a:avLst/>
              <a:gdLst/>
              <a:ahLst/>
              <a:cxnLst/>
              <a:rect l="l" t="t" r="r" b="b"/>
              <a:pathLst>
                <a:path w="4151" h="7846" extrusionOk="0">
                  <a:moveTo>
                    <a:pt x="3808" y="7845"/>
                  </a:moveTo>
                  <a:lnTo>
                    <a:pt x="1" y="0"/>
                  </a:lnTo>
                  <a:lnTo>
                    <a:pt x="232" y="19"/>
                  </a:lnTo>
                  <a:lnTo>
                    <a:pt x="4150" y="7753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1"/>
            <p:cNvSpPr/>
            <p:nvPr/>
          </p:nvSpPr>
          <p:spPr>
            <a:xfrm rot="-404633">
              <a:off x="777301" y="2056256"/>
              <a:ext cx="293953" cy="692996"/>
            </a:xfrm>
            <a:custGeom>
              <a:avLst/>
              <a:gdLst/>
              <a:ahLst/>
              <a:cxnLst/>
              <a:rect l="l" t="t" r="r" b="b"/>
              <a:pathLst>
                <a:path w="4364" h="10319" extrusionOk="0">
                  <a:moveTo>
                    <a:pt x="1" y="10318"/>
                  </a:moveTo>
                  <a:lnTo>
                    <a:pt x="93" y="778"/>
                  </a:lnTo>
                  <a:lnTo>
                    <a:pt x="557" y="0"/>
                  </a:lnTo>
                  <a:lnTo>
                    <a:pt x="4363" y="7845"/>
                  </a:lnTo>
                  <a:cubicBezTo>
                    <a:pt x="4363" y="7845"/>
                    <a:pt x="2659" y="8484"/>
                    <a:pt x="1" y="10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1"/>
            <p:cNvSpPr/>
            <p:nvPr/>
          </p:nvSpPr>
          <p:spPr>
            <a:xfrm rot="-404711">
              <a:off x="722295" y="2210533"/>
              <a:ext cx="2437200" cy="856685"/>
            </a:xfrm>
            <a:custGeom>
              <a:avLst/>
              <a:gdLst/>
              <a:ahLst/>
              <a:cxnLst/>
              <a:rect l="l" t="t" r="r" b="b"/>
              <a:pathLst>
                <a:path w="36385" h="12765" extrusionOk="0">
                  <a:moveTo>
                    <a:pt x="36384" y="8235"/>
                  </a:moveTo>
                  <a:cubicBezTo>
                    <a:pt x="36384" y="8235"/>
                    <a:pt x="35375" y="4419"/>
                    <a:pt x="31058" y="2168"/>
                  </a:cubicBezTo>
                  <a:cubicBezTo>
                    <a:pt x="26927" y="1"/>
                    <a:pt x="7661" y="3113"/>
                    <a:pt x="5771" y="3798"/>
                  </a:cubicBezTo>
                  <a:cubicBezTo>
                    <a:pt x="3891" y="4493"/>
                    <a:pt x="399" y="6855"/>
                    <a:pt x="205" y="7253"/>
                  </a:cubicBezTo>
                  <a:cubicBezTo>
                    <a:pt x="1" y="7642"/>
                    <a:pt x="6651" y="10995"/>
                    <a:pt x="12922" y="11885"/>
                  </a:cubicBezTo>
                  <a:cubicBezTo>
                    <a:pt x="19184" y="12764"/>
                    <a:pt x="28733" y="12681"/>
                    <a:pt x="30632" y="12385"/>
                  </a:cubicBezTo>
                  <a:cubicBezTo>
                    <a:pt x="32531" y="12088"/>
                    <a:pt x="36088" y="9921"/>
                    <a:pt x="36384" y="8235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74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1"/>
            <p:cNvSpPr/>
            <p:nvPr/>
          </p:nvSpPr>
          <p:spPr>
            <a:xfrm rot="-404707">
              <a:off x="2540057" y="2252512"/>
              <a:ext cx="421531" cy="145499"/>
            </a:xfrm>
            <a:custGeom>
              <a:avLst/>
              <a:gdLst/>
              <a:ahLst/>
              <a:cxnLst/>
              <a:rect l="l" t="t" r="r" b="b"/>
              <a:pathLst>
                <a:path w="6281" h="2168" extrusionOk="0">
                  <a:moveTo>
                    <a:pt x="6281" y="2168"/>
                  </a:moveTo>
                  <a:cubicBezTo>
                    <a:pt x="6281" y="2168"/>
                    <a:pt x="3132" y="1816"/>
                    <a:pt x="1" y="2168"/>
                  </a:cubicBezTo>
                  <a:lnTo>
                    <a:pt x="251" y="1084"/>
                  </a:lnTo>
                  <a:cubicBezTo>
                    <a:pt x="251" y="1084"/>
                    <a:pt x="3196" y="1"/>
                    <a:pt x="5030" y="108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1"/>
            <p:cNvSpPr/>
            <p:nvPr/>
          </p:nvSpPr>
          <p:spPr>
            <a:xfrm rot="-404707">
              <a:off x="2631209" y="2319410"/>
              <a:ext cx="3825" cy="85232"/>
            </a:xfrm>
            <a:custGeom>
              <a:avLst/>
              <a:gdLst/>
              <a:ahLst/>
              <a:cxnLst/>
              <a:rect l="l" t="t" r="r" b="b"/>
              <a:pathLst>
                <a:path w="57" h="1270" extrusionOk="0">
                  <a:moveTo>
                    <a:pt x="1" y="1"/>
                  </a:moveTo>
                  <a:lnTo>
                    <a:pt x="56" y="1"/>
                  </a:lnTo>
                  <a:lnTo>
                    <a:pt x="56" y="1270"/>
                  </a:lnTo>
                  <a:lnTo>
                    <a:pt x="1" y="1270"/>
                  </a:ln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1"/>
            <p:cNvSpPr/>
            <p:nvPr/>
          </p:nvSpPr>
          <p:spPr>
            <a:xfrm rot="-404707">
              <a:off x="2789072" y="2285943"/>
              <a:ext cx="75300" cy="96440"/>
            </a:xfrm>
            <a:custGeom>
              <a:avLst/>
              <a:gdLst/>
              <a:ahLst/>
              <a:cxnLst/>
              <a:rect l="l" t="t" r="r" b="b"/>
              <a:pathLst>
                <a:path w="1122" h="1437" extrusionOk="0">
                  <a:moveTo>
                    <a:pt x="0" y="28"/>
                  </a:moveTo>
                  <a:lnTo>
                    <a:pt x="47" y="0"/>
                  </a:lnTo>
                  <a:lnTo>
                    <a:pt x="1121" y="1399"/>
                  </a:lnTo>
                  <a:lnTo>
                    <a:pt x="1075" y="1436"/>
                  </a:ln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1"/>
            <p:cNvSpPr/>
            <p:nvPr/>
          </p:nvSpPr>
          <p:spPr>
            <a:xfrm rot="-404707">
              <a:off x="718384" y="2350025"/>
              <a:ext cx="1668539" cy="404149"/>
            </a:xfrm>
            <a:custGeom>
              <a:avLst/>
              <a:gdLst/>
              <a:ahLst/>
              <a:cxnLst/>
              <a:rect l="l" t="t" r="r" b="b"/>
              <a:pathLst>
                <a:path w="24862" h="6022" extrusionOk="0">
                  <a:moveTo>
                    <a:pt x="24861" y="1"/>
                  </a:moveTo>
                  <a:cubicBezTo>
                    <a:pt x="22675" y="834"/>
                    <a:pt x="21249" y="6021"/>
                    <a:pt x="21249" y="6021"/>
                  </a:cubicBezTo>
                  <a:cubicBezTo>
                    <a:pt x="21249" y="6021"/>
                    <a:pt x="5929" y="4345"/>
                    <a:pt x="1" y="5845"/>
                  </a:cubicBezTo>
                  <a:cubicBezTo>
                    <a:pt x="1" y="5845"/>
                    <a:pt x="2863" y="3344"/>
                    <a:pt x="5780" y="2270"/>
                  </a:cubicBezTo>
                  <a:cubicBezTo>
                    <a:pt x="8698" y="1195"/>
                    <a:pt x="19980" y="10"/>
                    <a:pt x="2486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 rot="-404707">
              <a:off x="1923903" y="2401270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8" y="418"/>
                  </a:moveTo>
                  <a:cubicBezTo>
                    <a:pt x="353" y="649"/>
                    <a:pt x="223" y="853"/>
                    <a:pt x="121" y="862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0" y="214"/>
                    <a:pt x="260" y="19"/>
                    <a:pt x="362" y="10"/>
                  </a:cubicBezTo>
                  <a:cubicBezTo>
                    <a:pt x="455" y="1"/>
                    <a:pt x="482" y="186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 rot="-404707">
              <a:off x="1822937" y="2420675"/>
              <a:ext cx="33019" cy="57918"/>
            </a:xfrm>
            <a:custGeom>
              <a:avLst/>
              <a:gdLst/>
              <a:ahLst/>
              <a:cxnLst/>
              <a:rect l="l" t="t" r="r" b="b"/>
              <a:pathLst>
                <a:path w="492" h="863" extrusionOk="0">
                  <a:moveTo>
                    <a:pt x="427" y="418"/>
                  </a:moveTo>
                  <a:cubicBezTo>
                    <a:pt x="352" y="649"/>
                    <a:pt x="223" y="853"/>
                    <a:pt x="130" y="862"/>
                  </a:cubicBezTo>
                  <a:cubicBezTo>
                    <a:pt x="28" y="862"/>
                    <a:pt x="0" y="686"/>
                    <a:pt x="65" y="446"/>
                  </a:cubicBezTo>
                  <a:cubicBezTo>
                    <a:pt x="130" y="214"/>
                    <a:pt x="269" y="20"/>
                    <a:pt x="362" y="10"/>
                  </a:cubicBezTo>
                  <a:cubicBezTo>
                    <a:pt x="464" y="1"/>
                    <a:pt x="491" y="186"/>
                    <a:pt x="427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 rot="-404707">
              <a:off x="1721978" y="2440184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26" y="417"/>
                  </a:moveTo>
                  <a:cubicBezTo>
                    <a:pt x="352" y="649"/>
                    <a:pt x="222" y="843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9" y="204"/>
                    <a:pt x="269" y="9"/>
                    <a:pt x="361" y="9"/>
                  </a:cubicBezTo>
                  <a:cubicBezTo>
                    <a:pt x="463" y="0"/>
                    <a:pt x="491" y="185"/>
                    <a:pt x="426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 rot="-404707">
              <a:off x="1621615" y="2459558"/>
              <a:ext cx="32952" cy="57851"/>
            </a:xfrm>
            <a:custGeom>
              <a:avLst/>
              <a:gdLst/>
              <a:ahLst/>
              <a:cxnLst/>
              <a:rect l="l" t="t" r="r" b="b"/>
              <a:pathLst>
                <a:path w="491" h="862" extrusionOk="0">
                  <a:moveTo>
                    <a:pt x="426" y="426"/>
                  </a:moveTo>
                  <a:cubicBezTo>
                    <a:pt x="361" y="658"/>
                    <a:pt x="222" y="852"/>
                    <a:pt x="130" y="862"/>
                  </a:cubicBezTo>
                  <a:cubicBezTo>
                    <a:pt x="28" y="862"/>
                    <a:pt x="0" y="686"/>
                    <a:pt x="74" y="445"/>
                  </a:cubicBezTo>
                  <a:cubicBezTo>
                    <a:pt x="139" y="213"/>
                    <a:pt x="269" y="19"/>
                    <a:pt x="361" y="10"/>
                  </a:cubicBezTo>
                  <a:cubicBezTo>
                    <a:pt x="463" y="0"/>
                    <a:pt x="491" y="195"/>
                    <a:pt x="426" y="426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 rot="-404707">
              <a:off x="1521261" y="2479567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8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1" y="204"/>
                    <a:pt x="260" y="10"/>
                    <a:pt x="362" y="10"/>
                  </a:cubicBezTo>
                  <a:cubicBezTo>
                    <a:pt x="464" y="1"/>
                    <a:pt x="483" y="186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 rot="-404707">
              <a:off x="1420898" y="2498938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8" y="418"/>
                  </a:moveTo>
                  <a:cubicBezTo>
                    <a:pt x="353" y="649"/>
                    <a:pt x="214" y="844"/>
                    <a:pt x="121" y="853"/>
                  </a:cubicBezTo>
                  <a:cubicBezTo>
                    <a:pt x="19" y="862"/>
                    <a:pt x="1" y="677"/>
                    <a:pt x="66" y="445"/>
                  </a:cubicBezTo>
                  <a:cubicBezTo>
                    <a:pt x="131" y="205"/>
                    <a:pt x="260" y="10"/>
                    <a:pt x="362" y="1"/>
                  </a:cubicBezTo>
                  <a:cubicBezTo>
                    <a:pt x="455" y="1"/>
                    <a:pt x="483" y="177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 rot="-404707">
              <a:off x="1319932" y="2518343"/>
              <a:ext cx="33019" cy="57918"/>
            </a:xfrm>
            <a:custGeom>
              <a:avLst/>
              <a:gdLst/>
              <a:ahLst/>
              <a:cxnLst/>
              <a:rect l="l" t="t" r="r" b="b"/>
              <a:pathLst>
                <a:path w="492" h="863" extrusionOk="0">
                  <a:moveTo>
                    <a:pt x="417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8" y="862"/>
                    <a:pt x="1" y="677"/>
                    <a:pt x="65" y="446"/>
                  </a:cubicBezTo>
                  <a:cubicBezTo>
                    <a:pt x="130" y="205"/>
                    <a:pt x="269" y="10"/>
                    <a:pt x="362" y="1"/>
                  </a:cubicBezTo>
                  <a:cubicBezTo>
                    <a:pt x="464" y="1"/>
                    <a:pt x="492" y="186"/>
                    <a:pt x="417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 rot="-404707">
              <a:off x="1219575" y="2537816"/>
              <a:ext cx="32415" cy="57851"/>
            </a:xfrm>
            <a:custGeom>
              <a:avLst/>
              <a:gdLst/>
              <a:ahLst/>
              <a:cxnLst/>
              <a:rect l="l" t="t" r="r" b="b"/>
              <a:pathLst>
                <a:path w="483" h="862" extrusionOk="0">
                  <a:moveTo>
                    <a:pt x="417" y="417"/>
                  </a:moveTo>
                  <a:cubicBezTo>
                    <a:pt x="353" y="649"/>
                    <a:pt x="223" y="843"/>
                    <a:pt x="121" y="852"/>
                  </a:cubicBezTo>
                  <a:cubicBezTo>
                    <a:pt x="19" y="862"/>
                    <a:pt x="1" y="676"/>
                    <a:pt x="65" y="445"/>
                  </a:cubicBezTo>
                  <a:cubicBezTo>
                    <a:pt x="130" y="204"/>
                    <a:pt x="260" y="9"/>
                    <a:pt x="362" y="9"/>
                  </a:cubicBezTo>
                  <a:cubicBezTo>
                    <a:pt x="454" y="0"/>
                    <a:pt x="482" y="185"/>
                    <a:pt x="417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 rot="-404707">
              <a:off x="1118609" y="2557222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17" y="417"/>
                  </a:moveTo>
                  <a:cubicBezTo>
                    <a:pt x="352" y="649"/>
                    <a:pt x="223" y="852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9" y="10"/>
                    <a:pt x="361" y="10"/>
                  </a:cubicBezTo>
                  <a:cubicBezTo>
                    <a:pt x="463" y="0"/>
                    <a:pt x="491" y="186"/>
                    <a:pt x="417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 rot="-404707">
              <a:off x="1927710" y="2401499"/>
              <a:ext cx="32348" cy="57851"/>
            </a:xfrm>
            <a:custGeom>
              <a:avLst/>
              <a:gdLst/>
              <a:ahLst/>
              <a:cxnLst/>
              <a:rect l="l" t="t" r="r" b="b"/>
              <a:pathLst>
                <a:path w="482" h="862" extrusionOk="0">
                  <a:moveTo>
                    <a:pt x="417" y="417"/>
                  </a:moveTo>
                  <a:cubicBezTo>
                    <a:pt x="352" y="648"/>
                    <a:pt x="223" y="852"/>
                    <a:pt x="121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0" y="9"/>
                    <a:pt x="362" y="9"/>
                  </a:cubicBezTo>
                  <a:cubicBezTo>
                    <a:pt x="454" y="0"/>
                    <a:pt x="482" y="185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 rot="-404707">
              <a:off x="1826745" y="2420905"/>
              <a:ext cx="32952" cy="57851"/>
            </a:xfrm>
            <a:custGeom>
              <a:avLst/>
              <a:gdLst/>
              <a:ahLst/>
              <a:cxnLst/>
              <a:rect l="l" t="t" r="r" b="b"/>
              <a:pathLst>
                <a:path w="491" h="862" extrusionOk="0">
                  <a:moveTo>
                    <a:pt x="426" y="417"/>
                  </a:moveTo>
                  <a:cubicBezTo>
                    <a:pt x="352" y="649"/>
                    <a:pt x="222" y="852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9" y="213"/>
                    <a:pt x="269" y="19"/>
                    <a:pt x="361" y="10"/>
                  </a:cubicBezTo>
                  <a:cubicBezTo>
                    <a:pt x="463" y="0"/>
                    <a:pt x="491" y="185"/>
                    <a:pt x="426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 rot="-404707">
              <a:off x="1726317" y="2440314"/>
              <a:ext cx="32415" cy="57851"/>
            </a:xfrm>
            <a:custGeom>
              <a:avLst/>
              <a:gdLst/>
              <a:ahLst/>
              <a:cxnLst/>
              <a:rect l="l" t="t" r="r" b="b"/>
              <a:pathLst>
                <a:path w="483" h="862" extrusionOk="0">
                  <a:moveTo>
                    <a:pt x="418" y="417"/>
                  </a:moveTo>
                  <a:cubicBezTo>
                    <a:pt x="353" y="649"/>
                    <a:pt x="223" y="853"/>
                    <a:pt x="121" y="862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1" y="213"/>
                    <a:pt x="260" y="19"/>
                    <a:pt x="362" y="10"/>
                  </a:cubicBezTo>
                  <a:cubicBezTo>
                    <a:pt x="455" y="0"/>
                    <a:pt x="483" y="186"/>
                    <a:pt x="418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 rot="-404707">
              <a:off x="1625351" y="2459720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27" y="417"/>
                  </a:moveTo>
                  <a:cubicBezTo>
                    <a:pt x="362" y="649"/>
                    <a:pt x="223" y="853"/>
                    <a:pt x="130" y="862"/>
                  </a:cubicBezTo>
                  <a:cubicBezTo>
                    <a:pt x="28" y="862"/>
                    <a:pt x="1" y="686"/>
                    <a:pt x="75" y="445"/>
                  </a:cubicBezTo>
                  <a:cubicBezTo>
                    <a:pt x="140" y="214"/>
                    <a:pt x="269" y="19"/>
                    <a:pt x="362" y="10"/>
                  </a:cubicBezTo>
                  <a:cubicBezTo>
                    <a:pt x="464" y="1"/>
                    <a:pt x="492" y="186"/>
                    <a:pt x="42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 rot="-404707">
              <a:off x="1524994" y="2479126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7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8" y="862"/>
                    <a:pt x="1" y="677"/>
                    <a:pt x="65" y="445"/>
                  </a:cubicBezTo>
                  <a:cubicBezTo>
                    <a:pt x="130" y="204"/>
                    <a:pt x="269" y="10"/>
                    <a:pt x="362" y="10"/>
                  </a:cubicBezTo>
                  <a:cubicBezTo>
                    <a:pt x="464" y="1"/>
                    <a:pt x="482" y="186"/>
                    <a:pt x="417" y="418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 rot="-404707">
              <a:off x="1424630" y="2498496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7" y="427"/>
                  </a:moveTo>
                  <a:cubicBezTo>
                    <a:pt x="352" y="658"/>
                    <a:pt x="214" y="853"/>
                    <a:pt x="121" y="862"/>
                  </a:cubicBezTo>
                  <a:cubicBezTo>
                    <a:pt x="19" y="862"/>
                    <a:pt x="0" y="686"/>
                    <a:pt x="65" y="445"/>
                  </a:cubicBezTo>
                  <a:cubicBezTo>
                    <a:pt x="130" y="214"/>
                    <a:pt x="260" y="19"/>
                    <a:pt x="362" y="10"/>
                  </a:cubicBezTo>
                  <a:cubicBezTo>
                    <a:pt x="454" y="1"/>
                    <a:pt x="482" y="195"/>
                    <a:pt x="417" y="42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 rot="-404707">
              <a:off x="1323742" y="2518608"/>
              <a:ext cx="32348" cy="57851"/>
            </a:xfrm>
            <a:custGeom>
              <a:avLst/>
              <a:gdLst/>
              <a:ahLst/>
              <a:cxnLst/>
              <a:rect l="l" t="t" r="r" b="b"/>
              <a:pathLst>
                <a:path w="482" h="862" extrusionOk="0">
                  <a:moveTo>
                    <a:pt x="417" y="417"/>
                  </a:moveTo>
                  <a:cubicBezTo>
                    <a:pt x="352" y="649"/>
                    <a:pt x="222" y="852"/>
                    <a:pt x="121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9" y="10"/>
                    <a:pt x="361" y="10"/>
                  </a:cubicBezTo>
                  <a:cubicBezTo>
                    <a:pt x="463" y="0"/>
                    <a:pt x="482" y="186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 rot="-404707">
              <a:off x="1223378" y="2537979"/>
              <a:ext cx="32348" cy="57851"/>
            </a:xfrm>
            <a:custGeom>
              <a:avLst/>
              <a:gdLst/>
              <a:ahLst/>
              <a:cxnLst/>
              <a:rect l="l" t="t" r="r" b="b"/>
              <a:pathLst>
                <a:path w="482" h="862" extrusionOk="0">
                  <a:moveTo>
                    <a:pt x="417" y="417"/>
                  </a:moveTo>
                  <a:cubicBezTo>
                    <a:pt x="352" y="649"/>
                    <a:pt x="222" y="843"/>
                    <a:pt x="121" y="853"/>
                  </a:cubicBezTo>
                  <a:cubicBezTo>
                    <a:pt x="28" y="862"/>
                    <a:pt x="0" y="677"/>
                    <a:pt x="65" y="445"/>
                  </a:cubicBezTo>
                  <a:cubicBezTo>
                    <a:pt x="130" y="204"/>
                    <a:pt x="259" y="10"/>
                    <a:pt x="361" y="0"/>
                  </a:cubicBezTo>
                  <a:cubicBezTo>
                    <a:pt x="454" y="0"/>
                    <a:pt x="482" y="176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1"/>
            <p:cNvSpPr/>
            <p:nvPr/>
          </p:nvSpPr>
          <p:spPr>
            <a:xfrm rot="-404707">
              <a:off x="1122346" y="2557388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27" y="417"/>
                  </a:moveTo>
                  <a:cubicBezTo>
                    <a:pt x="353" y="649"/>
                    <a:pt x="223" y="843"/>
                    <a:pt x="130" y="853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0" y="214"/>
                    <a:pt x="269" y="10"/>
                    <a:pt x="362" y="10"/>
                  </a:cubicBezTo>
                  <a:cubicBezTo>
                    <a:pt x="464" y="1"/>
                    <a:pt x="492" y="186"/>
                    <a:pt x="42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1"/>
            <p:cNvSpPr/>
            <p:nvPr/>
          </p:nvSpPr>
          <p:spPr>
            <a:xfrm rot="-404707">
              <a:off x="1995486" y="2353232"/>
              <a:ext cx="179726" cy="181001"/>
            </a:xfrm>
            <a:custGeom>
              <a:avLst/>
              <a:gdLst/>
              <a:ahLst/>
              <a:cxnLst/>
              <a:rect l="l" t="t" r="r" b="b"/>
              <a:pathLst>
                <a:path w="2678" h="2697" extrusionOk="0">
                  <a:moveTo>
                    <a:pt x="1538" y="2696"/>
                  </a:moveTo>
                  <a:lnTo>
                    <a:pt x="1538" y="2696"/>
                  </a:lnTo>
                  <a:lnTo>
                    <a:pt x="177" y="2641"/>
                  </a:lnTo>
                  <a:cubicBezTo>
                    <a:pt x="131" y="2631"/>
                    <a:pt x="75" y="2613"/>
                    <a:pt x="47" y="2566"/>
                  </a:cubicBezTo>
                  <a:cubicBezTo>
                    <a:pt x="10" y="2520"/>
                    <a:pt x="1" y="2455"/>
                    <a:pt x="19" y="2400"/>
                  </a:cubicBezTo>
                  <a:cubicBezTo>
                    <a:pt x="131" y="1946"/>
                    <a:pt x="483" y="816"/>
                    <a:pt x="1085" y="112"/>
                  </a:cubicBezTo>
                  <a:cubicBezTo>
                    <a:pt x="1112" y="75"/>
                    <a:pt x="1149" y="56"/>
                    <a:pt x="1196" y="56"/>
                  </a:cubicBezTo>
                  <a:lnTo>
                    <a:pt x="2493" y="10"/>
                  </a:lnTo>
                  <a:cubicBezTo>
                    <a:pt x="2557" y="1"/>
                    <a:pt x="2613" y="38"/>
                    <a:pt x="2641" y="84"/>
                  </a:cubicBezTo>
                  <a:cubicBezTo>
                    <a:pt x="2678" y="149"/>
                    <a:pt x="2678" y="223"/>
                    <a:pt x="2641" y="288"/>
                  </a:cubicBezTo>
                  <a:lnTo>
                    <a:pt x="2622" y="316"/>
                  </a:lnTo>
                  <a:cubicBezTo>
                    <a:pt x="2381" y="769"/>
                    <a:pt x="1863" y="1705"/>
                    <a:pt x="1696" y="2548"/>
                  </a:cubicBezTo>
                  <a:cubicBezTo>
                    <a:pt x="1687" y="2631"/>
                    <a:pt x="1622" y="2696"/>
                    <a:pt x="1538" y="2696"/>
                  </a:cubicBezTo>
                  <a:close/>
                  <a:moveTo>
                    <a:pt x="2502" y="66"/>
                  </a:moveTo>
                  <a:lnTo>
                    <a:pt x="2502" y="66"/>
                  </a:lnTo>
                  <a:lnTo>
                    <a:pt x="1205" y="112"/>
                  </a:lnTo>
                  <a:cubicBezTo>
                    <a:pt x="1177" y="112"/>
                    <a:pt x="1140" y="121"/>
                    <a:pt x="1122" y="149"/>
                  </a:cubicBezTo>
                  <a:cubicBezTo>
                    <a:pt x="529" y="844"/>
                    <a:pt x="195" y="1964"/>
                    <a:pt x="75" y="2409"/>
                  </a:cubicBezTo>
                  <a:lnTo>
                    <a:pt x="75" y="2409"/>
                  </a:lnTo>
                  <a:cubicBezTo>
                    <a:pt x="66" y="2446"/>
                    <a:pt x="75" y="2492"/>
                    <a:pt x="94" y="2529"/>
                  </a:cubicBezTo>
                  <a:cubicBezTo>
                    <a:pt x="112" y="2557"/>
                    <a:pt x="149" y="2566"/>
                    <a:pt x="177" y="2576"/>
                  </a:cubicBezTo>
                  <a:lnTo>
                    <a:pt x="1538" y="2631"/>
                  </a:lnTo>
                  <a:lnTo>
                    <a:pt x="1538" y="2631"/>
                  </a:lnTo>
                  <a:cubicBezTo>
                    <a:pt x="1594" y="2631"/>
                    <a:pt x="1640" y="2585"/>
                    <a:pt x="1650" y="2529"/>
                  </a:cubicBezTo>
                  <a:cubicBezTo>
                    <a:pt x="1816" y="1677"/>
                    <a:pt x="2335" y="732"/>
                    <a:pt x="2576" y="279"/>
                  </a:cubicBezTo>
                  <a:lnTo>
                    <a:pt x="2594" y="251"/>
                  </a:lnTo>
                  <a:cubicBezTo>
                    <a:pt x="2613" y="204"/>
                    <a:pt x="2613" y="158"/>
                    <a:pt x="2594" y="112"/>
                  </a:cubicBezTo>
                  <a:cubicBezTo>
                    <a:pt x="2576" y="75"/>
                    <a:pt x="2539" y="56"/>
                    <a:pt x="2502" y="66"/>
                  </a:cubicBez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1"/>
            <p:cNvSpPr/>
            <p:nvPr/>
          </p:nvSpPr>
          <p:spPr>
            <a:xfrm rot="-404707">
              <a:off x="793606" y="2333005"/>
              <a:ext cx="314017" cy="414081"/>
            </a:xfrm>
            <a:custGeom>
              <a:avLst/>
              <a:gdLst/>
              <a:ahLst/>
              <a:cxnLst/>
              <a:rect l="l" t="t" r="r" b="b"/>
              <a:pathLst>
                <a:path w="4679" h="6170" extrusionOk="0">
                  <a:moveTo>
                    <a:pt x="2928" y="84"/>
                  </a:moveTo>
                  <a:lnTo>
                    <a:pt x="2576" y="1"/>
                  </a:lnTo>
                  <a:lnTo>
                    <a:pt x="29" y="1307"/>
                  </a:lnTo>
                  <a:lnTo>
                    <a:pt x="1" y="6169"/>
                  </a:lnTo>
                  <a:cubicBezTo>
                    <a:pt x="1" y="6169"/>
                    <a:pt x="2770" y="4215"/>
                    <a:pt x="4678" y="353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1"/>
            <p:cNvSpPr/>
            <p:nvPr/>
          </p:nvSpPr>
          <p:spPr>
            <a:xfrm rot="-404707">
              <a:off x="955820" y="2323448"/>
              <a:ext cx="141204" cy="243751"/>
            </a:xfrm>
            <a:custGeom>
              <a:avLst/>
              <a:gdLst/>
              <a:ahLst/>
              <a:cxnLst/>
              <a:rect l="l" t="t" r="r" b="b"/>
              <a:pathLst>
                <a:path w="2104" h="3632" extrusionOk="0">
                  <a:moveTo>
                    <a:pt x="1" y="1"/>
                  </a:moveTo>
                  <a:lnTo>
                    <a:pt x="1844" y="3632"/>
                  </a:lnTo>
                  <a:lnTo>
                    <a:pt x="2103" y="3530"/>
                  </a:lnTo>
                  <a:lnTo>
                    <a:pt x="353" y="8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 rot="-404727">
              <a:off x="346975" y="2607448"/>
              <a:ext cx="1760796" cy="192149"/>
            </a:xfrm>
            <a:custGeom>
              <a:avLst/>
              <a:gdLst/>
              <a:ahLst/>
              <a:cxnLst/>
              <a:rect l="l" t="t" r="r" b="b"/>
              <a:pathLst>
                <a:path w="26473" h="2863" extrusionOk="0">
                  <a:moveTo>
                    <a:pt x="26445" y="2344"/>
                  </a:moveTo>
                  <a:lnTo>
                    <a:pt x="26473" y="2863"/>
                  </a:lnTo>
                  <a:lnTo>
                    <a:pt x="1" y="353"/>
                  </a:lnTo>
                  <a:lnTo>
                    <a:pt x="1121" y="232"/>
                  </a:lnTo>
                  <a:cubicBezTo>
                    <a:pt x="1121" y="232"/>
                    <a:pt x="16655" y="1"/>
                    <a:pt x="26445" y="234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1"/>
            <p:cNvSpPr/>
            <p:nvPr/>
          </p:nvSpPr>
          <p:spPr>
            <a:xfrm rot="-404715">
              <a:off x="292670" y="2634238"/>
              <a:ext cx="1821089" cy="231948"/>
            </a:xfrm>
            <a:custGeom>
              <a:avLst/>
              <a:gdLst/>
              <a:ahLst/>
              <a:cxnLst/>
              <a:rect l="l" t="t" r="r" b="b"/>
              <a:pathLst>
                <a:path w="27335" h="3456" extrusionOk="0">
                  <a:moveTo>
                    <a:pt x="27334" y="2511"/>
                  </a:moveTo>
                  <a:cubicBezTo>
                    <a:pt x="27334" y="2511"/>
                    <a:pt x="24778" y="3456"/>
                    <a:pt x="16775" y="2844"/>
                  </a:cubicBezTo>
                  <a:cubicBezTo>
                    <a:pt x="8772" y="2242"/>
                    <a:pt x="0" y="427"/>
                    <a:pt x="0" y="427"/>
                  </a:cubicBezTo>
                  <a:lnTo>
                    <a:pt x="853" y="1"/>
                  </a:lnTo>
                  <a:cubicBezTo>
                    <a:pt x="853" y="1"/>
                    <a:pt x="16636" y="1103"/>
                    <a:pt x="27334" y="251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1"/>
            <p:cNvSpPr/>
            <p:nvPr/>
          </p:nvSpPr>
          <p:spPr>
            <a:xfrm rot="-404707">
              <a:off x="1251893" y="2683736"/>
              <a:ext cx="610518" cy="574479"/>
            </a:xfrm>
            <a:custGeom>
              <a:avLst/>
              <a:gdLst/>
              <a:ahLst/>
              <a:cxnLst/>
              <a:rect l="l" t="t" r="r" b="b"/>
              <a:pathLst>
                <a:path w="9097" h="8560" extrusionOk="0">
                  <a:moveTo>
                    <a:pt x="1575" y="6234"/>
                  </a:moveTo>
                  <a:cubicBezTo>
                    <a:pt x="1575" y="6234"/>
                    <a:pt x="4029" y="8559"/>
                    <a:pt x="8920" y="7197"/>
                  </a:cubicBezTo>
                  <a:lnTo>
                    <a:pt x="9096" y="1621"/>
                  </a:lnTo>
                  <a:cubicBezTo>
                    <a:pt x="9096" y="1621"/>
                    <a:pt x="5298" y="1"/>
                    <a:pt x="1899" y="2381"/>
                  </a:cubicBezTo>
                  <a:cubicBezTo>
                    <a:pt x="1899" y="2381"/>
                    <a:pt x="0" y="3724"/>
                    <a:pt x="1575" y="62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1"/>
            <p:cNvSpPr/>
            <p:nvPr/>
          </p:nvSpPr>
          <p:spPr>
            <a:xfrm rot="-404707">
              <a:off x="1718395" y="2759252"/>
              <a:ext cx="261804" cy="373076"/>
            </a:xfrm>
            <a:custGeom>
              <a:avLst/>
              <a:gdLst/>
              <a:ahLst/>
              <a:cxnLst/>
              <a:rect l="l" t="t" r="r" b="b"/>
              <a:pathLst>
                <a:path w="3901" h="5559" extrusionOk="0">
                  <a:moveTo>
                    <a:pt x="3900" y="2780"/>
                  </a:moveTo>
                  <a:cubicBezTo>
                    <a:pt x="3900" y="4308"/>
                    <a:pt x="3029" y="5558"/>
                    <a:pt x="1955" y="5558"/>
                  </a:cubicBezTo>
                  <a:cubicBezTo>
                    <a:pt x="871" y="5558"/>
                    <a:pt x="1" y="4308"/>
                    <a:pt x="1" y="2780"/>
                  </a:cubicBezTo>
                  <a:cubicBezTo>
                    <a:pt x="1" y="1242"/>
                    <a:pt x="871" y="1"/>
                    <a:pt x="1955" y="1"/>
                  </a:cubicBezTo>
                  <a:cubicBezTo>
                    <a:pt x="3029" y="1"/>
                    <a:pt x="3900" y="1242"/>
                    <a:pt x="3900" y="278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74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1"/>
            <p:cNvSpPr/>
            <p:nvPr/>
          </p:nvSpPr>
          <p:spPr>
            <a:xfrm rot="-404707">
              <a:off x="1736421" y="2778672"/>
              <a:ext cx="234422" cy="333278"/>
            </a:xfrm>
            <a:custGeom>
              <a:avLst/>
              <a:gdLst/>
              <a:ahLst/>
              <a:cxnLst/>
              <a:rect l="l" t="t" r="r" b="b"/>
              <a:pathLst>
                <a:path w="3493" h="4966" extrusionOk="0">
                  <a:moveTo>
                    <a:pt x="3492" y="2483"/>
                  </a:moveTo>
                  <a:cubicBezTo>
                    <a:pt x="3492" y="3854"/>
                    <a:pt x="2714" y="4965"/>
                    <a:pt x="1751" y="4965"/>
                  </a:cubicBezTo>
                  <a:cubicBezTo>
                    <a:pt x="788" y="4965"/>
                    <a:pt x="0" y="3854"/>
                    <a:pt x="0" y="2483"/>
                  </a:cubicBezTo>
                  <a:cubicBezTo>
                    <a:pt x="0" y="1112"/>
                    <a:pt x="788" y="0"/>
                    <a:pt x="1751" y="0"/>
                  </a:cubicBezTo>
                  <a:cubicBezTo>
                    <a:pt x="2714" y="0"/>
                    <a:pt x="3492" y="1112"/>
                    <a:pt x="3492" y="2483"/>
                  </a:cubicBezTo>
                  <a:close/>
                </a:path>
              </a:pathLst>
            </a:custGeom>
            <a:solidFill>
              <a:srgbClr val="F5B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1"/>
            <p:cNvSpPr/>
            <p:nvPr/>
          </p:nvSpPr>
          <p:spPr>
            <a:xfrm rot="-404648">
              <a:off x="1737434" y="2813619"/>
              <a:ext cx="173509" cy="284086"/>
            </a:xfrm>
            <a:custGeom>
              <a:avLst/>
              <a:gdLst/>
              <a:ahLst/>
              <a:cxnLst/>
              <a:rect l="l" t="t" r="r" b="b"/>
              <a:pathLst>
                <a:path w="2576" h="4187" extrusionOk="0">
                  <a:moveTo>
                    <a:pt x="2575" y="2094"/>
                  </a:moveTo>
                  <a:cubicBezTo>
                    <a:pt x="2575" y="3242"/>
                    <a:pt x="2001" y="4187"/>
                    <a:pt x="1288" y="4187"/>
                  </a:cubicBezTo>
                  <a:cubicBezTo>
                    <a:pt x="575" y="4187"/>
                    <a:pt x="0" y="3242"/>
                    <a:pt x="0" y="2094"/>
                  </a:cubicBezTo>
                  <a:cubicBezTo>
                    <a:pt x="0" y="936"/>
                    <a:pt x="575" y="0"/>
                    <a:pt x="1288" y="0"/>
                  </a:cubicBezTo>
                  <a:cubicBezTo>
                    <a:pt x="2001" y="0"/>
                    <a:pt x="2575" y="936"/>
                    <a:pt x="2575" y="209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1"/>
            <p:cNvSpPr/>
            <p:nvPr/>
          </p:nvSpPr>
          <p:spPr>
            <a:xfrm rot="-404707">
              <a:off x="1785163" y="2816923"/>
              <a:ext cx="39865" cy="140533"/>
            </a:xfrm>
            <a:custGeom>
              <a:avLst/>
              <a:gdLst/>
              <a:ahLst/>
              <a:cxnLst/>
              <a:rect l="l" t="t" r="r" b="b"/>
              <a:pathLst>
                <a:path w="594" h="2094" extrusionOk="0">
                  <a:moveTo>
                    <a:pt x="1" y="2094"/>
                  </a:moveTo>
                  <a:lnTo>
                    <a:pt x="1" y="2094"/>
                  </a:lnTo>
                  <a:lnTo>
                    <a:pt x="381" y="0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1"/>
            <p:cNvSpPr/>
            <p:nvPr/>
          </p:nvSpPr>
          <p:spPr>
            <a:xfrm rot="-404707">
              <a:off x="1770581" y="2832543"/>
              <a:ext cx="15570" cy="128117"/>
            </a:xfrm>
            <a:custGeom>
              <a:avLst/>
              <a:gdLst/>
              <a:ahLst/>
              <a:cxnLst/>
              <a:rect l="l" t="t" r="r" b="b"/>
              <a:pathLst>
                <a:path w="232" h="1909" extrusionOk="0">
                  <a:moveTo>
                    <a:pt x="232" y="1909"/>
                  </a:moveTo>
                  <a:lnTo>
                    <a:pt x="232" y="1909"/>
                  </a:lnTo>
                  <a:lnTo>
                    <a:pt x="0" y="186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1"/>
            <p:cNvSpPr/>
            <p:nvPr/>
          </p:nvSpPr>
          <p:spPr>
            <a:xfrm rot="-404707">
              <a:off x="1745466" y="2881270"/>
              <a:ext cx="43556" cy="80870"/>
            </a:xfrm>
            <a:custGeom>
              <a:avLst/>
              <a:gdLst/>
              <a:ahLst/>
              <a:cxnLst/>
              <a:rect l="l" t="t" r="r" b="b"/>
              <a:pathLst>
                <a:path w="649" h="1205" extrusionOk="0">
                  <a:moveTo>
                    <a:pt x="649" y="1205"/>
                  </a:moveTo>
                  <a:lnTo>
                    <a:pt x="649" y="1205"/>
                  </a:lnTo>
                  <a:lnTo>
                    <a:pt x="0" y="315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 rot="-404707">
              <a:off x="1742751" y="2949818"/>
              <a:ext cx="51005" cy="24295"/>
            </a:xfrm>
            <a:custGeom>
              <a:avLst/>
              <a:gdLst/>
              <a:ahLst/>
              <a:cxnLst/>
              <a:rect l="l" t="t" r="r" b="b"/>
              <a:pathLst>
                <a:path w="760" h="362" extrusionOk="0">
                  <a:moveTo>
                    <a:pt x="760" y="186"/>
                  </a:moveTo>
                  <a:lnTo>
                    <a:pt x="760" y="186"/>
                  </a:lnTo>
                  <a:lnTo>
                    <a:pt x="0" y="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 rot="-404707">
              <a:off x="1754955" y="2961515"/>
              <a:ext cx="43556" cy="80870"/>
            </a:xfrm>
            <a:custGeom>
              <a:avLst/>
              <a:gdLst/>
              <a:ahLst/>
              <a:cxnLst/>
              <a:rect l="l" t="t" r="r" b="b"/>
              <a:pathLst>
                <a:path w="649" h="1205" extrusionOk="0">
                  <a:moveTo>
                    <a:pt x="649" y="1"/>
                  </a:moveTo>
                  <a:lnTo>
                    <a:pt x="649" y="1"/>
                  </a:lnTo>
                  <a:lnTo>
                    <a:pt x="112" y="1205"/>
                  </a:lnTo>
                  <a:lnTo>
                    <a:pt x="0" y="8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 rot="-404707">
              <a:off x="1785584" y="2959710"/>
              <a:ext cx="15570" cy="127513"/>
            </a:xfrm>
            <a:custGeom>
              <a:avLst/>
              <a:gdLst/>
              <a:ahLst/>
              <a:cxnLst/>
              <a:rect l="l" t="t" r="r" b="b"/>
              <a:pathLst>
                <a:path w="232" h="1900" extrusionOk="0">
                  <a:moveTo>
                    <a:pt x="232" y="1"/>
                  </a:moveTo>
                  <a:lnTo>
                    <a:pt x="232" y="1"/>
                  </a:lnTo>
                  <a:lnTo>
                    <a:pt x="186" y="1899"/>
                  </a:lnTo>
                  <a:lnTo>
                    <a:pt x="0" y="172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1"/>
            <p:cNvSpPr/>
            <p:nvPr/>
          </p:nvSpPr>
          <p:spPr>
            <a:xfrm rot="-404707">
              <a:off x="1801660" y="2956417"/>
              <a:ext cx="39865" cy="140533"/>
            </a:xfrm>
            <a:custGeom>
              <a:avLst/>
              <a:gdLst/>
              <a:ahLst/>
              <a:cxnLst/>
              <a:rect l="l" t="t" r="r" b="b"/>
              <a:pathLst>
                <a:path w="594" h="2094" extrusionOk="0">
                  <a:moveTo>
                    <a:pt x="1" y="1"/>
                  </a:moveTo>
                  <a:lnTo>
                    <a:pt x="1" y="1"/>
                  </a:lnTo>
                  <a:lnTo>
                    <a:pt x="594" y="2094"/>
                  </a:lnTo>
                  <a:lnTo>
                    <a:pt x="381" y="20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1"/>
            <p:cNvSpPr/>
            <p:nvPr/>
          </p:nvSpPr>
          <p:spPr>
            <a:xfrm rot="-404707">
              <a:off x="1800753" y="2954050"/>
              <a:ext cx="80937" cy="127513"/>
            </a:xfrm>
            <a:custGeom>
              <a:avLst/>
              <a:gdLst/>
              <a:ahLst/>
              <a:cxnLst/>
              <a:rect l="l" t="t" r="r" b="b"/>
              <a:pathLst>
                <a:path w="1206" h="1900" extrusionOk="0">
                  <a:moveTo>
                    <a:pt x="1" y="1"/>
                  </a:moveTo>
                  <a:lnTo>
                    <a:pt x="1" y="1"/>
                  </a:lnTo>
                  <a:lnTo>
                    <a:pt x="1205" y="1723"/>
                  </a:lnTo>
                  <a:lnTo>
                    <a:pt x="1020" y="189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1"/>
            <p:cNvSpPr/>
            <p:nvPr/>
          </p:nvSpPr>
          <p:spPr>
            <a:xfrm rot="-404707">
              <a:off x="1797915" y="2952533"/>
              <a:ext cx="109527" cy="80870"/>
            </a:xfrm>
            <a:custGeom>
              <a:avLst/>
              <a:gdLst/>
              <a:ahLst/>
              <a:cxnLst/>
              <a:rect l="l" t="t" r="r" b="b"/>
              <a:pathLst>
                <a:path w="1632" h="1205" extrusionOk="0">
                  <a:moveTo>
                    <a:pt x="1" y="1"/>
                  </a:moveTo>
                  <a:lnTo>
                    <a:pt x="1" y="1"/>
                  </a:lnTo>
                  <a:lnTo>
                    <a:pt x="1631" y="890"/>
                  </a:lnTo>
                  <a:lnTo>
                    <a:pt x="1520" y="120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1"/>
            <p:cNvSpPr/>
            <p:nvPr/>
          </p:nvSpPr>
          <p:spPr>
            <a:xfrm rot="-404707">
              <a:off x="1793109" y="2939961"/>
              <a:ext cx="116976" cy="24295"/>
            </a:xfrm>
            <a:custGeom>
              <a:avLst/>
              <a:gdLst/>
              <a:ahLst/>
              <a:cxnLst/>
              <a:rect l="l" t="t" r="r" b="b"/>
              <a:pathLst>
                <a:path w="1743" h="362" extrusionOk="0">
                  <a:moveTo>
                    <a:pt x="1" y="186"/>
                  </a:moveTo>
                  <a:lnTo>
                    <a:pt x="1" y="186"/>
                  </a:lnTo>
                  <a:lnTo>
                    <a:pt x="1742" y="0"/>
                  </a:lnTo>
                  <a:lnTo>
                    <a:pt x="1742" y="3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1"/>
            <p:cNvSpPr/>
            <p:nvPr/>
          </p:nvSpPr>
          <p:spPr>
            <a:xfrm rot="-404707">
              <a:off x="1788425" y="2872289"/>
              <a:ext cx="109527" cy="80870"/>
            </a:xfrm>
            <a:custGeom>
              <a:avLst/>
              <a:gdLst/>
              <a:ahLst/>
              <a:cxnLst/>
              <a:rect l="l" t="t" r="r" b="b"/>
              <a:pathLst>
                <a:path w="1632" h="1205" extrusionOk="0">
                  <a:moveTo>
                    <a:pt x="1" y="1205"/>
                  </a:moveTo>
                  <a:lnTo>
                    <a:pt x="1" y="1205"/>
                  </a:lnTo>
                  <a:lnTo>
                    <a:pt x="1520" y="1"/>
                  </a:lnTo>
                  <a:lnTo>
                    <a:pt x="1631" y="31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1"/>
            <p:cNvSpPr/>
            <p:nvPr/>
          </p:nvSpPr>
          <p:spPr>
            <a:xfrm rot="-404707">
              <a:off x="1785750" y="2826884"/>
              <a:ext cx="80937" cy="128117"/>
            </a:xfrm>
            <a:custGeom>
              <a:avLst/>
              <a:gdLst/>
              <a:ahLst/>
              <a:cxnLst/>
              <a:rect l="l" t="t" r="r" b="b"/>
              <a:pathLst>
                <a:path w="1206" h="1909" extrusionOk="0">
                  <a:moveTo>
                    <a:pt x="1" y="1909"/>
                  </a:moveTo>
                  <a:lnTo>
                    <a:pt x="1" y="1909"/>
                  </a:lnTo>
                  <a:lnTo>
                    <a:pt x="1020" y="1"/>
                  </a:lnTo>
                  <a:lnTo>
                    <a:pt x="1205" y="1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1"/>
            <p:cNvSpPr/>
            <p:nvPr/>
          </p:nvSpPr>
          <p:spPr>
            <a:xfrm rot="-404707">
              <a:off x="1782807" y="2934929"/>
              <a:ext cx="33623" cy="54763"/>
            </a:xfrm>
            <a:custGeom>
              <a:avLst/>
              <a:gdLst/>
              <a:ahLst/>
              <a:cxnLst/>
              <a:rect l="l" t="t" r="r" b="b"/>
              <a:pathLst>
                <a:path w="501" h="816" extrusionOk="0">
                  <a:moveTo>
                    <a:pt x="500" y="408"/>
                  </a:moveTo>
                  <a:cubicBezTo>
                    <a:pt x="500" y="631"/>
                    <a:pt x="389" y="816"/>
                    <a:pt x="250" y="816"/>
                  </a:cubicBezTo>
                  <a:cubicBezTo>
                    <a:pt x="111" y="816"/>
                    <a:pt x="0" y="631"/>
                    <a:pt x="0" y="408"/>
                  </a:cubicBezTo>
                  <a:cubicBezTo>
                    <a:pt x="0" y="186"/>
                    <a:pt x="111" y="1"/>
                    <a:pt x="250" y="1"/>
                  </a:cubicBezTo>
                  <a:cubicBezTo>
                    <a:pt x="389" y="1"/>
                    <a:pt x="500" y="186"/>
                    <a:pt x="500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1"/>
            <p:cNvSpPr/>
            <p:nvPr/>
          </p:nvSpPr>
          <p:spPr>
            <a:xfrm rot="-404707">
              <a:off x="1726557" y="2779474"/>
              <a:ext cx="230060" cy="154827"/>
            </a:xfrm>
            <a:custGeom>
              <a:avLst/>
              <a:gdLst/>
              <a:ahLst/>
              <a:cxnLst/>
              <a:rect l="l" t="t" r="r" b="b"/>
              <a:pathLst>
                <a:path w="3428" h="2307" extrusionOk="0">
                  <a:moveTo>
                    <a:pt x="3428" y="1862"/>
                  </a:moveTo>
                  <a:cubicBezTo>
                    <a:pt x="3428" y="1862"/>
                    <a:pt x="1621" y="399"/>
                    <a:pt x="1" y="2307"/>
                  </a:cubicBezTo>
                  <a:cubicBezTo>
                    <a:pt x="1" y="2307"/>
                    <a:pt x="176" y="0"/>
                    <a:pt x="1742" y="0"/>
                  </a:cubicBezTo>
                  <a:cubicBezTo>
                    <a:pt x="3150" y="0"/>
                    <a:pt x="3428" y="1862"/>
                    <a:pt x="3428" y="1862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 rot="-404707">
              <a:off x="2307320" y="2416672"/>
              <a:ext cx="105097" cy="27986"/>
            </a:xfrm>
            <a:custGeom>
              <a:avLst/>
              <a:gdLst/>
              <a:ahLst/>
              <a:cxnLst/>
              <a:rect l="l" t="t" r="r" b="b"/>
              <a:pathLst>
                <a:path w="1566" h="417" extrusionOk="0">
                  <a:moveTo>
                    <a:pt x="0" y="139"/>
                  </a:moveTo>
                  <a:cubicBezTo>
                    <a:pt x="538" y="0"/>
                    <a:pt x="1112" y="102"/>
                    <a:pt x="1566" y="417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 rot="-404707">
              <a:off x="1237592" y="2640443"/>
              <a:ext cx="105097" cy="110735"/>
            </a:xfrm>
            <a:custGeom>
              <a:avLst/>
              <a:gdLst/>
              <a:ahLst/>
              <a:cxnLst/>
              <a:rect l="l" t="t" r="r" b="b"/>
              <a:pathLst>
                <a:path w="1566" h="1650" extrusionOk="0">
                  <a:moveTo>
                    <a:pt x="1" y="1"/>
                  </a:moveTo>
                  <a:cubicBezTo>
                    <a:pt x="1" y="1"/>
                    <a:pt x="732" y="1650"/>
                    <a:pt x="1566" y="112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 rot="-404707">
              <a:off x="1394918" y="3100046"/>
              <a:ext cx="102614" cy="52280"/>
            </a:xfrm>
            <a:custGeom>
              <a:avLst/>
              <a:gdLst/>
              <a:ahLst/>
              <a:cxnLst/>
              <a:rect l="l" t="t" r="r" b="b"/>
              <a:pathLst>
                <a:path w="1529" h="779" extrusionOk="0">
                  <a:moveTo>
                    <a:pt x="0" y="37"/>
                  </a:moveTo>
                  <a:cubicBezTo>
                    <a:pt x="0" y="37"/>
                    <a:pt x="287" y="463"/>
                    <a:pt x="1529" y="778"/>
                  </a:cubicBezTo>
                  <a:cubicBezTo>
                    <a:pt x="1529" y="778"/>
                    <a:pt x="399" y="0"/>
                    <a:pt x="0" y="37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1"/>
            <p:cNvSpPr/>
            <p:nvPr/>
          </p:nvSpPr>
          <p:spPr>
            <a:xfrm rot="-404707">
              <a:off x="2577668" y="2235333"/>
              <a:ext cx="164156" cy="36777"/>
            </a:xfrm>
            <a:custGeom>
              <a:avLst/>
              <a:gdLst/>
              <a:ahLst/>
              <a:cxnLst/>
              <a:rect l="l" t="t" r="r" b="b"/>
              <a:pathLst>
                <a:path w="2446" h="548" extrusionOk="0">
                  <a:moveTo>
                    <a:pt x="1" y="1"/>
                  </a:moveTo>
                  <a:cubicBezTo>
                    <a:pt x="1" y="1"/>
                    <a:pt x="1659" y="10"/>
                    <a:pt x="2446" y="547"/>
                  </a:cubicBezTo>
                  <a:cubicBezTo>
                    <a:pt x="1640" y="307"/>
                    <a:pt x="825" y="12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1"/>
            <p:cNvSpPr/>
            <p:nvPr/>
          </p:nvSpPr>
          <p:spPr>
            <a:xfrm rot="-404707">
              <a:off x="2216120" y="2935071"/>
              <a:ext cx="232543" cy="24295"/>
            </a:xfrm>
            <a:custGeom>
              <a:avLst/>
              <a:gdLst/>
              <a:ahLst/>
              <a:cxnLst/>
              <a:rect l="l" t="t" r="r" b="b"/>
              <a:pathLst>
                <a:path w="3465" h="362" extrusionOk="0">
                  <a:moveTo>
                    <a:pt x="0" y="37"/>
                  </a:moveTo>
                  <a:cubicBezTo>
                    <a:pt x="0" y="37"/>
                    <a:pt x="2001" y="361"/>
                    <a:pt x="3465" y="0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1"/>
            <p:cNvSpPr/>
            <p:nvPr/>
          </p:nvSpPr>
          <p:spPr>
            <a:xfrm rot="-404707">
              <a:off x="1435915" y="2383602"/>
              <a:ext cx="565754" cy="44831"/>
            </a:xfrm>
            <a:custGeom>
              <a:avLst/>
              <a:gdLst/>
              <a:ahLst/>
              <a:cxnLst/>
              <a:rect l="l" t="t" r="r" b="b"/>
              <a:pathLst>
                <a:path w="8430" h="668" extrusionOk="0">
                  <a:moveTo>
                    <a:pt x="0" y="667"/>
                  </a:moveTo>
                  <a:cubicBezTo>
                    <a:pt x="0" y="667"/>
                    <a:pt x="5271" y="0"/>
                    <a:pt x="8429" y="0"/>
                  </a:cubicBezTo>
                  <a:cubicBezTo>
                    <a:pt x="8429" y="0"/>
                    <a:pt x="2585" y="575"/>
                    <a:pt x="0" y="667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1"/>
            <p:cNvSpPr/>
            <p:nvPr/>
          </p:nvSpPr>
          <p:spPr>
            <a:xfrm rot="-404707">
              <a:off x="1229148" y="2810827"/>
              <a:ext cx="242476" cy="200799"/>
            </a:xfrm>
            <a:custGeom>
              <a:avLst/>
              <a:gdLst/>
              <a:ahLst/>
              <a:cxnLst/>
              <a:rect l="l" t="t" r="r" b="b"/>
              <a:pathLst>
                <a:path w="3613" h="2992" extrusionOk="0">
                  <a:moveTo>
                    <a:pt x="1167" y="2992"/>
                  </a:moveTo>
                  <a:cubicBezTo>
                    <a:pt x="1167" y="2992"/>
                    <a:pt x="936" y="917"/>
                    <a:pt x="3613" y="37"/>
                  </a:cubicBezTo>
                  <a:lnTo>
                    <a:pt x="3149" y="0"/>
                  </a:lnTo>
                  <a:cubicBezTo>
                    <a:pt x="3149" y="0"/>
                    <a:pt x="0" y="732"/>
                    <a:pt x="1167" y="2992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1"/>
            <p:cNvSpPr/>
            <p:nvPr/>
          </p:nvSpPr>
          <p:spPr>
            <a:xfrm rot="-404707">
              <a:off x="3006911" y="2407960"/>
              <a:ext cx="110735" cy="168518"/>
            </a:xfrm>
            <a:custGeom>
              <a:avLst/>
              <a:gdLst/>
              <a:ahLst/>
              <a:cxnLst/>
              <a:rect l="l" t="t" r="r" b="b"/>
              <a:pathLst>
                <a:path w="1650" h="2511" extrusionOk="0">
                  <a:moveTo>
                    <a:pt x="1" y="0"/>
                  </a:moveTo>
                  <a:cubicBezTo>
                    <a:pt x="1" y="0"/>
                    <a:pt x="1159" y="1038"/>
                    <a:pt x="1650" y="2510"/>
                  </a:cubicBezTo>
                  <a:cubicBezTo>
                    <a:pt x="1177" y="1621"/>
                    <a:pt x="621" y="787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1"/>
            <p:cNvSpPr/>
            <p:nvPr/>
          </p:nvSpPr>
          <p:spPr>
            <a:xfrm rot="-404724">
              <a:off x="297763" y="2632119"/>
              <a:ext cx="1821069" cy="400511"/>
            </a:xfrm>
            <a:custGeom>
              <a:avLst/>
              <a:gdLst/>
              <a:ahLst/>
              <a:cxnLst/>
              <a:rect l="l" t="t" r="r" b="b"/>
              <a:pathLst>
                <a:path w="27344" h="5864" extrusionOk="0">
                  <a:moveTo>
                    <a:pt x="27343" y="2511"/>
                  </a:moveTo>
                  <a:lnTo>
                    <a:pt x="24601" y="4169"/>
                  </a:lnTo>
                  <a:cubicBezTo>
                    <a:pt x="24601" y="4169"/>
                    <a:pt x="24073" y="3020"/>
                    <a:pt x="23184" y="2955"/>
                  </a:cubicBezTo>
                  <a:cubicBezTo>
                    <a:pt x="22286" y="2881"/>
                    <a:pt x="21424" y="3419"/>
                    <a:pt x="21054" y="5503"/>
                  </a:cubicBezTo>
                  <a:cubicBezTo>
                    <a:pt x="21054" y="5503"/>
                    <a:pt x="17423" y="4243"/>
                    <a:pt x="15033" y="5864"/>
                  </a:cubicBezTo>
                  <a:cubicBezTo>
                    <a:pt x="15033" y="5864"/>
                    <a:pt x="10587" y="4391"/>
                    <a:pt x="8290" y="3270"/>
                  </a:cubicBezTo>
                  <a:lnTo>
                    <a:pt x="11273" y="2279"/>
                  </a:lnTo>
                  <a:cubicBezTo>
                    <a:pt x="11273" y="2279"/>
                    <a:pt x="3372" y="1177"/>
                    <a:pt x="0" y="427"/>
                  </a:cubicBezTo>
                  <a:lnTo>
                    <a:pt x="862" y="1"/>
                  </a:lnTo>
                  <a:cubicBezTo>
                    <a:pt x="862" y="1"/>
                    <a:pt x="20544" y="1659"/>
                    <a:pt x="27343" y="2511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1"/>
            <p:cNvSpPr/>
            <p:nvPr/>
          </p:nvSpPr>
          <p:spPr>
            <a:xfrm rot="-404707">
              <a:off x="2540273" y="2256168"/>
              <a:ext cx="337641" cy="146774"/>
            </a:xfrm>
            <a:custGeom>
              <a:avLst/>
              <a:gdLst/>
              <a:ahLst/>
              <a:cxnLst/>
              <a:rect l="l" t="t" r="r" b="b"/>
              <a:pathLst>
                <a:path w="5031" h="2187" extrusionOk="0">
                  <a:moveTo>
                    <a:pt x="5030" y="1103"/>
                  </a:moveTo>
                  <a:cubicBezTo>
                    <a:pt x="4391" y="1094"/>
                    <a:pt x="3761" y="1150"/>
                    <a:pt x="3141" y="1251"/>
                  </a:cubicBezTo>
                  <a:lnTo>
                    <a:pt x="3224" y="2029"/>
                  </a:lnTo>
                  <a:cubicBezTo>
                    <a:pt x="3224" y="2029"/>
                    <a:pt x="1881" y="2048"/>
                    <a:pt x="1" y="2187"/>
                  </a:cubicBezTo>
                  <a:lnTo>
                    <a:pt x="251" y="1103"/>
                  </a:lnTo>
                  <a:cubicBezTo>
                    <a:pt x="251" y="1103"/>
                    <a:pt x="3104" y="1"/>
                    <a:pt x="5030" y="1103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1"/>
            <p:cNvSpPr/>
            <p:nvPr/>
          </p:nvSpPr>
          <p:spPr>
            <a:xfrm rot="-405472">
              <a:off x="2892475" y="2516269"/>
              <a:ext cx="209052" cy="20905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29000">
                  <a:srgbClr val="FFFFFF">
                    <a:alpha val="18431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1"/>
            <p:cNvSpPr/>
            <p:nvPr/>
          </p:nvSpPr>
          <p:spPr>
            <a:xfrm rot="-404707">
              <a:off x="2371609" y="2402912"/>
              <a:ext cx="646557" cy="274220"/>
            </a:xfrm>
            <a:custGeom>
              <a:avLst/>
              <a:gdLst/>
              <a:ahLst/>
              <a:cxnLst/>
              <a:rect l="l" t="t" r="r" b="b"/>
              <a:pathLst>
                <a:path w="9634" h="4086" extrusionOk="0">
                  <a:moveTo>
                    <a:pt x="9633" y="4085"/>
                  </a:moveTo>
                  <a:cubicBezTo>
                    <a:pt x="9633" y="4085"/>
                    <a:pt x="6132" y="566"/>
                    <a:pt x="1834" y="1"/>
                  </a:cubicBezTo>
                  <a:lnTo>
                    <a:pt x="0" y="1260"/>
                  </a:lnTo>
                  <a:cubicBezTo>
                    <a:pt x="0" y="1260"/>
                    <a:pt x="4391" y="1659"/>
                    <a:pt x="9633" y="4085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1"/>
            <p:cNvSpPr/>
            <p:nvPr/>
          </p:nvSpPr>
          <p:spPr>
            <a:xfrm rot="-404707">
              <a:off x="2102217" y="2681239"/>
              <a:ext cx="1089161" cy="310863"/>
            </a:xfrm>
            <a:custGeom>
              <a:avLst/>
              <a:gdLst/>
              <a:ahLst/>
              <a:cxnLst/>
              <a:rect l="l" t="t" r="r" b="b"/>
              <a:pathLst>
                <a:path w="16229" h="4632" extrusionOk="0">
                  <a:moveTo>
                    <a:pt x="16228" y="0"/>
                  </a:moveTo>
                  <a:lnTo>
                    <a:pt x="14218" y="46"/>
                  </a:lnTo>
                  <a:cubicBezTo>
                    <a:pt x="14218" y="46"/>
                    <a:pt x="5484" y="3714"/>
                    <a:pt x="0" y="4224"/>
                  </a:cubicBezTo>
                  <a:cubicBezTo>
                    <a:pt x="0" y="4224"/>
                    <a:pt x="5965" y="4631"/>
                    <a:pt x="10689" y="4113"/>
                  </a:cubicBezTo>
                  <a:cubicBezTo>
                    <a:pt x="15506" y="2631"/>
                    <a:pt x="16228" y="0"/>
                    <a:pt x="16228" y="0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33"/>
          <p:cNvSpPr/>
          <p:nvPr/>
        </p:nvSpPr>
        <p:spPr>
          <a:xfrm>
            <a:off x="920150" y="2752897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33"/>
          <p:cNvSpPr/>
          <p:nvPr/>
        </p:nvSpPr>
        <p:spPr>
          <a:xfrm>
            <a:off x="920150" y="1740421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3"/>
          <p:cNvSpPr/>
          <p:nvPr/>
        </p:nvSpPr>
        <p:spPr>
          <a:xfrm>
            <a:off x="4846800" y="2752897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3"/>
          <p:cNvSpPr/>
          <p:nvPr/>
        </p:nvSpPr>
        <p:spPr>
          <a:xfrm>
            <a:off x="4846800" y="1740421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3"/>
          <p:cNvSpPr txBox="1">
            <a:spLocks noGrp="1"/>
          </p:cNvSpPr>
          <p:nvPr>
            <p:ph type="title"/>
          </p:nvPr>
        </p:nvSpPr>
        <p:spPr>
          <a:xfrm flipH="1">
            <a:off x="871002" y="1830834"/>
            <a:ext cx="8916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96" name="Google Shape;1996;p33"/>
          <p:cNvSpPr txBox="1">
            <a:spLocks noGrp="1"/>
          </p:cNvSpPr>
          <p:nvPr>
            <p:ph type="subTitle" idx="1"/>
          </p:nvPr>
        </p:nvSpPr>
        <p:spPr>
          <a:xfrm>
            <a:off x="1806500" y="2064709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goal?</a:t>
            </a:r>
          </a:p>
        </p:txBody>
      </p:sp>
      <p:sp>
        <p:nvSpPr>
          <p:cNvPr id="1997" name="Google Shape;1997;p33"/>
          <p:cNvSpPr txBox="1">
            <a:spLocks noGrp="1"/>
          </p:cNvSpPr>
          <p:nvPr>
            <p:ph type="subTitle" idx="2"/>
          </p:nvPr>
        </p:nvSpPr>
        <p:spPr>
          <a:xfrm>
            <a:off x="1806500" y="1664479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Business case</a:t>
            </a:r>
            <a:endParaRPr dirty="0"/>
          </a:p>
        </p:txBody>
      </p:sp>
      <p:sp>
        <p:nvSpPr>
          <p:cNvPr id="1998" name="Google Shape;1998;p33"/>
          <p:cNvSpPr txBox="1">
            <a:spLocks noGrp="1"/>
          </p:cNvSpPr>
          <p:nvPr>
            <p:ph type="title" idx="3"/>
          </p:nvPr>
        </p:nvSpPr>
        <p:spPr>
          <a:xfrm>
            <a:off x="1140475" y="768096"/>
            <a:ext cx="68631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you can look forward to</a:t>
            </a:r>
          </a:p>
        </p:txBody>
      </p:sp>
      <p:sp>
        <p:nvSpPr>
          <p:cNvPr id="1999" name="Google Shape;1999;p33"/>
          <p:cNvSpPr/>
          <p:nvPr/>
        </p:nvSpPr>
        <p:spPr>
          <a:xfrm>
            <a:off x="298300" y="3485677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33"/>
          <p:cNvSpPr txBox="1">
            <a:spLocks noGrp="1"/>
          </p:cNvSpPr>
          <p:nvPr>
            <p:ph type="title" idx="4"/>
          </p:nvPr>
        </p:nvSpPr>
        <p:spPr>
          <a:xfrm flipH="1">
            <a:off x="871002" y="2851560"/>
            <a:ext cx="8916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01" name="Google Shape;2001;p33"/>
          <p:cNvSpPr txBox="1">
            <a:spLocks noGrp="1"/>
          </p:cNvSpPr>
          <p:nvPr>
            <p:ph type="subTitle" idx="5"/>
          </p:nvPr>
        </p:nvSpPr>
        <p:spPr>
          <a:xfrm>
            <a:off x="1806500" y="3100297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we working with?</a:t>
            </a:r>
          </a:p>
        </p:txBody>
      </p:sp>
      <p:sp>
        <p:nvSpPr>
          <p:cNvPr id="2002" name="Google Shape;2002;p33"/>
          <p:cNvSpPr txBox="1">
            <a:spLocks noGrp="1"/>
          </p:cNvSpPr>
          <p:nvPr>
            <p:ph type="subTitle" idx="6"/>
          </p:nvPr>
        </p:nvSpPr>
        <p:spPr>
          <a:xfrm>
            <a:off x="1806500" y="2700067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introduction</a:t>
            </a:r>
          </a:p>
        </p:txBody>
      </p:sp>
      <p:sp>
        <p:nvSpPr>
          <p:cNvPr id="2006" name="Google Shape;2006;p33"/>
          <p:cNvSpPr txBox="1">
            <a:spLocks noGrp="1"/>
          </p:cNvSpPr>
          <p:nvPr>
            <p:ph type="title" idx="13"/>
          </p:nvPr>
        </p:nvSpPr>
        <p:spPr>
          <a:xfrm flipH="1">
            <a:off x="4797702" y="1830834"/>
            <a:ext cx="8916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03</a:t>
            </a:r>
            <a:endParaRPr dirty="0"/>
          </a:p>
        </p:txBody>
      </p:sp>
      <p:sp>
        <p:nvSpPr>
          <p:cNvPr id="2007" name="Google Shape;2007;p33"/>
          <p:cNvSpPr txBox="1">
            <a:spLocks noGrp="1"/>
          </p:cNvSpPr>
          <p:nvPr>
            <p:ph type="subTitle" idx="14"/>
          </p:nvPr>
        </p:nvSpPr>
        <p:spPr>
          <a:xfrm>
            <a:off x="5733200" y="2064709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</a:t>
            </a:r>
            <a:r>
              <a:rPr lang="en-US" i="1" dirty="0"/>
              <a:t>do</a:t>
            </a:r>
            <a:r>
              <a:rPr lang="en-US" dirty="0"/>
              <a:t> people travel?</a:t>
            </a:r>
          </a:p>
        </p:txBody>
      </p:sp>
      <p:sp>
        <p:nvSpPr>
          <p:cNvPr id="2008" name="Google Shape;2008;p33"/>
          <p:cNvSpPr txBox="1">
            <a:spLocks noGrp="1"/>
          </p:cNvSpPr>
          <p:nvPr>
            <p:ph type="subTitle" idx="15"/>
          </p:nvPr>
        </p:nvSpPr>
        <p:spPr>
          <a:xfrm>
            <a:off x="5733200" y="1664479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Travel habits</a:t>
            </a:r>
          </a:p>
        </p:txBody>
      </p:sp>
      <p:sp>
        <p:nvSpPr>
          <p:cNvPr id="2009" name="Google Shape;2009;p33"/>
          <p:cNvSpPr txBox="1">
            <a:spLocks noGrp="1"/>
          </p:cNvSpPr>
          <p:nvPr>
            <p:ph type="title" idx="16"/>
          </p:nvPr>
        </p:nvSpPr>
        <p:spPr>
          <a:xfrm flipH="1">
            <a:off x="4797702" y="2851560"/>
            <a:ext cx="8916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04</a:t>
            </a:r>
            <a:endParaRPr dirty="0"/>
          </a:p>
        </p:txBody>
      </p:sp>
      <p:sp>
        <p:nvSpPr>
          <p:cNvPr id="2010" name="Google Shape;2010;p33"/>
          <p:cNvSpPr txBox="1">
            <a:spLocks noGrp="1"/>
          </p:cNvSpPr>
          <p:nvPr>
            <p:ph type="subTitle" idx="17"/>
          </p:nvPr>
        </p:nvSpPr>
        <p:spPr>
          <a:xfrm>
            <a:off x="5733200" y="3100297"/>
            <a:ext cx="25398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Who </a:t>
            </a:r>
            <a:r>
              <a:rPr lang="en-US" i="1" dirty="0"/>
              <a:t>are</a:t>
            </a:r>
            <a:r>
              <a:rPr lang="en-US" dirty="0"/>
              <a:t> your customers?</a:t>
            </a:r>
          </a:p>
        </p:txBody>
      </p:sp>
      <p:sp>
        <p:nvSpPr>
          <p:cNvPr id="2011" name="Google Shape;2011;p33"/>
          <p:cNvSpPr txBox="1">
            <a:spLocks noGrp="1"/>
          </p:cNvSpPr>
          <p:nvPr>
            <p:ph type="subTitle" idx="18"/>
          </p:nvPr>
        </p:nvSpPr>
        <p:spPr>
          <a:xfrm>
            <a:off x="5733200" y="2700067"/>
            <a:ext cx="2539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profiles</a:t>
            </a:r>
          </a:p>
        </p:txBody>
      </p:sp>
      <p:sp>
        <p:nvSpPr>
          <p:cNvPr id="2" name="Google Shape;1992;p33">
            <a:extLst>
              <a:ext uri="{FF2B5EF4-FFF2-40B4-BE49-F238E27FC236}">
                <a16:creationId xmlns:a16="http://schemas.microsoft.com/office/drawing/2014/main" id="{2EB0FC14-4FA5-1300-A02F-58CD4D965F1C}"/>
              </a:ext>
            </a:extLst>
          </p:cNvPr>
          <p:cNvSpPr/>
          <p:nvPr/>
        </p:nvSpPr>
        <p:spPr>
          <a:xfrm>
            <a:off x="2867892" y="3823696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009;p33">
            <a:extLst>
              <a:ext uri="{FF2B5EF4-FFF2-40B4-BE49-F238E27FC236}">
                <a16:creationId xmlns:a16="http://schemas.microsoft.com/office/drawing/2014/main" id="{0DB78221-CB74-4241-4499-CA11DFDA009E}"/>
              </a:ext>
            </a:extLst>
          </p:cNvPr>
          <p:cNvSpPr txBox="1">
            <a:spLocks/>
          </p:cNvSpPr>
          <p:nvPr/>
        </p:nvSpPr>
        <p:spPr>
          <a:xfrm flipH="1">
            <a:off x="2818794" y="3922359"/>
            <a:ext cx="891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Chango"/>
              <a:buNone/>
              <a:defRPr sz="2500" b="0" i="0" u="none" strike="noStrike" cap="none">
                <a:solidFill>
                  <a:schemeClr val="dk2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cs-CZ" dirty="0"/>
              <a:t>05</a:t>
            </a:r>
          </a:p>
        </p:txBody>
      </p:sp>
      <p:sp>
        <p:nvSpPr>
          <p:cNvPr id="4" name="Google Shape;2010;p33">
            <a:extLst>
              <a:ext uri="{FF2B5EF4-FFF2-40B4-BE49-F238E27FC236}">
                <a16:creationId xmlns:a16="http://schemas.microsoft.com/office/drawing/2014/main" id="{B01AE801-78E1-67C0-18D0-A5D52285CA02}"/>
              </a:ext>
            </a:extLst>
          </p:cNvPr>
          <p:cNvSpPr txBox="1">
            <a:spLocks/>
          </p:cNvSpPr>
          <p:nvPr/>
        </p:nvSpPr>
        <p:spPr>
          <a:xfrm>
            <a:off x="3754292" y="4171096"/>
            <a:ext cx="25398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i="1" dirty="0"/>
              <a:t>What</a:t>
            </a:r>
            <a:r>
              <a:rPr lang="en-US" dirty="0"/>
              <a:t> have we learned?</a:t>
            </a:r>
          </a:p>
        </p:txBody>
      </p:sp>
      <p:sp>
        <p:nvSpPr>
          <p:cNvPr id="5" name="Google Shape;2011;p33">
            <a:extLst>
              <a:ext uri="{FF2B5EF4-FFF2-40B4-BE49-F238E27FC236}">
                <a16:creationId xmlns:a16="http://schemas.microsoft.com/office/drawing/2014/main" id="{08D7795F-BB21-50C3-CDF9-D7DA421D0AC0}"/>
              </a:ext>
            </a:extLst>
          </p:cNvPr>
          <p:cNvSpPr txBox="1">
            <a:spLocks/>
          </p:cNvSpPr>
          <p:nvPr/>
        </p:nvSpPr>
        <p:spPr>
          <a:xfrm>
            <a:off x="3754292" y="3770866"/>
            <a:ext cx="2539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5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Summary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35"/>
          <p:cNvSpPr txBox="1">
            <a:spLocks noGrp="1"/>
          </p:cNvSpPr>
          <p:nvPr>
            <p:ph type="title"/>
          </p:nvPr>
        </p:nvSpPr>
        <p:spPr>
          <a:xfrm>
            <a:off x="4477200" y="925200"/>
            <a:ext cx="38577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goal</a:t>
            </a:r>
          </a:p>
        </p:txBody>
      </p:sp>
      <p:sp>
        <p:nvSpPr>
          <p:cNvPr id="2028" name="Google Shape;2028;p35"/>
          <p:cNvSpPr txBox="1">
            <a:spLocks noGrp="1"/>
          </p:cNvSpPr>
          <p:nvPr>
            <p:ph type="subTitle" idx="1"/>
          </p:nvPr>
        </p:nvSpPr>
        <p:spPr>
          <a:xfrm>
            <a:off x="4677426" y="2441157"/>
            <a:ext cx="4381878" cy="15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Differences in travel habits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600" dirty="0"/>
              <a:t>2 characteristics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Typical customer profiles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Typical non-customer profiles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cs-CZ" sz="1600" dirty="0"/>
              <a:t>6</a:t>
            </a:r>
            <a:r>
              <a:rPr lang="en-US" sz="1600" dirty="0"/>
              <a:t> characteristics</a:t>
            </a:r>
          </a:p>
        </p:txBody>
      </p:sp>
      <p:sp>
        <p:nvSpPr>
          <p:cNvPr id="2029" name="Google Shape;2029;p35"/>
          <p:cNvSpPr/>
          <p:nvPr/>
        </p:nvSpPr>
        <p:spPr>
          <a:xfrm>
            <a:off x="1047250" y="1082415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0" name="Google Shape;2030;p35"/>
          <p:cNvPicPr preferRelativeResize="0"/>
          <p:nvPr/>
        </p:nvPicPr>
        <p:blipFill rotWithShape="1">
          <a:blip r:embed="rId3">
            <a:alphaModFix/>
          </a:blip>
          <a:srcRect r="9730" b="1361"/>
          <a:stretch/>
        </p:blipFill>
        <p:spPr>
          <a:xfrm flipH="1">
            <a:off x="824425" y="975600"/>
            <a:ext cx="3189000" cy="31923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031" name="Google Shape;2031;p35"/>
          <p:cNvGrpSpPr/>
          <p:nvPr/>
        </p:nvGrpSpPr>
        <p:grpSpPr>
          <a:xfrm>
            <a:off x="1769201" y="3625255"/>
            <a:ext cx="2312712" cy="596899"/>
            <a:chOff x="6334200" y="978578"/>
            <a:chExt cx="1544073" cy="398517"/>
          </a:xfrm>
        </p:grpSpPr>
        <p:sp>
          <p:nvSpPr>
            <p:cNvPr id="2032" name="Google Shape;2032;p35"/>
            <p:cNvSpPr/>
            <p:nvPr/>
          </p:nvSpPr>
          <p:spPr>
            <a:xfrm>
              <a:off x="6342625" y="978578"/>
              <a:ext cx="1535648" cy="398517"/>
            </a:xfrm>
            <a:custGeom>
              <a:avLst/>
              <a:gdLst/>
              <a:ahLst/>
              <a:cxnLst/>
              <a:rect l="l" t="t" r="r" b="b"/>
              <a:pathLst>
                <a:path w="31986" h="8545" extrusionOk="0">
                  <a:moveTo>
                    <a:pt x="7475" y="0"/>
                  </a:moveTo>
                  <a:cubicBezTo>
                    <a:pt x="7324" y="0"/>
                    <a:pt x="7173" y="4"/>
                    <a:pt x="7022" y="12"/>
                  </a:cubicBezTo>
                  <a:cubicBezTo>
                    <a:pt x="6983" y="11"/>
                    <a:pt x="6943" y="11"/>
                    <a:pt x="6903" y="11"/>
                  </a:cubicBezTo>
                  <a:cubicBezTo>
                    <a:pt x="6148" y="11"/>
                    <a:pt x="5412" y="179"/>
                    <a:pt x="4735" y="522"/>
                  </a:cubicBezTo>
                  <a:cubicBezTo>
                    <a:pt x="4123" y="763"/>
                    <a:pt x="3595" y="1179"/>
                    <a:pt x="3197" y="1707"/>
                  </a:cubicBezTo>
                  <a:cubicBezTo>
                    <a:pt x="2799" y="2078"/>
                    <a:pt x="2521" y="2550"/>
                    <a:pt x="2400" y="3078"/>
                  </a:cubicBezTo>
                  <a:cubicBezTo>
                    <a:pt x="2252" y="3560"/>
                    <a:pt x="2187" y="4069"/>
                    <a:pt x="2215" y="4579"/>
                  </a:cubicBezTo>
                  <a:cubicBezTo>
                    <a:pt x="2206" y="5431"/>
                    <a:pt x="2308" y="6228"/>
                    <a:pt x="2697" y="6996"/>
                  </a:cubicBezTo>
                  <a:cubicBezTo>
                    <a:pt x="2821" y="7238"/>
                    <a:pt x="2952" y="7518"/>
                    <a:pt x="3184" y="7679"/>
                  </a:cubicBezTo>
                  <a:lnTo>
                    <a:pt x="3184" y="7679"/>
                  </a:lnTo>
                  <a:cubicBezTo>
                    <a:pt x="3067" y="7632"/>
                    <a:pt x="2929" y="7611"/>
                    <a:pt x="2784" y="7611"/>
                  </a:cubicBezTo>
                  <a:cubicBezTo>
                    <a:pt x="2334" y="7611"/>
                    <a:pt x="1815" y="7817"/>
                    <a:pt x="1632" y="8126"/>
                  </a:cubicBezTo>
                  <a:cubicBezTo>
                    <a:pt x="1524" y="8113"/>
                    <a:pt x="1416" y="8107"/>
                    <a:pt x="1309" y="8107"/>
                  </a:cubicBezTo>
                  <a:cubicBezTo>
                    <a:pt x="886" y="8107"/>
                    <a:pt x="471" y="8201"/>
                    <a:pt x="57" y="8312"/>
                  </a:cubicBezTo>
                  <a:cubicBezTo>
                    <a:pt x="0" y="8327"/>
                    <a:pt x="138" y="8336"/>
                    <a:pt x="369" y="8336"/>
                  </a:cubicBezTo>
                  <a:cubicBezTo>
                    <a:pt x="817" y="8336"/>
                    <a:pt x="1615" y="8305"/>
                    <a:pt x="2030" y="8237"/>
                  </a:cubicBezTo>
                  <a:cubicBezTo>
                    <a:pt x="2108" y="8226"/>
                    <a:pt x="2198" y="8222"/>
                    <a:pt x="2296" y="8222"/>
                  </a:cubicBezTo>
                  <a:cubicBezTo>
                    <a:pt x="2606" y="8222"/>
                    <a:pt x="2992" y="8269"/>
                    <a:pt x="3280" y="8312"/>
                  </a:cubicBezTo>
                  <a:lnTo>
                    <a:pt x="31892" y="8312"/>
                  </a:lnTo>
                  <a:cubicBezTo>
                    <a:pt x="31892" y="8452"/>
                    <a:pt x="31926" y="8544"/>
                    <a:pt x="31953" y="8544"/>
                  </a:cubicBezTo>
                  <a:cubicBezTo>
                    <a:pt x="31968" y="8544"/>
                    <a:pt x="31982" y="8513"/>
                    <a:pt x="31985" y="8441"/>
                  </a:cubicBezTo>
                  <a:cubicBezTo>
                    <a:pt x="31985" y="8173"/>
                    <a:pt x="31948" y="7765"/>
                    <a:pt x="31800" y="7534"/>
                  </a:cubicBezTo>
                  <a:cubicBezTo>
                    <a:pt x="31726" y="7395"/>
                    <a:pt x="31596" y="7293"/>
                    <a:pt x="31448" y="7246"/>
                  </a:cubicBezTo>
                  <a:cubicBezTo>
                    <a:pt x="31441" y="7246"/>
                    <a:pt x="31433" y="7246"/>
                    <a:pt x="31426" y="7246"/>
                  </a:cubicBezTo>
                  <a:cubicBezTo>
                    <a:pt x="31398" y="7246"/>
                    <a:pt x="31366" y="7249"/>
                    <a:pt x="31333" y="7256"/>
                  </a:cubicBezTo>
                  <a:lnTo>
                    <a:pt x="31333" y="7256"/>
                  </a:lnTo>
                  <a:cubicBezTo>
                    <a:pt x="31542" y="7000"/>
                    <a:pt x="31648" y="6531"/>
                    <a:pt x="31578" y="6292"/>
                  </a:cubicBezTo>
                  <a:cubicBezTo>
                    <a:pt x="31466" y="5903"/>
                    <a:pt x="31207" y="5598"/>
                    <a:pt x="30938" y="5301"/>
                  </a:cubicBezTo>
                  <a:cubicBezTo>
                    <a:pt x="30525" y="4830"/>
                    <a:pt x="29929" y="4563"/>
                    <a:pt x="29312" y="4563"/>
                  </a:cubicBezTo>
                  <a:cubicBezTo>
                    <a:pt x="29141" y="4563"/>
                    <a:pt x="28969" y="4583"/>
                    <a:pt x="28799" y="4625"/>
                  </a:cubicBezTo>
                  <a:cubicBezTo>
                    <a:pt x="27937" y="4810"/>
                    <a:pt x="27141" y="5422"/>
                    <a:pt x="26539" y="6033"/>
                  </a:cubicBezTo>
                  <a:cubicBezTo>
                    <a:pt x="26502" y="6068"/>
                    <a:pt x="26467" y="6104"/>
                    <a:pt x="26433" y="6140"/>
                  </a:cubicBezTo>
                  <a:lnTo>
                    <a:pt x="26433" y="6140"/>
                  </a:lnTo>
                  <a:cubicBezTo>
                    <a:pt x="26521" y="5936"/>
                    <a:pt x="26589" y="5724"/>
                    <a:pt x="26631" y="5505"/>
                  </a:cubicBezTo>
                  <a:cubicBezTo>
                    <a:pt x="26761" y="4912"/>
                    <a:pt x="26733" y="4292"/>
                    <a:pt x="26539" y="3717"/>
                  </a:cubicBezTo>
                  <a:cubicBezTo>
                    <a:pt x="26122" y="2430"/>
                    <a:pt x="25075" y="1226"/>
                    <a:pt x="23769" y="800"/>
                  </a:cubicBezTo>
                  <a:cubicBezTo>
                    <a:pt x="23473" y="679"/>
                    <a:pt x="23158" y="587"/>
                    <a:pt x="22843" y="513"/>
                  </a:cubicBezTo>
                  <a:cubicBezTo>
                    <a:pt x="22597" y="480"/>
                    <a:pt x="22350" y="464"/>
                    <a:pt x="22102" y="464"/>
                  </a:cubicBezTo>
                  <a:cubicBezTo>
                    <a:pt x="21854" y="464"/>
                    <a:pt x="21606" y="480"/>
                    <a:pt x="21361" y="513"/>
                  </a:cubicBezTo>
                  <a:cubicBezTo>
                    <a:pt x="20203" y="651"/>
                    <a:pt x="19129" y="1207"/>
                    <a:pt x="18351" y="2087"/>
                  </a:cubicBezTo>
                  <a:cubicBezTo>
                    <a:pt x="17554" y="2995"/>
                    <a:pt x="17072" y="4134"/>
                    <a:pt x="16980" y="5338"/>
                  </a:cubicBezTo>
                  <a:cubicBezTo>
                    <a:pt x="16925" y="5922"/>
                    <a:pt x="16906" y="6730"/>
                    <a:pt x="17144" y="7303"/>
                  </a:cubicBezTo>
                  <a:lnTo>
                    <a:pt x="17144" y="7303"/>
                  </a:lnTo>
                  <a:cubicBezTo>
                    <a:pt x="16905" y="6754"/>
                    <a:pt x="16360" y="6274"/>
                    <a:pt x="15743" y="6274"/>
                  </a:cubicBezTo>
                  <a:cubicBezTo>
                    <a:pt x="15696" y="6274"/>
                    <a:pt x="15648" y="6277"/>
                    <a:pt x="15600" y="6283"/>
                  </a:cubicBezTo>
                  <a:cubicBezTo>
                    <a:pt x="15266" y="6329"/>
                    <a:pt x="14960" y="6793"/>
                    <a:pt x="15044" y="7145"/>
                  </a:cubicBezTo>
                  <a:cubicBezTo>
                    <a:pt x="14952" y="6999"/>
                    <a:pt x="14639" y="6986"/>
                    <a:pt x="14434" y="6986"/>
                  </a:cubicBezTo>
                  <a:cubicBezTo>
                    <a:pt x="14390" y="6986"/>
                    <a:pt x="14352" y="6987"/>
                    <a:pt x="14321" y="6987"/>
                  </a:cubicBezTo>
                  <a:cubicBezTo>
                    <a:pt x="13951" y="7006"/>
                    <a:pt x="13691" y="7163"/>
                    <a:pt x="13367" y="7320"/>
                  </a:cubicBezTo>
                  <a:cubicBezTo>
                    <a:pt x="13608" y="6959"/>
                    <a:pt x="14738" y="6320"/>
                    <a:pt x="14071" y="5774"/>
                  </a:cubicBezTo>
                  <a:cubicBezTo>
                    <a:pt x="13940" y="5666"/>
                    <a:pt x="13794" y="5621"/>
                    <a:pt x="13644" y="5621"/>
                  </a:cubicBezTo>
                  <a:cubicBezTo>
                    <a:pt x="13390" y="5621"/>
                    <a:pt x="13125" y="5752"/>
                    <a:pt x="12903" y="5935"/>
                  </a:cubicBezTo>
                  <a:lnTo>
                    <a:pt x="12903" y="5935"/>
                  </a:lnTo>
                  <a:cubicBezTo>
                    <a:pt x="13136" y="5521"/>
                    <a:pt x="13246" y="5044"/>
                    <a:pt x="13210" y="4560"/>
                  </a:cubicBezTo>
                  <a:cubicBezTo>
                    <a:pt x="13164" y="3504"/>
                    <a:pt x="12404" y="2485"/>
                    <a:pt x="11737" y="1717"/>
                  </a:cubicBezTo>
                  <a:cubicBezTo>
                    <a:pt x="10628" y="464"/>
                    <a:pt x="9071" y="0"/>
                    <a:pt x="747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6334200" y="1287300"/>
              <a:ext cx="1541821" cy="85724"/>
            </a:xfrm>
            <a:custGeom>
              <a:avLst/>
              <a:gdLst/>
              <a:ahLst/>
              <a:cxnLst/>
              <a:rect l="l" t="t" r="r" b="b"/>
              <a:pathLst>
                <a:path w="31818" h="1786" extrusionOk="0">
                  <a:moveTo>
                    <a:pt x="11198" y="0"/>
                  </a:moveTo>
                  <a:cubicBezTo>
                    <a:pt x="11053" y="0"/>
                    <a:pt x="10909" y="3"/>
                    <a:pt x="10764" y="9"/>
                  </a:cubicBezTo>
                  <a:cubicBezTo>
                    <a:pt x="9828" y="46"/>
                    <a:pt x="8911" y="185"/>
                    <a:pt x="8013" y="416"/>
                  </a:cubicBezTo>
                  <a:cubicBezTo>
                    <a:pt x="7087" y="648"/>
                    <a:pt x="6142" y="722"/>
                    <a:pt x="5206" y="843"/>
                  </a:cubicBezTo>
                  <a:cubicBezTo>
                    <a:pt x="4808" y="889"/>
                    <a:pt x="4410" y="972"/>
                    <a:pt x="4021" y="1046"/>
                  </a:cubicBezTo>
                  <a:cubicBezTo>
                    <a:pt x="3780" y="1093"/>
                    <a:pt x="3548" y="1157"/>
                    <a:pt x="3326" y="1241"/>
                  </a:cubicBezTo>
                  <a:cubicBezTo>
                    <a:pt x="3104" y="1306"/>
                    <a:pt x="2900" y="1324"/>
                    <a:pt x="2687" y="1417"/>
                  </a:cubicBezTo>
                  <a:cubicBezTo>
                    <a:pt x="2465" y="1491"/>
                    <a:pt x="2233" y="1546"/>
                    <a:pt x="1992" y="1584"/>
                  </a:cubicBezTo>
                  <a:cubicBezTo>
                    <a:pt x="1751" y="1630"/>
                    <a:pt x="1511" y="1648"/>
                    <a:pt x="1261" y="1648"/>
                  </a:cubicBezTo>
                  <a:cubicBezTo>
                    <a:pt x="1103" y="1648"/>
                    <a:pt x="973" y="1695"/>
                    <a:pt x="807" y="1704"/>
                  </a:cubicBezTo>
                  <a:cubicBezTo>
                    <a:pt x="733" y="1713"/>
                    <a:pt x="650" y="1741"/>
                    <a:pt x="576" y="1769"/>
                  </a:cubicBezTo>
                  <a:lnTo>
                    <a:pt x="576" y="1769"/>
                  </a:lnTo>
                  <a:lnTo>
                    <a:pt x="31818" y="1760"/>
                  </a:lnTo>
                  <a:cubicBezTo>
                    <a:pt x="31790" y="1658"/>
                    <a:pt x="31651" y="1584"/>
                    <a:pt x="31568" y="1546"/>
                  </a:cubicBezTo>
                  <a:cubicBezTo>
                    <a:pt x="31512" y="1519"/>
                    <a:pt x="31475" y="1482"/>
                    <a:pt x="31419" y="1454"/>
                  </a:cubicBezTo>
                  <a:cubicBezTo>
                    <a:pt x="31364" y="1426"/>
                    <a:pt x="31299" y="1398"/>
                    <a:pt x="31234" y="1380"/>
                  </a:cubicBezTo>
                  <a:cubicBezTo>
                    <a:pt x="31067" y="1306"/>
                    <a:pt x="30929" y="1157"/>
                    <a:pt x="30780" y="1074"/>
                  </a:cubicBezTo>
                  <a:cubicBezTo>
                    <a:pt x="30623" y="991"/>
                    <a:pt x="30475" y="907"/>
                    <a:pt x="30326" y="824"/>
                  </a:cubicBezTo>
                  <a:cubicBezTo>
                    <a:pt x="29836" y="583"/>
                    <a:pt x="29243" y="546"/>
                    <a:pt x="28715" y="416"/>
                  </a:cubicBezTo>
                  <a:cubicBezTo>
                    <a:pt x="28011" y="240"/>
                    <a:pt x="27279" y="240"/>
                    <a:pt x="26557" y="194"/>
                  </a:cubicBezTo>
                  <a:cubicBezTo>
                    <a:pt x="26264" y="176"/>
                    <a:pt x="25972" y="171"/>
                    <a:pt x="25680" y="171"/>
                  </a:cubicBezTo>
                  <a:cubicBezTo>
                    <a:pt x="25213" y="171"/>
                    <a:pt x="24745" y="185"/>
                    <a:pt x="24278" y="185"/>
                  </a:cubicBezTo>
                  <a:cubicBezTo>
                    <a:pt x="24224" y="184"/>
                    <a:pt x="24169" y="184"/>
                    <a:pt x="24115" y="184"/>
                  </a:cubicBezTo>
                  <a:cubicBezTo>
                    <a:pt x="23354" y="184"/>
                    <a:pt x="22593" y="240"/>
                    <a:pt x="21833" y="240"/>
                  </a:cubicBezTo>
                  <a:cubicBezTo>
                    <a:pt x="21129" y="240"/>
                    <a:pt x="20406" y="315"/>
                    <a:pt x="19702" y="370"/>
                  </a:cubicBezTo>
                  <a:cubicBezTo>
                    <a:pt x="19137" y="426"/>
                    <a:pt x="18535" y="416"/>
                    <a:pt x="17998" y="592"/>
                  </a:cubicBezTo>
                  <a:cubicBezTo>
                    <a:pt x="17757" y="676"/>
                    <a:pt x="17470" y="694"/>
                    <a:pt x="17248" y="815"/>
                  </a:cubicBezTo>
                  <a:cubicBezTo>
                    <a:pt x="17155" y="870"/>
                    <a:pt x="17053" y="917"/>
                    <a:pt x="16961" y="954"/>
                  </a:cubicBezTo>
                  <a:cubicBezTo>
                    <a:pt x="16860" y="990"/>
                    <a:pt x="16760" y="1003"/>
                    <a:pt x="16663" y="1003"/>
                  </a:cubicBezTo>
                  <a:cubicBezTo>
                    <a:pt x="16635" y="1003"/>
                    <a:pt x="16608" y="1002"/>
                    <a:pt x="16581" y="1000"/>
                  </a:cubicBezTo>
                  <a:lnTo>
                    <a:pt x="16164" y="1000"/>
                  </a:lnTo>
                  <a:cubicBezTo>
                    <a:pt x="15979" y="1000"/>
                    <a:pt x="15849" y="1065"/>
                    <a:pt x="15673" y="1065"/>
                  </a:cubicBezTo>
                  <a:cubicBezTo>
                    <a:pt x="15494" y="1065"/>
                    <a:pt x="15307" y="1073"/>
                    <a:pt x="15122" y="1073"/>
                  </a:cubicBezTo>
                  <a:cubicBezTo>
                    <a:pt x="15030" y="1073"/>
                    <a:pt x="14938" y="1071"/>
                    <a:pt x="14849" y="1065"/>
                  </a:cubicBezTo>
                  <a:cubicBezTo>
                    <a:pt x="14710" y="1046"/>
                    <a:pt x="14580" y="1000"/>
                    <a:pt x="14432" y="1000"/>
                  </a:cubicBezTo>
                  <a:cubicBezTo>
                    <a:pt x="14395" y="997"/>
                    <a:pt x="14357" y="996"/>
                    <a:pt x="14318" y="996"/>
                  </a:cubicBezTo>
                  <a:cubicBezTo>
                    <a:pt x="14242" y="996"/>
                    <a:pt x="14163" y="1000"/>
                    <a:pt x="14089" y="1000"/>
                  </a:cubicBezTo>
                  <a:cubicBezTo>
                    <a:pt x="13858" y="1000"/>
                    <a:pt x="13654" y="935"/>
                    <a:pt x="13422" y="935"/>
                  </a:cubicBezTo>
                  <a:cubicBezTo>
                    <a:pt x="13377" y="935"/>
                    <a:pt x="13326" y="942"/>
                    <a:pt x="13278" y="942"/>
                  </a:cubicBezTo>
                  <a:cubicBezTo>
                    <a:pt x="13218" y="942"/>
                    <a:pt x="13162" y="931"/>
                    <a:pt x="13126" y="880"/>
                  </a:cubicBezTo>
                  <a:cubicBezTo>
                    <a:pt x="13163" y="833"/>
                    <a:pt x="13219" y="843"/>
                    <a:pt x="13265" y="805"/>
                  </a:cubicBezTo>
                  <a:cubicBezTo>
                    <a:pt x="13302" y="768"/>
                    <a:pt x="13339" y="731"/>
                    <a:pt x="13376" y="694"/>
                  </a:cubicBezTo>
                  <a:cubicBezTo>
                    <a:pt x="13432" y="639"/>
                    <a:pt x="13543" y="537"/>
                    <a:pt x="13552" y="463"/>
                  </a:cubicBezTo>
                  <a:cubicBezTo>
                    <a:pt x="13608" y="55"/>
                    <a:pt x="13061" y="166"/>
                    <a:pt x="12820" y="129"/>
                  </a:cubicBezTo>
                  <a:cubicBezTo>
                    <a:pt x="12279" y="42"/>
                    <a:pt x="11739" y="0"/>
                    <a:pt x="11198" y="0"/>
                  </a:cubicBezTo>
                  <a:close/>
                  <a:moveTo>
                    <a:pt x="576" y="1769"/>
                  </a:moveTo>
                  <a:lnTo>
                    <a:pt x="1" y="1769"/>
                  </a:lnTo>
                  <a:cubicBezTo>
                    <a:pt x="87" y="1769"/>
                    <a:pt x="248" y="1785"/>
                    <a:pt x="389" y="1785"/>
                  </a:cubicBezTo>
                  <a:cubicBezTo>
                    <a:pt x="460" y="1785"/>
                    <a:pt x="526" y="1781"/>
                    <a:pt x="575" y="1769"/>
                  </a:cubicBezTo>
                  <a:cubicBezTo>
                    <a:pt x="575" y="1769"/>
                    <a:pt x="575" y="1769"/>
                    <a:pt x="576" y="176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7155134" y="1000145"/>
              <a:ext cx="461184" cy="310289"/>
            </a:xfrm>
            <a:custGeom>
              <a:avLst/>
              <a:gdLst/>
              <a:ahLst/>
              <a:cxnLst/>
              <a:rect l="l" t="t" r="r" b="b"/>
              <a:pathLst>
                <a:path w="9606" h="6463" extrusionOk="0">
                  <a:moveTo>
                    <a:pt x="5161" y="1"/>
                  </a:moveTo>
                  <a:cubicBezTo>
                    <a:pt x="4615" y="1"/>
                    <a:pt x="4054" y="136"/>
                    <a:pt x="3538" y="284"/>
                  </a:cubicBezTo>
                  <a:cubicBezTo>
                    <a:pt x="3233" y="377"/>
                    <a:pt x="2936" y="516"/>
                    <a:pt x="2686" y="710"/>
                  </a:cubicBezTo>
                  <a:cubicBezTo>
                    <a:pt x="2492" y="840"/>
                    <a:pt x="2307" y="979"/>
                    <a:pt x="2121" y="1127"/>
                  </a:cubicBezTo>
                  <a:cubicBezTo>
                    <a:pt x="1686" y="1479"/>
                    <a:pt x="1251" y="1859"/>
                    <a:pt x="954" y="2350"/>
                  </a:cubicBezTo>
                  <a:cubicBezTo>
                    <a:pt x="723" y="2767"/>
                    <a:pt x="389" y="3165"/>
                    <a:pt x="259" y="3628"/>
                  </a:cubicBezTo>
                  <a:cubicBezTo>
                    <a:pt x="195" y="3887"/>
                    <a:pt x="102" y="4156"/>
                    <a:pt x="56" y="4415"/>
                  </a:cubicBezTo>
                  <a:cubicBezTo>
                    <a:pt x="9" y="4684"/>
                    <a:pt x="0" y="4962"/>
                    <a:pt x="37" y="5230"/>
                  </a:cubicBezTo>
                  <a:cubicBezTo>
                    <a:pt x="46" y="5406"/>
                    <a:pt x="56" y="5582"/>
                    <a:pt x="46" y="5768"/>
                  </a:cubicBezTo>
                  <a:cubicBezTo>
                    <a:pt x="39" y="5957"/>
                    <a:pt x="62" y="6145"/>
                    <a:pt x="101" y="6334"/>
                  </a:cubicBezTo>
                  <a:lnTo>
                    <a:pt x="101" y="6334"/>
                  </a:lnTo>
                  <a:cubicBezTo>
                    <a:pt x="77" y="6142"/>
                    <a:pt x="174" y="6103"/>
                    <a:pt x="213" y="6064"/>
                  </a:cubicBezTo>
                  <a:cubicBezTo>
                    <a:pt x="269" y="6008"/>
                    <a:pt x="306" y="5953"/>
                    <a:pt x="352" y="5879"/>
                  </a:cubicBezTo>
                  <a:cubicBezTo>
                    <a:pt x="426" y="5749"/>
                    <a:pt x="491" y="5601"/>
                    <a:pt x="537" y="5443"/>
                  </a:cubicBezTo>
                  <a:cubicBezTo>
                    <a:pt x="769" y="4841"/>
                    <a:pt x="1408" y="4610"/>
                    <a:pt x="1992" y="4517"/>
                  </a:cubicBezTo>
                  <a:cubicBezTo>
                    <a:pt x="2199" y="4477"/>
                    <a:pt x="2407" y="4454"/>
                    <a:pt x="2614" y="4454"/>
                  </a:cubicBezTo>
                  <a:cubicBezTo>
                    <a:pt x="2740" y="4454"/>
                    <a:pt x="2866" y="4463"/>
                    <a:pt x="2992" y="4480"/>
                  </a:cubicBezTo>
                  <a:cubicBezTo>
                    <a:pt x="3242" y="4517"/>
                    <a:pt x="3492" y="4554"/>
                    <a:pt x="3733" y="4591"/>
                  </a:cubicBezTo>
                  <a:cubicBezTo>
                    <a:pt x="4298" y="4665"/>
                    <a:pt x="4882" y="4665"/>
                    <a:pt x="5437" y="4786"/>
                  </a:cubicBezTo>
                  <a:cubicBezTo>
                    <a:pt x="5780" y="4869"/>
                    <a:pt x="6104" y="5008"/>
                    <a:pt x="6401" y="5193"/>
                  </a:cubicBezTo>
                  <a:cubicBezTo>
                    <a:pt x="6660" y="5360"/>
                    <a:pt x="6938" y="5490"/>
                    <a:pt x="7225" y="5592"/>
                  </a:cubicBezTo>
                  <a:cubicBezTo>
                    <a:pt x="7545" y="5689"/>
                    <a:pt x="7883" y="5737"/>
                    <a:pt x="8220" y="5737"/>
                  </a:cubicBezTo>
                  <a:cubicBezTo>
                    <a:pt x="8361" y="5737"/>
                    <a:pt x="8502" y="5728"/>
                    <a:pt x="8642" y="5712"/>
                  </a:cubicBezTo>
                  <a:cubicBezTo>
                    <a:pt x="8929" y="5684"/>
                    <a:pt x="9179" y="5527"/>
                    <a:pt x="9328" y="5286"/>
                  </a:cubicBezTo>
                  <a:cubicBezTo>
                    <a:pt x="9531" y="4980"/>
                    <a:pt x="9550" y="4536"/>
                    <a:pt x="9596" y="4184"/>
                  </a:cubicBezTo>
                  <a:cubicBezTo>
                    <a:pt x="9605" y="4017"/>
                    <a:pt x="9587" y="3841"/>
                    <a:pt x="9559" y="3674"/>
                  </a:cubicBezTo>
                  <a:cubicBezTo>
                    <a:pt x="9550" y="3461"/>
                    <a:pt x="9504" y="3257"/>
                    <a:pt x="9429" y="3054"/>
                  </a:cubicBezTo>
                  <a:cubicBezTo>
                    <a:pt x="9365" y="2887"/>
                    <a:pt x="9290" y="2730"/>
                    <a:pt x="9207" y="2563"/>
                  </a:cubicBezTo>
                  <a:cubicBezTo>
                    <a:pt x="9114" y="2405"/>
                    <a:pt x="9003" y="2248"/>
                    <a:pt x="8892" y="2090"/>
                  </a:cubicBezTo>
                  <a:lnTo>
                    <a:pt x="8633" y="1674"/>
                  </a:lnTo>
                  <a:cubicBezTo>
                    <a:pt x="8485" y="1479"/>
                    <a:pt x="8318" y="1303"/>
                    <a:pt x="8114" y="1155"/>
                  </a:cubicBezTo>
                  <a:cubicBezTo>
                    <a:pt x="7716" y="840"/>
                    <a:pt x="7299" y="525"/>
                    <a:pt x="6817" y="349"/>
                  </a:cubicBezTo>
                  <a:cubicBezTo>
                    <a:pt x="6382" y="182"/>
                    <a:pt x="5928" y="71"/>
                    <a:pt x="5465" y="16"/>
                  </a:cubicBezTo>
                  <a:cubicBezTo>
                    <a:pt x="5365" y="5"/>
                    <a:pt x="5263" y="1"/>
                    <a:pt x="5161" y="1"/>
                  </a:cubicBezTo>
                  <a:close/>
                  <a:moveTo>
                    <a:pt x="101" y="6334"/>
                  </a:moveTo>
                  <a:cubicBezTo>
                    <a:pt x="106" y="6371"/>
                    <a:pt x="115" y="6413"/>
                    <a:pt x="130" y="6462"/>
                  </a:cubicBezTo>
                  <a:cubicBezTo>
                    <a:pt x="120" y="6420"/>
                    <a:pt x="110" y="6377"/>
                    <a:pt x="101" y="63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7214281" y="1232512"/>
              <a:ext cx="200154" cy="62845"/>
            </a:xfrm>
            <a:custGeom>
              <a:avLst/>
              <a:gdLst/>
              <a:ahLst/>
              <a:cxnLst/>
              <a:rect l="l" t="t" r="r" b="b"/>
              <a:pathLst>
                <a:path w="4169" h="1309" extrusionOk="0">
                  <a:moveTo>
                    <a:pt x="1349" y="1"/>
                  </a:moveTo>
                  <a:cubicBezTo>
                    <a:pt x="1136" y="1"/>
                    <a:pt x="922" y="57"/>
                    <a:pt x="732" y="168"/>
                  </a:cubicBezTo>
                  <a:cubicBezTo>
                    <a:pt x="565" y="251"/>
                    <a:pt x="417" y="353"/>
                    <a:pt x="269" y="474"/>
                  </a:cubicBezTo>
                  <a:cubicBezTo>
                    <a:pt x="102" y="622"/>
                    <a:pt x="74" y="844"/>
                    <a:pt x="0" y="1048"/>
                  </a:cubicBezTo>
                  <a:cubicBezTo>
                    <a:pt x="380" y="1150"/>
                    <a:pt x="519" y="1233"/>
                    <a:pt x="685" y="1252"/>
                  </a:cubicBezTo>
                  <a:cubicBezTo>
                    <a:pt x="899" y="1289"/>
                    <a:pt x="1112" y="1307"/>
                    <a:pt x="1334" y="1307"/>
                  </a:cubicBezTo>
                  <a:cubicBezTo>
                    <a:pt x="1389" y="1308"/>
                    <a:pt x="1444" y="1309"/>
                    <a:pt x="1499" y="1309"/>
                  </a:cubicBezTo>
                  <a:cubicBezTo>
                    <a:pt x="2001" y="1309"/>
                    <a:pt x="2510" y="1270"/>
                    <a:pt x="3010" y="1187"/>
                  </a:cubicBezTo>
                  <a:cubicBezTo>
                    <a:pt x="3251" y="1150"/>
                    <a:pt x="3492" y="1067"/>
                    <a:pt x="3733" y="1002"/>
                  </a:cubicBezTo>
                  <a:cubicBezTo>
                    <a:pt x="3872" y="965"/>
                    <a:pt x="4048" y="909"/>
                    <a:pt x="4103" y="761"/>
                  </a:cubicBezTo>
                  <a:cubicBezTo>
                    <a:pt x="4168" y="585"/>
                    <a:pt x="3927" y="474"/>
                    <a:pt x="3788" y="409"/>
                  </a:cubicBezTo>
                  <a:cubicBezTo>
                    <a:pt x="3446" y="261"/>
                    <a:pt x="3020" y="224"/>
                    <a:pt x="2649" y="159"/>
                  </a:cubicBezTo>
                  <a:cubicBezTo>
                    <a:pt x="2306" y="94"/>
                    <a:pt x="1964" y="75"/>
                    <a:pt x="1612" y="29"/>
                  </a:cubicBezTo>
                  <a:cubicBezTo>
                    <a:pt x="1525" y="10"/>
                    <a:pt x="1437" y="1"/>
                    <a:pt x="1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7598452" y="1194248"/>
              <a:ext cx="260646" cy="135436"/>
            </a:xfrm>
            <a:custGeom>
              <a:avLst/>
              <a:gdLst/>
              <a:ahLst/>
              <a:cxnLst/>
              <a:rect l="l" t="t" r="r" b="b"/>
              <a:pathLst>
                <a:path w="5429" h="2821" extrusionOk="0">
                  <a:moveTo>
                    <a:pt x="45" y="1870"/>
                  </a:moveTo>
                  <a:cubicBezTo>
                    <a:pt x="9" y="1870"/>
                    <a:pt x="1" y="1905"/>
                    <a:pt x="66" y="2067"/>
                  </a:cubicBezTo>
                  <a:cubicBezTo>
                    <a:pt x="74" y="2004"/>
                    <a:pt x="87" y="1942"/>
                    <a:pt x="105" y="1882"/>
                  </a:cubicBezTo>
                  <a:lnTo>
                    <a:pt x="105" y="1882"/>
                  </a:lnTo>
                  <a:cubicBezTo>
                    <a:pt x="104" y="1882"/>
                    <a:pt x="103" y="1882"/>
                    <a:pt x="103" y="1882"/>
                  </a:cubicBezTo>
                  <a:cubicBezTo>
                    <a:pt x="81" y="1877"/>
                    <a:pt x="60" y="1870"/>
                    <a:pt x="45" y="1870"/>
                  </a:cubicBezTo>
                  <a:close/>
                  <a:moveTo>
                    <a:pt x="3007" y="0"/>
                  </a:moveTo>
                  <a:cubicBezTo>
                    <a:pt x="2521" y="0"/>
                    <a:pt x="2044" y="161"/>
                    <a:pt x="1594" y="363"/>
                  </a:cubicBezTo>
                  <a:cubicBezTo>
                    <a:pt x="1233" y="548"/>
                    <a:pt x="909" y="798"/>
                    <a:pt x="649" y="1095"/>
                  </a:cubicBezTo>
                  <a:cubicBezTo>
                    <a:pt x="529" y="1234"/>
                    <a:pt x="427" y="1382"/>
                    <a:pt x="325" y="1530"/>
                  </a:cubicBezTo>
                  <a:cubicBezTo>
                    <a:pt x="297" y="1576"/>
                    <a:pt x="251" y="1623"/>
                    <a:pt x="205" y="1651"/>
                  </a:cubicBezTo>
                  <a:cubicBezTo>
                    <a:pt x="162" y="1725"/>
                    <a:pt x="129" y="1802"/>
                    <a:pt x="105" y="1882"/>
                  </a:cubicBezTo>
                  <a:lnTo>
                    <a:pt x="105" y="1882"/>
                  </a:lnTo>
                  <a:cubicBezTo>
                    <a:pt x="160" y="1882"/>
                    <a:pt x="215" y="1891"/>
                    <a:pt x="270" y="1891"/>
                  </a:cubicBezTo>
                  <a:cubicBezTo>
                    <a:pt x="362" y="1891"/>
                    <a:pt x="436" y="1938"/>
                    <a:pt x="529" y="1938"/>
                  </a:cubicBezTo>
                  <a:cubicBezTo>
                    <a:pt x="621" y="1938"/>
                    <a:pt x="714" y="1947"/>
                    <a:pt x="807" y="1965"/>
                  </a:cubicBezTo>
                  <a:cubicBezTo>
                    <a:pt x="877" y="1976"/>
                    <a:pt x="948" y="1981"/>
                    <a:pt x="1018" y="1981"/>
                  </a:cubicBezTo>
                  <a:cubicBezTo>
                    <a:pt x="1068" y="1981"/>
                    <a:pt x="1118" y="1979"/>
                    <a:pt x="1168" y="1975"/>
                  </a:cubicBezTo>
                  <a:cubicBezTo>
                    <a:pt x="1335" y="1975"/>
                    <a:pt x="1492" y="2012"/>
                    <a:pt x="1659" y="2021"/>
                  </a:cubicBezTo>
                  <a:cubicBezTo>
                    <a:pt x="2085" y="2049"/>
                    <a:pt x="2511" y="2114"/>
                    <a:pt x="2928" y="2197"/>
                  </a:cubicBezTo>
                  <a:cubicBezTo>
                    <a:pt x="3132" y="2243"/>
                    <a:pt x="3326" y="2243"/>
                    <a:pt x="3530" y="2290"/>
                  </a:cubicBezTo>
                  <a:cubicBezTo>
                    <a:pt x="3752" y="2354"/>
                    <a:pt x="3975" y="2438"/>
                    <a:pt x="4188" y="2540"/>
                  </a:cubicBezTo>
                  <a:cubicBezTo>
                    <a:pt x="4317" y="2595"/>
                    <a:pt x="4428" y="2660"/>
                    <a:pt x="4549" y="2725"/>
                  </a:cubicBezTo>
                  <a:cubicBezTo>
                    <a:pt x="4591" y="2750"/>
                    <a:pt x="4685" y="2820"/>
                    <a:pt x="4751" y="2820"/>
                  </a:cubicBezTo>
                  <a:cubicBezTo>
                    <a:pt x="4758" y="2820"/>
                    <a:pt x="4765" y="2819"/>
                    <a:pt x="4771" y="2818"/>
                  </a:cubicBezTo>
                  <a:cubicBezTo>
                    <a:pt x="4836" y="2799"/>
                    <a:pt x="4938" y="2642"/>
                    <a:pt x="4984" y="2595"/>
                  </a:cubicBezTo>
                  <a:cubicBezTo>
                    <a:pt x="5095" y="2466"/>
                    <a:pt x="5188" y="2327"/>
                    <a:pt x="5271" y="2169"/>
                  </a:cubicBezTo>
                  <a:cubicBezTo>
                    <a:pt x="5336" y="2058"/>
                    <a:pt x="5382" y="1928"/>
                    <a:pt x="5420" y="1799"/>
                  </a:cubicBezTo>
                  <a:cubicBezTo>
                    <a:pt x="5429" y="1706"/>
                    <a:pt x="5373" y="1632"/>
                    <a:pt x="5373" y="1539"/>
                  </a:cubicBezTo>
                  <a:cubicBezTo>
                    <a:pt x="5382" y="1336"/>
                    <a:pt x="5327" y="1141"/>
                    <a:pt x="5216" y="974"/>
                  </a:cubicBezTo>
                  <a:cubicBezTo>
                    <a:pt x="5049" y="743"/>
                    <a:pt x="4827" y="567"/>
                    <a:pt x="4577" y="465"/>
                  </a:cubicBezTo>
                  <a:cubicBezTo>
                    <a:pt x="4262" y="317"/>
                    <a:pt x="3947" y="196"/>
                    <a:pt x="3623" y="94"/>
                  </a:cubicBezTo>
                  <a:cubicBezTo>
                    <a:pt x="3417" y="29"/>
                    <a:pt x="3211" y="0"/>
                    <a:pt x="30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7059500" y="1278265"/>
              <a:ext cx="100101" cy="58140"/>
            </a:xfrm>
            <a:custGeom>
              <a:avLst/>
              <a:gdLst/>
              <a:ahLst/>
              <a:cxnLst/>
              <a:rect l="l" t="t" r="r" b="b"/>
              <a:pathLst>
                <a:path w="2085" h="1211" extrusionOk="0">
                  <a:moveTo>
                    <a:pt x="586" y="0"/>
                  </a:moveTo>
                  <a:cubicBezTo>
                    <a:pt x="453" y="0"/>
                    <a:pt x="316" y="32"/>
                    <a:pt x="242" y="123"/>
                  </a:cubicBezTo>
                  <a:cubicBezTo>
                    <a:pt x="1" y="428"/>
                    <a:pt x="19" y="827"/>
                    <a:pt x="19" y="1197"/>
                  </a:cubicBezTo>
                  <a:cubicBezTo>
                    <a:pt x="202" y="1206"/>
                    <a:pt x="384" y="1210"/>
                    <a:pt x="565" y="1210"/>
                  </a:cubicBezTo>
                  <a:cubicBezTo>
                    <a:pt x="787" y="1210"/>
                    <a:pt x="1008" y="1203"/>
                    <a:pt x="1233" y="1188"/>
                  </a:cubicBezTo>
                  <a:cubicBezTo>
                    <a:pt x="1464" y="1188"/>
                    <a:pt x="1696" y="1142"/>
                    <a:pt x="1909" y="1049"/>
                  </a:cubicBezTo>
                  <a:cubicBezTo>
                    <a:pt x="1955" y="1021"/>
                    <a:pt x="1992" y="993"/>
                    <a:pt x="2029" y="956"/>
                  </a:cubicBezTo>
                  <a:cubicBezTo>
                    <a:pt x="2085" y="901"/>
                    <a:pt x="2075" y="910"/>
                    <a:pt x="2057" y="845"/>
                  </a:cubicBezTo>
                  <a:cubicBezTo>
                    <a:pt x="2020" y="716"/>
                    <a:pt x="1937" y="604"/>
                    <a:pt x="1816" y="540"/>
                  </a:cubicBezTo>
                  <a:cubicBezTo>
                    <a:pt x="1696" y="419"/>
                    <a:pt x="1557" y="317"/>
                    <a:pt x="1418" y="225"/>
                  </a:cubicBezTo>
                  <a:cubicBezTo>
                    <a:pt x="1223" y="141"/>
                    <a:pt x="1020" y="67"/>
                    <a:pt x="816" y="30"/>
                  </a:cubicBezTo>
                  <a:cubicBezTo>
                    <a:pt x="752" y="12"/>
                    <a:pt x="670" y="0"/>
                    <a:pt x="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6925650" y="1246771"/>
              <a:ext cx="88530" cy="44553"/>
            </a:xfrm>
            <a:custGeom>
              <a:avLst/>
              <a:gdLst/>
              <a:ahLst/>
              <a:cxnLst/>
              <a:rect l="l" t="t" r="r" b="b"/>
              <a:pathLst>
                <a:path w="1844" h="928" extrusionOk="0">
                  <a:moveTo>
                    <a:pt x="196" y="800"/>
                  </a:moveTo>
                  <a:cubicBezTo>
                    <a:pt x="131" y="809"/>
                    <a:pt x="66" y="823"/>
                    <a:pt x="1" y="844"/>
                  </a:cubicBezTo>
                  <a:lnTo>
                    <a:pt x="177" y="844"/>
                  </a:lnTo>
                  <a:cubicBezTo>
                    <a:pt x="183" y="829"/>
                    <a:pt x="189" y="814"/>
                    <a:pt x="196" y="800"/>
                  </a:cubicBezTo>
                  <a:close/>
                  <a:moveTo>
                    <a:pt x="1344" y="1"/>
                  </a:moveTo>
                  <a:cubicBezTo>
                    <a:pt x="1149" y="10"/>
                    <a:pt x="955" y="66"/>
                    <a:pt x="779" y="167"/>
                  </a:cubicBezTo>
                  <a:cubicBezTo>
                    <a:pt x="524" y="308"/>
                    <a:pt x="319" y="532"/>
                    <a:pt x="196" y="800"/>
                  </a:cubicBezTo>
                  <a:lnTo>
                    <a:pt x="196" y="800"/>
                  </a:lnTo>
                  <a:cubicBezTo>
                    <a:pt x="260" y="791"/>
                    <a:pt x="325" y="787"/>
                    <a:pt x="389" y="787"/>
                  </a:cubicBezTo>
                  <a:cubicBezTo>
                    <a:pt x="640" y="787"/>
                    <a:pt x="890" y="844"/>
                    <a:pt x="1140" y="881"/>
                  </a:cubicBezTo>
                  <a:cubicBezTo>
                    <a:pt x="1260" y="908"/>
                    <a:pt x="1390" y="927"/>
                    <a:pt x="1510" y="927"/>
                  </a:cubicBezTo>
                  <a:cubicBezTo>
                    <a:pt x="1640" y="927"/>
                    <a:pt x="1659" y="844"/>
                    <a:pt x="1723" y="751"/>
                  </a:cubicBezTo>
                  <a:cubicBezTo>
                    <a:pt x="1798" y="658"/>
                    <a:pt x="1835" y="547"/>
                    <a:pt x="1844" y="427"/>
                  </a:cubicBezTo>
                  <a:cubicBezTo>
                    <a:pt x="1844" y="316"/>
                    <a:pt x="1807" y="205"/>
                    <a:pt x="1723" y="130"/>
                  </a:cubicBezTo>
                  <a:cubicBezTo>
                    <a:pt x="1677" y="84"/>
                    <a:pt x="1686" y="75"/>
                    <a:pt x="1612" y="47"/>
                  </a:cubicBezTo>
                  <a:cubicBezTo>
                    <a:pt x="1529" y="19"/>
                    <a:pt x="1436" y="1"/>
                    <a:pt x="1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6533649" y="1000149"/>
              <a:ext cx="412715" cy="255748"/>
            </a:xfrm>
            <a:custGeom>
              <a:avLst/>
              <a:gdLst/>
              <a:ahLst/>
              <a:cxnLst/>
              <a:rect l="l" t="t" r="r" b="b"/>
              <a:pathLst>
                <a:path w="9902" h="6136" extrusionOk="0">
                  <a:moveTo>
                    <a:pt x="5058" y="0"/>
                  </a:moveTo>
                  <a:cubicBezTo>
                    <a:pt x="4539" y="0"/>
                    <a:pt x="4022" y="91"/>
                    <a:pt x="3511" y="176"/>
                  </a:cubicBezTo>
                  <a:cubicBezTo>
                    <a:pt x="3011" y="259"/>
                    <a:pt x="2473" y="269"/>
                    <a:pt x="2010" y="482"/>
                  </a:cubicBezTo>
                  <a:cubicBezTo>
                    <a:pt x="1529" y="676"/>
                    <a:pt x="1075" y="936"/>
                    <a:pt x="658" y="1241"/>
                  </a:cubicBezTo>
                  <a:cubicBezTo>
                    <a:pt x="501" y="1389"/>
                    <a:pt x="352" y="1556"/>
                    <a:pt x="241" y="1751"/>
                  </a:cubicBezTo>
                  <a:cubicBezTo>
                    <a:pt x="158" y="1853"/>
                    <a:pt x="93" y="1973"/>
                    <a:pt x="56" y="2103"/>
                  </a:cubicBezTo>
                  <a:cubicBezTo>
                    <a:pt x="37" y="2205"/>
                    <a:pt x="19" y="2306"/>
                    <a:pt x="10" y="2408"/>
                  </a:cubicBezTo>
                  <a:cubicBezTo>
                    <a:pt x="0" y="2538"/>
                    <a:pt x="19" y="2668"/>
                    <a:pt x="47" y="2797"/>
                  </a:cubicBezTo>
                  <a:cubicBezTo>
                    <a:pt x="56" y="2881"/>
                    <a:pt x="56" y="2973"/>
                    <a:pt x="47" y="3066"/>
                  </a:cubicBezTo>
                  <a:cubicBezTo>
                    <a:pt x="47" y="3168"/>
                    <a:pt x="0" y="3251"/>
                    <a:pt x="0" y="3353"/>
                  </a:cubicBezTo>
                  <a:cubicBezTo>
                    <a:pt x="10" y="3446"/>
                    <a:pt x="37" y="3529"/>
                    <a:pt x="93" y="3603"/>
                  </a:cubicBezTo>
                  <a:cubicBezTo>
                    <a:pt x="158" y="3788"/>
                    <a:pt x="260" y="3964"/>
                    <a:pt x="399" y="4122"/>
                  </a:cubicBezTo>
                  <a:cubicBezTo>
                    <a:pt x="723" y="4418"/>
                    <a:pt x="1093" y="4659"/>
                    <a:pt x="1501" y="4826"/>
                  </a:cubicBezTo>
                  <a:cubicBezTo>
                    <a:pt x="1751" y="4918"/>
                    <a:pt x="2001" y="4983"/>
                    <a:pt x="2260" y="5020"/>
                  </a:cubicBezTo>
                  <a:cubicBezTo>
                    <a:pt x="2575" y="5085"/>
                    <a:pt x="2890" y="5169"/>
                    <a:pt x="3205" y="5252"/>
                  </a:cubicBezTo>
                  <a:cubicBezTo>
                    <a:pt x="4122" y="5483"/>
                    <a:pt x="5030" y="5771"/>
                    <a:pt x="5928" y="6058"/>
                  </a:cubicBezTo>
                  <a:cubicBezTo>
                    <a:pt x="6145" y="6109"/>
                    <a:pt x="6365" y="6136"/>
                    <a:pt x="6587" y="6136"/>
                  </a:cubicBezTo>
                  <a:cubicBezTo>
                    <a:pt x="6725" y="6136"/>
                    <a:pt x="6864" y="6125"/>
                    <a:pt x="7003" y="6104"/>
                  </a:cubicBezTo>
                  <a:cubicBezTo>
                    <a:pt x="7429" y="6048"/>
                    <a:pt x="7818" y="5882"/>
                    <a:pt x="8244" y="5798"/>
                  </a:cubicBezTo>
                  <a:cubicBezTo>
                    <a:pt x="8457" y="5761"/>
                    <a:pt x="8652" y="5659"/>
                    <a:pt x="8865" y="5613"/>
                  </a:cubicBezTo>
                  <a:cubicBezTo>
                    <a:pt x="9004" y="5585"/>
                    <a:pt x="9133" y="5548"/>
                    <a:pt x="9263" y="5493"/>
                  </a:cubicBezTo>
                  <a:cubicBezTo>
                    <a:pt x="9439" y="5409"/>
                    <a:pt x="9550" y="5215"/>
                    <a:pt x="9819" y="5048"/>
                  </a:cubicBezTo>
                  <a:cubicBezTo>
                    <a:pt x="9865" y="4705"/>
                    <a:pt x="9902" y="4390"/>
                    <a:pt x="9800" y="4057"/>
                  </a:cubicBezTo>
                  <a:cubicBezTo>
                    <a:pt x="9754" y="3909"/>
                    <a:pt x="9698" y="3751"/>
                    <a:pt x="9643" y="3594"/>
                  </a:cubicBezTo>
                  <a:cubicBezTo>
                    <a:pt x="9569" y="3399"/>
                    <a:pt x="9485" y="3205"/>
                    <a:pt x="9383" y="3020"/>
                  </a:cubicBezTo>
                  <a:cubicBezTo>
                    <a:pt x="9189" y="2621"/>
                    <a:pt x="8929" y="2251"/>
                    <a:pt x="8633" y="1927"/>
                  </a:cubicBezTo>
                  <a:cubicBezTo>
                    <a:pt x="8439" y="1714"/>
                    <a:pt x="8216" y="1528"/>
                    <a:pt x="8003" y="1325"/>
                  </a:cubicBezTo>
                  <a:cubicBezTo>
                    <a:pt x="7744" y="1065"/>
                    <a:pt x="7457" y="834"/>
                    <a:pt x="7151" y="630"/>
                  </a:cubicBezTo>
                  <a:cubicBezTo>
                    <a:pt x="6660" y="315"/>
                    <a:pt x="6104" y="111"/>
                    <a:pt x="5530" y="28"/>
                  </a:cubicBezTo>
                  <a:cubicBezTo>
                    <a:pt x="5373" y="8"/>
                    <a:pt x="5215" y="0"/>
                    <a:pt x="50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6505424" y="1219933"/>
              <a:ext cx="310433" cy="92035"/>
            </a:xfrm>
            <a:custGeom>
              <a:avLst/>
              <a:gdLst/>
              <a:ahLst/>
              <a:cxnLst/>
              <a:rect l="l" t="t" r="r" b="b"/>
              <a:pathLst>
                <a:path w="6466" h="1917" extrusionOk="0">
                  <a:moveTo>
                    <a:pt x="2060" y="0"/>
                  </a:moveTo>
                  <a:cubicBezTo>
                    <a:pt x="1926" y="0"/>
                    <a:pt x="1790" y="18"/>
                    <a:pt x="1649" y="60"/>
                  </a:cubicBezTo>
                  <a:cubicBezTo>
                    <a:pt x="1316" y="143"/>
                    <a:pt x="1010" y="282"/>
                    <a:pt x="723" y="467"/>
                  </a:cubicBezTo>
                  <a:cubicBezTo>
                    <a:pt x="584" y="551"/>
                    <a:pt x="454" y="652"/>
                    <a:pt x="334" y="764"/>
                  </a:cubicBezTo>
                  <a:cubicBezTo>
                    <a:pt x="232" y="875"/>
                    <a:pt x="139" y="1004"/>
                    <a:pt x="65" y="1134"/>
                  </a:cubicBezTo>
                  <a:cubicBezTo>
                    <a:pt x="28" y="1329"/>
                    <a:pt x="1" y="1421"/>
                    <a:pt x="93" y="1569"/>
                  </a:cubicBezTo>
                  <a:cubicBezTo>
                    <a:pt x="177" y="1662"/>
                    <a:pt x="278" y="1727"/>
                    <a:pt x="399" y="1755"/>
                  </a:cubicBezTo>
                  <a:cubicBezTo>
                    <a:pt x="683" y="1874"/>
                    <a:pt x="968" y="1917"/>
                    <a:pt x="1257" y="1917"/>
                  </a:cubicBezTo>
                  <a:cubicBezTo>
                    <a:pt x="1438" y="1917"/>
                    <a:pt x="1621" y="1900"/>
                    <a:pt x="1807" y="1875"/>
                  </a:cubicBezTo>
                  <a:cubicBezTo>
                    <a:pt x="1973" y="1847"/>
                    <a:pt x="2122" y="1782"/>
                    <a:pt x="2279" y="1755"/>
                  </a:cubicBezTo>
                  <a:cubicBezTo>
                    <a:pt x="2418" y="1736"/>
                    <a:pt x="2548" y="1736"/>
                    <a:pt x="2677" y="1718"/>
                  </a:cubicBezTo>
                  <a:cubicBezTo>
                    <a:pt x="3048" y="1662"/>
                    <a:pt x="3409" y="1634"/>
                    <a:pt x="3780" y="1616"/>
                  </a:cubicBezTo>
                  <a:cubicBezTo>
                    <a:pt x="3821" y="1617"/>
                    <a:pt x="3862" y="1618"/>
                    <a:pt x="3903" y="1618"/>
                  </a:cubicBezTo>
                  <a:cubicBezTo>
                    <a:pt x="4100" y="1618"/>
                    <a:pt x="4293" y="1600"/>
                    <a:pt x="4493" y="1569"/>
                  </a:cubicBezTo>
                  <a:cubicBezTo>
                    <a:pt x="4604" y="1542"/>
                    <a:pt x="4715" y="1505"/>
                    <a:pt x="4817" y="1458"/>
                  </a:cubicBezTo>
                  <a:cubicBezTo>
                    <a:pt x="4877" y="1430"/>
                    <a:pt x="4935" y="1398"/>
                    <a:pt x="4993" y="1365"/>
                  </a:cubicBezTo>
                  <a:lnTo>
                    <a:pt x="4993" y="1365"/>
                  </a:lnTo>
                  <a:lnTo>
                    <a:pt x="5113" y="1486"/>
                  </a:lnTo>
                  <a:cubicBezTo>
                    <a:pt x="5456" y="1393"/>
                    <a:pt x="5817" y="1403"/>
                    <a:pt x="6160" y="1319"/>
                  </a:cubicBezTo>
                  <a:cubicBezTo>
                    <a:pt x="6262" y="1282"/>
                    <a:pt x="6364" y="1245"/>
                    <a:pt x="6466" y="1217"/>
                  </a:cubicBezTo>
                  <a:cubicBezTo>
                    <a:pt x="6466" y="1069"/>
                    <a:pt x="6169" y="1051"/>
                    <a:pt x="6077" y="1041"/>
                  </a:cubicBezTo>
                  <a:cubicBezTo>
                    <a:pt x="5799" y="1051"/>
                    <a:pt x="5530" y="1106"/>
                    <a:pt x="5280" y="1208"/>
                  </a:cubicBezTo>
                  <a:cubicBezTo>
                    <a:pt x="5182" y="1254"/>
                    <a:pt x="5088" y="1311"/>
                    <a:pt x="4993" y="1365"/>
                  </a:cubicBezTo>
                  <a:lnTo>
                    <a:pt x="4993" y="1365"/>
                  </a:lnTo>
                  <a:lnTo>
                    <a:pt x="4928" y="1301"/>
                  </a:lnTo>
                  <a:cubicBezTo>
                    <a:pt x="4928" y="1273"/>
                    <a:pt x="4937" y="1254"/>
                    <a:pt x="4937" y="1236"/>
                  </a:cubicBezTo>
                  <a:cubicBezTo>
                    <a:pt x="4956" y="1060"/>
                    <a:pt x="4836" y="995"/>
                    <a:pt x="4706" y="921"/>
                  </a:cubicBezTo>
                  <a:cubicBezTo>
                    <a:pt x="4539" y="801"/>
                    <a:pt x="4363" y="699"/>
                    <a:pt x="4169" y="634"/>
                  </a:cubicBezTo>
                  <a:cubicBezTo>
                    <a:pt x="3789" y="523"/>
                    <a:pt x="3437" y="347"/>
                    <a:pt x="3057" y="226"/>
                  </a:cubicBezTo>
                  <a:cubicBezTo>
                    <a:pt x="2718" y="113"/>
                    <a:pt x="2398" y="0"/>
                    <a:pt x="2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6471331" y="1185720"/>
              <a:ext cx="62317" cy="70191"/>
            </a:xfrm>
            <a:custGeom>
              <a:avLst/>
              <a:gdLst/>
              <a:ahLst/>
              <a:cxnLst/>
              <a:rect l="l" t="t" r="r" b="b"/>
              <a:pathLst>
                <a:path w="1298" h="1462" extrusionOk="0">
                  <a:moveTo>
                    <a:pt x="737" y="0"/>
                  </a:moveTo>
                  <a:cubicBezTo>
                    <a:pt x="652" y="0"/>
                    <a:pt x="568" y="15"/>
                    <a:pt x="492" y="46"/>
                  </a:cubicBezTo>
                  <a:cubicBezTo>
                    <a:pt x="362" y="120"/>
                    <a:pt x="297" y="306"/>
                    <a:pt x="186" y="352"/>
                  </a:cubicBezTo>
                  <a:cubicBezTo>
                    <a:pt x="167" y="481"/>
                    <a:pt x="167" y="620"/>
                    <a:pt x="177" y="759"/>
                  </a:cubicBezTo>
                  <a:lnTo>
                    <a:pt x="1" y="1065"/>
                  </a:lnTo>
                  <a:cubicBezTo>
                    <a:pt x="1" y="1289"/>
                    <a:pt x="187" y="1461"/>
                    <a:pt x="399" y="1461"/>
                  </a:cubicBezTo>
                  <a:cubicBezTo>
                    <a:pt x="423" y="1461"/>
                    <a:pt x="448" y="1459"/>
                    <a:pt x="473" y="1454"/>
                  </a:cubicBezTo>
                  <a:cubicBezTo>
                    <a:pt x="566" y="1436"/>
                    <a:pt x="658" y="1426"/>
                    <a:pt x="742" y="1408"/>
                  </a:cubicBezTo>
                  <a:cubicBezTo>
                    <a:pt x="853" y="1361"/>
                    <a:pt x="955" y="1287"/>
                    <a:pt x="1038" y="1195"/>
                  </a:cubicBezTo>
                  <a:cubicBezTo>
                    <a:pt x="1223" y="972"/>
                    <a:pt x="1298" y="676"/>
                    <a:pt x="1223" y="389"/>
                  </a:cubicBezTo>
                  <a:cubicBezTo>
                    <a:pt x="1177" y="176"/>
                    <a:pt x="1084" y="18"/>
                    <a:pt x="853" y="9"/>
                  </a:cubicBezTo>
                  <a:cubicBezTo>
                    <a:pt x="815" y="3"/>
                    <a:pt x="776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7426818" y="1267703"/>
              <a:ext cx="78784" cy="28614"/>
            </a:xfrm>
            <a:custGeom>
              <a:avLst/>
              <a:gdLst/>
              <a:ahLst/>
              <a:cxnLst/>
              <a:rect l="l" t="t" r="r" b="b"/>
              <a:pathLst>
                <a:path w="1641" h="596" extrusionOk="0">
                  <a:moveTo>
                    <a:pt x="362" y="0"/>
                  </a:moveTo>
                  <a:cubicBezTo>
                    <a:pt x="241" y="28"/>
                    <a:pt x="84" y="176"/>
                    <a:pt x="1" y="232"/>
                  </a:cubicBezTo>
                  <a:lnTo>
                    <a:pt x="130" y="315"/>
                  </a:lnTo>
                  <a:cubicBezTo>
                    <a:pt x="427" y="426"/>
                    <a:pt x="732" y="510"/>
                    <a:pt x="1047" y="574"/>
                  </a:cubicBezTo>
                  <a:cubicBezTo>
                    <a:pt x="1140" y="588"/>
                    <a:pt x="1235" y="595"/>
                    <a:pt x="1331" y="595"/>
                  </a:cubicBezTo>
                  <a:cubicBezTo>
                    <a:pt x="1427" y="595"/>
                    <a:pt x="1524" y="588"/>
                    <a:pt x="1622" y="574"/>
                  </a:cubicBezTo>
                  <a:cubicBezTo>
                    <a:pt x="1640" y="472"/>
                    <a:pt x="1464" y="408"/>
                    <a:pt x="1408" y="380"/>
                  </a:cubicBezTo>
                  <a:cubicBezTo>
                    <a:pt x="1297" y="315"/>
                    <a:pt x="1186" y="259"/>
                    <a:pt x="1075" y="204"/>
                  </a:cubicBezTo>
                  <a:cubicBezTo>
                    <a:pt x="899" y="121"/>
                    <a:pt x="723" y="9"/>
                    <a:pt x="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3" name="Google Shape;2043;p35"/>
          <p:cNvSpPr/>
          <p:nvPr/>
        </p:nvSpPr>
        <p:spPr>
          <a:xfrm rot="-1940657">
            <a:off x="367550" y="1228065"/>
            <a:ext cx="78666" cy="57328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A7B2D5-40D4-7A88-7AD9-F33681333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0" y="90000"/>
            <a:ext cx="890093" cy="80474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38"/>
          <p:cNvSpPr/>
          <p:nvPr/>
        </p:nvSpPr>
        <p:spPr>
          <a:xfrm flipH="1">
            <a:off x="8752168" y="8866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27BB172-5EF0-10E3-C66E-21A29DCC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4" y="89765"/>
            <a:ext cx="7715700" cy="425400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4D9F4F-1851-C8C5-A755-FB208085C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" y="90000"/>
            <a:ext cx="890093" cy="8108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68D490-F65B-12BD-212B-C2AF3E22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000" y="691487"/>
            <a:ext cx="6840000" cy="34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2980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38"/>
          <p:cNvSpPr/>
          <p:nvPr/>
        </p:nvSpPr>
        <p:spPr>
          <a:xfrm flipH="1">
            <a:off x="8752168" y="8866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27BB172-5EF0-10E3-C66E-21A29DCC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4" y="89765"/>
            <a:ext cx="7715700" cy="425400"/>
          </a:xfrm>
        </p:spPr>
        <p:txBody>
          <a:bodyPr/>
          <a:lstStyle/>
          <a:p>
            <a:r>
              <a:rPr lang="en-US" dirty="0"/>
              <a:t>Frequent flyers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0DE5BC-A66F-911B-1BBD-868102E54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" y="90000"/>
            <a:ext cx="890093" cy="804742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2E569EB-1AB9-3916-DC58-1051A6E1D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688" y="591750"/>
            <a:ext cx="6788571" cy="3960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38"/>
          <p:cNvSpPr/>
          <p:nvPr/>
        </p:nvSpPr>
        <p:spPr>
          <a:xfrm flipH="1">
            <a:off x="8752168" y="886663"/>
            <a:ext cx="142080" cy="132162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4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27BB172-5EF0-10E3-C66E-21A29DCC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4" y="90000"/>
            <a:ext cx="7715700" cy="425400"/>
          </a:xfrm>
        </p:spPr>
        <p:txBody>
          <a:bodyPr/>
          <a:lstStyle/>
          <a:p>
            <a:r>
              <a:rPr lang="en-US" dirty="0"/>
              <a:t>Ever travelled abroad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9371D-A43F-4CFC-4B30-57C457D76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" y="90000"/>
            <a:ext cx="890093" cy="80474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6D3E598-7817-FE54-5883-8C5FA88F6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7688" y="591750"/>
            <a:ext cx="678857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7957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46"/>
          <p:cNvSpPr txBox="1">
            <a:spLocks noGrp="1"/>
          </p:cNvSpPr>
          <p:nvPr>
            <p:ph type="title"/>
          </p:nvPr>
        </p:nvSpPr>
        <p:spPr>
          <a:xfrm>
            <a:off x="720000" y="90000"/>
            <a:ext cx="7715700" cy="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profiles</a:t>
            </a:r>
          </a:p>
        </p:txBody>
      </p:sp>
      <p:graphicFrame>
        <p:nvGraphicFramePr>
          <p:cNvPr id="2690" name="Google Shape;2690;p46"/>
          <p:cNvGraphicFramePr/>
          <p:nvPr>
            <p:extLst>
              <p:ext uri="{D42A27DB-BD31-4B8C-83A1-F6EECF244321}">
                <p14:modId xmlns:p14="http://schemas.microsoft.com/office/powerpoint/2010/main" val="2475623457"/>
              </p:ext>
            </p:extLst>
          </p:nvPr>
        </p:nvGraphicFramePr>
        <p:xfrm>
          <a:off x="756000" y="630000"/>
          <a:ext cx="7632000" cy="3047790"/>
        </p:xfrm>
        <a:graphic>
          <a:graphicData uri="http://schemas.openxmlformats.org/drawingml/2006/table">
            <a:tbl>
              <a:tblPr>
                <a:noFill/>
                <a:tableStyleId>{55A985E3-B5E6-4A09-BE78-3C2461C1BA02}</a:tableStyleId>
              </a:tblPr>
              <a:tblGrid>
                <a:gridCol w="26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noProof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noProof="0" dirty="0">
                          <a:solidFill>
                            <a:schemeClr val="accent5"/>
                          </a:solidFill>
                          <a:latin typeface="Chango"/>
                          <a:ea typeface="Chango"/>
                          <a:cs typeface="Chango"/>
                          <a:sym typeface="Chango"/>
                        </a:rPr>
                        <a:t>Customers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noProof="0" dirty="0">
                          <a:solidFill>
                            <a:schemeClr val="accent5"/>
                          </a:solidFill>
                          <a:latin typeface="Chango"/>
                          <a:ea typeface="Chango"/>
                          <a:cs typeface="Chango"/>
                          <a:sym typeface="Chango"/>
                        </a:rPr>
                        <a:t>Non-customers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 noProof="0">
                          <a:solidFill>
                            <a:schemeClr val="accent5"/>
                          </a:solidFill>
                          <a:latin typeface="Chango"/>
                          <a:ea typeface="Chango"/>
                          <a:cs typeface="Chango"/>
                          <a:sym typeface="Chango"/>
                        </a:rPr>
                        <a:t>P</a:t>
                      </a:r>
                      <a:r>
                        <a:rPr lang="en-US" sz="1600" i="0" noProof="0">
                          <a:solidFill>
                            <a:schemeClr val="accent5"/>
                          </a:solidFill>
                          <a:latin typeface="Chango"/>
                          <a:ea typeface="Chango"/>
                          <a:cs typeface="Chango"/>
                          <a:sym typeface="Chango"/>
                        </a:rPr>
                        <a:t>-value</a:t>
                      </a:r>
                      <a:endParaRPr lang="en-US" sz="1600" i="1" noProof="0">
                        <a:solidFill>
                          <a:schemeClr val="accent5"/>
                        </a:solidFill>
                        <a:latin typeface="Chango"/>
                        <a:ea typeface="Chango"/>
                        <a:cs typeface="Chango"/>
                        <a:sym typeface="Chang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noProof="0" dirty="0">
                          <a:solidFill>
                            <a:schemeClr val="dk2"/>
                          </a:solidFill>
                          <a:latin typeface="Chango"/>
                          <a:ea typeface="Chango"/>
                          <a:cs typeface="Chango"/>
                          <a:sym typeface="Chango"/>
                        </a:rPr>
                        <a:t>Age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Mean: 29,9; SD: 3,33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Mean: 29,50; SD: 2,64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0,03</a:t>
                      </a:r>
                      <a:r>
                        <a:rPr lang="cs-CZ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lang="en-US" noProof="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noProof="0">
                          <a:solidFill>
                            <a:schemeClr val="dk2"/>
                          </a:solidFill>
                          <a:latin typeface="Chango"/>
                          <a:ea typeface="Chango"/>
                          <a:cs typeface="Chango"/>
                          <a:sym typeface="Chango"/>
                        </a:rPr>
                        <a:t>Annual income (mil $)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Mean: 1,13; SD: 0,37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Mean: 0,82; SD: 0,33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 0,001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noProof="0">
                          <a:solidFill>
                            <a:schemeClr val="dk2"/>
                          </a:solidFill>
                          <a:latin typeface="Chango"/>
                          <a:ea typeface="Chango"/>
                          <a:cs typeface="Chango"/>
                          <a:sym typeface="Chango"/>
                        </a:rPr>
                        <a:t>Family members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Mean: 4,93; SD: 1,68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Mean: 4,66; SD: 1,56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 0,001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noProof="0">
                          <a:solidFill>
                            <a:schemeClr val="dk2"/>
                          </a:solidFill>
                          <a:latin typeface="Chango"/>
                          <a:ea typeface="Chango"/>
                          <a:cs typeface="Chango"/>
                          <a:sym typeface="Chango"/>
                        </a:rPr>
                        <a:t>Graduated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611 / 710 (86,1 %)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1 081 / 1 277 (84,7 %)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</a:t>
                      </a:r>
                      <a:r>
                        <a:rPr lang="cs-CZ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lang="en-US" noProof="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521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noProof="0">
                          <a:solidFill>
                            <a:schemeClr val="dk2"/>
                          </a:solidFill>
                          <a:latin typeface="Chango"/>
                          <a:ea typeface="Chango"/>
                          <a:cs typeface="Chango"/>
                          <a:sym typeface="Chango"/>
                        </a:rPr>
                        <a:t>Have chronic disease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205 / 710 (28,9 %)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347 / 1</a:t>
                      </a:r>
                      <a:r>
                        <a:rPr lang="cs-CZ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277 (27, 2 %)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</a:t>
                      </a:r>
                      <a:r>
                        <a:rPr lang="cs-CZ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lang="en-US" noProof="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563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noProof="0" dirty="0">
                          <a:solidFill>
                            <a:schemeClr val="dk2"/>
                          </a:solidFill>
                          <a:latin typeface="Chango"/>
                          <a:ea typeface="Chango"/>
                          <a:cs typeface="Chango"/>
                          <a:sym typeface="Chango"/>
                        </a:rPr>
                        <a:t>Government sector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140 / 710 (19,7 %)</a:t>
                      </a:r>
                      <a:endParaRPr lang="en-US" noProof="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430 / 1 277 (33,7 %)</a:t>
                      </a:r>
                      <a:endParaRPr lang="en-US" noProof="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noProof="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 0,001</a:t>
                      </a:r>
                      <a:endParaRPr lang="en-US" noProof="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753013"/>
                  </a:ext>
                </a:extLst>
              </a:tr>
            </a:tbl>
          </a:graphicData>
        </a:graphic>
      </p:graphicFrame>
      <p:sp>
        <p:nvSpPr>
          <p:cNvPr id="2691" name="Google Shape;2691;p46"/>
          <p:cNvSpPr/>
          <p:nvPr/>
        </p:nvSpPr>
        <p:spPr>
          <a:xfrm>
            <a:off x="73781" y="2020087"/>
            <a:ext cx="66503" cy="48464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46"/>
          <p:cNvSpPr/>
          <p:nvPr/>
        </p:nvSpPr>
        <p:spPr>
          <a:xfrm>
            <a:off x="-120475" y="1118725"/>
            <a:ext cx="120112" cy="111727"/>
          </a:xfrm>
          <a:custGeom>
            <a:avLst/>
            <a:gdLst/>
            <a:ahLst/>
            <a:cxnLst/>
            <a:rect l="l" t="t" r="r" b="b"/>
            <a:pathLst>
              <a:path w="1891" h="1759" extrusionOk="0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46"/>
          <p:cNvSpPr/>
          <p:nvPr/>
        </p:nvSpPr>
        <p:spPr>
          <a:xfrm>
            <a:off x="140290" y="1364446"/>
            <a:ext cx="66503" cy="48464"/>
          </a:xfrm>
          <a:custGeom>
            <a:avLst/>
            <a:gdLst/>
            <a:ahLst/>
            <a:cxnLst/>
            <a:rect l="l" t="t" r="r" b="b"/>
            <a:pathLst>
              <a:path w="1047" h="763" extrusionOk="0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E57BEB-F249-6BE4-39F5-1626DF2C5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" y="90000"/>
            <a:ext cx="890093" cy="81083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30F01E1-4BDB-3C7F-1EF9-8BDF9E0AAF2E}"/>
              </a:ext>
            </a:extLst>
          </p:cNvPr>
          <p:cNvSpPr/>
          <p:nvPr/>
        </p:nvSpPr>
        <p:spPr>
          <a:xfrm>
            <a:off x="238256" y="1664640"/>
            <a:ext cx="648000" cy="19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2C0913A-0F68-BCCB-EE81-1B7479E58C96}"/>
              </a:ext>
            </a:extLst>
          </p:cNvPr>
          <p:cNvSpPr/>
          <p:nvPr/>
        </p:nvSpPr>
        <p:spPr>
          <a:xfrm>
            <a:off x="226858" y="2096758"/>
            <a:ext cx="648000" cy="19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55E5BA-DD35-E256-A213-F474BE078CE6}"/>
              </a:ext>
            </a:extLst>
          </p:cNvPr>
          <p:cNvSpPr/>
          <p:nvPr/>
        </p:nvSpPr>
        <p:spPr>
          <a:xfrm>
            <a:off x="226858" y="3387884"/>
            <a:ext cx="648000" cy="19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FCE9F7D-0D3A-318A-9C32-EB2F46D692EA}"/>
              </a:ext>
            </a:extLst>
          </p:cNvPr>
          <p:cNvSpPr/>
          <p:nvPr/>
        </p:nvSpPr>
        <p:spPr>
          <a:xfrm>
            <a:off x="226858" y="1224975"/>
            <a:ext cx="648000" cy="19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p53"/>
          <p:cNvSpPr txBox="1">
            <a:spLocks noGrp="1"/>
          </p:cNvSpPr>
          <p:nvPr>
            <p:ph type="title"/>
          </p:nvPr>
        </p:nvSpPr>
        <p:spPr>
          <a:xfrm>
            <a:off x="714125" y="535650"/>
            <a:ext cx="7715700" cy="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summary</a:t>
            </a:r>
          </a:p>
        </p:txBody>
      </p:sp>
      <p:grpSp>
        <p:nvGrpSpPr>
          <p:cNvPr id="2985" name="Google Shape;2985;p53"/>
          <p:cNvGrpSpPr/>
          <p:nvPr/>
        </p:nvGrpSpPr>
        <p:grpSpPr>
          <a:xfrm>
            <a:off x="86706" y="1744114"/>
            <a:ext cx="3528304" cy="2320119"/>
            <a:chOff x="235800" y="830650"/>
            <a:chExt cx="6978450" cy="4588844"/>
          </a:xfrm>
        </p:grpSpPr>
        <p:sp>
          <p:nvSpPr>
            <p:cNvPr id="2986" name="Google Shape;2986;p53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3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3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3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3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3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0FBEA0C-DD13-99F0-7CA6-CE48B2504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" y="90000"/>
            <a:ext cx="896190" cy="804742"/>
          </a:xfrm>
          <a:prstGeom prst="rect">
            <a:avLst/>
          </a:prstGeom>
        </p:spPr>
      </p:pic>
      <p:sp>
        <p:nvSpPr>
          <p:cNvPr id="10" name="Google Shape;2007;p33">
            <a:extLst>
              <a:ext uri="{FF2B5EF4-FFF2-40B4-BE49-F238E27FC236}">
                <a16:creationId xmlns:a16="http://schemas.microsoft.com/office/drawing/2014/main" id="{382EA28D-FFAA-DB0C-AB78-C1ADE5943F13}"/>
              </a:ext>
            </a:extLst>
          </p:cNvPr>
          <p:cNvSpPr txBox="1">
            <a:spLocks/>
          </p:cNvSpPr>
          <p:nvPr/>
        </p:nvSpPr>
        <p:spPr>
          <a:xfrm>
            <a:off x="4002566" y="1337319"/>
            <a:ext cx="4727777" cy="2847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Focus on </a:t>
            </a:r>
            <a:r>
              <a:rPr lang="en-US" b="1" dirty="0"/>
              <a:t>irregular flyers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/>
                </a:solidFill>
              </a:rPr>
              <a:t>Discount for first flight</a:t>
            </a:r>
            <a:r>
              <a:rPr lang="cs-CZ" dirty="0">
                <a:solidFill>
                  <a:schemeClr val="accent5"/>
                </a:solidFill>
              </a:rPr>
              <a:t>s</a:t>
            </a:r>
            <a:r>
              <a:rPr lang="en-US" dirty="0">
                <a:solidFill>
                  <a:schemeClr val="accent5"/>
                </a:solidFill>
              </a:rPr>
              <a:t> in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en-US" dirty="0">
                <a:solidFill>
                  <a:schemeClr val="accent5"/>
                </a:solidFill>
              </a:rPr>
              <a:t> months</a:t>
            </a:r>
            <a:endParaRPr lang="cs-CZ" dirty="0">
              <a:solidFill>
                <a:schemeClr val="accent5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cs-CZ" dirty="0">
                <a:solidFill>
                  <a:schemeClr val="accent5"/>
                </a:solidFill>
              </a:rPr>
              <a:t>Email newsletter</a:t>
            </a:r>
            <a:endParaRPr lang="en-US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Customers who </a:t>
            </a:r>
            <a:r>
              <a:rPr lang="en-US" b="1" dirty="0"/>
              <a:t>have never been abroad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/>
                </a:solidFill>
              </a:rPr>
              <a:t>Advertise interesting sights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/>
                </a:solidFill>
              </a:rPr>
              <a:t>Cooperate marketing with airlines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Non-customers who are </a:t>
            </a:r>
            <a:r>
              <a:rPr lang="en-US" b="1" dirty="0"/>
              <a:t>young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/>
                </a:solidFill>
              </a:rPr>
              <a:t>New PR methods (TikTok, Instagram…)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Discounts for non-customers with </a:t>
            </a:r>
            <a:r>
              <a:rPr lang="en-US" b="1" dirty="0"/>
              <a:t>smaller annual income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/>
                </a:solidFill>
              </a:rPr>
              <a:t>„First insurance </a:t>
            </a:r>
            <a:r>
              <a:rPr lang="en-US" dirty="0" err="1">
                <a:solidFill>
                  <a:schemeClr val="accent5"/>
                </a:solidFill>
              </a:rPr>
              <a:t>i</a:t>
            </a:r>
            <a:r>
              <a:rPr lang="cs-CZ" dirty="0">
                <a:solidFill>
                  <a:schemeClr val="accent5"/>
                </a:solidFill>
              </a:rPr>
              <a:t>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cs-CZ" i="1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%</a:t>
            </a:r>
            <a:r>
              <a:rPr lang="cs-CZ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off“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Group discounts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5"/>
                </a:solidFill>
              </a:rPr>
              <a:t>„Pay for 3, get 1 for free</a:t>
            </a:r>
            <a:r>
              <a:rPr lang="cs-CZ" i="1" dirty="0">
                <a:solidFill>
                  <a:schemeClr val="accent5"/>
                </a:solidFill>
              </a:rPr>
              <a:t>/</a:t>
            </a:r>
            <a:r>
              <a:rPr lang="cs-CZ" i="1" dirty="0" err="1">
                <a:solidFill>
                  <a:schemeClr val="accent5"/>
                </a:solidFill>
              </a:rPr>
              <a:t>with</a:t>
            </a:r>
            <a:r>
              <a:rPr lang="cs-CZ" i="1" dirty="0">
                <a:solidFill>
                  <a:schemeClr val="accent5"/>
                </a:solidFill>
              </a:rPr>
              <a:t> a </a:t>
            </a:r>
            <a:r>
              <a:rPr lang="cs-CZ" i="1" dirty="0" err="1">
                <a:solidFill>
                  <a:schemeClr val="accent5"/>
                </a:solidFill>
              </a:rPr>
              <a:t>discount</a:t>
            </a:r>
            <a:r>
              <a:rPr lang="en-US" i="1" dirty="0">
                <a:solidFill>
                  <a:schemeClr val="accent5"/>
                </a:solidFill>
              </a:rPr>
              <a:t>“</a:t>
            </a: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p57"/>
          <p:cNvSpPr txBox="1">
            <a:spLocks noGrp="1"/>
          </p:cNvSpPr>
          <p:nvPr>
            <p:ph type="ctrTitle"/>
          </p:nvPr>
        </p:nvSpPr>
        <p:spPr>
          <a:xfrm>
            <a:off x="2010588" y="535650"/>
            <a:ext cx="51228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cs-CZ" dirty="0"/>
              <a:t>!</a:t>
            </a:r>
            <a:endParaRPr dirty="0"/>
          </a:p>
        </p:txBody>
      </p:sp>
      <p:sp>
        <p:nvSpPr>
          <p:cNvPr id="3120" name="Google Shape;3120;p57"/>
          <p:cNvSpPr txBox="1">
            <a:spLocks noGrp="1"/>
          </p:cNvSpPr>
          <p:nvPr>
            <p:ph type="subTitle" idx="1"/>
          </p:nvPr>
        </p:nvSpPr>
        <p:spPr>
          <a:xfrm>
            <a:off x="2010525" y="2058775"/>
            <a:ext cx="51228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cs-CZ" dirty="0"/>
              <a:t>laumi.me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cs-CZ"/>
              <a:t>michal</a:t>
            </a:r>
            <a:r>
              <a:rPr lang="cs-CZ" dirty="0"/>
              <a:t>.lauer.25@gmail.com</a:t>
            </a:r>
            <a:endParaRPr dirty="0"/>
          </a:p>
        </p:txBody>
      </p:sp>
      <p:sp>
        <p:nvSpPr>
          <p:cNvPr id="3121" name="Google Shape;3121;p57"/>
          <p:cNvSpPr txBox="1">
            <a:spLocks noGrp="1"/>
          </p:cNvSpPr>
          <p:nvPr>
            <p:ph type="subTitle" idx="2"/>
          </p:nvPr>
        </p:nvSpPr>
        <p:spPr>
          <a:xfrm>
            <a:off x="2010525" y="1551875"/>
            <a:ext cx="51228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Pleasure having you!</a:t>
            </a:r>
          </a:p>
        </p:txBody>
      </p:sp>
      <p:sp>
        <p:nvSpPr>
          <p:cNvPr id="3122" name="Google Shape;3122;p57"/>
          <p:cNvSpPr txBox="1"/>
          <p:nvPr/>
        </p:nvSpPr>
        <p:spPr>
          <a:xfrm>
            <a:off x="2469825" y="4327900"/>
            <a:ext cx="4204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37" name="Google Shape;3137;p57"/>
          <p:cNvGrpSpPr/>
          <p:nvPr/>
        </p:nvGrpSpPr>
        <p:grpSpPr>
          <a:xfrm>
            <a:off x="497284" y="2648192"/>
            <a:ext cx="1513265" cy="648124"/>
            <a:chOff x="280551" y="2039183"/>
            <a:chExt cx="2925313" cy="1252898"/>
          </a:xfrm>
        </p:grpSpPr>
        <p:sp>
          <p:nvSpPr>
            <p:cNvPr id="3138" name="Google Shape;3138;p57"/>
            <p:cNvSpPr/>
            <p:nvPr/>
          </p:nvSpPr>
          <p:spPr>
            <a:xfrm rot="-404707">
              <a:off x="2229752" y="2568059"/>
              <a:ext cx="611122" cy="574479"/>
            </a:xfrm>
            <a:custGeom>
              <a:avLst/>
              <a:gdLst/>
              <a:ahLst/>
              <a:cxnLst/>
              <a:rect l="l" t="t" r="r" b="b"/>
              <a:pathLst>
                <a:path w="9106" h="8560" extrusionOk="0">
                  <a:moveTo>
                    <a:pt x="1565" y="6234"/>
                  </a:moveTo>
                  <a:cubicBezTo>
                    <a:pt x="1565" y="6234"/>
                    <a:pt x="4020" y="8559"/>
                    <a:pt x="8920" y="7197"/>
                  </a:cubicBezTo>
                  <a:lnTo>
                    <a:pt x="9105" y="1621"/>
                  </a:lnTo>
                  <a:cubicBezTo>
                    <a:pt x="9105" y="1621"/>
                    <a:pt x="5298" y="1"/>
                    <a:pt x="1899" y="2381"/>
                  </a:cubicBezTo>
                  <a:cubicBezTo>
                    <a:pt x="1899" y="2381"/>
                    <a:pt x="0" y="3724"/>
                    <a:pt x="1565" y="62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7"/>
            <p:cNvSpPr/>
            <p:nvPr/>
          </p:nvSpPr>
          <p:spPr>
            <a:xfrm rot="-404707">
              <a:off x="2696253" y="2643575"/>
              <a:ext cx="262408" cy="373076"/>
            </a:xfrm>
            <a:custGeom>
              <a:avLst/>
              <a:gdLst/>
              <a:ahLst/>
              <a:cxnLst/>
              <a:rect l="l" t="t" r="r" b="b"/>
              <a:pathLst>
                <a:path w="3910" h="5559" extrusionOk="0">
                  <a:moveTo>
                    <a:pt x="3909" y="2780"/>
                  </a:moveTo>
                  <a:cubicBezTo>
                    <a:pt x="3909" y="4308"/>
                    <a:pt x="3029" y="5558"/>
                    <a:pt x="1955" y="5558"/>
                  </a:cubicBezTo>
                  <a:cubicBezTo>
                    <a:pt x="880" y="5558"/>
                    <a:pt x="1" y="4308"/>
                    <a:pt x="1" y="2780"/>
                  </a:cubicBezTo>
                  <a:cubicBezTo>
                    <a:pt x="1" y="1242"/>
                    <a:pt x="880" y="1"/>
                    <a:pt x="1955" y="1"/>
                  </a:cubicBezTo>
                  <a:cubicBezTo>
                    <a:pt x="3029" y="1"/>
                    <a:pt x="3909" y="1242"/>
                    <a:pt x="3909" y="278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7"/>
            <p:cNvSpPr/>
            <p:nvPr/>
          </p:nvSpPr>
          <p:spPr>
            <a:xfrm rot="-404707">
              <a:off x="2714884" y="2662995"/>
              <a:ext cx="233818" cy="333278"/>
            </a:xfrm>
            <a:custGeom>
              <a:avLst/>
              <a:gdLst/>
              <a:ahLst/>
              <a:cxnLst/>
              <a:rect l="l" t="t" r="r" b="b"/>
              <a:pathLst>
                <a:path w="3484" h="4966" extrusionOk="0">
                  <a:moveTo>
                    <a:pt x="3483" y="2483"/>
                  </a:moveTo>
                  <a:cubicBezTo>
                    <a:pt x="3483" y="3854"/>
                    <a:pt x="2705" y="4965"/>
                    <a:pt x="1742" y="4965"/>
                  </a:cubicBezTo>
                  <a:cubicBezTo>
                    <a:pt x="778" y="4965"/>
                    <a:pt x="0" y="3854"/>
                    <a:pt x="0" y="2483"/>
                  </a:cubicBezTo>
                  <a:cubicBezTo>
                    <a:pt x="0" y="1112"/>
                    <a:pt x="778" y="0"/>
                    <a:pt x="1742" y="0"/>
                  </a:cubicBezTo>
                  <a:cubicBezTo>
                    <a:pt x="2705" y="0"/>
                    <a:pt x="3483" y="1112"/>
                    <a:pt x="3483" y="2483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7"/>
            <p:cNvSpPr/>
            <p:nvPr/>
          </p:nvSpPr>
          <p:spPr>
            <a:xfrm rot="-404707">
              <a:off x="2715295" y="2699549"/>
              <a:ext cx="172881" cy="280998"/>
            </a:xfrm>
            <a:custGeom>
              <a:avLst/>
              <a:gdLst/>
              <a:ahLst/>
              <a:cxnLst/>
              <a:rect l="l" t="t" r="r" b="b"/>
              <a:pathLst>
                <a:path w="2576" h="4187" extrusionOk="0">
                  <a:moveTo>
                    <a:pt x="2575" y="2094"/>
                  </a:moveTo>
                  <a:cubicBezTo>
                    <a:pt x="2575" y="3242"/>
                    <a:pt x="2001" y="4187"/>
                    <a:pt x="1288" y="4187"/>
                  </a:cubicBezTo>
                  <a:cubicBezTo>
                    <a:pt x="584" y="4187"/>
                    <a:pt x="0" y="3242"/>
                    <a:pt x="0" y="2094"/>
                  </a:cubicBezTo>
                  <a:cubicBezTo>
                    <a:pt x="0" y="936"/>
                    <a:pt x="584" y="0"/>
                    <a:pt x="1288" y="0"/>
                  </a:cubicBezTo>
                  <a:cubicBezTo>
                    <a:pt x="2001" y="0"/>
                    <a:pt x="2575" y="936"/>
                    <a:pt x="2575" y="209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7"/>
            <p:cNvSpPr/>
            <p:nvPr/>
          </p:nvSpPr>
          <p:spPr>
            <a:xfrm rot="-404707">
              <a:off x="2760667" y="2819288"/>
              <a:ext cx="33623" cy="54763"/>
            </a:xfrm>
            <a:custGeom>
              <a:avLst/>
              <a:gdLst/>
              <a:ahLst/>
              <a:cxnLst/>
              <a:rect l="l" t="t" r="r" b="b"/>
              <a:pathLst>
                <a:path w="501" h="816" extrusionOk="0">
                  <a:moveTo>
                    <a:pt x="500" y="408"/>
                  </a:moveTo>
                  <a:cubicBezTo>
                    <a:pt x="500" y="631"/>
                    <a:pt x="389" y="816"/>
                    <a:pt x="250" y="816"/>
                  </a:cubicBezTo>
                  <a:cubicBezTo>
                    <a:pt x="120" y="816"/>
                    <a:pt x="0" y="631"/>
                    <a:pt x="0" y="408"/>
                  </a:cubicBezTo>
                  <a:cubicBezTo>
                    <a:pt x="0" y="186"/>
                    <a:pt x="120" y="1"/>
                    <a:pt x="250" y="1"/>
                  </a:cubicBezTo>
                  <a:cubicBezTo>
                    <a:pt x="389" y="1"/>
                    <a:pt x="500" y="186"/>
                    <a:pt x="500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7"/>
            <p:cNvSpPr/>
            <p:nvPr/>
          </p:nvSpPr>
          <p:spPr>
            <a:xfrm rot="-404707">
              <a:off x="805289" y="2053721"/>
              <a:ext cx="278582" cy="526561"/>
            </a:xfrm>
            <a:custGeom>
              <a:avLst/>
              <a:gdLst/>
              <a:ahLst/>
              <a:cxnLst/>
              <a:rect l="l" t="t" r="r" b="b"/>
              <a:pathLst>
                <a:path w="4151" h="7846" extrusionOk="0">
                  <a:moveTo>
                    <a:pt x="3808" y="7845"/>
                  </a:moveTo>
                  <a:lnTo>
                    <a:pt x="1" y="0"/>
                  </a:lnTo>
                  <a:lnTo>
                    <a:pt x="232" y="19"/>
                  </a:lnTo>
                  <a:lnTo>
                    <a:pt x="4150" y="7753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7"/>
            <p:cNvSpPr/>
            <p:nvPr/>
          </p:nvSpPr>
          <p:spPr>
            <a:xfrm rot="-404633">
              <a:off x="777301" y="2056256"/>
              <a:ext cx="293953" cy="692996"/>
            </a:xfrm>
            <a:custGeom>
              <a:avLst/>
              <a:gdLst/>
              <a:ahLst/>
              <a:cxnLst/>
              <a:rect l="l" t="t" r="r" b="b"/>
              <a:pathLst>
                <a:path w="4364" h="10319" extrusionOk="0">
                  <a:moveTo>
                    <a:pt x="1" y="10318"/>
                  </a:moveTo>
                  <a:lnTo>
                    <a:pt x="93" y="778"/>
                  </a:lnTo>
                  <a:lnTo>
                    <a:pt x="557" y="0"/>
                  </a:lnTo>
                  <a:lnTo>
                    <a:pt x="4363" y="7845"/>
                  </a:lnTo>
                  <a:cubicBezTo>
                    <a:pt x="4363" y="7845"/>
                    <a:pt x="2659" y="8484"/>
                    <a:pt x="1" y="10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7"/>
            <p:cNvSpPr/>
            <p:nvPr/>
          </p:nvSpPr>
          <p:spPr>
            <a:xfrm rot="-404711">
              <a:off x="722295" y="2210533"/>
              <a:ext cx="2437200" cy="856685"/>
            </a:xfrm>
            <a:custGeom>
              <a:avLst/>
              <a:gdLst/>
              <a:ahLst/>
              <a:cxnLst/>
              <a:rect l="l" t="t" r="r" b="b"/>
              <a:pathLst>
                <a:path w="36385" h="12765" extrusionOk="0">
                  <a:moveTo>
                    <a:pt x="36384" y="8235"/>
                  </a:moveTo>
                  <a:cubicBezTo>
                    <a:pt x="36384" y="8235"/>
                    <a:pt x="35375" y="4419"/>
                    <a:pt x="31058" y="2168"/>
                  </a:cubicBezTo>
                  <a:cubicBezTo>
                    <a:pt x="26927" y="1"/>
                    <a:pt x="7661" y="3113"/>
                    <a:pt x="5771" y="3798"/>
                  </a:cubicBezTo>
                  <a:cubicBezTo>
                    <a:pt x="3891" y="4493"/>
                    <a:pt x="399" y="6855"/>
                    <a:pt x="205" y="7253"/>
                  </a:cubicBezTo>
                  <a:cubicBezTo>
                    <a:pt x="1" y="7642"/>
                    <a:pt x="6651" y="10995"/>
                    <a:pt x="12922" y="11885"/>
                  </a:cubicBezTo>
                  <a:cubicBezTo>
                    <a:pt x="19184" y="12764"/>
                    <a:pt x="28733" y="12681"/>
                    <a:pt x="30632" y="12385"/>
                  </a:cubicBezTo>
                  <a:cubicBezTo>
                    <a:pt x="32531" y="12088"/>
                    <a:pt x="36088" y="9921"/>
                    <a:pt x="36384" y="8235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74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7"/>
            <p:cNvSpPr/>
            <p:nvPr/>
          </p:nvSpPr>
          <p:spPr>
            <a:xfrm rot="-404707">
              <a:off x="2540057" y="2252512"/>
              <a:ext cx="421531" cy="145499"/>
            </a:xfrm>
            <a:custGeom>
              <a:avLst/>
              <a:gdLst/>
              <a:ahLst/>
              <a:cxnLst/>
              <a:rect l="l" t="t" r="r" b="b"/>
              <a:pathLst>
                <a:path w="6281" h="2168" extrusionOk="0">
                  <a:moveTo>
                    <a:pt x="6281" y="2168"/>
                  </a:moveTo>
                  <a:cubicBezTo>
                    <a:pt x="6281" y="2168"/>
                    <a:pt x="3132" y="1816"/>
                    <a:pt x="1" y="2168"/>
                  </a:cubicBezTo>
                  <a:lnTo>
                    <a:pt x="251" y="1084"/>
                  </a:lnTo>
                  <a:cubicBezTo>
                    <a:pt x="251" y="1084"/>
                    <a:pt x="3196" y="1"/>
                    <a:pt x="5030" y="108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7"/>
            <p:cNvSpPr/>
            <p:nvPr/>
          </p:nvSpPr>
          <p:spPr>
            <a:xfrm rot="-404707">
              <a:off x="2631209" y="2319410"/>
              <a:ext cx="3825" cy="85232"/>
            </a:xfrm>
            <a:custGeom>
              <a:avLst/>
              <a:gdLst/>
              <a:ahLst/>
              <a:cxnLst/>
              <a:rect l="l" t="t" r="r" b="b"/>
              <a:pathLst>
                <a:path w="57" h="1270" extrusionOk="0">
                  <a:moveTo>
                    <a:pt x="1" y="1"/>
                  </a:moveTo>
                  <a:lnTo>
                    <a:pt x="56" y="1"/>
                  </a:lnTo>
                  <a:lnTo>
                    <a:pt x="56" y="1270"/>
                  </a:lnTo>
                  <a:lnTo>
                    <a:pt x="1" y="1270"/>
                  </a:ln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7"/>
            <p:cNvSpPr/>
            <p:nvPr/>
          </p:nvSpPr>
          <p:spPr>
            <a:xfrm rot="-404707">
              <a:off x="2789072" y="2285943"/>
              <a:ext cx="75300" cy="96440"/>
            </a:xfrm>
            <a:custGeom>
              <a:avLst/>
              <a:gdLst/>
              <a:ahLst/>
              <a:cxnLst/>
              <a:rect l="l" t="t" r="r" b="b"/>
              <a:pathLst>
                <a:path w="1122" h="1437" extrusionOk="0">
                  <a:moveTo>
                    <a:pt x="0" y="28"/>
                  </a:moveTo>
                  <a:lnTo>
                    <a:pt x="47" y="0"/>
                  </a:lnTo>
                  <a:lnTo>
                    <a:pt x="1121" y="1399"/>
                  </a:lnTo>
                  <a:lnTo>
                    <a:pt x="1075" y="1436"/>
                  </a:ln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7"/>
            <p:cNvSpPr/>
            <p:nvPr/>
          </p:nvSpPr>
          <p:spPr>
            <a:xfrm rot="-404707">
              <a:off x="718384" y="2350025"/>
              <a:ext cx="1668539" cy="404149"/>
            </a:xfrm>
            <a:custGeom>
              <a:avLst/>
              <a:gdLst/>
              <a:ahLst/>
              <a:cxnLst/>
              <a:rect l="l" t="t" r="r" b="b"/>
              <a:pathLst>
                <a:path w="24862" h="6022" extrusionOk="0">
                  <a:moveTo>
                    <a:pt x="24861" y="1"/>
                  </a:moveTo>
                  <a:cubicBezTo>
                    <a:pt x="22675" y="834"/>
                    <a:pt x="21249" y="6021"/>
                    <a:pt x="21249" y="6021"/>
                  </a:cubicBezTo>
                  <a:cubicBezTo>
                    <a:pt x="21249" y="6021"/>
                    <a:pt x="5929" y="4345"/>
                    <a:pt x="1" y="5845"/>
                  </a:cubicBezTo>
                  <a:cubicBezTo>
                    <a:pt x="1" y="5845"/>
                    <a:pt x="2863" y="3344"/>
                    <a:pt x="5780" y="2270"/>
                  </a:cubicBezTo>
                  <a:cubicBezTo>
                    <a:pt x="8698" y="1195"/>
                    <a:pt x="19980" y="10"/>
                    <a:pt x="2486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7"/>
            <p:cNvSpPr/>
            <p:nvPr/>
          </p:nvSpPr>
          <p:spPr>
            <a:xfrm rot="-404707">
              <a:off x="1923903" y="2401270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8" y="418"/>
                  </a:moveTo>
                  <a:cubicBezTo>
                    <a:pt x="353" y="649"/>
                    <a:pt x="223" y="853"/>
                    <a:pt x="121" y="862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0" y="214"/>
                    <a:pt x="260" y="19"/>
                    <a:pt x="362" y="10"/>
                  </a:cubicBezTo>
                  <a:cubicBezTo>
                    <a:pt x="455" y="1"/>
                    <a:pt x="482" y="186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7"/>
            <p:cNvSpPr/>
            <p:nvPr/>
          </p:nvSpPr>
          <p:spPr>
            <a:xfrm rot="-404707">
              <a:off x="1822937" y="2420675"/>
              <a:ext cx="33019" cy="57918"/>
            </a:xfrm>
            <a:custGeom>
              <a:avLst/>
              <a:gdLst/>
              <a:ahLst/>
              <a:cxnLst/>
              <a:rect l="l" t="t" r="r" b="b"/>
              <a:pathLst>
                <a:path w="492" h="863" extrusionOk="0">
                  <a:moveTo>
                    <a:pt x="427" y="418"/>
                  </a:moveTo>
                  <a:cubicBezTo>
                    <a:pt x="352" y="649"/>
                    <a:pt x="223" y="853"/>
                    <a:pt x="130" y="862"/>
                  </a:cubicBezTo>
                  <a:cubicBezTo>
                    <a:pt x="28" y="862"/>
                    <a:pt x="0" y="686"/>
                    <a:pt x="65" y="446"/>
                  </a:cubicBezTo>
                  <a:cubicBezTo>
                    <a:pt x="130" y="214"/>
                    <a:pt x="269" y="20"/>
                    <a:pt x="362" y="10"/>
                  </a:cubicBezTo>
                  <a:cubicBezTo>
                    <a:pt x="464" y="1"/>
                    <a:pt x="491" y="186"/>
                    <a:pt x="427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7"/>
            <p:cNvSpPr/>
            <p:nvPr/>
          </p:nvSpPr>
          <p:spPr>
            <a:xfrm rot="-404707">
              <a:off x="1721978" y="2440184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26" y="417"/>
                  </a:moveTo>
                  <a:cubicBezTo>
                    <a:pt x="352" y="649"/>
                    <a:pt x="222" y="843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9" y="204"/>
                    <a:pt x="269" y="9"/>
                    <a:pt x="361" y="9"/>
                  </a:cubicBezTo>
                  <a:cubicBezTo>
                    <a:pt x="463" y="0"/>
                    <a:pt x="491" y="185"/>
                    <a:pt x="426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7"/>
            <p:cNvSpPr/>
            <p:nvPr/>
          </p:nvSpPr>
          <p:spPr>
            <a:xfrm rot="-404707">
              <a:off x="1621615" y="2459558"/>
              <a:ext cx="32952" cy="57851"/>
            </a:xfrm>
            <a:custGeom>
              <a:avLst/>
              <a:gdLst/>
              <a:ahLst/>
              <a:cxnLst/>
              <a:rect l="l" t="t" r="r" b="b"/>
              <a:pathLst>
                <a:path w="491" h="862" extrusionOk="0">
                  <a:moveTo>
                    <a:pt x="426" y="426"/>
                  </a:moveTo>
                  <a:cubicBezTo>
                    <a:pt x="361" y="658"/>
                    <a:pt x="222" y="852"/>
                    <a:pt x="130" y="862"/>
                  </a:cubicBezTo>
                  <a:cubicBezTo>
                    <a:pt x="28" y="862"/>
                    <a:pt x="0" y="686"/>
                    <a:pt x="74" y="445"/>
                  </a:cubicBezTo>
                  <a:cubicBezTo>
                    <a:pt x="139" y="213"/>
                    <a:pt x="269" y="19"/>
                    <a:pt x="361" y="10"/>
                  </a:cubicBezTo>
                  <a:cubicBezTo>
                    <a:pt x="463" y="0"/>
                    <a:pt x="491" y="195"/>
                    <a:pt x="426" y="426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7"/>
            <p:cNvSpPr/>
            <p:nvPr/>
          </p:nvSpPr>
          <p:spPr>
            <a:xfrm rot="-404707">
              <a:off x="1521261" y="2479567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8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1" y="204"/>
                    <a:pt x="260" y="10"/>
                    <a:pt x="362" y="10"/>
                  </a:cubicBezTo>
                  <a:cubicBezTo>
                    <a:pt x="464" y="1"/>
                    <a:pt x="483" y="186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7"/>
            <p:cNvSpPr/>
            <p:nvPr/>
          </p:nvSpPr>
          <p:spPr>
            <a:xfrm rot="-404707">
              <a:off x="1420898" y="2498938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8" y="418"/>
                  </a:moveTo>
                  <a:cubicBezTo>
                    <a:pt x="353" y="649"/>
                    <a:pt x="214" y="844"/>
                    <a:pt x="121" y="853"/>
                  </a:cubicBezTo>
                  <a:cubicBezTo>
                    <a:pt x="19" y="862"/>
                    <a:pt x="1" y="677"/>
                    <a:pt x="66" y="445"/>
                  </a:cubicBezTo>
                  <a:cubicBezTo>
                    <a:pt x="131" y="205"/>
                    <a:pt x="260" y="10"/>
                    <a:pt x="362" y="1"/>
                  </a:cubicBezTo>
                  <a:cubicBezTo>
                    <a:pt x="455" y="1"/>
                    <a:pt x="483" y="177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7"/>
            <p:cNvSpPr/>
            <p:nvPr/>
          </p:nvSpPr>
          <p:spPr>
            <a:xfrm rot="-404707">
              <a:off x="1319932" y="2518343"/>
              <a:ext cx="33019" cy="57918"/>
            </a:xfrm>
            <a:custGeom>
              <a:avLst/>
              <a:gdLst/>
              <a:ahLst/>
              <a:cxnLst/>
              <a:rect l="l" t="t" r="r" b="b"/>
              <a:pathLst>
                <a:path w="492" h="863" extrusionOk="0">
                  <a:moveTo>
                    <a:pt x="417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8" y="862"/>
                    <a:pt x="1" y="677"/>
                    <a:pt x="65" y="446"/>
                  </a:cubicBezTo>
                  <a:cubicBezTo>
                    <a:pt x="130" y="205"/>
                    <a:pt x="269" y="10"/>
                    <a:pt x="362" y="1"/>
                  </a:cubicBezTo>
                  <a:cubicBezTo>
                    <a:pt x="464" y="1"/>
                    <a:pt x="492" y="186"/>
                    <a:pt x="417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57"/>
            <p:cNvSpPr/>
            <p:nvPr/>
          </p:nvSpPr>
          <p:spPr>
            <a:xfrm rot="-404707">
              <a:off x="1219575" y="2537816"/>
              <a:ext cx="32415" cy="57851"/>
            </a:xfrm>
            <a:custGeom>
              <a:avLst/>
              <a:gdLst/>
              <a:ahLst/>
              <a:cxnLst/>
              <a:rect l="l" t="t" r="r" b="b"/>
              <a:pathLst>
                <a:path w="483" h="862" extrusionOk="0">
                  <a:moveTo>
                    <a:pt x="417" y="417"/>
                  </a:moveTo>
                  <a:cubicBezTo>
                    <a:pt x="353" y="649"/>
                    <a:pt x="223" y="843"/>
                    <a:pt x="121" y="852"/>
                  </a:cubicBezTo>
                  <a:cubicBezTo>
                    <a:pt x="19" y="862"/>
                    <a:pt x="1" y="676"/>
                    <a:pt x="65" y="445"/>
                  </a:cubicBezTo>
                  <a:cubicBezTo>
                    <a:pt x="130" y="204"/>
                    <a:pt x="260" y="9"/>
                    <a:pt x="362" y="9"/>
                  </a:cubicBezTo>
                  <a:cubicBezTo>
                    <a:pt x="454" y="0"/>
                    <a:pt x="482" y="185"/>
                    <a:pt x="417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57"/>
            <p:cNvSpPr/>
            <p:nvPr/>
          </p:nvSpPr>
          <p:spPr>
            <a:xfrm rot="-404707">
              <a:off x="1118609" y="2557222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17" y="417"/>
                  </a:moveTo>
                  <a:cubicBezTo>
                    <a:pt x="352" y="649"/>
                    <a:pt x="223" y="852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9" y="10"/>
                    <a:pt x="361" y="10"/>
                  </a:cubicBezTo>
                  <a:cubicBezTo>
                    <a:pt x="463" y="0"/>
                    <a:pt x="491" y="186"/>
                    <a:pt x="417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7"/>
            <p:cNvSpPr/>
            <p:nvPr/>
          </p:nvSpPr>
          <p:spPr>
            <a:xfrm rot="-404707">
              <a:off x="1927710" y="2401499"/>
              <a:ext cx="32348" cy="57851"/>
            </a:xfrm>
            <a:custGeom>
              <a:avLst/>
              <a:gdLst/>
              <a:ahLst/>
              <a:cxnLst/>
              <a:rect l="l" t="t" r="r" b="b"/>
              <a:pathLst>
                <a:path w="482" h="862" extrusionOk="0">
                  <a:moveTo>
                    <a:pt x="417" y="417"/>
                  </a:moveTo>
                  <a:cubicBezTo>
                    <a:pt x="352" y="648"/>
                    <a:pt x="223" y="852"/>
                    <a:pt x="121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0" y="9"/>
                    <a:pt x="362" y="9"/>
                  </a:cubicBezTo>
                  <a:cubicBezTo>
                    <a:pt x="454" y="0"/>
                    <a:pt x="482" y="185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7"/>
            <p:cNvSpPr/>
            <p:nvPr/>
          </p:nvSpPr>
          <p:spPr>
            <a:xfrm rot="-404707">
              <a:off x="1826745" y="2420905"/>
              <a:ext cx="32952" cy="57851"/>
            </a:xfrm>
            <a:custGeom>
              <a:avLst/>
              <a:gdLst/>
              <a:ahLst/>
              <a:cxnLst/>
              <a:rect l="l" t="t" r="r" b="b"/>
              <a:pathLst>
                <a:path w="491" h="862" extrusionOk="0">
                  <a:moveTo>
                    <a:pt x="426" y="417"/>
                  </a:moveTo>
                  <a:cubicBezTo>
                    <a:pt x="352" y="649"/>
                    <a:pt x="222" y="852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9" y="213"/>
                    <a:pt x="269" y="19"/>
                    <a:pt x="361" y="10"/>
                  </a:cubicBezTo>
                  <a:cubicBezTo>
                    <a:pt x="463" y="0"/>
                    <a:pt x="491" y="185"/>
                    <a:pt x="426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7"/>
            <p:cNvSpPr/>
            <p:nvPr/>
          </p:nvSpPr>
          <p:spPr>
            <a:xfrm rot="-404707">
              <a:off x="1726317" y="2440314"/>
              <a:ext cx="32415" cy="57851"/>
            </a:xfrm>
            <a:custGeom>
              <a:avLst/>
              <a:gdLst/>
              <a:ahLst/>
              <a:cxnLst/>
              <a:rect l="l" t="t" r="r" b="b"/>
              <a:pathLst>
                <a:path w="483" h="862" extrusionOk="0">
                  <a:moveTo>
                    <a:pt x="418" y="417"/>
                  </a:moveTo>
                  <a:cubicBezTo>
                    <a:pt x="353" y="649"/>
                    <a:pt x="223" y="853"/>
                    <a:pt x="121" y="862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1" y="213"/>
                    <a:pt x="260" y="19"/>
                    <a:pt x="362" y="10"/>
                  </a:cubicBezTo>
                  <a:cubicBezTo>
                    <a:pt x="455" y="0"/>
                    <a:pt x="483" y="186"/>
                    <a:pt x="418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7"/>
            <p:cNvSpPr/>
            <p:nvPr/>
          </p:nvSpPr>
          <p:spPr>
            <a:xfrm rot="-404707">
              <a:off x="1625351" y="2459720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27" y="417"/>
                  </a:moveTo>
                  <a:cubicBezTo>
                    <a:pt x="362" y="649"/>
                    <a:pt x="223" y="853"/>
                    <a:pt x="130" y="862"/>
                  </a:cubicBezTo>
                  <a:cubicBezTo>
                    <a:pt x="28" y="862"/>
                    <a:pt x="1" y="686"/>
                    <a:pt x="75" y="445"/>
                  </a:cubicBezTo>
                  <a:cubicBezTo>
                    <a:pt x="140" y="214"/>
                    <a:pt x="269" y="19"/>
                    <a:pt x="362" y="10"/>
                  </a:cubicBezTo>
                  <a:cubicBezTo>
                    <a:pt x="464" y="1"/>
                    <a:pt x="492" y="186"/>
                    <a:pt x="42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7"/>
            <p:cNvSpPr/>
            <p:nvPr/>
          </p:nvSpPr>
          <p:spPr>
            <a:xfrm rot="-404707">
              <a:off x="1524994" y="2479126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7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8" y="862"/>
                    <a:pt x="1" y="677"/>
                    <a:pt x="65" y="445"/>
                  </a:cubicBezTo>
                  <a:cubicBezTo>
                    <a:pt x="130" y="204"/>
                    <a:pt x="269" y="10"/>
                    <a:pt x="362" y="10"/>
                  </a:cubicBezTo>
                  <a:cubicBezTo>
                    <a:pt x="464" y="1"/>
                    <a:pt x="482" y="186"/>
                    <a:pt x="417" y="418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7"/>
            <p:cNvSpPr/>
            <p:nvPr/>
          </p:nvSpPr>
          <p:spPr>
            <a:xfrm rot="-404707">
              <a:off x="1424630" y="2498496"/>
              <a:ext cx="32415" cy="57918"/>
            </a:xfrm>
            <a:custGeom>
              <a:avLst/>
              <a:gdLst/>
              <a:ahLst/>
              <a:cxnLst/>
              <a:rect l="l" t="t" r="r" b="b"/>
              <a:pathLst>
                <a:path w="483" h="863" extrusionOk="0">
                  <a:moveTo>
                    <a:pt x="417" y="427"/>
                  </a:moveTo>
                  <a:cubicBezTo>
                    <a:pt x="352" y="658"/>
                    <a:pt x="214" y="853"/>
                    <a:pt x="121" y="862"/>
                  </a:cubicBezTo>
                  <a:cubicBezTo>
                    <a:pt x="19" y="862"/>
                    <a:pt x="0" y="686"/>
                    <a:pt x="65" y="445"/>
                  </a:cubicBezTo>
                  <a:cubicBezTo>
                    <a:pt x="130" y="214"/>
                    <a:pt x="260" y="19"/>
                    <a:pt x="362" y="10"/>
                  </a:cubicBezTo>
                  <a:cubicBezTo>
                    <a:pt x="454" y="1"/>
                    <a:pt x="482" y="195"/>
                    <a:pt x="417" y="42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7"/>
            <p:cNvSpPr/>
            <p:nvPr/>
          </p:nvSpPr>
          <p:spPr>
            <a:xfrm rot="-404707">
              <a:off x="1323742" y="2518608"/>
              <a:ext cx="32348" cy="57851"/>
            </a:xfrm>
            <a:custGeom>
              <a:avLst/>
              <a:gdLst/>
              <a:ahLst/>
              <a:cxnLst/>
              <a:rect l="l" t="t" r="r" b="b"/>
              <a:pathLst>
                <a:path w="482" h="862" extrusionOk="0">
                  <a:moveTo>
                    <a:pt x="417" y="417"/>
                  </a:moveTo>
                  <a:cubicBezTo>
                    <a:pt x="352" y="649"/>
                    <a:pt x="222" y="852"/>
                    <a:pt x="121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9" y="10"/>
                    <a:pt x="361" y="10"/>
                  </a:cubicBezTo>
                  <a:cubicBezTo>
                    <a:pt x="463" y="0"/>
                    <a:pt x="482" y="186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7"/>
            <p:cNvSpPr/>
            <p:nvPr/>
          </p:nvSpPr>
          <p:spPr>
            <a:xfrm rot="-404707">
              <a:off x="1223378" y="2537979"/>
              <a:ext cx="32348" cy="57851"/>
            </a:xfrm>
            <a:custGeom>
              <a:avLst/>
              <a:gdLst/>
              <a:ahLst/>
              <a:cxnLst/>
              <a:rect l="l" t="t" r="r" b="b"/>
              <a:pathLst>
                <a:path w="482" h="862" extrusionOk="0">
                  <a:moveTo>
                    <a:pt x="417" y="417"/>
                  </a:moveTo>
                  <a:cubicBezTo>
                    <a:pt x="352" y="649"/>
                    <a:pt x="222" y="843"/>
                    <a:pt x="121" y="853"/>
                  </a:cubicBezTo>
                  <a:cubicBezTo>
                    <a:pt x="28" y="862"/>
                    <a:pt x="0" y="677"/>
                    <a:pt x="65" y="445"/>
                  </a:cubicBezTo>
                  <a:cubicBezTo>
                    <a:pt x="130" y="204"/>
                    <a:pt x="259" y="10"/>
                    <a:pt x="361" y="0"/>
                  </a:cubicBezTo>
                  <a:cubicBezTo>
                    <a:pt x="454" y="0"/>
                    <a:pt x="482" y="176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7"/>
            <p:cNvSpPr/>
            <p:nvPr/>
          </p:nvSpPr>
          <p:spPr>
            <a:xfrm rot="-404707">
              <a:off x="1122346" y="2557388"/>
              <a:ext cx="33019" cy="57851"/>
            </a:xfrm>
            <a:custGeom>
              <a:avLst/>
              <a:gdLst/>
              <a:ahLst/>
              <a:cxnLst/>
              <a:rect l="l" t="t" r="r" b="b"/>
              <a:pathLst>
                <a:path w="492" h="862" extrusionOk="0">
                  <a:moveTo>
                    <a:pt x="427" y="417"/>
                  </a:moveTo>
                  <a:cubicBezTo>
                    <a:pt x="353" y="649"/>
                    <a:pt x="223" y="843"/>
                    <a:pt x="130" y="853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0" y="214"/>
                    <a:pt x="269" y="10"/>
                    <a:pt x="362" y="10"/>
                  </a:cubicBezTo>
                  <a:cubicBezTo>
                    <a:pt x="464" y="1"/>
                    <a:pt x="492" y="186"/>
                    <a:pt x="42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7"/>
            <p:cNvSpPr/>
            <p:nvPr/>
          </p:nvSpPr>
          <p:spPr>
            <a:xfrm rot="-404707">
              <a:off x="1995486" y="2353232"/>
              <a:ext cx="179726" cy="181001"/>
            </a:xfrm>
            <a:custGeom>
              <a:avLst/>
              <a:gdLst/>
              <a:ahLst/>
              <a:cxnLst/>
              <a:rect l="l" t="t" r="r" b="b"/>
              <a:pathLst>
                <a:path w="2678" h="2697" extrusionOk="0">
                  <a:moveTo>
                    <a:pt x="1538" y="2696"/>
                  </a:moveTo>
                  <a:lnTo>
                    <a:pt x="1538" y="2696"/>
                  </a:lnTo>
                  <a:lnTo>
                    <a:pt x="177" y="2641"/>
                  </a:lnTo>
                  <a:cubicBezTo>
                    <a:pt x="131" y="2631"/>
                    <a:pt x="75" y="2613"/>
                    <a:pt x="47" y="2566"/>
                  </a:cubicBezTo>
                  <a:cubicBezTo>
                    <a:pt x="10" y="2520"/>
                    <a:pt x="1" y="2455"/>
                    <a:pt x="19" y="2400"/>
                  </a:cubicBezTo>
                  <a:cubicBezTo>
                    <a:pt x="131" y="1946"/>
                    <a:pt x="483" y="816"/>
                    <a:pt x="1085" y="112"/>
                  </a:cubicBezTo>
                  <a:cubicBezTo>
                    <a:pt x="1112" y="75"/>
                    <a:pt x="1149" y="56"/>
                    <a:pt x="1196" y="56"/>
                  </a:cubicBezTo>
                  <a:lnTo>
                    <a:pt x="2493" y="10"/>
                  </a:lnTo>
                  <a:cubicBezTo>
                    <a:pt x="2557" y="1"/>
                    <a:pt x="2613" y="38"/>
                    <a:pt x="2641" y="84"/>
                  </a:cubicBezTo>
                  <a:cubicBezTo>
                    <a:pt x="2678" y="149"/>
                    <a:pt x="2678" y="223"/>
                    <a:pt x="2641" y="288"/>
                  </a:cubicBezTo>
                  <a:lnTo>
                    <a:pt x="2622" y="316"/>
                  </a:lnTo>
                  <a:cubicBezTo>
                    <a:pt x="2381" y="769"/>
                    <a:pt x="1863" y="1705"/>
                    <a:pt x="1696" y="2548"/>
                  </a:cubicBezTo>
                  <a:cubicBezTo>
                    <a:pt x="1687" y="2631"/>
                    <a:pt x="1622" y="2696"/>
                    <a:pt x="1538" y="2696"/>
                  </a:cubicBezTo>
                  <a:close/>
                  <a:moveTo>
                    <a:pt x="2502" y="66"/>
                  </a:moveTo>
                  <a:lnTo>
                    <a:pt x="2502" y="66"/>
                  </a:lnTo>
                  <a:lnTo>
                    <a:pt x="1205" y="112"/>
                  </a:lnTo>
                  <a:cubicBezTo>
                    <a:pt x="1177" y="112"/>
                    <a:pt x="1140" y="121"/>
                    <a:pt x="1122" y="149"/>
                  </a:cubicBezTo>
                  <a:cubicBezTo>
                    <a:pt x="529" y="844"/>
                    <a:pt x="195" y="1964"/>
                    <a:pt x="75" y="2409"/>
                  </a:cubicBezTo>
                  <a:lnTo>
                    <a:pt x="75" y="2409"/>
                  </a:lnTo>
                  <a:cubicBezTo>
                    <a:pt x="66" y="2446"/>
                    <a:pt x="75" y="2492"/>
                    <a:pt x="94" y="2529"/>
                  </a:cubicBezTo>
                  <a:cubicBezTo>
                    <a:pt x="112" y="2557"/>
                    <a:pt x="149" y="2566"/>
                    <a:pt x="177" y="2576"/>
                  </a:cubicBezTo>
                  <a:lnTo>
                    <a:pt x="1538" y="2631"/>
                  </a:lnTo>
                  <a:lnTo>
                    <a:pt x="1538" y="2631"/>
                  </a:lnTo>
                  <a:cubicBezTo>
                    <a:pt x="1594" y="2631"/>
                    <a:pt x="1640" y="2585"/>
                    <a:pt x="1650" y="2529"/>
                  </a:cubicBezTo>
                  <a:cubicBezTo>
                    <a:pt x="1816" y="1677"/>
                    <a:pt x="2335" y="732"/>
                    <a:pt x="2576" y="279"/>
                  </a:cubicBezTo>
                  <a:lnTo>
                    <a:pt x="2594" y="251"/>
                  </a:lnTo>
                  <a:cubicBezTo>
                    <a:pt x="2613" y="204"/>
                    <a:pt x="2613" y="158"/>
                    <a:pt x="2594" y="112"/>
                  </a:cubicBezTo>
                  <a:cubicBezTo>
                    <a:pt x="2576" y="75"/>
                    <a:pt x="2539" y="56"/>
                    <a:pt x="2502" y="66"/>
                  </a:cubicBez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7"/>
            <p:cNvSpPr/>
            <p:nvPr/>
          </p:nvSpPr>
          <p:spPr>
            <a:xfrm rot="-404707">
              <a:off x="793606" y="2333005"/>
              <a:ext cx="314017" cy="414081"/>
            </a:xfrm>
            <a:custGeom>
              <a:avLst/>
              <a:gdLst/>
              <a:ahLst/>
              <a:cxnLst/>
              <a:rect l="l" t="t" r="r" b="b"/>
              <a:pathLst>
                <a:path w="4679" h="6170" extrusionOk="0">
                  <a:moveTo>
                    <a:pt x="2928" y="84"/>
                  </a:moveTo>
                  <a:lnTo>
                    <a:pt x="2576" y="1"/>
                  </a:lnTo>
                  <a:lnTo>
                    <a:pt x="29" y="1307"/>
                  </a:lnTo>
                  <a:lnTo>
                    <a:pt x="1" y="6169"/>
                  </a:lnTo>
                  <a:cubicBezTo>
                    <a:pt x="1" y="6169"/>
                    <a:pt x="2770" y="4215"/>
                    <a:pt x="4678" y="353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7"/>
            <p:cNvSpPr/>
            <p:nvPr/>
          </p:nvSpPr>
          <p:spPr>
            <a:xfrm rot="-404707">
              <a:off x="955820" y="2323448"/>
              <a:ext cx="141204" cy="243751"/>
            </a:xfrm>
            <a:custGeom>
              <a:avLst/>
              <a:gdLst/>
              <a:ahLst/>
              <a:cxnLst/>
              <a:rect l="l" t="t" r="r" b="b"/>
              <a:pathLst>
                <a:path w="2104" h="3632" extrusionOk="0">
                  <a:moveTo>
                    <a:pt x="1" y="1"/>
                  </a:moveTo>
                  <a:lnTo>
                    <a:pt x="1844" y="3632"/>
                  </a:lnTo>
                  <a:lnTo>
                    <a:pt x="2103" y="3530"/>
                  </a:lnTo>
                  <a:lnTo>
                    <a:pt x="353" y="8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57"/>
            <p:cNvSpPr/>
            <p:nvPr/>
          </p:nvSpPr>
          <p:spPr>
            <a:xfrm rot="-404727">
              <a:off x="346975" y="2607448"/>
              <a:ext cx="1760796" cy="192149"/>
            </a:xfrm>
            <a:custGeom>
              <a:avLst/>
              <a:gdLst/>
              <a:ahLst/>
              <a:cxnLst/>
              <a:rect l="l" t="t" r="r" b="b"/>
              <a:pathLst>
                <a:path w="26473" h="2863" extrusionOk="0">
                  <a:moveTo>
                    <a:pt x="26445" y="2344"/>
                  </a:moveTo>
                  <a:lnTo>
                    <a:pt x="26473" y="2863"/>
                  </a:lnTo>
                  <a:lnTo>
                    <a:pt x="1" y="353"/>
                  </a:lnTo>
                  <a:lnTo>
                    <a:pt x="1121" y="232"/>
                  </a:lnTo>
                  <a:cubicBezTo>
                    <a:pt x="1121" y="232"/>
                    <a:pt x="16655" y="1"/>
                    <a:pt x="26445" y="234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57"/>
            <p:cNvSpPr/>
            <p:nvPr/>
          </p:nvSpPr>
          <p:spPr>
            <a:xfrm rot="-404715">
              <a:off x="292670" y="2634238"/>
              <a:ext cx="1821089" cy="231948"/>
            </a:xfrm>
            <a:custGeom>
              <a:avLst/>
              <a:gdLst/>
              <a:ahLst/>
              <a:cxnLst/>
              <a:rect l="l" t="t" r="r" b="b"/>
              <a:pathLst>
                <a:path w="27335" h="3456" extrusionOk="0">
                  <a:moveTo>
                    <a:pt x="27334" y="2511"/>
                  </a:moveTo>
                  <a:cubicBezTo>
                    <a:pt x="27334" y="2511"/>
                    <a:pt x="24778" y="3456"/>
                    <a:pt x="16775" y="2844"/>
                  </a:cubicBezTo>
                  <a:cubicBezTo>
                    <a:pt x="8772" y="2242"/>
                    <a:pt x="0" y="427"/>
                    <a:pt x="0" y="427"/>
                  </a:cubicBezTo>
                  <a:lnTo>
                    <a:pt x="853" y="1"/>
                  </a:lnTo>
                  <a:cubicBezTo>
                    <a:pt x="853" y="1"/>
                    <a:pt x="16636" y="1103"/>
                    <a:pt x="27334" y="251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7"/>
            <p:cNvSpPr/>
            <p:nvPr/>
          </p:nvSpPr>
          <p:spPr>
            <a:xfrm rot="-404707">
              <a:off x="1251893" y="2683736"/>
              <a:ext cx="610518" cy="574479"/>
            </a:xfrm>
            <a:custGeom>
              <a:avLst/>
              <a:gdLst/>
              <a:ahLst/>
              <a:cxnLst/>
              <a:rect l="l" t="t" r="r" b="b"/>
              <a:pathLst>
                <a:path w="9097" h="8560" extrusionOk="0">
                  <a:moveTo>
                    <a:pt x="1575" y="6234"/>
                  </a:moveTo>
                  <a:cubicBezTo>
                    <a:pt x="1575" y="6234"/>
                    <a:pt x="4029" y="8559"/>
                    <a:pt x="8920" y="7197"/>
                  </a:cubicBezTo>
                  <a:lnTo>
                    <a:pt x="9096" y="1621"/>
                  </a:lnTo>
                  <a:cubicBezTo>
                    <a:pt x="9096" y="1621"/>
                    <a:pt x="5298" y="1"/>
                    <a:pt x="1899" y="2381"/>
                  </a:cubicBezTo>
                  <a:cubicBezTo>
                    <a:pt x="1899" y="2381"/>
                    <a:pt x="0" y="3724"/>
                    <a:pt x="1575" y="62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dk1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7"/>
            <p:cNvSpPr/>
            <p:nvPr/>
          </p:nvSpPr>
          <p:spPr>
            <a:xfrm rot="-404707">
              <a:off x="1718395" y="2759252"/>
              <a:ext cx="261804" cy="373076"/>
            </a:xfrm>
            <a:custGeom>
              <a:avLst/>
              <a:gdLst/>
              <a:ahLst/>
              <a:cxnLst/>
              <a:rect l="l" t="t" r="r" b="b"/>
              <a:pathLst>
                <a:path w="3901" h="5559" extrusionOk="0">
                  <a:moveTo>
                    <a:pt x="3900" y="2780"/>
                  </a:moveTo>
                  <a:cubicBezTo>
                    <a:pt x="3900" y="4308"/>
                    <a:pt x="3029" y="5558"/>
                    <a:pt x="1955" y="5558"/>
                  </a:cubicBezTo>
                  <a:cubicBezTo>
                    <a:pt x="871" y="5558"/>
                    <a:pt x="1" y="4308"/>
                    <a:pt x="1" y="2780"/>
                  </a:cubicBezTo>
                  <a:cubicBezTo>
                    <a:pt x="1" y="1242"/>
                    <a:pt x="871" y="1"/>
                    <a:pt x="1955" y="1"/>
                  </a:cubicBezTo>
                  <a:cubicBezTo>
                    <a:pt x="3029" y="1"/>
                    <a:pt x="3900" y="1242"/>
                    <a:pt x="3900" y="278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7400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57"/>
            <p:cNvSpPr/>
            <p:nvPr/>
          </p:nvSpPr>
          <p:spPr>
            <a:xfrm rot="-404707">
              <a:off x="1736421" y="2778672"/>
              <a:ext cx="234422" cy="333278"/>
            </a:xfrm>
            <a:custGeom>
              <a:avLst/>
              <a:gdLst/>
              <a:ahLst/>
              <a:cxnLst/>
              <a:rect l="l" t="t" r="r" b="b"/>
              <a:pathLst>
                <a:path w="3493" h="4966" extrusionOk="0">
                  <a:moveTo>
                    <a:pt x="3492" y="2483"/>
                  </a:moveTo>
                  <a:cubicBezTo>
                    <a:pt x="3492" y="3854"/>
                    <a:pt x="2714" y="4965"/>
                    <a:pt x="1751" y="4965"/>
                  </a:cubicBezTo>
                  <a:cubicBezTo>
                    <a:pt x="788" y="4965"/>
                    <a:pt x="0" y="3854"/>
                    <a:pt x="0" y="2483"/>
                  </a:cubicBezTo>
                  <a:cubicBezTo>
                    <a:pt x="0" y="1112"/>
                    <a:pt x="788" y="0"/>
                    <a:pt x="1751" y="0"/>
                  </a:cubicBezTo>
                  <a:cubicBezTo>
                    <a:pt x="2714" y="0"/>
                    <a:pt x="3492" y="1112"/>
                    <a:pt x="3492" y="2483"/>
                  </a:cubicBezTo>
                  <a:close/>
                </a:path>
              </a:pathLst>
            </a:custGeom>
            <a:solidFill>
              <a:srgbClr val="F5B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7"/>
            <p:cNvSpPr/>
            <p:nvPr/>
          </p:nvSpPr>
          <p:spPr>
            <a:xfrm rot="-404648">
              <a:off x="1737434" y="2813619"/>
              <a:ext cx="173509" cy="284086"/>
            </a:xfrm>
            <a:custGeom>
              <a:avLst/>
              <a:gdLst/>
              <a:ahLst/>
              <a:cxnLst/>
              <a:rect l="l" t="t" r="r" b="b"/>
              <a:pathLst>
                <a:path w="2576" h="4187" extrusionOk="0">
                  <a:moveTo>
                    <a:pt x="2575" y="2094"/>
                  </a:moveTo>
                  <a:cubicBezTo>
                    <a:pt x="2575" y="3242"/>
                    <a:pt x="2001" y="4187"/>
                    <a:pt x="1288" y="4187"/>
                  </a:cubicBezTo>
                  <a:cubicBezTo>
                    <a:pt x="575" y="4187"/>
                    <a:pt x="0" y="3242"/>
                    <a:pt x="0" y="2094"/>
                  </a:cubicBezTo>
                  <a:cubicBezTo>
                    <a:pt x="0" y="936"/>
                    <a:pt x="575" y="0"/>
                    <a:pt x="1288" y="0"/>
                  </a:cubicBezTo>
                  <a:cubicBezTo>
                    <a:pt x="2001" y="0"/>
                    <a:pt x="2575" y="936"/>
                    <a:pt x="2575" y="209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7"/>
            <p:cNvSpPr/>
            <p:nvPr/>
          </p:nvSpPr>
          <p:spPr>
            <a:xfrm rot="-404707">
              <a:off x="1785163" y="2816923"/>
              <a:ext cx="39865" cy="140533"/>
            </a:xfrm>
            <a:custGeom>
              <a:avLst/>
              <a:gdLst/>
              <a:ahLst/>
              <a:cxnLst/>
              <a:rect l="l" t="t" r="r" b="b"/>
              <a:pathLst>
                <a:path w="594" h="2094" extrusionOk="0">
                  <a:moveTo>
                    <a:pt x="1" y="2094"/>
                  </a:moveTo>
                  <a:lnTo>
                    <a:pt x="1" y="2094"/>
                  </a:lnTo>
                  <a:lnTo>
                    <a:pt x="381" y="0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7"/>
            <p:cNvSpPr/>
            <p:nvPr/>
          </p:nvSpPr>
          <p:spPr>
            <a:xfrm rot="-404707">
              <a:off x="1770581" y="2832543"/>
              <a:ext cx="15570" cy="128117"/>
            </a:xfrm>
            <a:custGeom>
              <a:avLst/>
              <a:gdLst/>
              <a:ahLst/>
              <a:cxnLst/>
              <a:rect l="l" t="t" r="r" b="b"/>
              <a:pathLst>
                <a:path w="232" h="1909" extrusionOk="0">
                  <a:moveTo>
                    <a:pt x="232" y="1909"/>
                  </a:moveTo>
                  <a:lnTo>
                    <a:pt x="232" y="1909"/>
                  </a:lnTo>
                  <a:lnTo>
                    <a:pt x="0" y="186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57"/>
            <p:cNvSpPr/>
            <p:nvPr/>
          </p:nvSpPr>
          <p:spPr>
            <a:xfrm rot="-404707">
              <a:off x="1745466" y="2881270"/>
              <a:ext cx="43556" cy="80870"/>
            </a:xfrm>
            <a:custGeom>
              <a:avLst/>
              <a:gdLst/>
              <a:ahLst/>
              <a:cxnLst/>
              <a:rect l="l" t="t" r="r" b="b"/>
              <a:pathLst>
                <a:path w="649" h="1205" extrusionOk="0">
                  <a:moveTo>
                    <a:pt x="649" y="1205"/>
                  </a:moveTo>
                  <a:lnTo>
                    <a:pt x="649" y="1205"/>
                  </a:lnTo>
                  <a:lnTo>
                    <a:pt x="0" y="315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57"/>
            <p:cNvSpPr/>
            <p:nvPr/>
          </p:nvSpPr>
          <p:spPr>
            <a:xfrm rot="-404707">
              <a:off x="1742751" y="2949818"/>
              <a:ext cx="51005" cy="24295"/>
            </a:xfrm>
            <a:custGeom>
              <a:avLst/>
              <a:gdLst/>
              <a:ahLst/>
              <a:cxnLst/>
              <a:rect l="l" t="t" r="r" b="b"/>
              <a:pathLst>
                <a:path w="760" h="362" extrusionOk="0">
                  <a:moveTo>
                    <a:pt x="760" y="186"/>
                  </a:moveTo>
                  <a:lnTo>
                    <a:pt x="760" y="186"/>
                  </a:lnTo>
                  <a:lnTo>
                    <a:pt x="0" y="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7"/>
            <p:cNvSpPr/>
            <p:nvPr/>
          </p:nvSpPr>
          <p:spPr>
            <a:xfrm rot="-404707">
              <a:off x="1754955" y="2961515"/>
              <a:ext cx="43556" cy="80870"/>
            </a:xfrm>
            <a:custGeom>
              <a:avLst/>
              <a:gdLst/>
              <a:ahLst/>
              <a:cxnLst/>
              <a:rect l="l" t="t" r="r" b="b"/>
              <a:pathLst>
                <a:path w="649" h="1205" extrusionOk="0">
                  <a:moveTo>
                    <a:pt x="649" y="1"/>
                  </a:moveTo>
                  <a:lnTo>
                    <a:pt x="649" y="1"/>
                  </a:lnTo>
                  <a:lnTo>
                    <a:pt x="112" y="1205"/>
                  </a:lnTo>
                  <a:lnTo>
                    <a:pt x="0" y="8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57"/>
            <p:cNvSpPr/>
            <p:nvPr/>
          </p:nvSpPr>
          <p:spPr>
            <a:xfrm rot="-404707">
              <a:off x="1785584" y="2959710"/>
              <a:ext cx="15570" cy="127513"/>
            </a:xfrm>
            <a:custGeom>
              <a:avLst/>
              <a:gdLst/>
              <a:ahLst/>
              <a:cxnLst/>
              <a:rect l="l" t="t" r="r" b="b"/>
              <a:pathLst>
                <a:path w="232" h="1900" extrusionOk="0">
                  <a:moveTo>
                    <a:pt x="232" y="1"/>
                  </a:moveTo>
                  <a:lnTo>
                    <a:pt x="232" y="1"/>
                  </a:lnTo>
                  <a:lnTo>
                    <a:pt x="186" y="1899"/>
                  </a:lnTo>
                  <a:lnTo>
                    <a:pt x="0" y="172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57"/>
            <p:cNvSpPr/>
            <p:nvPr/>
          </p:nvSpPr>
          <p:spPr>
            <a:xfrm rot="-404707">
              <a:off x="1801660" y="2956417"/>
              <a:ext cx="39865" cy="140533"/>
            </a:xfrm>
            <a:custGeom>
              <a:avLst/>
              <a:gdLst/>
              <a:ahLst/>
              <a:cxnLst/>
              <a:rect l="l" t="t" r="r" b="b"/>
              <a:pathLst>
                <a:path w="594" h="2094" extrusionOk="0">
                  <a:moveTo>
                    <a:pt x="1" y="1"/>
                  </a:moveTo>
                  <a:lnTo>
                    <a:pt x="1" y="1"/>
                  </a:lnTo>
                  <a:lnTo>
                    <a:pt x="594" y="2094"/>
                  </a:lnTo>
                  <a:lnTo>
                    <a:pt x="381" y="20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7"/>
            <p:cNvSpPr/>
            <p:nvPr/>
          </p:nvSpPr>
          <p:spPr>
            <a:xfrm rot="-404707">
              <a:off x="1800753" y="2954050"/>
              <a:ext cx="80937" cy="127513"/>
            </a:xfrm>
            <a:custGeom>
              <a:avLst/>
              <a:gdLst/>
              <a:ahLst/>
              <a:cxnLst/>
              <a:rect l="l" t="t" r="r" b="b"/>
              <a:pathLst>
                <a:path w="1206" h="1900" extrusionOk="0">
                  <a:moveTo>
                    <a:pt x="1" y="1"/>
                  </a:moveTo>
                  <a:lnTo>
                    <a:pt x="1" y="1"/>
                  </a:lnTo>
                  <a:lnTo>
                    <a:pt x="1205" y="1723"/>
                  </a:lnTo>
                  <a:lnTo>
                    <a:pt x="1020" y="189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57"/>
            <p:cNvSpPr/>
            <p:nvPr/>
          </p:nvSpPr>
          <p:spPr>
            <a:xfrm rot="-404707">
              <a:off x="1797915" y="2952533"/>
              <a:ext cx="109527" cy="80870"/>
            </a:xfrm>
            <a:custGeom>
              <a:avLst/>
              <a:gdLst/>
              <a:ahLst/>
              <a:cxnLst/>
              <a:rect l="l" t="t" r="r" b="b"/>
              <a:pathLst>
                <a:path w="1632" h="1205" extrusionOk="0">
                  <a:moveTo>
                    <a:pt x="1" y="1"/>
                  </a:moveTo>
                  <a:lnTo>
                    <a:pt x="1" y="1"/>
                  </a:lnTo>
                  <a:lnTo>
                    <a:pt x="1631" y="890"/>
                  </a:lnTo>
                  <a:lnTo>
                    <a:pt x="1520" y="120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57"/>
            <p:cNvSpPr/>
            <p:nvPr/>
          </p:nvSpPr>
          <p:spPr>
            <a:xfrm rot="-404707">
              <a:off x="1793109" y="2939961"/>
              <a:ext cx="116976" cy="24295"/>
            </a:xfrm>
            <a:custGeom>
              <a:avLst/>
              <a:gdLst/>
              <a:ahLst/>
              <a:cxnLst/>
              <a:rect l="l" t="t" r="r" b="b"/>
              <a:pathLst>
                <a:path w="1743" h="362" extrusionOk="0">
                  <a:moveTo>
                    <a:pt x="1" y="186"/>
                  </a:moveTo>
                  <a:lnTo>
                    <a:pt x="1" y="186"/>
                  </a:lnTo>
                  <a:lnTo>
                    <a:pt x="1742" y="0"/>
                  </a:lnTo>
                  <a:lnTo>
                    <a:pt x="1742" y="3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7"/>
            <p:cNvSpPr/>
            <p:nvPr/>
          </p:nvSpPr>
          <p:spPr>
            <a:xfrm rot="-404707">
              <a:off x="1788425" y="2872289"/>
              <a:ext cx="109527" cy="80870"/>
            </a:xfrm>
            <a:custGeom>
              <a:avLst/>
              <a:gdLst/>
              <a:ahLst/>
              <a:cxnLst/>
              <a:rect l="l" t="t" r="r" b="b"/>
              <a:pathLst>
                <a:path w="1632" h="1205" extrusionOk="0">
                  <a:moveTo>
                    <a:pt x="1" y="1205"/>
                  </a:moveTo>
                  <a:lnTo>
                    <a:pt x="1" y="1205"/>
                  </a:lnTo>
                  <a:lnTo>
                    <a:pt x="1520" y="1"/>
                  </a:lnTo>
                  <a:lnTo>
                    <a:pt x="1631" y="31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57"/>
            <p:cNvSpPr/>
            <p:nvPr/>
          </p:nvSpPr>
          <p:spPr>
            <a:xfrm rot="-404707">
              <a:off x="1785750" y="2826884"/>
              <a:ext cx="80937" cy="128117"/>
            </a:xfrm>
            <a:custGeom>
              <a:avLst/>
              <a:gdLst/>
              <a:ahLst/>
              <a:cxnLst/>
              <a:rect l="l" t="t" r="r" b="b"/>
              <a:pathLst>
                <a:path w="1206" h="1909" extrusionOk="0">
                  <a:moveTo>
                    <a:pt x="1" y="1909"/>
                  </a:moveTo>
                  <a:lnTo>
                    <a:pt x="1" y="1909"/>
                  </a:lnTo>
                  <a:lnTo>
                    <a:pt x="1020" y="1"/>
                  </a:lnTo>
                  <a:lnTo>
                    <a:pt x="1205" y="1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57"/>
            <p:cNvSpPr/>
            <p:nvPr/>
          </p:nvSpPr>
          <p:spPr>
            <a:xfrm rot="-404707">
              <a:off x="1782807" y="2934929"/>
              <a:ext cx="33623" cy="54763"/>
            </a:xfrm>
            <a:custGeom>
              <a:avLst/>
              <a:gdLst/>
              <a:ahLst/>
              <a:cxnLst/>
              <a:rect l="l" t="t" r="r" b="b"/>
              <a:pathLst>
                <a:path w="501" h="816" extrusionOk="0">
                  <a:moveTo>
                    <a:pt x="500" y="408"/>
                  </a:moveTo>
                  <a:cubicBezTo>
                    <a:pt x="500" y="631"/>
                    <a:pt x="389" y="816"/>
                    <a:pt x="250" y="816"/>
                  </a:cubicBezTo>
                  <a:cubicBezTo>
                    <a:pt x="111" y="816"/>
                    <a:pt x="0" y="631"/>
                    <a:pt x="0" y="408"/>
                  </a:cubicBezTo>
                  <a:cubicBezTo>
                    <a:pt x="0" y="186"/>
                    <a:pt x="111" y="1"/>
                    <a:pt x="250" y="1"/>
                  </a:cubicBezTo>
                  <a:cubicBezTo>
                    <a:pt x="389" y="1"/>
                    <a:pt x="500" y="186"/>
                    <a:pt x="500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57"/>
            <p:cNvSpPr/>
            <p:nvPr/>
          </p:nvSpPr>
          <p:spPr>
            <a:xfrm rot="-404707">
              <a:off x="1726557" y="2779474"/>
              <a:ext cx="230060" cy="154827"/>
            </a:xfrm>
            <a:custGeom>
              <a:avLst/>
              <a:gdLst/>
              <a:ahLst/>
              <a:cxnLst/>
              <a:rect l="l" t="t" r="r" b="b"/>
              <a:pathLst>
                <a:path w="3428" h="2307" extrusionOk="0">
                  <a:moveTo>
                    <a:pt x="3428" y="1862"/>
                  </a:moveTo>
                  <a:cubicBezTo>
                    <a:pt x="3428" y="1862"/>
                    <a:pt x="1621" y="399"/>
                    <a:pt x="1" y="2307"/>
                  </a:cubicBezTo>
                  <a:cubicBezTo>
                    <a:pt x="1" y="2307"/>
                    <a:pt x="176" y="0"/>
                    <a:pt x="1742" y="0"/>
                  </a:cubicBezTo>
                  <a:cubicBezTo>
                    <a:pt x="3150" y="0"/>
                    <a:pt x="3428" y="1862"/>
                    <a:pt x="3428" y="1862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57"/>
            <p:cNvSpPr/>
            <p:nvPr/>
          </p:nvSpPr>
          <p:spPr>
            <a:xfrm rot="-404707">
              <a:off x="2307320" y="2416672"/>
              <a:ext cx="105097" cy="27986"/>
            </a:xfrm>
            <a:custGeom>
              <a:avLst/>
              <a:gdLst/>
              <a:ahLst/>
              <a:cxnLst/>
              <a:rect l="l" t="t" r="r" b="b"/>
              <a:pathLst>
                <a:path w="1566" h="417" extrusionOk="0">
                  <a:moveTo>
                    <a:pt x="0" y="139"/>
                  </a:moveTo>
                  <a:cubicBezTo>
                    <a:pt x="538" y="0"/>
                    <a:pt x="1112" y="102"/>
                    <a:pt x="1566" y="417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57"/>
            <p:cNvSpPr/>
            <p:nvPr/>
          </p:nvSpPr>
          <p:spPr>
            <a:xfrm rot="-404707">
              <a:off x="1237592" y="2640443"/>
              <a:ext cx="105097" cy="110735"/>
            </a:xfrm>
            <a:custGeom>
              <a:avLst/>
              <a:gdLst/>
              <a:ahLst/>
              <a:cxnLst/>
              <a:rect l="l" t="t" r="r" b="b"/>
              <a:pathLst>
                <a:path w="1566" h="1650" extrusionOk="0">
                  <a:moveTo>
                    <a:pt x="1" y="1"/>
                  </a:moveTo>
                  <a:cubicBezTo>
                    <a:pt x="1" y="1"/>
                    <a:pt x="732" y="1650"/>
                    <a:pt x="1566" y="112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57"/>
            <p:cNvSpPr/>
            <p:nvPr/>
          </p:nvSpPr>
          <p:spPr>
            <a:xfrm rot="-404707">
              <a:off x="1394918" y="3100046"/>
              <a:ext cx="102614" cy="52280"/>
            </a:xfrm>
            <a:custGeom>
              <a:avLst/>
              <a:gdLst/>
              <a:ahLst/>
              <a:cxnLst/>
              <a:rect l="l" t="t" r="r" b="b"/>
              <a:pathLst>
                <a:path w="1529" h="779" extrusionOk="0">
                  <a:moveTo>
                    <a:pt x="0" y="37"/>
                  </a:moveTo>
                  <a:cubicBezTo>
                    <a:pt x="0" y="37"/>
                    <a:pt x="287" y="463"/>
                    <a:pt x="1529" y="778"/>
                  </a:cubicBezTo>
                  <a:cubicBezTo>
                    <a:pt x="1529" y="778"/>
                    <a:pt x="399" y="0"/>
                    <a:pt x="0" y="37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57"/>
            <p:cNvSpPr/>
            <p:nvPr/>
          </p:nvSpPr>
          <p:spPr>
            <a:xfrm rot="-404707">
              <a:off x="2577668" y="2235333"/>
              <a:ext cx="164156" cy="36777"/>
            </a:xfrm>
            <a:custGeom>
              <a:avLst/>
              <a:gdLst/>
              <a:ahLst/>
              <a:cxnLst/>
              <a:rect l="l" t="t" r="r" b="b"/>
              <a:pathLst>
                <a:path w="2446" h="548" extrusionOk="0">
                  <a:moveTo>
                    <a:pt x="1" y="1"/>
                  </a:moveTo>
                  <a:cubicBezTo>
                    <a:pt x="1" y="1"/>
                    <a:pt x="1659" y="10"/>
                    <a:pt x="2446" y="547"/>
                  </a:cubicBezTo>
                  <a:cubicBezTo>
                    <a:pt x="1640" y="307"/>
                    <a:pt x="825" y="12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57"/>
            <p:cNvSpPr/>
            <p:nvPr/>
          </p:nvSpPr>
          <p:spPr>
            <a:xfrm rot="-404707">
              <a:off x="2216120" y="2935071"/>
              <a:ext cx="232543" cy="24295"/>
            </a:xfrm>
            <a:custGeom>
              <a:avLst/>
              <a:gdLst/>
              <a:ahLst/>
              <a:cxnLst/>
              <a:rect l="l" t="t" r="r" b="b"/>
              <a:pathLst>
                <a:path w="3465" h="362" extrusionOk="0">
                  <a:moveTo>
                    <a:pt x="0" y="37"/>
                  </a:moveTo>
                  <a:cubicBezTo>
                    <a:pt x="0" y="37"/>
                    <a:pt x="2001" y="361"/>
                    <a:pt x="3465" y="0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57"/>
            <p:cNvSpPr/>
            <p:nvPr/>
          </p:nvSpPr>
          <p:spPr>
            <a:xfrm rot="-404707">
              <a:off x="1435915" y="2383602"/>
              <a:ext cx="565754" cy="44831"/>
            </a:xfrm>
            <a:custGeom>
              <a:avLst/>
              <a:gdLst/>
              <a:ahLst/>
              <a:cxnLst/>
              <a:rect l="l" t="t" r="r" b="b"/>
              <a:pathLst>
                <a:path w="8430" h="668" extrusionOk="0">
                  <a:moveTo>
                    <a:pt x="0" y="667"/>
                  </a:moveTo>
                  <a:cubicBezTo>
                    <a:pt x="0" y="667"/>
                    <a:pt x="5271" y="0"/>
                    <a:pt x="8429" y="0"/>
                  </a:cubicBezTo>
                  <a:cubicBezTo>
                    <a:pt x="8429" y="0"/>
                    <a:pt x="2585" y="575"/>
                    <a:pt x="0" y="667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57"/>
            <p:cNvSpPr/>
            <p:nvPr/>
          </p:nvSpPr>
          <p:spPr>
            <a:xfrm rot="-404707">
              <a:off x="1229148" y="2810827"/>
              <a:ext cx="242476" cy="200799"/>
            </a:xfrm>
            <a:custGeom>
              <a:avLst/>
              <a:gdLst/>
              <a:ahLst/>
              <a:cxnLst/>
              <a:rect l="l" t="t" r="r" b="b"/>
              <a:pathLst>
                <a:path w="3613" h="2992" extrusionOk="0">
                  <a:moveTo>
                    <a:pt x="1167" y="2992"/>
                  </a:moveTo>
                  <a:cubicBezTo>
                    <a:pt x="1167" y="2992"/>
                    <a:pt x="936" y="917"/>
                    <a:pt x="3613" y="37"/>
                  </a:cubicBezTo>
                  <a:lnTo>
                    <a:pt x="3149" y="0"/>
                  </a:lnTo>
                  <a:cubicBezTo>
                    <a:pt x="3149" y="0"/>
                    <a:pt x="0" y="732"/>
                    <a:pt x="1167" y="2992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57"/>
            <p:cNvSpPr/>
            <p:nvPr/>
          </p:nvSpPr>
          <p:spPr>
            <a:xfrm rot="-404707">
              <a:off x="3006911" y="2407960"/>
              <a:ext cx="110735" cy="168518"/>
            </a:xfrm>
            <a:custGeom>
              <a:avLst/>
              <a:gdLst/>
              <a:ahLst/>
              <a:cxnLst/>
              <a:rect l="l" t="t" r="r" b="b"/>
              <a:pathLst>
                <a:path w="1650" h="2511" extrusionOk="0">
                  <a:moveTo>
                    <a:pt x="1" y="0"/>
                  </a:moveTo>
                  <a:cubicBezTo>
                    <a:pt x="1" y="0"/>
                    <a:pt x="1159" y="1038"/>
                    <a:pt x="1650" y="2510"/>
                  </a:cubicBezTo>
                  <a:cubicBezTo>
                    <a:pt x="1177" y="1621"/>
                    <a:pt x="621" y="787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57"/>
            <p:cNvSpPr/>
            <p:nvPr/>
          </p:nvSpPr>
          <p:spPr>
            <a:xfrm rot="-404724">
              <a:off x="297763" y="2632119"/>
              <a:ext cx="1821069" cy="400511"/>
            </a:xfrm>
            <a:custGeom>
              <a:avLst/>
              <a:gdLst/>
              <a:ahLst/>
              <a:cxnLst/>
              <a:rect l="l" t="t" r="r" b="b"/>
              <a:pathLst>
                <a:path w="27344" h="5864" extrusionOk="0">
                  <a:moveTo>
                    <a:pt x="27343" y="2511"/>
                  </a:moveTo>
                  <a:lnTo>
                    <a:pt x="24601" y="4169"/>
                  </a:lnTo>
                  <a:cubicBezTo>
                    <a:pt x="24601" y="4169"/>
                    <a:pt x="24073" y="3020"/>
                    <a:pt x="23184" y="2955"/>
                  </a:cubicBezTo>
                  <a:cubicBezTo>
                    <a:pt x="22286" y="2881"/>
                    <a:pt x="21424" y="3419"/>
                    <a:pt x="21054" y="5503"/>
                  </a:cubicBezTo>
                  <a:cubicBezTo>
                    <a:pt x="21054" y="5503"/>
                    <a:pt x="17423" y="4243"/>
                    <a:pt x="15033" y="5864"/>
                  </a:cubicBezTo>
                  <a:cubicBezTo>
                    <a:pt x="15033" y="5864"/>
                    <a:pt x="10587" y="4391"/>
                    <a:pt x="8290" y="3270"/>
                  </a:cubicBezTo>
                  <a:lnTo>
                    <a:pt x="11273" y="2279"/>
                  </a:lnTo>
                  <a:cubicBezTo>
                    <a:pt x="11273" y="2279"/>
                    <a:pt x="3372" y="1177"/>
                    <a:pt x="0" y="427"/>
                  </a:cubicBezTo>
                  <a:lnTo>
                    <a:pt x="862" y="1"/>
                  </a:lnTo>
                  <a:cubicBezTo>
                    <a:pt x="862" y="1"/>
                    <a:pt x="20544" y="1659"/>
                    <a:pt x="27343" y="2511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57"/>
            <p:cNvSpPr/>
            <p:nvPr/>
          </p:nvSpPr>
          <p:spPr>
            <a:xfrm rot="-404707">
              <a:off x="2540273" y="2256168"/>
              <a:ext cx="337641" cy="146774"/>
            </a:xfrm>
            <a:custGeom>
              <a:avLst/>
              <a:gdLst/>
              <a:ahLst/>
              <a:cxnLst/>
              <a:rect l="l" t="t" r="r" b="b"/>
              <a:pathLst>
                <a:path w="5031" h="2187" extrusionOk="0">
                  <a:moveTo>
                    <a:pt x="5030" y="1103"/>
                  </a:moveTo>
                  <a:cubicBezTo>
                    <a:pt x="4391" y="1094"/>
                    <a:pt x="3761" y="1150"/>
                    <a:pt x="3141" y="1251"/>
                  </a:cubicBezTo>
                  <a:lnTo>
                    <a:pt x="3224" y="2029"/>
                  </a:lnTo>
                  <a:cubicBezTo>
                    <a:pt x="3224" y="2029"/>
                    <a:pt x="1881" y="2048"/>
                    <a:pt x="1" y="2187"/>
                  </a:cubicBezTo>
                  <a:lnTo>
                    <a:pt x="251" y="1103"/>
                  </a:lnTo>
                  <a:cubicBezTo>
                    <a:pt x="251" y="1103"/>
                    <a:pt x="3104" y="1"/>
                    <a:pt x="5030" y="1103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57"/>
            <p:cNvSpPr/>
            <p:nvPr/>
          </p:nvSpPr>
          <p:spPr>
            <a:xfrm rot="-405472">
              <a:off x="2892475" y="2516269"/>
              <a:ext cx="209052" cy="20905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29000">
                  <a:srgbClr val="FFFFFF">
                    <a:alpha val="18431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57"/>
            <p:cNvSpPr/>
            <p:nvPr/>
          </p:nvSpPr>
          <p:spPr>
            <a:xfrm rot="-404707">
              <a:off x="2371609" y="2402912"/>
              <a:ext cx="646557" cy="274220"/>
            </a:xfrm>
            <a:custGeom>
              <a:avLst/>
              <a:gdLst/>
              <a:ahLst/>
              <a:cxnLst/>
              <a:rect l="l" t="t" r="r" b="b"/>
              <a:pathLst>
                <a:path w="9634" h="4086" extrusionOk="0">
                  <a:moveTo>
                    <a:pt x="9633" y="4085"/>
                  </a:moveTo>
                  <a:cubicBezTo>
                    <a:pt x="9633" y="4085"/>
                    <a:pt x="6132" y="566"/>
                    <a:pt x="1834" y="1"/>
                  </a:cubicBezTo>
                  <a:lnTo>
                    <a:pt x="0" y="1260"/>
                  </a:lnTo>
                  <a:cubicBezTo>
                    <a:pt x="0" y="1260"/>
                    <a:pt x="4391" y="1659"/>
                    <a:pt x="9633" y="4085"/>
                  </a:cubicBezTo>
                  <a:close/>
                </a:path>
              </a:pathLst>
            </a:custGeom>
            <a:solidFill>
              <a:srgbClr val="FFFFFF">
                <a:alpha val="18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57"/>
            <p:cNvSpPr/>
            <p:nvPr/>
          </p:nvSpPr>
          <p:spPr>
            <a:xfrm rot="-404707">
              <a:off x="2102217" y="2681239"/>
              <a:ext cx="1089161" cy="310863"/>
            </a:xfrm>
            <a:custGeom>
              <a:avLst/>
              <a:gdLst/>
              <a:ahLst/>
              <a:cxnLst/>
              <a:rect l="l" t="t" r="r" b="b"/>
              <a:pathLst>
                <a:path w="16229" h="4632" extrusionOk="0">
                  <a:moveTo>
                    <a:pt x="16228" y="0"/>
                  </a:moveTo>
                  <a:lnTo>
                    <a:pt x="14218" y="46"/>
                  </a:lnTo>
                  <a:cubicBezTo>
                    <a:pt x="14218" y="46"/>
                    <a:pt x="5484" y="3714"/>
                    <a:pt x="0" y="4224"/>
                  </a:cubicBezTo>
                  <a:cubicBezTo>
                    <a:pt x="0" y="4224"/>
                    <a:pt x="5965" y="4631"/>
                    <a:pt x="10689" y="4113"/>
                  </a:cubicBezTo>
                  <a:cubicBezTo>
                    <a:pt x="15506" y="2631"/>
                    <a:pt x="16228" y="0"/>
                    <a:pt x="16228" y="0"/>
                  </a:cubicBezTo>
                  <a:close/>
                </a:path>
              </a:pathLst>
            </a:custGeom>
            <a:solidFill>
              <a:srgbClr val="CC427C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unny Air Travel MK Plan by Slidesgo">
  <a:themeElements>
    <a:clrScheme name="Simple Light">
      <a:dk1>
        <a:srgbClr val="FFCCA9"/>
      </a:dk1>
      <a:lt1>
        <a:srgbClr val="EC9684"/>
      </a:lt1>
      <a:dk2>
        <a:srgbClr val="FFE5A4"/>
      </a:dk2>
      <a:lt2>
        <a:srgbClr val="41C9EB"/>
      </a:lt2>
      <a:accent1>
        <a:srgbClr val="2768D5"/>
      </a:accent1>
      <a:accent2>
        <a:srgbClr val="6351CA"/>
      </a:accent2>
      <a:accent3>
        <a:srgbClr val="597000"/>
      </a:accent3>
      <a:accent4>
        <a:srgbClr val="CC427C"/>
      </a:accent4>
      <a:accent5>
        <a:srgbClr val="FFFFFF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292</Words>
  <Application>Microsoft Office PowerPoint</Application>
  <PresentationFormat>On-screen Show (16:9)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Chango</vt:lpstr>
      <vt:lpstr>Montserrat</vt:lpstr>
      <vt:lpstr>Wingdings</vt:lpstr>
      <vt:lpstr>Funny Air Travel MK Plan by Slidesgo</vt:lpstr>
      <vt:lpstr>Travel Insurance analysis</vt:lpstr>
      <vt:lpstr>01</vt:lpstr>
      <vt:lpstr>The goal</vt:lpstr>
      <vt:lpstr>Data preparation</vt:lpstr>
      <vt:lpstr>Frequent flyers</vt:lpstr>
      <vt:lpstr>Ever travelled abroad</vt:lpstr>
      <vt:lpstr>Customer profiles</vt:lpstr>
      <vt:lpstr>Final 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Funny Air Travel</dc:title>
  <cp:lastModifiedBy>Michal Lauer</cp:lastModifiedBy>
  <cp:revision>28</cp:revision>
  <dcterms:modified xsi:type="dcterms:W3CDTF">2022-10-27T14:43:54Z</dcterms:modified>
</cp:coreProperties>
</file>