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404" r:id="rId5"/>
    <p:sldId id="339" r:id="rId6"/>
    <p:sldId id="323" r:id="rId7"/>
    <p:sldId id="415" r:id="rId8"/>
    <p:sldId id="417" r:id="rId9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41:14.8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6872 92 24575,'-27'0'0,"0"1"0,1-1 0,0-1 0,0-2 0,0 0 0,0-2 0,-29-8 0,42 9 0,-1 1 0,1 1 0,-1 0 0,0 1 0,1 0 0,-17 2 0,12-1 0,1 0 0,-1-1 0,-17-4 0,-84-11 0,45 8 0,39 4 0,-35 2 0,41 2 0,-1-1 0,-34-6 0,19 1 0,0 2 0,0 2 0,-47 5 0,4-1 0,-788-2 0,860 1 0,0 1 0,1 0 0,-1 1 0,-19 7 0,19-6 0,0 0 0,0 0 0,-31 2 0,21-4 0,-1 1 0,-39 10 0,-25 4 0,74-14 0,-1 0 0,1 2 0,-28 11 0,24-9 0,-38 10 0,36-11 0,1 1 0,0 2 0,0 0 0,1 1 0,-35 21 0,-4 4 0,20-6 0,23-18 0,1 1 0,-21 18 0,-45 37 0,13 8 0,36-36 0,2 1 0,-43 73 0,1 9 0,20-31 0,-3 29 0,8-12 0,36-85 0,1 0 0,-12 43 0,19-50 0,0 0 0,0 24 0,-2 3 0,-15 67 0,12-57 0,3 1 0,0 63 0,5-97 0,-1 0 0,-4 20 0,-3 38 0,8-3 0,3 129 0,0-194 0,0-1 0,0 0 0,1 0 0,0 0 0,1 0 0,8 14 0,-7-13 0,0 0 0,-1 1 0,7 22 0,23 70 0,-25-73 0,1-1 0,17 33 0,-7-19 0,6 18 0,3-3 0,39 59 0,49 55 0,-108-161 0,0 0 0,17 15 0,5 5 0,3 3 0,-24-25 0,0 1 0,-1 0 0,12 16 0,-15-19 0,0 0 0,0 0 0,1 0 0,12 9 0,-12-10 0,0-1 0,0 1 0,-1 1 0,0-1 0,7 11 0,-7-8 0,1-1 0,1 0 0,-1 0 0,1-1 0,10 8 0,19 17 0,-3 2 0,64 45 0,-38-31 0,78 72 0,-51-33 0,-75-76 0,-1 0 0,0 0 0,13 20 0,17 17 0,-22-26 0,0 1 0,26 45 0,-12-19 0,60 105 0,-82-134 0,15 36 0,-18-37 0,1 0 0,16 27 0,-16-30 0,0 0 0,-2 1 0,0 0 0,-1 0 0,-1 1 0,6 29 0,10 34 0,-13-55 0,0 0 0,-2 1 0,-1-1 0,-1 1 0,1 52 0,-4-59 0,1 1 0,1 0 0,8 29 0,-6-27 0,0 1 0,2 26 0,-5 337 0,-4-195 0,2 141 0,-1-320 0,-1 0 0,-4 23 0,-3 24 0,6-35 0,0 0 0,-2 0 0,-1 0 0,-12 33 0,-4 13 0,-17 61 0,-13-3 0,43-103 0,-1 0 0,-20 35 0,11-21 0,-14 31 0,-18 30 0,17-38 0,11-21 0,-41 60 0,-43 44 0,36-57 0,50-59 0,-52 65 0,19-34 0,-65 69 0,57-68 0,-78 68 0,67-69 0,-40 29 0,-38 13 0,-56 19 0,11-16 0,61-41 0,110-54 0,-77 30 0,-35 17 0,107-43 0,0-1 0,-1-1 0,-38 9 0,58-18 0,0 0 0,0 0 0,0 1 0,-11 8 0,-34 13 0,7-10 0,2-2 0,-48 23 0,69-27 0,-51 14 0,33-12 0,-213 55 0,196-54 0,-20 7 0,20-4 0,47-13 0,-1 0 0,1 1 0,0 1 0,-24 11 0,17-7 0,0 0 0,0-1 0,-26 6 0,27-9 0,-1 2 0,1 0 0,-33 17 0,40-18 0,1 0 0,-1-1 0,-15 5 0,-14 4 0,4 2 0,-119 55 0,83-35 0,-116 78 0,124-68 0,-120 106 0,126-98 0,36-35 0,2 1 0,0 2 0,-32 41 0,-1 11 0,-26 40 0,61-82 0,-18 41 0,13-20 0,8-17 0,-20 54 0,1 51 0,31-108 0,1 0 0,2 0 0,1 0 0,4 36 0,0 10 0,-4-31 0,5 100 0,-2-128 0,1 0 0,1 0 0,0 0 0,2-1 0,10 26 0,6 4 0,2-1 0,36 55 0,-56-98 0,33 53 0,4-1 0,1-2 0,60 57 0,8 4 0,-59-66 0,-31-30 0,0 0 0,2-1 0,43 29 0,48 26 0,-62-40 0,78 41 0,77 18-560,-116-55 435,157 43 0,-151-55-191,-36-10 126,63 10 1,32 2 189,25 3 0,45-14 0,184 8-1314,579-25 1072,-926-4 242,1-3 0,100-23 0,-79 13 0,440-87 0,-410 87 0,-74 13 0,75-19 0,109-31 1235,-73 20-1409,-49 11 174,84-25 0,-149 37-198,59-9 0,3-1-54,1-3 198,35-9-31,-5-5 85,82-29 0,-51 12 0,-42 16 2221,24-10-1655,1-3-566,3-1 0,-28 4 0,-45 16 0,-42 20 0,41-23 0,116-65 0,21-37 0,-87 56 0,-112 74 0,8-11 0,-16 16 0,0 0 0,-1 0 0,1 1 0,0-1 0,1 1 0,5-4 0,5-3 0,0-1 0,0 0 0,-1-1 0,22-22 0,3-3 0,15-13 0,85-101 0,-108 115 0,37-31 0,-15 15 0,6-4 0,-30 28 0,-1 0 0,25-33 0,-19 25 0,-26 27 0,1 1 0,-1-1 0,12-17 0,-11 13 0,1 0 0,15-16 0,-16 19 0,0 1 0,-1-1 0,0-1 0,0 1 0,5-13 0,-2 2 0,1 1 0,15-19 0,-13 20 0,20-40 0,46-85 0,-20 42 0,19-70 0,-33 79 0,50-150 0,-43 121 0,-5-5 0,24-71 0,-38 115 0,-7 23 0,-8 9 0,-6 14 0,19-35 0,-7 6 0,-8 21 0,5-11 0,-6 15 0,31-59 0,-29 66 0,19-54 0,4-9 0,-34 82 0,0-1 0,4-22 0,11-26 0,3-6 0,-2 3 0,-1-2 0,-16 51 0,0-1 0,10-21 0,6-22 0,-2 3 0,-15 46 0,1-2 0,4-25 0,-6 25 0,0 0 0,10-24 0,1-2 0,-1 0 0,12-64 0,-20 79 0,9-52 0,-9 46 0,0 1 0,18-53 0,-5 14 0,-15 51 0,12-35 0,0-4 0,-12 43 0,0 0 0,10-25 0,-4 18 0,7-35 0,-10 35 0,14-37 0,-8 28 0,14-56 0,-13 38 0,65-181 0,-30 71 0,-42 138 0,-1-1 0,2-21 0,-4 21 0,1 0 0,8-22 0,-8 28 0,-1-1 0,0 0 0,2-27 0,1-13 0,7-10 0,-3 18 0,-2 0 0,3-88 0,-10 23 0,-3-90 0,-1 185 0,0-1 0,-8-24 0,6 27 0,1 1 0,0-1 0,-1-31 0,3 29 0,0 0 0,-1 0 0,-8-24 0,7 24 0,-1 1 0,2-1 0,-2-26 0,3 26 0,0-1 0,-1 1 0,-1 0 0,-11-31 0,8 32 0,2-1 0,0 1 0,2-1 0,-4-35 0,6 37 0,-1 1 0,-1 0 0,0 0 0,-7-17 0,-6-33 0,12 48 0,0-1 0,-2 1 0,-11-25 0,-6-21 0,-47-149 0,47 160 0,18 41 0,-1 0 0,2 0 0,-1-1 0,-3-14 0,1-3 0,-3 1 0,-13-32 0,21 56 0,-81-173 0,57 125 0,-2 0 0,-51-67 0,-35-56 0,18 34 0,4 16 0,6 8 0,9 14 0,44 62 0,25 32 0,0 0 0,0-1 0,1 0 0,-6-12 0,-5-10 0,-24-32 0,-58-65 0,40 51 0,-106-125 0,-45-8 0,188 186 0,-24-20 0,-54-47 0,18 18 0,48 43 0,-69-48 0,74 59 0,1-2 0,-45-44 0,45 27 0,25 32 0,-1 1 0,1 0 0,-1 0 0,0 0 0,0 1 0,0-1 0,-1 1 0,-6-4 0,3 2 0,0 0 0,1-1 0,0 1 0,1-2 0,-10-11 0,-17-20 0,-56-66 0,-6-8 0,82 100 0,2 0 0,-17-25 0,21 30 0,0 0 0,0 0 0,-14-11 0,-13-11 0,-18-23 0,28 31 0,-26-33 0,41 46 0,0 1 0,-1 0 0,0 0 0,-1 1 0,1 1 0,-2 0 0,-15-6 0,-6-6 0,10 9 0,1 0 0,-1 2 0,0 1 0,-28-5 0,47 11 0,-28-5 0,0 3 0,0 1 0,-1 1 0,-33 4 0,-13-1 0,49-3 0,0-1 0,-34-8 0,-43-6 0,80 9-341,-2 1 0,1 1-1,-51-2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caveats.html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u.gov.cz/infografi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94201" y="2620963"/>
            <a:ext cx="42479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Vizualizace 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14:cNvPr>
              <p14:cNvContentPartPr/>
              <p14:nvPr/>
            </p14:nvContentPartPr>
            <p14:xfrm>
              <a:off x="6594232" y="1455182"/>
              <a:ext cx="3755160" cy="431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232" y="1419182"/>
                <a:ext cx="3826800" cy="43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Proč obrázky dělat?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Jednoduchý pohled na komplexní věc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Pro mnohé lepší než tabulka s daty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Chytlavé, lze si s tím hodně vyhrát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Více intuitivní než statistiky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DC5-CEB2-2E44-FD55-BE956C45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6664C3-38E3-8AFC-77C5-0FA044320D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26A68-111D-CA8A-5E2D-8DAE87C67B23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Všechno je online!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A7539-82E1-93C4-18B8-967FA93F20AD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2"/>
              </a:rPr>
              <a:t>https://www.data-to-viz.com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3"/>
              </a:rPr>
              <a:t>https://www.data-to-viz.com/caveats.html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4"/>
              </a:rPr>
              <a:t>https://csu.gov.cz/infografiky</a:t>
            </a: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3888</TotalTime>
  <Words>152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Poppins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129</cp:revision>
  <dcterms:created xsi:type="dcterms:W3CDTF">2019-08-20T16:55:22Z</dcterms:created>
  <dcterms:modified xsi:type="dcterms:W3CDTF">2024-12-03T15:15:44Z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