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28" r:id="rId19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4C81-FB58-A25F-33C1-984FEEE1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30CDB-1481-C6A6-95A3-9A82A273B8BC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/>
            <a:r>
              <a:rPr lang="cs-CZ" dirty="0">
                <a:solidFill>
                  <a:srgbClr val="292929"/>
                </a:solidFill>
              </a:rPr>
              <a:t>Test průměru skupiny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43FBF3-B526-6047-4CF7-AC01D55977E2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Parametrický test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7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3929</TotalTime>
  <Words>480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132</cp:revision>
  <dcterms:created xsi:type="dcterms:W3CDTF">2019-08-20T16:55:22Z</dcterms:created>
  <dcterms:modified xsi:type="dcterms:W3CDTF">2024-11-26T15:11:14Z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