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31" r:id="rId19"/>
    <p:sldId id="442" r:id="rId20"/>
    <p:sldId id="441" r:id="rId21"/>
    <p:sldId id="432" r:id="rId22"/>
    <p:sldId id="434" r:id="rId23"/>
    <p:sldId id="435" r:id="rId24"/>
    <p:sldId id="436" r:id="rId25"/>
    <p:sldId id="437" r:id="rId26"/>
    <p:sldId id="439" r:id="rId27"/>
    <p:sldId id="438" r:id="rId2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893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tatisticsmemes/comments/1gm20ty/if_n30_we_can_assume_a_normal_distribution_m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ddit.com/r/statisticsmemes/comments/1gh4v53/ml_slan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autodesk.com/publications/same-stats-different-graphs" TargetMode="External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5AC-4958-1C9B-2782-891190E9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058-986D-435C-C5E0-EDFAF85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/>
              <a:t>Předpoklady pro testování hypotéz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771-CCFF-BB42-1A97-777C784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942755"/>
            <a:ext cx="9937750" cy="5218407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T-Testy</a:t>
            </a:r>
          </a:p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Analýza rozptylu</a:t>
            </a:r>
          </a:p>
          <a:p>
            <a:r>
              <a:rPr lang="cs-CZ" dirty="0"/>
              <a:t>Stejné rozptyly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Chí-kvadrát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/>
              <a:t>Ordinální </a:t>
            </a:r>
            <a:r>
              <a:rPr lang="cs-CZ" dirty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Očekávané hodnoty &gt; 5</a:t>
            </a:r>
          </a:p>
        </p:txBody>
      </p:sp>
    </p:spTree>
    <p:extLst>
      <p:ext uri="{BB962C8B-B14F-4D97-AF65-F5344CB8AC3E}">
        <p14:creationId xmlns:p14="http://schemas.microsoft.com/office/powerpoint/2010/main" val="50525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99DC-3BAC-3CF6-92E6-5DDA035F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statisticsmemes - Frequency 0.3 0.2- 0.1- 0.5 0.4- Zero skew 0.0 X n&gt;30 Corporate needs you to find the differences between this picture and this picture. CLT made with mematic They're the same picture.">
            <a:extLst>
              <a:ext uri="{FF2B5EF4-FFF2-40B4-BE49-F238E27FC236}">
                <a16:creationId xmlns:a16="http://schemas.microsoft.com/office/drawing/2014/main" id="{2B34C74D-F1CE-7C2B-9202-358DE55C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05" y="119575"/>
            <a:ext cx="4821668" cy="54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0F7B4-7FC2-4ADA-00E6-C907631049C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https://www.reddit.com/r/statisticsmemes/comments/1gm20ty/if_n30_we_can_assume_a_normal_distribution_my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0162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52F4A-5888-5BD8-6EBA-315AA091BEFB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2"/>
              </a:rPr>
              <a:t>https://www.reddit.com/r/statisticsmemes/comments/1gh4v53/ml_slander</a:t>
            </a:r>
            <a:endParaRPr lang="en-US" sz="1050" dirty="0"/>
          </a:p>
        </p:txBody>
      </p:sp>
      <p:pic>
        <p:nvPicPr>
          <p:cNvPr id="1028" name="Picture 4" descr="r/statisticsmemes - ML slander">
            <a:extLst>
              <a:ext uri="{FF2B5EF4-FFF2-40B4-BE49-F238E27FC236}">
                <a16:creationId xmlns:a16="http://schemas.microsoft.com/office/drawing/2014/main" id="{06D58372-9C4D-856D-FF00-4D65CCB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5" y="518594"/>
            <a:ext cx="6228934" cy="463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4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60D5-1ADC-76C1-5548-1BBB6C0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DF558B-F70F-CF77-FF27-B76622FA7D9C}"/>
              </a:ext>
            </a:extLst>
          </p:cNvPr>
          <p:cNvSpPr>
            <a:spLocks/>
          </p:cNvSpPr>
          <p:nvPr/>
        </p:nvSpPr>
        <p:spPr bwMode="auto">
          <a:xfrm>
            <a:off x="3222323" y="2620963"/>
            <a:ext cx="499175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Korelační analýza</a:t>
            </a:r>
          </a:p>
        </p:txBody>
      </p:sp>
    </p:spTree>
    <p:extLst>
      <p:ext uri="{BB962C8B-B14F-4D97-AF65-F5344CB8AC3E}">
        <p14:creationId xmlns:p14="http://schemas.microsoft.com/office/powerpoint/2010/main" val="28182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4120-DA94-C070-F109-01F42583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186-E3F6-2933-980E-9A5F148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Nejdůležitější základy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63B-C0FB-7158-F484-C1B0549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Zkoumá vzájemný vliv</a:t>
            </a:r>
          </a:p>
          <a:p>
            <a:pPr marL="0" indent="0">
              <a:buNone/>
            </a:pPr>
            <a:r>
              <a:rPr lang="cs-CZ" dirty="0"/>
              <a:t>Korelace != kauzalita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https://www.tylervigen.com/spurious-correlations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Korelace = 0 !=&gt; nezávislost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https://www.research.autodesk.com/publications/same-stats-different-graphs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3431-D1ED-7863-B126-5B522E95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728-3E97-FE0A-2854-46091E8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DE3-BE8C-8917-D822-AC81E83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</a:t>
            </a:r>
            <a:r>
              <a:rPr lang="cs-CZ" b="1" dirty="0"/>
              <a:t>lineární</a:t>
            </a:r>
            <a:r>
              <a:rPr lang="cs-CZ" dirty="0"/>
              <a:t> závislost na </a:t>
            </a:r>
            <a:r>
              <a:rPr lang="cs-CZ" b="1" dirty="0"/>
              <a:t>spojitých </a:t>
            </a:r>
            <a:r>
              <a:rPr lang="cs-CZ" dirty="0"/>
              <a:t>datech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 je mezi &lt;-1, 1&gt;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+/- -&gt; směr závislosti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|r| -&gt; síla závislosti</a:t>
            </a:r>
          </a:p>
        </p:txBody>
      </p:sp>
    </p:spTree>
    <p:extLst>
      <p:ext uri="{BB962C8B-B14F-4D97-AF65-F5344CB8AC3E}">
        <p14:creationId xmlns:p14="http://schemas.microsoft.com/office/powerpoint/2010/main" val="54097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F091-0313-EED7-CDE5-06435AC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0C-7E10-7259-B8C6-5E9085C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387E-EC8F-2E44-8C2E-E8223314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Lze testovat pomocí </a:t>
            </a:r>
            <a:r>
              <a:rPr lang="cs-CZ" b="1" dirty="0"/>
              <a:t>testování hypotéz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normality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stejného rozptylu</a:t>
            </a:r>
          </a:p>
        </p:txBody>
      </p:sp>
    </p:spTree>
    <p:extLst>
      <p:ext uri="{BB962C8B-B14F-4D97-AF65-F5344CB8AC3E}">
        <p14:creationId xmlns:p14="http://schemas.microsoft.com/office/powerpoint/2010/main" val="375148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C608-3EDE-37F9-88EF-80BA635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8EF-2A8F-AC2F-E3E6-56D42B80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Neparametrické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C62-798D-573B-253B-1C54D0A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Spearmanovo</a:t>
            </a:r>
            <a:r>
              <a:rPr lang="cs-CZ" dirty="0"/>
              <a:t> </a:t>
            </a:r>
            <a:r>
              <a:rPr lang="cs-CZ" dirty="0" err="1"/>
              <a:t>rho</a:t>
            </a:r>
            <a:r>
              <a:rPr lang="cs-CZ" dirty="0"/>
              <a:t> pro malé vzorky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Kendalovo</a:t>
            </a:r>
            <a:r>
              <a:rPr lang="cs-CZ" dirty="0"/>
              <a:t> Tau pro velké vzorky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Chatterjee, S. (2020). A New Coefficient of Correlation.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Journal of the American Statistical Association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116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(536), 2009–2022. https://doi.org/10.1080/01621459.2020.1758115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87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C9C5-F57B-7522-30F2-E753B5AB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3027184-6FFD-59BE-406F-2C888D509F0E}"/>
              </a:ext>
            </a:extLst>
          </p:cNvPr>
          <p:cNvSpPr>
            <a:spLocks/>
          </p:cNvSpPr>
          <p:nvPr/>
        </p:nvSpPr>
        <p:spPr bwMode="auto">
          <a:xfrm>
            <a:off x="3319308" y="2620963"/>
            <a:ext cx="479778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Regresní analýza</a:t>
            </a:r>
          </a:p>
        </p:txBody>
      </p:sp>
    </p:spTree>
    <p:extLst>
      <p:ext uri="{BB962C8B-B14F-4D97-AF65-F5344CB8AC3E}">
        <p14:creationId xmlns:p14="http://schemas.microsoft.com/office/powerpoint/2010/main" val="290499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5361-A324-3DEA-67AF-F1A9AACC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B70-EC56-4101-9EFA-1BAA80BC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A58-E824-643A-BF38-6976D555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jednoho x na jedno 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více x na jedno 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Různé cíle: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Popis dat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Statistická inference (</a:t>
            </a:r>
            <a:r>
              <a:rPr lang="cs-CZ" dirty="0" err="1"/>
              <a:t>Gaus</a:t>
            </a:r>
            <a:r>
              <a:rPr lang="cs-CZ" dirty="0"/>
              <a:t>-Markovi předpoklady)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Predikční schopnost (</a:t>
            </a:r>
            <a:r>
              <a:rPr lang="cs-CZ" dirty="0" err="1"/>
              <a:t>regularizace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718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Předpoklady pro testování hypotéz</vt:lpstr>
      <vt:lpstr>PowerPoint Presentation</vt:lpstr>
      <vt:lpstr>PowerPoint Presentation</vt:lpstr>
      <vt:lpstr>PowerPoint Presentation</vt:lpstr>
      <vt:lpstr>Nejdůležitější základy</vt:lpstr>
      <vt:lpstr>Pearsonův lineární korelační koeficienty</vt:lpstr>
      <vt:lpstr>Pearsonův lineární korelační koeficienty</vt:lpstr>
      <vt:lpstr>Neparametrické korelační koeficienty</vt:lpstr>
      <vt:lpstr>PowerPoint Presentation</vt:lpstr>
      <vt:lpstr>Lineární regrese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137</cp:revision>
  <dcterms:created xsi:type="dcterms:W3CDTF">2019-08-20T16:55:22Z</dcterms:created>
  <dcterms:modified xsi:type="dcterms:W3CDTF">2024-12-05T15:42:19Z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