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404" r:id="rId5"/>
    <p:sldId id="339" r:id="rId6"/>
    <p:sldId id="323" r:id="rId7"/>
    <p:sldId id="424" r:id="rId8"/>
    <p:sldId id="425" r:id="rId9"/>
    <p:sldId id="423" r:id="rId10"/>
    <p:sldId id="428" r:id="rId11"/>
    <p:sldId id="427" r:id="rId12"/>
    <p:sldId id="426" r:id="rId13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line-plots-r-base-graph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sthda.com/english/wiki/box-plots-r-base-graph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box-plots-r-base-graphs" TargetMode="External"/><Relationship Id="rId2" Type="http://schemas.openxmlformats.org/officeDocument/2006/relationships/hyperlink" Target="http://www.sthda.com/english/wiki/line-plots-r-base-graph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visualization-with-r-and-ggplot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ata-visualization-with-r-and-ggplot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massicotte.github.io/paletteer_gallery/" TargetMode="External"/><Relationship Id="rId3" Type="http://schemas.openxmlformats.org/officeDocument/2006/relationships/hyperlink" Target="https://r-graph-gallery.com/" TargetMode="External"/><Relationship Id="rId7" Type="http://schemas.openxmlformats.org/officeDocument/2006/relationships/hyperlink" Target="https://emilhvitfeldt.github.io/r-color-palettes/discrete.html" TargetMode="External"/><Relationship Id="rId2" Type="http://schemas.openxmlformats.org/officeDocument/2006/relationships/hyperlink" Target="https://www.geeksforgeeks.org/data-visualization-with-r-and-ggplot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ilhvitfeldt.github.io/paletteer" TargetMode="External"/><Relationship Id="rId5" Type="http://schemas.openxmlformats.org/officeDocument/2006/relationships/hyperlink" Target="https://r-charts.com/color-palette-generator/" TargetMode="External"/><Relationship Id="rId4" Type="http://schemas.openxmlformats.org/officeDocument/2006/relationships/hyperlink" Target="https://www.data-to-viz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www.geeksforgeeks.org/data-visualization-with-r-and-ggplot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gplot2-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Statické grafy v R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09727" y="2620963"/>
            <a:ext cx="561692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Základní grafy v 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Rku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Funkce plot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0962C-7D16-D971-3B46-53E30DF1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235820"/>
            <a:ext cx="5440734" cy="2744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FBFD1-73D4-10EA-C727-D996D2CC0F0E}"/>
              </a:ext>
            </a:extLst>
          </p:cNvPr>
          <p:cNvSpPr txBox="1"/>
          <p:nvPr/>
        </p:nvSpPr>
        <p:spPr>
          <a:xfrm>
            <a:off x="93306" y="6350169"/>
            <a:ext cx="106462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http://www.sthda.com/english/wiki/line-plots-r-base-graphs</a:t>
            </a:r>
            <a:endParaRPr lang="cs-CZ" sz="900" dirty="0"/>
          </a:p>
          <a:p>
            <a:r>
              <a:rPr lang="en-US" sz="900" dirty="0">
                <a:hlinkClick r:id="rId4"/>
              </a:rPr>
              <a:t>http://www.sthda.com/english/wiki/box-plots-r-base-graphs</a:t>
            </a:r>
            <a:endParaRPr lang="cs-CZ" sz="900" dirty="0"/>
          </a:p>
          <a:p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43672-31EA-777A-1A72-D7ED91F99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037" y="3280891"/>
            <a:ext cx="5108178" cy="2520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Funkce plot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FBFD1-73D4-10EA-C727-D996D2CC0F0E}"/>
              </a:ext>
            </a:extLst>
          </p:cNvPr>
          <p:cNvSpPr txBox="1"/>
          <p:nvPr/>
        </p:nvSpPr>
        <p:spPr>
          <a:xfrm>
            <a:off x="93306" y="6350169"/>
            <a:ext cx="106462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/>
              </a:rPr>
              <a:t>http://www.sthda.com/english/wiki/line-plots-r-base-graphs</a:t>
            </a:r>
            <a:endParaRPr lang="cs-CZ" sz="900" dirty="0"/>
          </a:p>
          <a:p>
            <a:r>
              <a:rPr lang="en-US" sz="900" dirty="0">
                <a:hlinkClick r:id="rId3"/>
              </a:rPr>
              <a:t>http://www.sthda.com/english/wiki/box-plots-r-base-graphs</a:t>
            </a:r>
            <a:endParaRPr lang="cs-CZ" sz="900" dirty="0"/>
          </a:p>
          <a:p>
            <a:endParaRPr lang="en-US" sz="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B067D-89BB-8926-A49E-40EA9104C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7" y="1134276"/>
            <a:ext cx="5691668" cy="1436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E7BE9-7987-760C-C316-035BD491A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59" y="2637065"/>
            <a:ext cx="6590016" cy="924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0DBE10-3C67-607C-9EAF-350A38F3B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12" y="3909469"/>
            <a:ext cx="496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4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4370064" y="2620963"/>
            <a:ext cx="269625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{ggplot2}</a:t>
            </a:r>
          </a:p>
        </p:txBody>
      </p:sp>
    </p:spTree>
    <p:extLst>
      <p:ext uri="{BB962C8B-B14F-4D97-AF65-F5344CB8AC3E}">
        <p14:creationId xmlns:p14="http://schemas.microsoft.com/office/powerpoint/2010/main" val="34137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Copak to je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2FF0-8614-CD97-11C2-14A8BA9368A2}"/>
              </a:ext>
            </a:extLst>
          </p:cNvPr>
          <p:cNvSpPr txBox="1"/>
          <p:nvPr/>
        </p:nvSpPr>
        <p:spPr>
          <a:xfrm>
            <a:off x="634482" y="1250302"/>
            <a:ext cx="9862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 rodiny {</a:t>
            </a:r>
            <a:r>
              <a:rPr lang="cs-CZ" sz="3200" b="0" dirty="0" err="1"/>
              <a:t>tidyverse</a:t>
            </a:r>
            <a:r>
              <a:rPr lang="cs-CZ" sz="3200" b="0" dirty="0"/>
              <a:t>}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Sčítáme a </a:t>
            </a:r>
            <a:r>
              <a:rPr lang="cs-CZ" sz="3200" b="0" dirty="0" err="1"/>
              <a:t>nechainujeme</a:t>
            </a:r>
            <a:r>
              <a:rPr lang="cs-CZ" sz="3200" b="0" dirty="0"/>
              <a:t>!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Skládáme na sebe grafické „vrstvy“</a:t>
            </a:r>
          </a:p>
        </p:txBody>
      </p:sp>
      <p:pic>
        <p:nvPicPr>
          <p:cNvPr id="2050" name="Picture 2" descr="Data visualization with R and ggplot2 - GeeksforGeeks">
            <a:extLst>
              <a:ext uri="{FF2B5EF4-FFF2-40B4-BE49-F238E27FC236}">
                <a16:creationId xmlns:a16="http://schemas.microsoft.com/office/drawing/2014/main" id="{46778658-F5EB-1943-74DD-0B68FDE6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3" y="3159651"/>
            <a:ext cx="6040678" cy="30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3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339131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Příklady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2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170E-BB54-1D45-0231-A00EA61BF112}"/>
              </a:ext>
            </a:extLst>
          </p:cNvPr>
          <p:cNvSpPr txBox="1"/>
          <p:nvPr/>
        </p:nvSpPr>
        <p:spPr>
          <a:xfrm>
            <a:off x="634482" y="1250302"/>
            <a:ext cx="98624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03/</a:t>
            </a:r>
            <a:r>
              <a:rPr lang="cs-CZ" sz="3200" b="0" dirty="0" err="1"/>
              <a:t>ggplot_spolecne.R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Soubor 03/</a:t>
            </a:r>
            <a:r>
              <a:rPr lang="cs-CZ" sz="3200" b="0" dirty="0" err="1"/>
              <a:t>vlastní_ggplot.R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0941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Inspirace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2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170E-BB54-1D45-0231-A00EA61BF112}"/>
              </a:ext>
            </a:extLst>
          </p:cNvPr>
          <p:cNvSpPr txBox="1"/>
          <p:nvPr/>
        </p:nvSpPr>
        <p:spPr>
          <a:xfrm>
            <a:off x="634482" y="1250302"/>
            <a:ext cx="986245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https://r-graph-gallery.com/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https://www.data-to-viz.com/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5"/>
              </a:rPr>
              <a:t>https://r-charts.com/color-palette-generator/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6"/>
              </a:rPr>
              <a:t>https://emilhvitfeldt.github.io/paletteer</a:t>
            </a:r>
            <a:endParaRPr lang="cs-CZ" sz="3200" b="0" dirty="0"/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7"/>
              </a:rPr>
              <a:t>https://emilhvitfeldt.github.io/r-color-palettes/discrete.html</a:t>
            </a:r>
            <a:endParaRPr lang="cs-CZ" sz="2800" b="0" dirty="0"/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8"/>
              </a:rPr>
              <a:t>https://pmassicotte.github.io/paletteer_gallery/</a:t>
            </a:r>
            <a:endParaRPr lang="cs-CZ" sz="2800" b="0" dirty="0"/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20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83135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zdroje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8DCAA-6256-915B-E79A-C5D4766076E7}"/>
              </a:ext>
            </a:extLst>
          </p:cNvPr>
          <p:cNvSpPr txBox="1"/>
          <p:nvPr/>
        </p:nvSpPr>
        <p:spPr>
          <a:xfrm>
            <a:off x="93306" y="6350169"/>
            <a:ext cx="106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hlinkClick r:id="rId2"/>
              </a:rPr>
              <a:t>https://www.geeksforgeeks.org/data-visualization-with-r-and-ggplot2/</a:t>
            </a:r>
            <a:endParaRPr lang="cs-CZ" sz="900" b="0" dirty="0"/>
          </a:p>
          <a:p>
            <a:endParaRPr lang="en-US" sz="9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170E-BB54-1D45-0231-A00EA61BF112}"/>
              </a:ext>
            </a:extLst>
          </p:cNvPr>
          <p:cNvSpPr txBox="1"/>
          <p:nvPr/>
        </p:nvSpPr>
        <p:spPr>
          <a:xfrm>
            <a:off x="634482" y="1250302"/>
            <a:ext cx="9862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https://r4ds.hadley.nz/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4"/>
              </a:rPr>
              <a:t>https://ggplot2-book.org/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Zkoušet, </a:t>
            </a:r>
            <a:r>
              <a:rPr lang="cs-CZ" sz="3200" b="0"/>
              <a:t>být kreativní…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199030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240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Poppins</vt:lpstr>
      <vt:lpstr>Office Theme</vt:lpstr>
      <vt:lpstr>Statické grafy v R</vt:lpstr>
      <vt:lpstr>PowerPoint Presentation</vt:lpstr>
      <vt:lpstr>Funkce plot (1)</vt:lpstr>
      <vt:lpstr>Funkce plot (2)</vt:lpstr>
      <vt:lpstr>PowerPoint Presentation</vt:lpstr>
      <vt:lpstr>Copak to je</vt:lpstr>
      <vt:lpstr>Příklady</vt:lpstr>
      <vt:lpstr>Inspirace</vt:lpstr>
      <vt:lpstr>Další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164</cp:revision>
  <dcterms:created xsi:type="dcterms:W3CDTF">2019-08-20T16:55:22Z</dcterms:created>
  <dcterms:modified xsi:type="dcterms:W3CDTF">2024-06-07T08:01:54Z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