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404" r:id="rId5"/>
    <p:sldId id="418" r:id="rId6"/>
    <p:sldId id="419" r:id="rId7"/>
    <p:sldId id="420" r:id="rId8"/>
    <p:sldId id="421" r:id="rId9"/>
    <p:sldId id="424" r:id="rId10"/>
    <p:sldId id="339" r:id="rId11"/>
    <p:sldId id="422" r:id="rId12"/>
    <p:sldId id="423" r:id="rId13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C"/>
    <a:srgbClr val="292929"/>
    <a:srgbClr val="002A58"/>
    <a:srgbClr val="A5A7AA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07.06.2024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07.06.2024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blogdown" TargetMode="External"/><Relationship Id="rId2" Type="http://schemas.openxmlformats.org/officeDocument/2006/relationships/hyperlink" Target="https://pkgs.rstudio.com/blogdow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slidy-presentation.html" TargetMode="External"/><Relationship Id="rId2" Type="http://schemas.openxmlformats.org/officeDocument/2006/relationships/hyperlink" Target="https://bookdown.org/yihui/rmarkdown/ioslides-present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beamer-presentatio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kgdown.r-lib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to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Další možnosti R 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Markdownu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6. 6. 2024 – 7. 6.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Knížky s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https://bookdown.org/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Tvorba kapitol, stahování v </a:t>
            </a:r>
            <a:r>
              <a:rPr lang="cs-CZ" sz="3200" b="0" dirty="0" err="1"/>
              <a:t>pdf</a:t>
            </a:r>
            <a:r>
              <a:rPr lang="cs-CZ" sz="3200" b="0" dirty="0"/>
              <a:t>, </a:t>
            </a:r>
            <a:r>
              <a:rPr lang="cs-CZ" sz="3200" b="0" dirty="0" err="1"/>
              <a:t>epub</a:t>
            </a:r>
            <a:r>
              <a:rPr lang="cs-CZ" sz="3200" b="0" dirty="0"/>
              <a:t>…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Funguje jednoduše online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Automaticky funguje na </a:t>
            </a:r>
            <a:r>
              <a:rPr lang="cs-CZ" sz="3200" b="0" dirty="0" err="1"/>
              <a:t>pc</a:t>
            </a:r>
            <a:r>
              <a:rPr lang="cs-CZ" sz="3200" b="0" dirty="0"/>
              <a:t>, mobily, tablety…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+ vše, co jsme doteď dělali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 err="1"/>
              <a:t>bookdown</a:t>
            </a:r>
            <a:r>
              <a:rPr lang="en-US" sz="3200" dirty="0"/>
              <a:t>::create_bs4_book()</a:t>
            </a:r>
          </a:p>
        </p:txBody>
      </p:sp>
    </p:spTree>
    <p:extLst>
      <p:ext uri="{BB962C8B-B14F-4D97-AF65-F5344CB8AC3E}">
        <p14:creationId xmlns:p14="http://schemas.microsoft.com/office/powerpoint/2010/main" val="7996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Weby s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blogdown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https://pkgs.rstudio.com/blogdown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Tvorba osobní webové stránky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Psaní blogů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Na pozadí je </a:t>
            </a:r>
            <a:r>
              <a:rPr lang="cs-CZ" sz="3200" dirty="0"/>
              <a:t>Hugo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Kniha: </a:t>
            </a:r>
            <a:r>
              <a:rPr lang="cs-CZ" sz="3200" b="0" dirty="0">
                <a:hlinkClick r:id="rId3"/>
              </a:rPr>
              <a:t>https://bookdown.org/yihui</a:t>
            </a:r>
            <a:r>
              <a:rPr lang="cs-CZ" sz="3200" b="0">
                <a:hlinkClick r:id="rId3"/>
              </a:rPr>
              <a:t>/blogdown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dirty="0"/>
              <a:t>New </a:t>
            </a:r>
            <a:r>
              <a:rPr lang="cs-CZ" sz="3200" dirty="0" err="1"/>
              <a:t>project</a:t>
            </a:r>
            <a:r>
              <a:rPr lang="cs-CZ" sz="3200" dirty="0"/>
              <a:t> -&gt; </a:t>
            </a:r>
            <a:r>
              <a:rPr lang="cs-CZ" sz="3200" dirty="0" err="1"/>
              <a:t>Blogdown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984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Prezentace s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rmarkdown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2EB6C-56E8-2F62-35D1-6179DACC718C}"/>
              </a:ext>
            </a:extLst>
          </p:cNvPr>
          <p:cNvSpPr txBox="1"/>
          <p:nvPr/>
        </p:nvSpPr>
        <p:spPr>
          <a:xfrm>
            <a:off x="634482" y="1324947"/>
            <a:ext cx="959186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Kombinace R + </a:t>
            </a:r>
            <a:r>
              <a:rPr lang="cs-CZ" sz="3200" b="0" dirty="0" err="1"/>
              <a:t>Markdown</a:t>
            </a:r>
            <a:r>
              <a:rPr lang="cs-CZ" sz="3200" b="0" dirty="0"/>
              <a:t> + HTML (PDF)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cs-CZ" sz="3200" b="0" dirty="0" err="1"/>
              <a:t>ioslides_presentation</a:t>
            </a:r>
            <a:endParaRPr lang="cs-CZ" sz="3200" b="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2"/>
              </a:rPr>
              <a:t>https://bookdown.org/yihui/rmarkdown/ioslides-presentation.html</a:t>
            </a:r>
            <a:endParaRPr lang="cs-CZ" sz="2000" b="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cs-CZ" sz="3200" b="0" dirty="0" err="1"/>
              <a:t>slidy_presentation</a:t>
            </a:r>
            <a:endParaRPr lang="cs-CZ" sz="3200" b="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3"/>
              </a:rPr>
              <a:t>https://bookdown.org/yihui/rmarkdown/slidy-presentation.html</a:t>
            </a:r>
            <a:endParaRPr lang="cs-CZ" sz="2000" b="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cs-CZ" sz="3200" b="0" dirty="0" err="1"/>
              <a:t>beamer_presentation</a:t>
            </a:r>
            <a:endParaRPr lang="cs-CZ" sz="3200" b="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cs-CZ" sz="2000" b="0" dirty="0">
                <a:hlinkClick r:id="rId4"/>
              </a:rPr>
              <a:t>https://bookdown.org/yihui/rmarkdown/beamer-presentation.html</a:t>
            </a:r>
            <a:endParaRPr lang="cs-CZ" sz="2000" b="0" dirty="0"/>
          </a:p>
        </p:txBody>
      </p:sp>
    </p:spTree>
    <p:extLst>
      <p:ext uri="{BB962C8B-B14F-4D97-AF65-F5344CB8AC3E}">
        <p14:creationId xmlns:p14="http://schemas.microsoft.com/office/powerpoint/2010/main" val="96257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Prezentace s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rmarkdown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}* - 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pdf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08A62-9AD2-BBBA-B020-7783504901C8}"/>
              </a:ext>
            </a:extLst>
          </p:cNvPr>
          <p:cNvSpPr txBox="1"/>
          <p:nvPr/>
        </p:nvSpPr>
        <p:spPr>
          <a:xfrm>
            <a:off x="2930810" y="2729513"/>
            <a:ext cx="5760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header-includes: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booktabs</a:t>
            </a:r>
            <a:r>
              <a:rPr lang="en-US" dirty="0"/>
              <a:t>}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{caption}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longtable</a:t>
            </a:r>
            <a:r>
              <a:rPr lang="en-US" dirty="0"/>
              <a:t>}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en-US" dirty="0"/>
              <a:t>\</a:t>
            </a:r>
            <a:r>
              <a:rPr lang="en-US" dirty="0" err="1"/>
              <a:t>makeatletter</a:t>
            </a:r>
            <a:endParaRPr lang="cs-CZ" dirty="0"/>
          </a:p>
          <a:p>
            <a:pPr marL="285750" indent="-285750">
              <a:buFontTx/>
              <a:buChar char="-"/>
            </a:pPr>
            <a:r>
              <a:rPr lang="en-US" dirty="0"/>
              <a:t>\let\@@magyar@captionfix\relax- \</a:t>
            </a:r>
            <a:r>
              <a:rPr lang="en-US" dirty="0" err="1"/>
              <a:t>makeatother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Dokumentace s {</a:t>
            </a:r>
            <a:r>
              <a:rPr lang="cs-CZ" altLang="cs-CZ" sz="3200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pkgdown</a:t>
            </a:r>
            <a:r>
              <a:rPr lang="cs-CZ" altLang="cs-CZ" sz="3200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47F36-75AA-94DB-E7B9-D026B933F3B3}"/>
              </a:ext>
            </a:extLst>
          </p:cNvPr>
          <p:cNvSpPr txBox="1"/>
          <p:nvPr/>
        </p:nvSpPr>
        <p:spPr>
          <a:xfrm>
            <a:off x="634482" y="1324947"/>
            <a:ext cx="959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>
                <a:hlinkClick r:id="rId2"/>
              </a:rPr>
              <a:t>https://pkgdown.r-lib.org/</a:t>
            </a:r>
            <a:endParaRPr lang="cs-CZ" sz="3200" b="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Standartní způsob jak vytvářet dokumentace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Napojené na tvoření balíčků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cs-CZ" sz="3200" b="0" dirty="0"/>
              <a:t>Většina moderních balíčků používá</a:t>
            </a:r>
          </a:p>
        </p:txBody>
      </p:sp>
    </p:spTree>
    <p:extLst>
      <p:ext uri="{BB962C8B-B14F-4D97-AF65-F5344CB8AC3E}">
        <p14:creationId xmlns:p14="http://schemas.microsoft.com/office/powerpoint/2010/main" val="244536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4768413" y="2620963"/>
            <a:ext cx="1899559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 err="1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quarto</a:t>
            </a:r>
            <a:endParaRPr lang="cs-CZ" altLang="cs-CZ" sz="4400" b="0" dirty="0">
              <a:solidFill>
                <a:srgbClr val="0074B0"/>
              </a:solidFill>
              <a:latin typeface="Poppins"/>
              <a:ea typeface="+mj-ea"/>
              <a:cs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Quarto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6716C-5A17-052E-222A-79EA0D2B1FAC}"/>
              </a:ext>
            </a:extLst>
          </p:cNvPr>
          <p:cNvSpPr txBox="1"/>
          <p:nvPr/>
        </p:nvSpPr>
        <p:spPr>
          <a:xfrm>
            <a:off x="605396" y="1204486"/>
            <a:ext cx="1023497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Vytvořeno od </a:t>
            </a:r>
            <a:r>
              <a:rPr lang="cs-CZ" sz="3600" b="0" dirty="0" err="1"/>
              <a:t>positu</a:t>
            </a:r>
            <a:r>
              <a:rPr lang="cs-CZ" sz="3600" b="0" dirty="0"/>
              <a:t> (</a:t>
            </a:r>
            <a:r>
              <a:rPr lang="cs-CZ" sz="3600" b="0" dirty="0" err="1"/>
              <a:t>rstudio</a:t>
            </a:r>
            <a:r>
              <a:rPr lang="cs-CZ" sz="3600" b="0" dirty="0"/>
              <a:t>)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600" b="0" dirty="0">
                <a:hlinkClick r:id="rId2"/>
              </a:rPr>
              <a:t>https://quarto.org/</a:t>
            </a:r>
            <a:endParaRPr lang="cs-CZ" sz="3600" b="0" dirty="0"/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Stále open-source, ale spravováno „za peníze“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Vše v jednom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Stylově velmi podobné .</a:t>
            </a:r>
            <a:r>
              <a:rPr lang="cs-CZ" sz="3600" b="0" dirty="0" err="1"/>
              <a:t>Rmd</a:t>
            </a:r>
            <a:endParaRPr lang="cs-CZ" sz="3600" b="0" dirty="0"/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Různé jazyky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cs-CZ" sz="3600" b="0" dirty="0"/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06041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Proč tedy .</a:t>
            </a:r>
            <a:r>
              <a:rPr lang="cs-CZ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Rmd</a:t>
            </a:r>
            <a:r>
              <a:rPr lang="cs-CZ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?</a:t>
            </a:r>
            <a:endParaRPr lang="cs-CZ" altLang="cs-CZ" sz="3200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6716C-5A17-052E-222A-79EA0D2B1FAC}"/>
              </a:ext>
            </a:extLst>
          </p:cNvPr>
          <p:cNvSpPr txBox="1"/>
          <p:nvPr/>
        </p:nvSpPr>
        <p:spPr>
          <a:xfrm>
            <a:off x="605396" y="1204486"/>
            <a:ext cx="1023497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Delší dobu na trhu – větší podpora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 err="1"/>
              <a:t>Quarto</a:t>
            </a:r>
            <a:r>
              <a:rPr lang="cs-CZ" sz="3600" b="0" dirty="0"/>
              <a:t> nemá tak dobrou dokumentaci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cs-CZ" sz="3600" b="0" dirty="0"/>
              <a:t>Pořád to je novinka</a:t>
            </a:r>
          </a:p>
          <a:p>
            <a:pPr marL="571500" indent="-5715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43640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3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4285</TotalTime>
  <Words>281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Poppins</vt:lpstr>
      <vt:lpstr>Office Theme</vt:lpstr>
      <vt:lpstr>Další možnosti R Markdownu</vt:lpstr>
      <vt:lpstr>Knížky s {bookdown}</vt:lpstr>
      <vt:lpstr>Weby s {blogdown}</vt:lpstr>
      <vt:lpstr>Prezentace s {rmarkdown}</vt:lpstr>
      <vt:lpstr>Prezentace s {rmarkdown}* - pdf</vt:lpstr>
      <vt:lpstr>Dokumentace s {pkgdown}</vt:lpstr>
      <vt:lpstr>PowerPoint Presentation</vt:lpstr>
      <vt:lpstr>Quarto</vt:lpstr>
      <vt:lpstr>Proč tedy .Rmd?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215</cp:revision>
  <dcterms:created xsi:type="dcterms:W3CDTF">2019-08-20T16:55:22Z</dcterms:created>
  <dcterms:modified xsi:type="dcterms:W3CDTF">2024-06-07T12:57:31Z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