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Michal Lauer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March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Úvod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 všechno už umíme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Markdown</a:t>
            </a:r>
          </a:p>
          <a:p>
            <a:pPr lvl="0"/>
            <a:r>
              <a:rPr/>
              <a:t>R Markdown</a:t>
            </a:r>
          </a:p>
          <a:p>
            <a:pPr lvl="0"/>
            <a:r>
              <a:rPr/>
              <a:t>Statické a dynamické grafy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mpg,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drat))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prezentac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{plotly}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plot_ly(data = mtcars, mode = "markers", type = "scatter") |&gt;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add_trace(x = ~ mpg, y = ~drat)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{gt}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mtcars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gt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Michal Lauer</dc:creator>
  <cp:keywords/>
  <dcterms:created xsi:type="dcterms:W3CDTF">2024-05-27T08:50:20Z</dcterms:created>
  <dcterms:modified xsi:type="dcterms:W3CDTF">2024-05-27T08:50:20Z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15, 2024</vt:lpwstr>
  </property>
  <property fmtid="{D5CDD505-2E9C-101B-9397-08002B2CF9AE}" pid="3" name="header-includes">
    <vt:lpwstr/>
  </property>
  <property fmtid="{D5CDD505-2E9C-101B-9397-08002B2CF9AE}" pid="4" name="output">
    <vt:lpwstr>powerpoint_presentation</vt:lpwstr>
  </property>
</Properties>
</file>