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404" r:id="rId5"/>
    <p:sldId id="417" r:id="rId6"/>
    <p:sldId id="419" r:id="rId7"/>
    <p:sldId id="421" r:id="rId8"/>
    <p:sldId id="420" r:id="rId9"/>
    <p:sldId id="418" r:id="rId10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umi.me/" TargetMode="External"/><Relationship Id="rId2" Type="http://schemas.openxmlformats.org/officeDocument/2006/relationships/hyperlink" Target="https://www.linkedin.com/in/michal-lau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rcid.org/my-orcid?orcid=0000-0003-3294-771X" TargetMode="External"/><Relationship Id="rId4" Type="http://schemas.openxmlformats.org/officeDocument/2006/relationships/hyperlink" Target="https://www.researchgat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dhurpant/world-economic-data" TargetMode="External"/><Relationship Id="rId7" Type="http://schemas.openxmlformats.org/officeDocument/2006/relationships/hyperlink" Target="https://www.kaggle.com/datasets/dewangmoghe/mobile-phone-price-prediction" TargetMode="External"/><Relationship Id="rId2" Type="http://schemas.openxmlformats.org/officeDocument/2006/relationships/hyperlink" Target="https://www.kaggle.com/datasets/sahirmaharajj/college-exam-results-s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ayankanand2701/kfc-stock-price-dataset" TargetMode="External"/><Relationship Id="rId5" Type="http://schemas.openxmlformats.org/officeDocument/2006/relationships/hyperlink" Target="https://www.kaggle.com/datasets/soylevbeytullah/house-prices-dataset" TargetMode="External"/><Relationship Id="rId4" Type="http://schemas.openxmlformats.org/officeDocument/2006/relationships/hyperlink" Target="https://www.kaggle.com/datasets/nejilee/indian-economy-from-1960-to-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Úvod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Ahoj! 👋🏼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Statistika, datová analýza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MŠMT, Rohlík, IBM, </a:t>
            </a:r>
            <a:r>
              <a:rPr lang="cs-CZ" sz="2800" b="0" dirty="0" err="1"/>
              <a:t>ReMuS</a:t>
            </a:r>
            <a:r>
              <a:rPr lang="cs-CZ" sz="2800" b="0" dirty="0"/>
              <a:t>, </a:t>
            </a:r>
            <a:r>
              <a:rPr lang="cs-CZ" sz="2800" b="0" dirty="0" err="1"/>
              <a:t>doučováná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Naučíme se</a:t>
            </a:r>
          </a:p>
          <a:p>
            <a:pPr marL="914400" lvl="1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 err="1"/>
              <a:t>Markdown</a:t>
            </a:r>
            <a:endParaRPr lang="cs-CZ" sz="2800" b="0" dirty="0"/>
          </a:p>
          <a:p>
            <a:pPr marL="914400" lvl="1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R </a:t>
            </a:r>
            <a:r>
              <a:rPr lang="cs-CZ" sz="2800" b="0" dirty="0" err="1"/>
              <a:t>Markdown</a:t>
            </a:r>
            <a:endParaRPr lang="cs-CZ" sz="2800" b="0" dirty="0"/>
          </a:p>
          <a:p>
            <a:pPr marL="914400" lvl="1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 err="1"/>
              <a:t>TidyR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Hromadu balíčků, jak hledat to, co potřebujeme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CZ(</a:t>
            </a:r>
            <a:r>
              <a:rPr lang="cs-CZ" sz="2800" b="0" dirty="0" err="1"/>
              <a:t>zzz</a:t>
            </a:r>
            <a:r>
              <a:rPr lang="cs-CZ" sz="2800" b="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2F21D-053F-0E63-F255-19A70F54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401" y="127651"/>
            <a:ext cx="2823192" cy="51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Spojme se! 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427584"/>
            <a:ext cx="959186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>
                <a:hlinkClick r:id="rId2"/>
              </a:rPr>
              <a:t>https://www.linkedin.com/in/michal-lauer/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>
                <a:hlinkClick r:id="rId3"/>
              </a:rPr>
              <a:t>https://laumi.me/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b="0" dirty="0">
                <a:hlinkClick r:id="rId4"/>
              </a:rPr>
              <a:t>https://www.researchgate.net/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b="0" dirty="0">
                <a:hlinkClick r:id="rId5"/>
              </a:rPr>
              <a:t>https://orcid.org/my-orcid?orcid=0000-0003-3294-771X</a:t>
            </a:r>
            <a:endParaRPr lang="cs-CZ" sz="28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michal.lauer.25@gmail.com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69312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čem je tento kurz? 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474237"/>
            <a:ext cx="95918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dirty="0"/>
              <a:t>Základy R </a:t>
            </a:r>
            <a:r>
              <a:rPr lang="cs-CZ" sz="2800" dirty="0" err="1"/>
              <a:t>Markdown</a:t>
            </a:r>
            <a:r>
              <a:rPr lang="cs-CZ" sz="2800" dirty="0"/>
              <a:t> pro výzkumné pracovníky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Jak je napsaný kód je důležité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Spíše praktické věci – hodně vlastního zkoušení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Vizualizace, kombinace textu a kódu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Snaha se přizpůsobit…</a:t>
            </a:r>
          </a:p>
        </p:txBody>
      </p:sp>
    </p:spTree>
    <p:extLst>
      <p:ext uri="{BB962C8B-B14F-4D97-AF65-F5344CB8AC3E}">
        <p14:creationId xmlns:p14="http://schemas.microsoft.com/office/powerpoint/2010/main" val="32845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co vy? 🤨 </a:t>
            </a:r>
          </a:p>
        </p:txBody>
      </p:sp>
      <p:pic>
        <p:nvPicPr>
          <p:cNvPr id="1026" name="Picture 2" descr="Cat point at you Meme Generator - Imgflip">
            <a:extLst>
              <a:ext uri="{FF2B5EF4-FFF2-40B4-BE49-F238E27FC236}">
                <a16:creationId xmlns:a16="http://schemas.microsoft.com/office/drawing/2014/main" id="{B465A7B7-281D-500C-AC3C-232EF4B5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1" y="597749"/>
            <a:ext cx="5103254" cy="51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4FD7-1175-2812-0047-992A6FAABE65}"/>
              </a:ext>
            </a:extLst>
          </p:cNvPr>
          <p:cNvSpPr txBox="1"/>
          <p:nvPr/>
        </p:nvSpPr>
        <p:spPr>
          <a:xfrm>
            <a:off x="634482" y="1427584"/>
            <a:ext cx="9591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Proč jste se přihlásili?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Co se chcete naučit?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Jaké máte zkušenosti s </a:t>
            </a:r>
            <a:r>
              <a:rPr lang="cs-CZ" sz="2800" b="0" dirty="0" err="1"/>
              <a:t>Rkem</a:t>
            </a:r>
            <a:r>
              <a:rPr lang="cs-CZ" sz="2800" b="0" dirty="0"/>
              <a:t>?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222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2"/>
              </a:rPr>
              <a:t>https://www.kaggle.com/datasets/sahirmaharajj/college-exam-results-sat</a:t>
            </a: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000" b="0" dirty="0">
                <a:hlinkClick r:id="rId3"/>
              </a:rPr>
              <a:t>https://www.kaggle.com/datasets/madhurpant/world-economic-data</a:t>
            </a: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000" b="0" dirty="0">
                <a:hlinkClick r:id="rId4"/>
              </a:rPr>
              <a:t>https://www.kaggle.com/datasets/nejilee/indian-economy-from-1960-to-2020</a:t>
            </a: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5"/>
              </a:rPr>
              <a:t>https://www.kaggle.com/datasets/soylevbeytullah/house-prices-dataset</a:t>
            </a: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6"/>
              </a:rPr>
              <a:t>https://www.kaggle.com/datasets/mayankanand2701/kfc-stock-price-dataset</a:t>
            </a: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000" b="0">
                <a:hlinkClick r:id="rId7"/>
              </a:rPr>
              <a:t>https://www.kaggle.com/datasets/dewangmoghe/mobile-phone-price-prediction</a:t>
            </a:r>
            <a:endParaRPr lang="cs-CZ" sz="2000" b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20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919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4115</TotalTime>
  <Words>235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Poppins</vt:lpstr>
      <vt:lpstr>Office Theme</vt:lpstr>
      <vt:lpstr>Úvod</vt:lpstr>
      <vt:lpstr>Ahoj! 👋🏼</vt:lpstr>
      <vt:lpstr>Spojme se! 🔗</vt:lpstr>
      <vt:lpstr>O čem je tento kurz? 📅</vt:lpstr>
      <vt:lpstr>A co vy? 🤨 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199</cp:revision>
  <dcterms:created xsi:type="dcterms:W3CDTF">2019-08-20T16:55:22Z</dcterms:created>
  <dcterms:modified xsi:type="dcterms:W3CDTF">2024-06-05T19:40:14Z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