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404" r:id="rId5"/>
    <p:sldId id="339" r:id="rId6"/>
    <p:sldId id="323" r:id="rId7"/>
    <p:sldId id="317" r:id="rId8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60" d="100"/>
          <a:sy n="60" d="100"/>
        </p:scale>
        <p:origin x="84" y="142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07.03.2024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07.03.2024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Název školení</a:t>
            </a: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Jméno lektora 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Datum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979863" y="2620963"/>
            <a:ext cx="3476625" cy="833437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cs-CZ" sz="4400" b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Název sekce</a:t>
            </a:r>
            <a:endParaRPr lang="cs-CZ" altLang="cs-CZ" sz="4400" b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en-US" altLang="cs-CZ" sz="320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Nadpis slidu</a:t>
            </a:r>
            <a:endParaRPr lang="cs-CZ" altLang="cs-CZ" sz="320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Props1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F36B38-92E1-4434-B928-0B6896AEBC4E}"/>
</file>

<file path=customXml/itemProps3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3730</TotalTime>
  <Words>9</Words>
  <Application>Microsoft Office PowerPoint</Application>
  <PresentationFormat>Vlastní</PresentationFormat>
  <Paragraphs>5</Paragraphs>
  <Slides>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5" baseType="lpstr">
      <vt:lpstr>Office Theme</vt:lpstr>
      <vt:lpstr>Název školení</vt:lpstr>
      <vt:lpstr>Prezentace aplikace PowerPoint</vt:lpstr>
      <vt:lpstr>Nadpis slidu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info@datova-akademie.cz</cp:lastModifiedBy>
  <cp:revision>125</cp:revision>
  <dcterms:created xsi:type="dcterms:W3CDTF">2019-08-20T16:55:22Z</dcterms:created>
  <dcterms:modified xsi:type="dcterms:W3CDTF">2024-03-07T12:45:34Z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