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7" r:id="rId3"/>
    <p:sldId id="377" r:id="rId4"/>
    <p:sldId id="382" r:id="rId5"/>
    <p:sldId id="383" r:id="rId6"/>
    <p:sldId id="385" r:id="rId7"/>
    <p:sldId id="378" r:id="rId8"/>
    <p:sldId id="379" r:id="rId9"/>
    <p:sldId id="386" r:id="rId10"/>
    <p:sldId id="380" r:id="rId11"/>
    <p:sldId id="381" r:id="rId12"/>
    <p:sldId id="27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07E211-48CE-1641-8E45-4A4B9BCE1075}">
          <p14:sldIdLst>
            <p14:sldId id="256"/>
            <p14:sldId id="387"/>
            <p14:sldId id="377"/>
            <p14:sldId id="382"/>
            <p14:sldId id="383"/>
            <p14:sldId id="385"/>
            <p14:sldId id="378"/>
            <p14:sldId id="379"/>
            <p14:sldId id="386"/>
            <p14:sldId id="380"/>
            <p14:sldId id="38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orient="horz" pos="2929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orient="horz" pos="790">
          <p15:clr>
            <a:srgbClr val="A4A3A4"/>
          </p15:clr>
        </p15:guide>
        <p15:guide id="5" pos="5470">
          <p15:clr>
            <a:srgbClr val="A4A3A4"/>
          </p15:clr>
        </p15:guide>
        <p15:guide id="6" pos="2882">
          <p15:clr>
            <a:srgbClr val="A4A3A4"/>
          </p15:clr>
        </p15:guide>
        <p15:guide id="7" pos="2741">
          <p15:clr>
            <a:srgbClr val="A4A3A4"/>
          </p15:clr>
        </p15:guide>
        <p15:guide id="8" pos="3019">
          <p15:clr>
            <a:srgbClr val="A4A3A4"/>
          </p15:clr>
        </p15:guide>
        <p15:guide id="9" pos="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7418"/>
    <a:srgbClr val="EC881D"/>
    <a:srgbClr val="5F6062"/>
    <a:srgbClr val="0079DB"/>
    <a:srgbClr val="DC7B1F"/>
    <a:srgbClr val="000000"/>
    <a:srgbClr val="FFFFFF"/>
    <a:srgbClr val="231F20"/>
    <a:srgbClr val="D8D8D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86418" autoAdjust="0"/>
  </p:normalViewPr>
  <p:slideViewPr>
    <p:cSldViewPr snapToGrid="0">
      <p:cViewPr varScale="1">
        <p:scale>
          <a:sx n="169" d="100"/>
          <a:sy n="169" d="100"/>
        </p:scale>
        <p:origin x="672" y="184"/>
      </p:cViewPr>
      <p:guideLst>
        <p:guide orient="horz" pos="196"/>
        <p:guide orient="horz" pos="2929"/>
        <p:guide orient="horz" pos="649"/>
        <p:guide orient="horz" pos="790"/>
        <p:guide pos="5470"/>
        <p:guide pos="2882"/>
        <p:guide pos="2741"/>
        <p:guide pos="3019"/>
        <p:guide pos="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F8551-E5F2-874A-907D-DC62A33148C6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8D00E3DA-E369-1847-B9A0-806A8F51B311}">
      <dgm:prSet phldrT="[Text]"/>
      <dgm:spPr/>
      <dgm:t>
        <a:bodyPr/>
        <a:lstStyle/>
        <a:p>
          <a:r>
            <a:rPr lang="en-US" dirty="0"/>
            <a:t>Sentiments</a:t>
          </a:r>
        </a:p>
      </dgm:t>
    </dgm:pt>
    <dgm:pt modelId="{45C70AA1-5CBF-1649-A32E-99670F97BC80}" type="parTrans" cxnId="{A638C2DE-285D-A442-91CC-873A103177D3}">
      <dgm:prSet/>
      <dgm:spPr/>
      <dgm:t>
        <a:bodyPr/>
        <a:lstStyle/>
        <a:p>
          <a:endParaRPr lang="en-US"/>
        </a:p>
      </dgm:t>
    </dgm:pt>
    <dgm:pt modelId="{BA368DAD-2BF1-6444-BD72-0DEF71E15F4B}" type="sibTrans" cxnId="{A638C2DE-285D-A442-91CC-873A103177D3}">
      <dgm:prSet/>
      <dgm:spPr/>
      <dgm:t>
        <a:bodyPr/>
        <a:lstStyle/>
        <a:p>
          <a:endParaRPr lang="en-US"/>
        </a:p>
      </dgm:t>
    </dgm:pt>
    <dgm:pt modelId="{9F1376B0-4072-AF42-BACD-8C6FB60FA738}">
      <dgm:prSet phldrT="[Text]"/>
      <dgm:spPr/>
      <dgm:t>
        <a:bodyPr/>
        <a:lstStyle/>
        <a:p>
          <a:r>
            <a:rPr lang="en-US" dirty="0"/>
            <a:t>Networks</a:t>
          </a:r>
        </a:p>
      </dgm:t>
    </dgm:pt>
    <dgm:pt modelId="{AB06C37B-B779-3D47-8A20-FBCD9BC49896}" type="parTrans" cxnId="{21EEDCDA-6A2D-D04A-AA6D-657EE6473472}">
      <dgm:prSet/>
      <dgm:spPr/>
      <dgm:t>
        <a:bodyPr/>
        <a:lstStyle/>
        <a:p>
          <a:endParaRPr lang="en-US"/>
        </a:p>
      </dgm:t>
    </dgm:pt>
    <dgm:pt modelId="{AE5294C1-D479-DC48-BE57-75B0E17930B1}" type="sibTrans" cxnId="{21EEDCDA-6A2D-D04A-AA6D-657EE6473472}">
      <dgm:prSet/>
      <dgm:spPr/>
      <dgm:t>
        <a:bodyPr/>
        <a:lstStyle/>
        <a:p>
          <a:endParaRPr lang="en-US"/>
        </a:p>
      </dgm:t>
    </dgm:pt>
    <dgm:pt modelId="{37762F05-47EA-7143-8211-8AB780A3B692}">
      <dgm:prSet phldrT="[Text]"/>
      <dgm:spPr/>
      <dgm:t>
        <a:bodyPr/>
        <a:lstStyle/>
        <a:p>
          <a:r>
            <a:rPr lang="en-US" dirty="0"/>
            <a:t>Polarization</a:t>
          </a:r>
        </a:p>
      </dgm:t>
    </dgm:pt>
    <dgm:pt modelId="{FCF95242-F4AD-F24B-A265-441556168CF3}" type="parTrans" cxnId="{47767E06-C12E-5745-AADC-731667FF8DF7}">
      <dgm:prSet/>
      <dgm:spPr/>
      <dgm:t>
        <a:bodyPr/>
        <a:lstStyle/>
        <a:p>
          <a:endParaRPr lang="en-US"/>
        </a:p>
      </dgm:t>
    </dgm:pt>
    <dgm:pt modelId="{2F6B9D73-53DF-3347-9528-987C98710E83}" type="sibTrans" cxnId="{47767E06-C12E-5745-AADC-731667FF8DF7}">
      <dgm:prSet/>
      <dgm:spPr/>
      <dgm:t>
        <a:bodyPr/>
        <a:lstStyle/>
        <a:p>
          <a:endParaRPr lang="en-US"/>
        </a:p>
      </dgm:t>
    </dgm:pt>
    <dgm:pt modelId="{EEC66590-27E8-184E-BEFA-027E3B57E494}">
      <dgm:prSet/>
      <dgm:spPr/>
      <dgm:t>
        <a:bodyPr/>
        <a:lstStyle/>
        <a:p>
          <a:r>
            <a:rPr lang="en-US" dirty="0"/>
            <a:t>Topics</a:t>
          </a:r>
        </a:p>
      </dgm:t>
    </dgm:pt>
    <dgm:pt modelId="{3776F19A-8148-A446-A95C-7F982B04EC8E}" type="parTrans" cxnId="{C65600F9-194E-364D-B578-9991E65ED413}">
      <dgm:prSet/>
      <dgm:spPr/>
      <dgm:t>
        <a:bodyPr/>
        <a:lstStyle/>
        <a:p>
          <a:endParaRPr lang="en-US"/>
        </a:p>
      </dgm:t>
    </dgm:pt>
    <dgm:pt modelId="{1ACE7CBE-1BF9-8446-A8C2-DCDD2A23C6AD}" type="sibTrans" cxnId="{C65600F9-194E-364D-B578-9991E65ED413}">
      <dgm:prSet/>
      <dgm:spPr/>
      <dgm:t>
        <a:bodyPr/>
        <a:lstStyle/>
        <a:p>
          <a:endParaRPr lang="en-US"/>
        </a:p>
      </dgm:t>
    </dgm:pt>
    <dgm:pt modelId="{BC96662F-B1E8-AC45-AA51-B825CB7C90F8}" type="pres">
      <dgm:prSet presAssocID="{18AF8551-E5F2-874A-907D-DC62A33148C6}" presName="Name0" presStyleCnt="0">
        <dgm:presLayoutVars>
          <dgm:dir/>
          <dgm:resizeHandles val="exact"/>
        </dgm:presLayoutVars>
      </dgm:prSet>
      <dgm:spPr/>
    </dgm:pt>
    <dgm:pt modelId="{F6730709-B965-874A-9DDC-B60D3533383C}" type="pres">
      <dgm:prSet presAssocID="{18AF8551-E5F2-874A-907D-DC62A33148C6}" presName="vNodes" presStyleCnt="0"/>
      <dgm:spPr/>
    </dgm:pt>
    <dgm:pt modelId="{F9352E7B-EC7E-0A43-8C7A-A192F85B601F}" type="pres">
      <dgm:prSet presAssocID="{8D00E3DA-E369-1847-B9A0-806A8F51B311}" presName="node" presStyleLbl="node1" presStyleIdx="0" presStyleCnt="4">
        <dgm:presLayoutVars>
          <dgm:bulletEnabled val="1"/>
        </dgm:presLayoutVars>
      </dgm:prSet>
      <dgm:spPr/>
    </dgm:pt>
    <dgm:pt modelId="{2B185078-443F-5240-AFA5-121FD9877DFE}" type="pres">
      <dgm:prSet presAssocID="{BA368DAD-2BF1-6444-BD72-0DEF71E15F4B}" presName="spacerT" presStyleCnt="0"/>
      <dgm:spPr/>
    </dgm:pt>
    <dgm:pt modelId="{394F6E1D-4B18-2345-8EF0-39A9DB5AC7E3}" type="pres">
      <dgm:prSet presAssocID="{BA368DAD-2BF1-6444-BD72-0DEF71E15F4B}" presName="sibTrans" presStyleLbl="sibTrans2D1" presStyleIdx="0" presStyleCnt="3"/>
      <dgm:spPr/>
    </dgm:pt>
    <dgm:pt modelId="{44911CEC-4A9F-C545-98C7-0E45AEF94C56}" type="pres">
      <dgm:prSet presAssocID="{BA368DAD-2BF1-6444-BD72-0DEF71E15F4B}" presName="spacerB" presStyleCnt="0"/>
      <dgm:spPr/>
    </dgm:pt>
    <dgm:pt modelId="{88DFA68C-4C0B-4749-A260-869E8C6CEFAE}" type="pres">
      <dgm:prSet presAssocID="{9F1376B0-4072-AF42-BACD-8C6FB60FA738}" presName="node" presStyleLbl="node1" presStyleIdx="1" presStyleCnt="4">
        <dgm:presLayoutVars>
          <dgm:bulletEnabled val="1"/>
        </dgm:presLayoutVars>
      </dgm:prSet>
      <dgm:spPr/>
    </dgm:pt>
    <dgm:pt modelId="{44B2CB64-D76B-A341-B13E-4F9DF217CF04}" type="pres">
      <dgm:prSet presAssocID="{AE5294C1-D479-DC48-BE57-75B0E17930B1}" presName="spacerT" presStyleCnt="0"/>
      <dgm:spPr/>
    </dgm:pt>
    <dgm:pt modelId="{35DE1747-CBD9-2A4C-A522-D904D0EFE179}" type="pres">
      <dgm:prSet presAssocID="{AE5294C1-D479-DC48-BE57-75B0E17930B1}" presName="sibTrans" presStyleLbl="sibTrans2D1" presStyleIdx="1" presStyleCnt="3"/>
      <dgm:spPr/>
    </dgm:pt>
    <dgm:pt modelId="{CB99FBED-5C43-F348-9BC6-0D7954EEAAEE}" type="pres">
      <dgm:prSet presAssocID="{AE5294C1-D479-DC48-BE57-75B0E17930B1}" presName="spacerB" presStyleCnt="0"/>
      <dgm:spPr/>
    </dgm:pt>
    <dgm:pt modelId="{301C99F2-CE47-124C-915C-C21CB3955ACC}" type="pres">
      <dgm:prSet presAssocID="{EEC66590-27E8-184E-BEFA-027E3B57E494}" presName="node" presStyleLbl="node1" presStyleIdx="2" presStyleCnt="4">
        <dgm:presLayoutVars>
          <dgm:bulletEnabled val="1"/>
        </dgm:presLayoutVars>
      </dgm:prSet>
      <dgm:spPr/>
    </dgm:pt>
    <dgm:pt modelId="{65111398-9895-2C4C-A0E4-3D148CB1B2F1}" type="pres">
      <dgm:prSet presAssocID="{18AF8551-E5F2-874A-907D-DC62A33148C6}" presName="sibTransLast" presStyleLbl="sibTrans2D1" presStyleIdx="2" presStyleCnt="3"/>
      <dgm:spPr/>
    </dgm:pt>
    <dgm:pt modelId="{DC0721F3-8386-744D-97E4-5C991453E427}" type="pres">
      <dgm:prSet presAssocID="{18AF8551-E5F2-874A-907D-DC62A33148C6}" presName="connectorText" presStyleLbl="sibTrans2D1" presStyleIdx="2" presStyleCnt="3"/>
      <dgm:spPr/>
    </dgm:pt>
    <dgm:pt modelId="{D85AAB73-7C84-B744-98D3-3839BA7C40AB}" type="pres">
      <dgm:prSet presAssocID="{18AF8551-E5F2-874A-907D-DC62A33148C6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47767E06-C12E-5745-AADC-731667FF8DF7}" srcId="{18AF8551-E5F2-874A-907D-DC62A33148C6}" destId="{37762F05-47EA-7143-8211-8AB780A3B692}" srcOrd="3" destOrd="0" parTransId="{FCF95242-F4AD-F24B-A265-441556168CF3}" sibTransId="{2F6B9D73-53DF-3347-9528-987C98710E83}"/>
    <dgm:cxn modelId="{EF361D13-556F-414E-A17B-21DD61283FFB}" type="presOf" srcId="{1ACE7CBE-1BF9-8446-A8C2-DCDD2A23C6AD}" destId="{DC0721F3-8386-744D-97E4-5C991453E427}" srcOrd="1" destOrd="0" presId="urn:microsoft.com/office/officeart/2005/8/layout/equation2"/>
    <dgm:cxn modelId="{C31A3E34-C132-CD46-A55D-CA039168DA1C}" type="presOf" srcId="{8D00E3DA-E369-1847-B9A0-806A8F51B311}" destId="{F9352E7B-EC7E-0A43-8C7A-A192F85B601F}" srcOrd="0" destOrd="0" presId="urn:microsoft.com/office/officeart/2005/8/layout/equation2"/>
    <dgm:cxn modelId="{33B5C035-499D-3845-906C-52373B41607A}" type="presOf" srcId="{1ACE7CBE-1BF9-8446-A8C2-DCDD2A23C6AD}" destId="{65111398-9895-2C4C-A0E4-3D148CB1B2F1}" srcOrd="0" destOrd="0" presId="urn:microsoft.com/office/officeart/2005/8/layout/equation2"/>
    <dgm:cxn modelId="{BC1A6068-E164-6E4C-A92B-158836FF3EF9}" type="presOf" srcId="{18AF8551-E5F2-874A-907D-DC62A33148C6}" destId="{BC96662F-B1E8-AC45-AA51-B825CB7C90F8}" srcOrd="0" destOrd="0" presId="urn:microsoft.com/office/officeart/2005/8/layout/equation2"/>
    <dgm:cxn modelId="{EDC19B7A-EEB6-2642-9F2A-61A855FE5BEF}" type="presOf" srcId="{AE5294C1-D479-DC48-BE57-75B0E17930B1}" destId="{35DE1747-CBD9-2A4C-A522-D904D0EFE179}" srcOrd="0" destOrd="0" presId="urn:microsoft.com/office/officeart/2005/8/layout/equation2"/>
    <dgm:cxn modelId="{34038A8F-F3FE-4B4B-9A99-9167D6D52F0E}" type="presOf" srcId="{37762F05-47EA-7143-8211-8AB780A3B692}" destId="{D85AAB73-7C84-B744-98D3-3839BA7C40AB}" srcOrd="0" destOrd="0" presId="urn:microsoft.com/office/officeart/2005/8/layout/equation2"/>
    <dgm:cxn modelId="{F149A1BE-10C0-AD43-97F8-ACD60AE6A5EB}" type="presOf" srcId="{EEC66590-27E8-184E-BEFA-027E3B57E494}" destId="{301C99F2-CE47-124C-915C-C21CB3955ACC}" srcOrd="0" destOrd="0" presId="urn:microsoft.com/office/officeart/2005/8/layout/equation2"/>
    <dgm:cxn modelId="{21EEDCDA-6A2D-D04A-AA6D-657EE6473472}" srcId="{18AF8551-E5F2-874A-907D-DC62A33148C6}" destId="{9F1376B0-4072-AF42-BACD-8C6FB60FA738}" srcOrd="1" destOrd="0" parTransId="{AB06C37B-B779-3D47-8A20-FBCD9BC49896}" sibTransId="{AE5294C1-D479-DC48-BE57-75B0E17930B1}"/>
    <dgm:cxn modelId="{DA3047DE-637A-704A-B5AC-9CAA78E1313D}" type="presOf" srcId="{9F1376B0-4072-AF42-BACD-8C6FB60FA738}" destId="{88DFA68C-4C0B-4749-A260-869E8C6CEFAE}" srcOrd="0" destOrd="0" presId="urn:microsoft.com/office/officeart/2005/8/layout/equation2"/>
    <dgm:cxn modelId="{A638C2DE-285D-A442-91CC-873A103177D3}" srcId="{18AF8551-E5F2-874A-907D-DC62A33148C6}" destId="{8D00E3DA-E369-1847-B9A0-806A8F51B311}" srcOrd="0" destOrd="0" parTransId="{45C70AA1-5CBF-1649-A32E-99670F97BC80}" sibTransId="{BA368DAD-2BF1-6444-BD72-0DEF71E15F4B}"/>
    <dgm:cxn modelId="{F1BDEDE3-811E-D446-9D15-976481FEAC16}" type="presOf" srcId="{BA368DAD-2BF1-6444-BD72-0DEF71E15F4B}" destId="{394F6E1D-4B18-2345-8EF0-39A9DB5AC7E3}" srcOrd="0" destOrd="0" presId="urn:microsoft.com/office/officeart/2005/8/layout/equation2"/>
    <dgm:cxn modelId="{C65600F9-194E-364D-B578-9991E65ED413}" srcId="{18AF8551-E5F2-874A-907D-DC62A33148C6}" destId="{EEC66590-27E8-184E-BEFA-027E3B57E494}" srcOrd="2" destOrd="0" parTransId="{3776F19A-8148-A446-A95C-7F982B04EC8E}" sibTransId="{1ACE7CBE-1BF9-8446-A8C2-DCDD2A23C6AD}"/>
    <dgm:cxn modelId="{5480ECE0-6BC6-614E-A461-893F83EFA0B0}" type="presParOf" srcId="{BC96662F-B1E8-AC45-AA51-B825CB7C90F8}" destId="{F6730709-B965-874A-9DDC-B60D3533383C}" srcOrd="0" destOrd="0" presId="urn:microsoft.com/office/officeart/2005/8/layout/equation2"/>
    <dgm:cxn modelId="{138A5B67-4DC2-854D-8E67-934DBD3FDB28}" type="presParOf" srcId="{F6730709-B965-874A-9DDC-B60D3533383C}" destId="{F9352E7B-EC7E-0A43-8C7A-A192F85B601F}" srcOrd="0" destOrd="0" presId="urn:microsoft.com/office/officeart/2005/8/layout/equation2"/>
    <dgm:cxn modelId="{40DF9D85-864D-294E-A049-B81A4C6677E5}" type="presParOf" srcId="{F6730709-B965-874A-9DDC-B60D3533383C}" destId="{2B185078-443F-5240-AFA5-121FD9877DFE}" srcOrd="1" destOrd="0" presId="urn:microsoft.com/office/officeart/2005/8/layout/equation2"/>
    <dgm:cxn modelId="{F914AA75-EFD0-4B4C-89D1-5206530C85A5}" type="presParOf" srcId="{F6730709-B965-874A-9DDC-B60D3533383C}" destId="{394F6E1D-4B18-2345-8EF0-39A9DB5AC7E3}" srcOrd="2" destOrd="0" presId="urn:microsoft.com/office/officeart/2005/8/layout/equation2"/>
    <dgm:cxn modelId="{B1643370-C70C-7441-B564-A3242BCEFD9C}" type="presParOf" srcId="{F6730709-B965-874A-9DDC-B60D3533383C}" destId="{44911CEC-4A9F-C545-98C7-0E45AEF94C56}" srcOrd="3" destOrd="0" presId="urn:microsoft.com/office/officeart/2005/8/layout/equation2"/>
    <dgm:cxn modelId="{162D449A-52EA-BD45-A779-0BF366029713}" type="presParOf" srcId="{F6730709-B965-874A-9DDC-B60D3533383C}" destId="{88DFA68C-4C0B-4749-A260-869E8C6CEFAE}" srcOrd="4" destOrd="0" presId="urn:microsoft.com/office/officeart/2005/8/layout/equation2"/>
    <dgm:cxn modelId="{45439153-B74D-FF42-99B1-1BE76A41E65F}" type="presParOf" srcId="{F6730709-B965-874A-9DDC-B60D3533383C}" destId="{44B2CB64-D76B-A341-B13E-4F9DF217CF04}" srcOrd="5" destOrd="0" presId="urn:microsoft.com/office/officeart/2005/8/layout/equation2"/>
    <dgm:cxn modelId="{70AE63DA-F265-4547-A91C-3DB88B9ABE57}" type="presParOf" srcId="{F6730709-B965-874A-9DDC-B60D3533383C}" destId="{35DE1747-CBD9-2A4C-A522-D904D0EFE179}" srcOrd="6" destOrd="0" presId="urn:microsoft.com/office/officeart/2005/8/layout/equation2"/>
    <dgm:cxn modelId="{1695CDB1-F11B-C743-9265-4D40B16C3984}" type="presParOf" srcId="{F6730709-B965-874A-9DDC-B60D3533383C}" destId="{CB99FBED-5C43-F348-9BC6-0D7954EEAAEE}" srcOrd="7" destOrd="0" presId="urn:microsoft.com/office/officeart/2005/8/layout/equation2"/>
    <dgm:cxn modelId="{829D33E3-0C73-4C48-9414-AD343D64DC6E}" type="presParOf" srcId="{F6730709-B965-874A-9DDC-B60D3533383C}" destId="{301C99F2-CE47-124C-915C-C21CB3955ACC}" srcOrd="8" destOrd="0" presId="urn:microsoft.com/office/officeart/2005/8/layout/equation2"/>
    <dgm:cxn modelId="{FB6D8371-1728-8B4F-867D-2D5520EAAC16}" type="presParOf" srcId="{BC96662F-B1E8-AC45-AA51-B825CB7C90F8}" destId="{65111398-9895-2C4C-A0E4-3D148CB1B2F1}" srcOrd="1" destOrd="0" presId="urn:microsoft.com/office/officeart/2005/8/layout/equation2"/>
    <dgm:cxn modelId="{23C79885-471F-DB45-A888-E839C39972E1}" type="presParOf" srcId="{65111398-9895-2C4C-A0E4-3D148CB1B2F1}" destId="{DC0721F3-8386-744D-97E4-5C991453E427}" srcOrd="0" destOrd="0" presId="urn:microsoft.com/office/officeart/2005/8/layout/equation2"/>
    <dgm:cxn modelId="{2C2BBD40-C327-BB47-B224-0C8F03DBD7CA}" type="presParOf" srcId="{BC96662F-B1E8-AC45-AA51-B825CB7C90F8}" destId="{D85AAB73-7C84-B744-98D3-3839BA7C40A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52E7B-EC7E-0A43-8C7A-A192F85B601F}">
      <dsp:nvSpPr>
        <dsp:cNvPr id="0" name=""/>
        <dsp:cNvSpPr/>
      </dsp:nvSpPr>
      <dsp:spPr>
        <a:xfrm>
          <a:off x="2751370" y="95"/>
          <a:ext cx="757460" cy="757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Sentiments</a:t>
          </a:r>
        </a:p>
      </dsp:txBody>
      <dsp:txXfrm>
        <a:off x="2862297" y="111022"/>
        <a:ext cx="535606" cy="535606"/>
      </dsp:txXfrm>
    </dsp:sp>
    <dsp:sp modelId="{394F6E1D-4B18-2345-8EF0-39A9DB5AC7E3}">
      <dsp:nvSpPr>
        <dsp:cNvPr id="0" name=""/>
        <dsp:cNvSpPr/>
      </dsp:nvSpPr>
      <dsp:spPr>
        <a:xfrm>
          <a:off x="2910437" y="819061"/>
          <a:ext cx="439327" cy="43932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68670" y="987060"/>
        <a:ext cx="322861" cy="103329"/>
      </dsp:txXfrm>
    </dsp:sp>
    <dsp:sp modelId="{88DFA68C-4C0B-4749-A260-869E8C6CEFAE}">
      <dsp:nvSpPr>
        <dsp:cNvPr id="0" name=""/>
        <dsp:cNvSpPr/>
      </dsp:nvSpPr>
      <dsp:spPr>
        <a:xfrm>
          <a:off x="2751370" y="1319894"/>
          <a:ext cx="757460" cy="757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Networks</a:t>
          </a:r>
        </a:p>
      </dsp:txBody>
      <dsp:txXfrm>
        <a:off x="2862297" y="1430821"/>
        <a:ext cx="535606" cy="535606"/>
      </dsp:txXfrm>
    </dsp:sp>
    <dsp:sp modelId="{35DE1747-CBD9-2A4C-A522-D904D0EFE179}">
      <dsp:nvSpPr>
        <dsp:cNvPr id="0" name=""/>
        <dsp:cNvSpPr/>
      </dsp:nvSpPr>
      <dsp:spPr>
        <a:xfrm>
          <a:off x="2910437" y="2138861"/>
          <a:ext cx="439327" cy="43932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68670" y="2306860"/>
        <a:ext cx="322861" cy="103329"/>
      </dsp:txXfrm>
    </dsp:sp>
    <dsp:sp modelId="{301C99F2-CE47-124C-915C-C21CB3955ACC}">
      <dsp:nvSpPr>
        <dsp:cNvPr id="0" name=""/>
        <dsp:cNvSpPr/>
      </dsp:nvSpPr>
      <dsp:spPr>
        <a:xfrm>
          <a:off x="2751370" y="2639694"/>
          <a:ext cx="757460" cy="757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Topics</a:t>
          </a:r>
        </a:p>
      </dsp:txBody>
      <dsp:txXfrm>
        <a:off x="2862297" y="2750621"/>
        <a:ext cx="535606" cy="535606"/>
      </dsp:txXfrm>
    </dsp:sp>
    <dsp:sp modelId="{65111398-9895-2C4C-A0E4-3D148CB1B2F1}">
      <dsp:nvSpPr>
        <dsp:cNvPr id="0" name=""/>
        <dsp:cNvSpPr/>
      </dsp:nvSpPr>
      <dsp:spPr>
        <a:xfrm>
          <a:off x="3622450" y="1557737"/>
          <a:ext cx="240872" cy="281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622450" y="1614092"/>
        <a:ext cx="168610" cy="169065"/>
      </dsp:txXfrm>
    </dsp:sp>
    <dsp:sp modelId="{D85AAB73-7C84-B744-98D3-3839BA7C40AB}">
      <dsp:nvSpPr>
        <dsp:cNvPr id="0" name=""/>
        <dsp:cNvSpPr/>
      </dsp:nvSpPr>
      <dsp:spPr>
        <a:xfrm>
          <a:off x="3963307" y="941164"/>
          <a:ext cx="1514921" cy="1514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Polarization</a:t>
          </a:r>
        </a:p>
      </dsp:txBody>
      <dsp:txXfrm>
        <a:off x="4185162" y="1163019"/>
        <a:ext cx="1071211" cy="1071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4/21/18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2016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alternative title slide layouts are available </a:t>
            </a:r>
            <a:r>
              <a:rPr lang="en-US" baseline="0" dirty="0"/>
              <a:t>toward the end of this template deck.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9002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  <a:r>
              <a:rPr lang="en-US" baseline="0" dirty="0"/>
              <a:t> slide for all presentations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009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765762"/>
            <a:ext cx="9144000" cy="1611980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6632575" y="-1"/>
            <a:ext cx="1485900" cy="1249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6852081" y="173216"/>
            <a:ext cx="1049243" cy="936902"/>
            <a:chOff x="4242210" y="33594"/>
            <a:chExt cx="2119564" cy="1892624"/>
          </a:xfrm>
        </p:grpSpPr>
        <p:grpSp>
          <p:nvGrpSpPr>
            <p:cNvPr id="89" name="Group 88"/>
            <p:cNvGrpSpPr/>
            <p:nvPr userDrawn="1"/>
          </p:nvGrpSpPr>
          <p:grpSpPr>
            <a:xfrm>
              <a:off x="4242210" y="33594"/>
              <a:ext cx="2119564" cy="1892624"/>
              <a:chOff x="4242210" y="33594"/>
              <a:chExt cx="2119564" cy="1892624"/>
            </a:xfrm>
            <a:solidFill>
              <a:schemeClr val="bg1"/>
            </a:solidFill>
          </p:grpSpPr>
          <p:grpSp>
            <p:nvGrpSpPr>
              <p:cNvPr id="100" name="Group 99"/>
              <p:cNvGrpSpPr/>
              <p:nvPr userDrawn="1"/>
            </p:nvGrpSpPr>
            <p:grpSpPr>
              <a:xfrm>
                <a:off x="4452060" y="33594"/>
                <a:ext cx="1909714" cy="1625940"/>
                <a:chOff x="1638300" y="-12700"/>
                <a:chExt cx="7627938" cy="6494463"/>
              </a:xfrm>
              <a:grpFill/>
            </p:grpSpPr>
            <p:sp>
              <p:nvSpPr>
                <p:cNvPr id="118" name="Freeform 10"/>
                <p:cNvSpPr>
                  <a:spLocks noChangeArrowheads="1"/>
                </p:cNvSpPr>
                <p:nvPr/>
              </p:nvSpPr>
              <p:spPr bwMode="auto">
                <a:xfrm>
                  <a:off x="6134100" y="2825750"/>
                  <a:ext cx="358775" cy="211138"/>
                </a:xfrm>
                <a:custGeom>
                  <a:avLst/>
                  <a:gdLst>
                    <a:gd name="T0" fmla="*/ 996 w 997"/>
                    <a:gd name="T1" fmla="*/ 285 h 586"/>
                    <a:gd name="T2" fmla="*/ 996 w 997"/>
                    <a:gd name="T3" fmla="*/ 278 h 586"/>
                    <a:gd name="T4" fmla="*/ 996 w 997"/>
                    <a:gd name="T5" fmla="*/ 278 h 586"/>
                    <a:gd name="T6" fmla="*/ 989 w 997"/>
                    <a:gd name="T7" fmla="*/ 217 h 586"/>
                    <a:gd name="T8" fmla="*/ 967 w 997"/>
                    <a:gd name="T9" fmla="*/ 158 h 586"/>
                    <a:gd name="T10" fmla="*/ 936 w 997"/>
                    <a:gd name="T11" fmla="*/ 113 h 586"/>
                    <a:gd name="T12" fmla="*/ 891 w 997"/>
                    <a:gd name="T13" fmla="*/ 75 h 586"/>
                    <a:gd name="T14" fmla="*/ 832 w 997"/>
                    <a:gd name="T15" fmla="*/ 45 h 586"/>
                    <a:gd name="T16" fmla="*/ 764 w 997"/>
                    <a:gd name="T17" fmla="*/ 23 h 586"/>
                    <a:gd name="T18" fmla="*/ 681 w 997"/>
                    <a:gd name="T19" fmla="*/ 8 h 586"/>
                    <a:gd name="T20" fmla="*/ 591 w 997"/>
                    <a:gd name="T21" fmla="*/ 0 h 586"/>
                    <a:gd name="T22" fmla="*/ 0 w 997"/>
                    <a:gd name="T23" fmla="*/ 0 h 586"/>
                    <a:gd name="T24" fmla="*/ 0 w 997"/>
                    <a:gd name="T25" fmla="*/ 585 h 586"/>
                    <a:gd name="T26" fmla="*/ 562 w 997"/>
                    <a:gd name="T27" fmla="*/ 585 h 586"/>
                    <a:gd name="T28" fmla="*/ 562 w 997"/>
                    <a:gd name="T29" fmla="*/ 585 h 586"/>
                    <a:gd name="T30" fmla="*/ 630 w 997"/>
                    <a:gd name="T31" fmla="*/ 585 h 586"/>
                    <a:gd name="T32" fmla="*/ 697 w 997"/>
                    <a:gd name="T33" fmla="*/ 577 h 586"/>
                    <a:gd name="T34" fmla="*/ 771 w 997"/>
                    <a:gd name="T35" fmla="*/ 562 h 586"/>
                    <a:gd name="T36" fmla="*/ 839 w 997"/>
                    <a:gd name="T37" fmla="*/ 532 h 586"/>
                    <a:gd name="T38" fmla="*/ 899 w 997"/>
                    <a:gd name="T39" fmla="*/ 495 h 586"/>
                    <a:gd name="T40" fmla="*/ 928 w 997"/>
                    <a:gd name="T41" fmla="*/ 472 h 586"/>
                    <a:gd name="T42" fmla="*/ 951 w 997"/>
                    <a:gd name="T43" fmla="*/ 442 h 586"/>
                    <a:gd name="T44" fmla="*/ 967 w 997"/>
                    <a:gd name="T45" fmla="*/ 412 h 586"/>
                    <a:gd name="T46" fmla="*/ 981 w 997"/>
                    <a:gd name="T47" fmla="*/ 374 h 586"/>
                    <a:gd name="T48" fmla="*/ 989 w 997"/>
                    <a:gd name="T49" fmla="*/ 330 h 586"/>
                    <a:gd name="T50" fmla="*/ 996 w 997"/>
                    <a:gd name="T51" fmla="*/ 28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97" h="586">
                      <a:moveTo>
                        <a:pt x="996" y="285"/>
                      </a:moveTo>
                      <a:lnTo>
                        <a:pt x="996" y="278"/>
                      </a:lnTo>
                      <a:lnTo>
                        <a:pt x="996" y="278"/>
                      </a:lnTo>
                      <a:lnTo>
                        <a:pt x="989" y="217"/>
                      </a:lnTo>
                      <a:lnTo>
                        <a:pt x="967" y="158"/>
                      </a:lnTo>
                      <a:lnTo>
                        <a:pt x="936" y="113"/>
                      </a:lnTo>
                      <a:lnTo>
                        <a:pt x="891" y="75"/>
                      </a:lnTo>
                      <a:lnTo>
                        <a:pt x="832" y="45"/>
                      </a:lnTo>
                      <a:lnTo>
                        <a:pt x="764" y="23"/>
                      </a:lnTo>
                      <a:lnTo>
                        <a:pt x="681" y="8"/>
                      </a:ln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585"/>
                      </a:lnTo>
                      <a:lnTo>
                        <a:pt x="562" y="585"/>
                      </a:lnTo>
                      <a:lnTo>
                        <a:pt x="562" y="585"/>
                      </a:lnTo>
                      <a:lnTo>
                        <a:pt x="630" y="585"/>
                      </a:lnTo>
                      <a:lnTo>
                        <a:pt x="697" y="577"/>
                      </a:lnTo>
                      <a:lnTo>
                        <a:pt x="771" y="562"/>
                      </a:lnTo>
                      <a:lnTo>
                        <a:pt x="839" y="532"/>
                      </a:lnTo>
                      <a:lnTo>
                        <a:pt x="899" y="495"/>
                      </a:lnTo>
                      <a:lnTo>
                        <a:pt x="928" y="472"/>
                      </a:lnTo>
                      <a:lnTo>
                        <a:pt x="951" y="442"/>
                      </a:lnTo>
                      <a:lnTo>
                        <a:pt x="967" y="412"/>
                      </a:lnTo>
                      <a:lnTo>
                        <a:pt x="981" y="374"/>
                      </a:lnTo>
                      <a:lnTo>
                        <a:pt x="989" y="330"/>
                      </a:lnTo>
                      <a:lnTo>
                        <a:pt x="996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"/>
                <p:cNvSpPr>
                  <a:spLocks noChangeArrowheads="1"/>
                </p:cNvSpPr>
                <p:nvPr/>
              </p:nvSpPr>
              <p:spPr bwMode="auto">
                <a:xfrm>
                  <a:off x="6134100" y="3200400"/>
                  <a:ext cx="407988" cy="215900"/>
                </a:xfrm>
                <a:custGeom>
                  <a:avLst/>
                  <a:gdLst>
                    <a:gd name="T0" fmla="*/ 659 w 1132"/>
                    <a:gd name="T1" fmla="*/ 0 h 601"/>
                    <a:gd name="T2" fmla="*/ 0 w 1132"/>
                    <a:gd name="T3" fmla="*/ 0 h 601"/>
                    <a:gd name="T4" fmla="*/ 0 w 1132"/>
                    <a:gd name="T5" fmla="*/ 600 h 601"/>
                    <a:gd name="T6" fmla="*/ 689 w 1132"/>
                    <a:gd name="T7" fmla="*/ 600 h 601"/>
                    <a:gd name="T8" fmla="*/ 689 w 1132"/>
                    <a:gd name="T9" fmla="*/ 600 h 601"/>
                    <a:gd name="T10" fmla="*/ 756 w 1132"/>
                    <a:gd name="T11" fmla="*/ 600 h 601"/>
                    <a:gd name="T12" fmla="*/ 832 w 1132"/>
                    <a:gd name="T13" fmla="*/ 592 h 601"/>
                    <a:gd name="T14" fmla="*/ 906 w 1132"/>
                    <a:gd name="T15" fmla="*/ 577 h 601"/>
                    <a:gd name="T16" fmla="*/ 973 w 1132"/>
                    <a:gd name="T17" fmla="*/ 547 h 601"/>
                    <a:gd name="T18" fmla="*/ 1034 w 1132"/>
                    <a:gd name="T19" fmla="*/ 510 h 601"/>
                    <a:gd name="T20" fmla="*/ 1063 w 1132"/>
                    <a:gd name="T21" fmla="*/ 487 h 601"/>
                    <a:gd name="T22" fmla="*/ 1086 w 1132"/>
                    <a:gd name="T23" fmla="*/ 457 h 601"/>
                    <a:gd name="T24" fmla="*/ 1108 w 1132"/>
                    <a:gd name="T25" fmla="*/ 427 h 601"/>
                    <a:gd name="T26" fmla="*/ 1124 w 1132"/>
                    <a:gd name="T27" fmla="*/ 390 h 601"/>
                    <a:gd name="T28" fmla="*/ 1131 w 1132"/>
                    <a:gd name="T29" fmla="*/ 345 h 601"/>
                    <a:gd name="T30" fmla="*/ 1131 w 1132"/>
                    <a:gd name="T31" fmla="*/ 300 h 601"/>
                    <a:gd name="T32" fmla="*/ 1131 w 1132"/>
                    <a:gd name="T33" fmla="*/ 292 h 601"/>
                    <a:gd name="T34" fmla="*/ 1131 w 1132"/>
                    <a:gd name="T35" fmla="*/ 292 h 601"/>
                    <a:gd name="T36" fmla="*/ 1131 w 1132"/>
                    <a:gd name="T37" fmla="*/ 248 h 601"/>
                    <a:gd name="T38" fmla="*/ 1124 w 1132"/>
                    <a:gd name="T39" fmla="*/ 210 h 601"/>
                    <a:gd name="T40" fmla="*/ 1108 w 1132"/>
                    <a:gd name="T41" fmla="*/ 173 h 601"/>
                    <a:gd name="T42" fmla="*/ 1086 w 1132"/>
                    <a:gd name="T43" fmla="*/ 142 h 601"/>
                    <a:gd name="T44" fmla="*/ 1063 w 1132"/>
                    <a:gd name="T45" fmla="*/ 113 h 601"/>
                    <a:gd name="T46" fmla="*/ 1041 w 1132"/>
                    <a:gd name="T47" fmla="*/ 90 h 601"/>
                    <a:gd name="T48" fmla="*/ 973 w 1132"/>
                    <a:gd name="T49" fmla="*/ 52 h 601"/>
                    <a:gd name="T50" fmla="*/ 906 w 1132"/>
                    <a:gd name="T51" fmla="*/ 23 h 601"/>
                    <a:gd name="T52" fmla="*/ 824 w 1132"/>
                    <a:gd name="T53" fmla="*/ 8 h 601"/>
                    <a:gd name="T54" fmla="*/ 742 w 1132"/>
                    <a:gd name="T55" fmla="*/ 0 h 601"/>
                    <a:gd name="T56" fmla="*/ 659 w 1132"/>
                    <a:gd name="T57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2" h="601">
                      <a:moveTo>
                        <a:pt x="659" y="0"/>
                      </a:moveTo>
                      <a:lnTo>
                        <a:pt x="0" y="0"/>
                      </a:lnTo>
                      <a:lnTo>
                        <a:pt x="0" y="600"/>
                      </a:lnTo>
                      <a:lnTo>
                        <a:pt x="689" y="600"/>
                      </a:lnTo>
                      <a:lnTo>
                        <a:pt x="689" y="600"/>
                      </a:lnTo>
                      <a:lnTo>
                        <a:pt x="756" y="600"/>
                      </a:lnTo>
                      <a:lnTo>
                        <a:pt x="832" y="592"/>
                      </a:lnTo>
                      <a:lnTo>
                        <a:pt x="906" y="577"/>
                      </a:lnTo>
                      <a:lnTo>
                        <a:pt x="973" y="547"/>
                      </a:lnTo>
                      <a:lnTo>
                        <a:pt x="1034" y="510"/>
                      </a:lnTo>
                      <a:lnTo>
                        <a:pt x="1063" y="487"/>
                      </a:lnTo>
                      <a:lnTo>
                        <a:pt x="1086" y="457"/>
                      </a:lnTo>
                      <a:lnTo>
                        <a:pt x="1108" y="427"/>
                      </a:lnTo>
                      <a:lnTo>
                        <a:pt x="1124" y="390"/>
                      </a:lnTo>
                      <a:lnTo>
                        <a:pt x="1131" y="345"/>
                      </a:lnTo>
                      <a:lnTo>
                        <a:pt x="1131" y="300"/>
                      </a:lnTo>
                      <a:lnTo>
                        <a:pt x="1131" y="292"/>
                      </a:lnTo>
                      <a:lnTo>
                        <a:pt x="1131" y="292"/>
                      </a:lnTo>
                      <a:lnTo>
                        <a:pt x="1131" y="248"/>
                      </a:lnTo>
                      <a:lnTo>
                        <a:pt x="1124" y="210"/>
                      </a:lnTo>
                      <a:lnTo>
                        <a:pt x="1108" y="173"/>
                      </a:lnTo>
                      <a:lnTo>
                        <a:pt x="1086" y="142"/>
                      </a:lnTo>
                      <a:lnTo>
                        <a:pt x="1063" y="113"/>
                      </a:lnTo>
                      <a:lnTo>
                        <a:pt x="1041" y="90"/>
                      </a:lnTo>
                      <a:lnTo>
                        <a:pt x="973" y="52"/>
                      </a:lnTo>
                      <a:lnTo>
                        <a:pt x="906" y="23"/>
                      </a:lnTo>
                      <a:lnTo>
                        <a:pt x="824" y="8"/>
                      </a:lnTo>
                      <a:lnTo>
                        <a:pt x="742" y="0"/>
                      </a:lnTo>
                      <a:lnTo>
                        <a:pt x="65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Freeform 12"/>
                <p:cNvSpPr>
                  <a:spLocks noChangeArrowheads="1"/>
                </p:cNvSpPr>
                <p:nvPr/>
              </p:nvSpPr>
              <p:spPr bwMode="auto">
                <a:xfrm>
                  <a:off x="7523163" y="2814638"/>
                  <a:ext cx="604837" cy="615950"/>
                </a:xfrm>
                <a:custGeom>
                  <a:avLst/>
                  <a:gdLst>
                    <a:gd name="T0" fmla="*/ 1475 w 1678"/>
                    <a:gd name="T1" fmla="*/ 285 h 1709"/>
                    <a:gd name="T2" fmla="*/ 1445 w 1678"/>
                    <a:gd name="T3" fmla="*/ 263 h 1709"/>
                    <a:gd name="T4" fmla="*/ 1445 w 1678"/>
                    <a:gd name="T5" fmla="*/ 263 h 1709"/>
                    <a:gd name="T6" fmla="*/ 1378 w 1678"/>
                    <a:gd name="T7" fmla="*/ 202 h 1709"/>
                    <a:gd name="T8" fmla="*/ 1303 w 1678"/>
                    <a:gd name="T9" fmla="*/ 150 h 1709"/>
                    <a:gd name="T10" fmla="*/ 1236 w 1678"/>
                    <a:gd name="T11" fmla="*/ 112 h 1709"/>
                    <a:gd name="T12" fmla="*/ 1153 w 1678"/>
                    <a:gd name="T13" fmla="*/ 75 h 1709"/>
                    <a:gd name="T14" fmla="*/ 1071 w 1678"/>
                    <a:gd name="T15" fmla="*/ 45 h 1709"/>
                    <a:gd name="T16" fmla="*/ 981 w 1678"/>
                    <a:gd name="T17" fmla="*/ 23 h 1709"/>
                    <a:gd name="T18" fmla="*/ 883 w 1678"/>
                    <a:gd name="T19" fmla="*/ 8 h 1709"/>
                    <a:gd name="T20" fmla="*/ 771 w 1678"/>
                    <a:gd name="T21" fmla="*/ 0 h 1709"/>
                    <a:gd name="T22" fmla="*/ 771 w 1678"/>
                    <a:gd name="T23" fmla="*/ 0 h 1709"/>
                    <a:gd name="T24" fmla="*/ 696 w 1678"/>
                    <a:gd name="T25" fmla="*/ 8 h 1709"/>
                    <a:gd name="T26" fmla="*/ 614 w 1678"/>
                    <a:gd name="T27" fmla="*/ 23 h 1709"/>
                    <a:gd name="T28" fmla="*/ 547 w 1678"/>
                    <a:gd name="T29" fmla="*/ 38 h 1709"/>
                    <a:gd name="T30" fmla="*/ 472 w 1678"/>
                    <a:gd name="T31" fmla="*/ 67 h 1709"/>
                    <a:gd name="T32" fmla="*/ 404 w 1678"/>
                    <a:gd name="T33" fmla="*/ 105 h 1709"/>
                    <a:gd name="T34" fmla="*/ 344 w 1678"/>
                    <a:gd name="T35" fmla="*/ 150 h 1709"/>
                    <a:gd name="T36" fmla="*/ 284 w 1678"/>
                    <a:gd name="T37" fmla="*/ 195 h 1709"/>
                    <a:gd name="T38" fmla="*/ 225 w 1678"/>
                    <a:gd name="T39" fmla="*/ 247 h 1709"/>
                    <a:gd name="T40" fmla="*/ 180 w 1678"/>
                    <a:gd name="T41" fmla="*/ 308 h 1709"/>
                    <a:gd name="T42" fmla="*/ 135 w 1678"/>
                    <a:gd name="T43" fmla="*/ 375 h 1709"/>
                    <a:gd name="T44" fmla="*/ 97 w 1678"/>
                    <a:gd name="T45" fmla="*/ 442 h 1709"/>
                    <a:gd name="T46" fmla="*/ 60 w 1678"/>
                    <a:gd name="T47" fmla="*/ 517 h 1709"/>
                    <a:gd name="T48" fmla="*/ 37 w 1678"/>
                    <a:gd name="T49" fmla="*/ 592 h 1709"/>
                    <a:gd name="T50" fmla="*/ 15 w 1678"/>
                    <a:gd name="T51" fmla="*/ 674 h 1709"/>
                    <a:gd name="T52" fmla="*/ 8 w 1678"/>
                    <a:gd name="T53" fmla="*/ 757 h 1709"/>
                    <a:gd name="T54" fmla="*/ 0 w 1678"/>
                    <a:gd name="T55" fmla="*/ 847 h 1709"/>
                    <a:gd name="T56" fmla="*/ 0 w 1678"/>
                    <a:gd name="T57" fmla="*/ 854 h 1709"/>
                    <a:gd name="T58" fmla="*/ 0 w 1678"/>
                    <a:gd name="T59" fmla="*/ 854 h 1709"/>
                    <a:gd name="T60" fmla="*/ 8 w 1678"/>
                    <a:gd name="T61" fmla="*/ 944 h 1709"/>
                    <a:gd name="T62" fmla="*/ 15 w 1678"/>
                    <a:gd name="T63" fmla="*/ 1034 h 1709"/>
                    <a:gd name="T64" fmla="*/ 37 w 1678"/>
                    <a:gd name="T65" fmla="*/ 1116 h 1709"/>
                    <a:gd name="T66" fmla="*/ 60 w 1678"/>
                    <a:gd name="T67" fmla="*/ 1199 h 1709"/>
                    <a:gd name="T68" fmla="*/ 90 w 1678"/>
                    <a:gd name="T69" fmla="*/ 1274 h 1709"/>
                    <a:gd name="T70" fmla="*/ 135 w 1678"/>
                    <a:gd name="T71" fmla="*/ 1341 h 1709"/>
                    <a:gd name="T72" fmla="*/ 180 w 1678"/>
                    <a:gd name="T73" fmla="*/ 1408 h 1709"/>
                    <a:gd name="T74" fmla="*/ 225 w 1678"/>
                    <a:gd name="T75" fmla="*/ 1468 h 1709"/>
                    <a:gd name="T76" fmla="*/ 284 w 1678"/>
                    <a:gd name="T77" fmla="*/ 1521 h 1709"/>
                    <a:gd name="T78" fmla="*/ 344 w 1678"/>
                    <a:gd name="T79" fmla="*/ 1566 h 1709"/>
                    <a:gd name="T80" fmla="*/ 412 w 1678"/>
                    <a:gd name="T81" fmla="*/ 1611 h 1709"/>
                    <a:gd name="T82" fmla="*/ 486 w 1678"/>
                    <a:gd name="T83" fmla="*/ 1640 h 1709"/>
                    <a:gd name="T84" fmla="*/ 562 w 1678"/>
                    <a:gd name="T85" fmla="*/ 1671 h 1709"/>
                    <a:gd name="T86" fmla="*/ 636 w 1678"/>
                    <a:gd name="T87" fmla="*/ 1693 h 1709"/>
                    <a:gd name="T88" fmla="*/ 726 w 1678"/>
                    <a:gd name="T89" fmla="*/ 1700 h 1709"/>
                    <a:gd name="T90" fmla="*/ 809 w 1678"/>
                    <a:gd name="T91" fmla="*/ 1708 h 1709"/>
                    <a:gd name="T92" fmla="*/ 809 w 1678"/>
                    <a:gd name="T93" fmla="*/ 1708 h 1709"/>
                    <a:gd name="T94" fmla="*/ 891 w 1678"/>
                    <a:gd name="T95" fmla="*/ 1700 h 1709"/>
                    <a:gd name="T96" fmla="*/ 966 w 1678"/>
                    <a:gd name="T97" fmla="*/ 1693 h 1709"/>
                    <a:gd name="T98" fmla="*/ 1041 w 1678"/>
                    <a:gd name="T99" fmla="*/ 1678 h 1709"/>
                    <a:gd name="T100" fmla="*/ 1115 w 1678"/>
                    <a:gd name="T101" fmla="*/ 1663 h 1709"/>
                    <a:gd name="T102" fmla="*/ 1183 w 1678"/>
                    <a:gd name="T103" fmla="*/ 1640 h 1709"/>
                    <a:gd name="T104" fmla="*/ 1250 w 1678"/>
                    <a:gd name="T105" fmla="*/ 1611 h 1709"/>
                    <a:gd name="T106" fmla="*/ 1318 w 1678"/>
                    <a:gd name="T107" fmla="*/ 1573 h 1709"/>
                    <a:gd name="T108" fmla="*/ 1378 w 1678"/>
                    <a:gd name="T109" fmla="*/ 1536 h 1709"/>
                    <a:gd name="T110" fmla="*/ 1378 w 1678"/>
                    <a:gd name="T111" fmla="*/ 1131 h 1709"/>
                    <a:gd name="T112" fmla="*/ 734 w 1678"/>
                    <a:gd name="T113" fmla="*/ 1131 h 1709"/>
                    <a:gd name="T114" fmla="*/ 734 w 1678"/>
                    <a:gd name="T115" fmla="*/ 667 h 1709"/>
                    <a:gd name="T116" fmla="*/ 1677 w 1678"/>
                    <a:gd name="T117" fmla="*/ 667 h 1709"/>
                    <a:gd name="T118" fmla="*/ 1677 w 1678"/>
                    <a:gd name="T119" fmla="*/ 667 h 1709"/>
                    <a:gd name="T120" fmla="*/ 1655 w 1678"/>
                    <a:gd name="T121" fmla="*/ 382 h 1709"/>
                    <a:gd name="T122" fmla="*/ 1632 w 1678"/>
                    <a:gd name="T123" fmla="*/ 105 h 1709"/>
                    <a:gd name="T124" fmla="*/ 1475 w 1678"/>
                    <a:gd name="T125" fmla="*/ 285 h 1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678" h="1709">
                      <a:moveTo>
                        <a:pt x="1475" y="285"/>
                      </a:moveTo>
                      <a:lnTo>
                        <a:pt x="1445" y="263"/>
                      </a:lnTo>
                      <a:lnTo>
                        <a:pt x="1445" y="263"/>
                      </a:lnTo>
                      <a:lnTo>
                        <a:pt x="1378" y="202"/>
                      </a:lnTo>
                      <a:lnTo>
                        <a:pt x="1303" y="150"/>
                      </a:lnTo>
                      <a:lnTo>
                        <a:pt x="1236" y="112"/>
                      </a:lnTo>
                      <a:lnTo>
                        <a:pt x="1153" y="75"/>
                      </a:lnTo>
                      <a:lnTo>
                        <a:pt x="1071" y="45"/>
                      </a:lnTo>
                      <a:lnTo>
                        <a:pt x="981" y="23"/>
                      </a:lnTo>
                      <a:lnTo>
                        <a:pt x="883" y="8"/>
                      </a:lnTo>
                      <a:lnTo>
                        <a:pt x="771" y="0"/>
                      </a:lnTo>
                      <a:lnTo>
                        <a:pt x="771" y="0"/>
                      </a:lnTo>
                      <a:lnTo>
                        <a:pt x="696" y="8"/>
                      </a:lnTo>
                      <a:lnTo>
                        <a:pt x="614" y="23"/>
                      </a:lnTo>
                      <a:lnTo>
                        <a:pt x="547" y="38"/>
                      </a:lnTo>
                      <a:lnTo>
                        <a:pt x="472" y="67"/>
                      </a:lnTo>
                      <a:lnTo>
                        <a:pt x="404" y="105"/>
                      </a:lnTo>
                      <a:lnTo>
                        <a:pt x="344" y="150"/>
                      </a:lnTo>
                      <a:lnTo>
                        <a:pt x="284" y="195"/>
                      </a:lnTo>
                      <a:lnTo>
                        <a:pt x="225" y="247"/>
                      </a:lnTo>
                      <a:lnTo>
                        <a:pt x="180" y="308"/>
                      </a:lnTo>
                      <a:lnTo>
                        <a:pt x="135" y="375"/>
                      </a:lnTo>
                      <a:lnTo>
                        <a:pt x="97" y="442"/>
                      </a:lnTo>
                      <a:lnTo>
                        <a:pt x="60" y="517"/>
                      </a:lnTo>
                      <a:lnTo>
                        <a:pt x="37" y="592"/>
                      </a:lnTo>
                      <a:lnTo>
                        <a:pt x="15" y="674"/>
                      </a:lnTo>
                      <a:lnTo>
                        <a:pt x="8" y="757"/>
                      </a:lnTo>
                      <a:lnTo>
                        <a:pt x="0" y="847"/>
                      </a:lnTo>
                      <a:lnTo>
                        <a:pt x="0" y="854"/>
                      </a:lnTo>
                      <a:lnTo>
                        <a:pt x="0" y="854"/>
                      </a:lnTo>
                      <a:lnTo>
                        <a:pt x="8" y="944"/>
                      </a:lnTo>
                      <a:lnTo>
                        <a:pt x="15" y="1034"/>
                      </a:lnTo>
                      <a:lnTo>
                        <a:pt x="37" y="1116"/>
                      </a:lnTo>
                      <a:lnTo>
                        <a:pt x="60" y="1199"/>
                      </a:lnTo>
                      <a:lnTo>
                        <a:pt x="90" y="1274"/>
                      </a:lnTo>
                      <a:lnTo>
                        <a:pt x="135" y="1341"/>
                      </a:lnTo>
                      <a:lnTo>
                        <a:pt x="180" y="1408"/>
                      </a:lnTo>
                      <a:lnTo>
                        <a:pt x="225" y="1468"/>
                      </a:lnTo>
                      <a:lnTo>
                        <a:pt x="284" y="1521"/>
                      </a:lnTo>
                      <a:lnTo>
                        <a:pt x="344" y="1566"/>
                      </a:lnTo>
                      <a:lnTo>
                        <a:pt x="412" y="1611"/>
                      </a:lnTo>
                      <a:lnTo>
                        <a:pt x="486" y="1640"/>
                      </a:lnTo>
                      <a:lnTo>
                        <a:pt x="562" y="1671"/>
                      </a:lnTo>
                      <a:lnTo>
                        <a:pt x="636" y="1693"/>
                      </a:lnTo>
                      <a:lnTo>
                        <a:pt x="726" y="1700"/>
                      </a:lnTo>
                      <a:lnTo>
                        <a:pt x="809" y="1708"/>
                      </a:lnTo>
                      <a:lnTo>
                        <a:pt x="809" y="1708"/>
                      </a:lnTo>
                      <a:lnTo>
                        <a:pt x="891" y="1700"/>
                      </a:lnTo>
                      <a:lnTo>
                        <a:pt x="966" y="1693"/>
                      </a:lnTo>
                      <a:lnTo>
                        <a:pt x="1041" y="1678"/>
                      </a:lnTo>
                      <a:lnTo>
                        <a:pt x="1115" y="1663"/>
                      </a:lnTo>
                      <a:lnTo>
                        <a:pt x="1183" y="1640"/>
                      </a:lnTo>
                      <a:lnTo>
                        <a:pt x="1250" y="1611"/>
                      </a:lnTo>
                      <a:lnTo>
                        <a:pt x="1318" y="1573"/>
                      </a:lnTo>
                      <a:lnTo>
                        <a:pt x="1378" y="1536"/>
                      </a:lnTo>
                      <a:lnTo>
                        <a:pt x="1378" y="1131"/>
                      </a:lnTo>
                      <a:lnTo>
                        <a:pt x="734" y="1131"/>
                      </a:lnTo>
                      <a:lnTo>
                        <a:pt x="734" y="667"/>
                      </a:lnTo>
                      <a:lnTo>
                        <a:pt x="1677" y="667"/>
                      </a:lnTo>
                      <a:lnTo>
                        <a:pt x="1677" y="667"/>
                      </a:lnTo>
                      <a:lnTo>
                        <a:pt x="1655" y="382"/>
                      </a:lnTo>
                      <a:lnTo>
                        <a:pt x="1632" y="105"/>
                      </a:lnTo>
                      <a:lnTo>
                        <a:pt x="1475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Freeform 13"/>
                <p:cNvSpPr>
                  <a:spLocks noChangeArrowheads="1"/>
                </p:cNvSpPr>
                <p:nvPr/>
              </p:nvSpPr>
              <p:spPr bwMode="auto">
                <a:xfrm>
                  <a:off x="1638300" y="-12700"/>
                  <a:ext cx="6481763" cy="6494463"/>
                </a:xfrm>
                <a:custGeom>
                  <a:avLst/>
                  <a:gdLst>
                    <a:gd name="T0" fmla="*/ 15965 w 18003"/>
                    <a:gd name="T1" fmla="*/ 8066 h 18042"/>
                    <a:gd name="T2" fmla="*/ 16736 w 18003"/>
                    <a:gd name="T3" fmla="*/ 7429 h 18042"/>
                    <a:gd name="T4" fmla="*/ 17560 w 18003"/>
                    <a:gd name="T5" fmla="*/ 7422 h 18042"/>
                    <a:gd name="T6" fmla="*/ 17762 w 18003"/>
                    <a:gd name="T7" fmla="*/ 6800 h 18042"/>
                    <a:gd name="T8" fmla="*/ 17201 w 18003"/>
                    <a:gd name="T9" fmla="*/ 5760 h 18042"/>
                    <a:gd name="T10" fmla="*/ 16407 w 18003"/>
                    <a:gd name="T11" fmla="*/ 6029 h 18042"/>
                    <a:gd name="T12" fmla="*/ 15733 w 18003"/>
                    <a:gd name="T13" fmla="*/ 5670 h 18042"/>
                    <a:gd name="T14" fmla="*/ 15508 w 18003"/>
                    <a:gd name="T15" fmla="*/ 5025 h 18042"/>
                    <a:gd name="T16" fmla="*/ 15800 w 18003"/>
                    <a:gd name="T17" fmla="*/ 4322 h 18042"/>
                    <a:gd name="T18" fmla="*/ 16512 w 18003"/>
                    <a:gd name="T19" fmla="*/ 4022 h 18042"/>
                    <a:gd name="T20" fmla="*/ 15688 w 18003"/>
                    <a:gd name="T21" fmla="*/ 2951 h 18042"/>
                    <a:gd name="T22" fmla="*/ 14047 w 18003"/>
                    <a:gd name="T23" fmla="*/ 1528 h 18042"/>
                    <a:gd name="T24" fmla="*/ 12086 w 18003"/>
                    <a:gd name="T25" fmla="*/ 531 h 18042"/>
                    <a:gd name="T26" fmla="*/ 9891 w 18003"/>
                    <a:gd name="T27" fmla="*/ 37 h 18042"/>
                    <a:gd name="T28" fmla="*/ 8192 w 18003"/>
                    <a:gd name="T29" fmla="*/ 37 h 18042"/>
                    <a:gd name="T30" fmla="*/ 6231 w 18003"/>
                    <a:gd name="T31" fmla="*/ 435 h 18042"/>
                    <a:gd name="T32" fmla="*/ 3482 w 18003"/>
                    <a:gd name="T33" fmla="*/ 1895 h 18042"/>
                    <a:gd name="T34" fmla="*/ 1408 w 18003"/>
                    <a:gd name="T35" fmla="*/ 4171 h 18042"/>
                    <a:gd name="T36" fmla="*/ 210 w 18003"/>
                    <a:gd name="T37" fmla="*/ 7063 h 18042"/>
                    <a:gd name="T38" fmla="*/ 869 w 18003"/>
                    <a:gd name="T39" fmla="*/ 7714 h 18042"/>
                    <a:gd name="T40" fmla="*/ 0 w 18003"/>
                    <a:gd name="T41" fmla="*/ 9249 h 18042"/>
                    <a:gd name="T42" fmla="*/ 224 w 18003"/>
                    <a:gd name="T43" fmla="*/ 11053 h 18042"/>
                    <a:gd name="T44" fmla="*/ 794 w 18003"/>
                    <a:gd name="T45" fmla="*/ 12731 h 18042"/>
                    <a:gd name="T46" fmla="*/ 1662 w 18003"/>
                    <a:gd name="T47" fmla="*/ 14244 h 18042"/>
                    <a:gd name="T48" fmla="*/ 2793 w 18003"/>
                    <a:gd name="T49" fmla="*/ 15547 h 18042"/>
                    <a:gd name="T50" fmla="*/ 4156 w 18003"/>
                    <a:gd name="T51" fmla="*/ 16618 h 18042"/>
                    <a:gd name="T52" fmla="*/ 5706 w 18003"/>
                    <a:gd name="T53" fmla="*/ 17412 h 18042"/>
                    <a:gd name="T54" fmla="*/ 7422 w 18003"/>
                    <a:gd name="T55" fmla="*/ 17898 h 18042"/>
                    <a:gd name="T56" fmla="*/ 9016 w 18003"/>
                    <a:gd name="T57" fmla="*/ 18041 h 18042"/>
                    <a:gd name="T58" fmla="*/ 10745 w 18003"/>
                    <a:gd name="T59" fmla="*/ 17876 h 18042"/>
                    <a:gd name="T60" fmla="*/ 12356 w 18003"/>
                    <a:gd name="T61" fmla="*/ 17404 h 18042"/>
                    <a:gd name="T62" fmla="*/ 13831 w 18003"/>
                    <a:gd name="T63" fmla="*/ 16648 h 18042"/>
                    <a:gd name="T64" fmla="*/ 15134 w 18003"/>
                    <a:gd name="T65" fmla="*/ 15652 h 18042"/>
                    <a:gd name="T66" fmla="*/ 16235 w 18003"/>
                    <a:gd name="T67" fmla="*/ 14431 h 18042"/>
                    <a:gd name="T68" fmla="*/ 17096 w 18003"/>
                    <a:gd name="T69" fmla="*/ 13031 h 18042"/>
                    <a:gd name="T70" fmla="*/ 17695 w 18003"/>
                    <a:gd name="T71" fmla="*/ 11480 h 18042"/>
                    <a:gd name="T72" fmla="*/ 18002 w 18003"/>
                    <a:gd name="T73" fmla="*/ 9796 h 18042"/>
                    <a:gd name="T74" fmla="*/ 17275 w 18003"/>
                    <a:gd name="T75" fmla="*/ 10035 h 18042"/>
                    <a:gd name="T76" fmla="*/ 16377 w 18003"/>
                    <a:gd name="T77" fmla="*/ 9826 h 18042"/>
                    <a:gd name="T78" fmla="*/ 15830 w 18003"/>
                    <a:gd name="T79" fmla="*/ 8995 h 18042"/>
                    <a:gd name="T80" fmla="*/ 2479 w 18003"/>
                    <a:gd name="T81" fmla="*/ 9961 h 18042"/>
                    <a:gd name="T82" fmla="*/ 5594 w 18003"/>
                    <a:gd name="T83" fmla="*/ 9961 h 18042"/>
                    <a:gd name="T84" fmla="*/ 6695 w 18003"/>
                    <a:gd name="T85" fmla="*/ 9961 h 18042"/>
                    <a:gd name="T86" fmla="*/ 11112 w 18003"/>
                    <a:gd name="T87" fmla="*/ 9961 h 18042"/>
                    <a:gd name="T88" fmla="*/ 11053 w 18003"/>
                    <a:gd name="T89" fmla="*/ 7452 h 18042"/>
                    <a:gd name="T90" fmla="*/ 14131 w 18003"/>
                    <a:gd name="T91" fmla="*/ 9437 h 18042"/>
                    <a:gd name="T92" fmla="*/ 13749 w 18003"/>
                    <a:gd name="T93" fmla="*/ 9893 h 18042"/>
                    <a:gd name="T94" fmla="*/ 11981 w 18003"/>
                    <a:gd name="T95" fmla="*/ 7415 h 18042"/>
                    <a:gd name="T96" fmla="*/ 13696 w 18003"/>
                    <a:gd name="T97" fmla="*/ 7549 h 18042"/>
                    <a:gd name="T98" fmla="*/ 13980 w 18003"/>
                    <a:gd name="T99" fmla="*/ 7909 h 18042"/>
                    <a:gd name="T100" fmla="*/ 13965 w 18003"/>
                    <a:gd name="T101" fmla="*/ 8343 h 18042"/>
                    <a:gd name="T102" fmla="*/ 13898 w 18003"/>
                    <a:gd name="T103" fmla="*/ 8755 h 18042"/>
                    <a:gd name="T104" fmla="*/ 15283 w 18003"/>
                    <a:gd name="T105" fmla="*/ 9998 h 18042"/>
                    <a:gd name="T106" fmla="*/ 14946 w 18003"/>
                    <a:gd name="T107" fmla="*/ 6740 h 18042"/>
                    <a:gd name="T108" fmla="*/ 14752 w 18003"/>
                    <a:gd name="T109" fmla="*/ 6373 h 18042"/>
                    <a:gd name="T110" fmla="*/ 15074 w 18003"/>
                    <a:gd name="T111" fmla="*/ 6111 h 18042"/>
                    <a:gd name="T112" fmla="*/ 15403 w 18003"/>
                    <a:gd name="T113" fmla="*/ 6441 h 18042"/>
                    <a:gd name="T114" fmla="*/ 15142 w 18003"/>
                    <a:gd name="T115" fmla="*/ 6763 h 18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003" h="18042">
                      <a:moveTo>
                        <a:pt x="15808" y="8718"/>
                      </a:moveTo>
                      <a:lnTo>
                        <a:pt x="15808" y="8710"/>
                      </a:lnTo>
                      <a:lnTo>
                        <a:pt x="15808" y="8710"/>
                      </a:lnTo>
                      <a:lnTo>
                        <a:pt x="15815" y="8568"/>
                      </a:lnTo>
                      <a:lnTo>
                        <a:pt x="15830" y="8433"/>
                      </a:lnTo>
                      <a:lnTo>
                        <a:pt x="15867" y="8305"/>
                      </a:lnTo>
                      <a:lnTo>
                        <a:pt x="15905" y="8186"/>
                      </a:lnTo>
                      <a:lnTo>
                        <a:pt x="15965" y="8066"/>
                      </a:lnTo>
                      <a:lnTo>
                        <a:pt x="16032" y="7954"/>
                      </a:lnTo>
                      <a:lnTo>
                        <a:pt x="16107" y="7856"/>
                      </a:lnTo>
                      <a:lnTo>
                        <a:pt x="16190" y="7759"/>
                      </a:lnTo>
                      <a:lnTo>
                        <a:pt x="16287" y="7676"/>
                      </a:lnTo>
                      <a:lnTo>
                        <a:pt x="16384" y="7602"/>
                      </a:lnTo>
                      <a:lnTo>
                        <a:pt x="16496" y="7535"/>
                      </a:lnTo>
                      <a:lnTo>
                        <a:pt x="16617" y="7474"/>
                      </a:lnTo>
                      <a:lnTo>
                        <a:pt x="16736" y="7429"/>
                      </a:lnTo>
                      <a:lnTo>
                        <a:pt x="16864" y="7400"/>
                      </a:lnTo>
                      <a:lnTo>
                        <a:pt x="16998" y="7377"/>
                      </a:lnTo>
                      <a:lnTo>
                        <a:pt x="17141" y="7370"/>
                      </a:lnTo>
                      <a:lnTo>
                        <a:pt x="17141" y="7370"/>
                      </a:lnTo>
                      <a:lnTo>
                        <a:pt x="17253" y="7377"/>
                      </a:lnTo>
                      <a:lnTo>
                        <a:pt x="17358" y="7384"/>
                      </a:lnTo>
                      <a:lnTo>
                        <a:pt x="17462" y="7400"/>
                      </a:lnTo>
                      <a:lnTo>
                        <a:pt x="17560" y="7422"/>
                      </a:lnTo>
                      <a:lnTo>
                        <a:pt x="17657" y="7452"/>
                      </a:lnTo>
                      <a:lnTo>
                        <a:pt x="17747" y="7482"/>
                      </a:lnTo>
                      <a:lnTo>
                        <a:pt x="17837" y="7527"/>
                      </a:lnTo>
                      <a:lnTo>
                        <a:pt x="17920" y="7572"/>
                      </a:lnTo>
                      <a:lnTo>
                        <a:pt x="17920" y="7572"/>
                      </a:lnTo>
                      <a:lnTo>
                        <a:pt x="17875" y="7317"/>
                      </a:lnTo>
                      <a:lnTo>
                        <a:pt x="17822" y="7055"/>
                      </a:lnTo>
                      <a:lnTo>
                        <a:pt x="17762" y="6800"/>
                      </a:lnTo>
                      <a:lnTo>
                        <a:pt x="17695" y="6546"/>
                      </a:lnTo>
                      <a:lnTo>
                        <a:pt x="17620" y="6299"/>
                      </a:lnTo>
                      <a:lnTo>
                        <a:pt x="17538" y="6052"/>
                      </a:lnTo>
                      <a:lnTo>
                        <a:pt x="17448" y="5811"/>
                      </a:lnTo>
                      <a:lnTo>
                        <a:pt x="17358" y="5572"/>
                      </a:lnTo>
                      <a:lnTo>
                        <a:pt x="17358" y="5572"/>
                      </a:lnTo>
                      <a:lnTo>
                        <a:pt x="17283" y="5670"/>
                      </a:lnTo>
                      <a:lnTo>
                        <a:pt x="17201" y="5760"/>
                      </a:lnTo>
                      <a:lnTo>
                        <a:pt x="17103" y="5842"/>
                      </a:lnTo>
                      <a:lnTo>
                        <a:pt x="16998" y="5909"/>
                      </a:lnTo>
                      <a:lnTo>
                        <a:pt x="16886" y="5962"/>
                      </a:lnTo>
                      <a:lnTo>
                        <a:pt x="16766" y="5999"/>
                      </a:lnTo>
                      <a:lnTo>
                        <a:pt x="16639" y="6029"/>
                      </a:lnTo>
                      <a:lnTo>
                        <a:pt x="16512" y="6036"/>
                      </a:lnTo>
                      <a:lnTo>
                        <a:pt x="16512" y="6036"/>
                      </a:lnTo>
                      <a:lnTo>
                        <a:pt x="16407" y="6029"/>
                      </a:lnTo>
                      <a:lnTo>
                        <a:pt x="16310" y="6014"/>
                      </a:lnTo>
                      <a:lnTo>
                        <a:pt x="16212" y="5991"/>
                      </a:lnTo>
                      <a:lnTo>
                        <a:pt x="16122" y="5954"/>
                      </a:lnTo>
                      <a:lnTo>
                        <a:pt x="16032" y="5909"/>
                      </a:lnTo>
                      <a:lnTo>
                        <a:pt x="15950" y="5864"/>
                      </a:lnTo>
                      <a:lnTo>
                        <a:pt x="15867" y="5805"/>
                      </a:lnTo>
                      <a:lnTo>
                        <a:pt x="15800" y="5737"/>
                      </a:lnTo>
                      <a:lnTo>
                        <a:pt x="15733" y="5670"/>
                      </a:lnTo>
                      <a:lnTo>
                        <a:pt x="15673" y="5587"/>
                      </a:lnTo>
                      <a:lnTo>
                        <a:pt x="15628" y="5505"/>
                      </a:lnTo>
                      <a:lnTo>
                        <a:pt x="15583" y="5423"/>
                      </a:lnTo>
                      <a:lnTo>
                        <a:pt x="15553" y="5325"/>
                      </a:lnTo>
                      <a:lnTo>
                        <a:pt x="15523" y="5227"/>
                      </a:lnTo>
                      <a:lnTo>
                        <a:pt x="15508" y="5131"/>
                      </a:lnTo>
                      <a:lnTo>
                        <a:pt x="15508" y="5025"/>
                      </a:lnTo>
                      <a:lnTo>
                        <a:pt x="15508" y="5025"/>
                      </a:lnTo>
                      <a:lnTo>
                        <a:pt x="15508" y="4928"/>
                      </a:lnTo>
                      <a:lnTo>
                        <a:pt x="15523" y="4823"/>
                      </a:lnTo>
                      <a:lnTo>
                        <a:pt x="15553" y="4733"/>
                      </a:lnTo>
                      <a:lnTo>
                        <a:pt x="15583" y="4636"/>
                      </a:lnTo>
                      <a:lnTo>
                        <a:pt x="15628" y="4546"/>
                      </a:lnTo>
                      <a:lnTo>
                        <a:pt x="15673" y="4463"/>
                      </a:lnTo>
                      <a:lnTo>
                        <a:pt x="15733" y="4389"/>
                      </a:lnTo>
                      <a:lnTo>
                        <a:pt x="15800" y="4322"/>
                      </a:lnTo>
                      <a:lnTo>
                        <a:pt x="15867" y="4254"/>
                      </a:lnTo>
                      <a:lnTo>
                        <a:pt x="15950" y="4194"/>
                      </a:lnTo>
                      <a:lnTo>
                        <a:pt x="16032" y="4142"/>
                      </a:lnTo>
                      <a:lnTo>
                        <a:pt x="16122" y="4104"/>
                      </a:lnTo>
                      <a:lnTo>
                        <a:pt x="16212" y="4067"/>
                      </a:lnTo>
                      <a:lnTo>
                        <a:pt x="16310" y="4044"/>
                      </a:lnTo>
                      <a:lnTo>
                        <a:pt x="16407" y="4030"/>
                      </a:lnTo>
                      <a:lnTo>
                        <a:pt x="16512" y="4022"/>
                      </a:lnTo>
                      <a:lnTo>
                        <a:pt x="16512" y="4022"/>
                      </a:lnTo>
                      <a:lnTo>
                        <a:pt x="16527" y="4022"/>
                      </a:lnTo>
                      <a:lnTo>
                        <a:pt x="16527" y="4022"/>
                      </a:lnTo>
                      <a:lnTo>
                        <a:pt x="16377" y="3797"/>
                      </a:lnTo>
                      <a:lnTo>
                        <a:pt x="16212" y="3580"/>
                      </a:lnTo>
                      <a:lnTo>
                        <a:pt x="16047" y="3362"/>
                      </a:lnTo>
                      <a:lnTo>
                        <a:pt x="15875" y="3153"/>
                      </a:lnTo>
                      <a:lnTo>
                        <a:pt x="15688" y="2951"/>
                      </a:lnTo>
                      <a:lnTo>
                        <a:pt x="15508" y="2749"/>
                      </a:lnTo>
                      <a:lnTo>
                        <a:pt x="15313" y="2561"/>
                      </a:lnTo>
                      <a:lnTo>
                        <a:pt x="15119" y="2374"/>
                      </a:lnTo>
                      <a:lnTo>
                        <a:pt x="14909" y="2187"/>
                      </a:lnTo>
                      <a:lnTo>
                        <a:pt x="14699" y="2014"/>
                      </a:lnTo>
                      <a:lnTo>
                        <a:pt x="14490" y="1842"/>
                      </a:lnTo>
                      <a:lnTo>
                        <a:pt x="14272" y="1685"/>
                      </a:lnTo>
                      <a:lnTo>
                        <a:pt x="14047" y="1528"/>
                      </a:lnTo>
                      <a:lnTo>
                        <a:pt x="13816" y="1378"/>
                      </a:lnTo>
                      <a:lnTo>
                        <a:pt x="13583" y="1236"/>
                      </a:lnTo>
                      <a:lnTo>
                        <a:pt x="13344" y="1101"/>
                      </a:lnTo>
                      <a:lnTo>
                        <a:pt x="13097" y="974"/>
                      </a:lnTo>
                      <a:lnTo>
                        <a:pt x="12850" y="854"/>
                      </a:lnTo>
                      <a:lnTo>
                        <a:pt x="12603" y="734"/>
                      </a:lnTo>
                      <a:lnTo>
                        <a:pt x="12348" y="629"/>
                      </a:lnTo>
                      <a:lnTo>
                        <a:pt x="12086" y="531"/>
                      </a:lnTo>
                      <a:lnTo>
                        <a:pt x="11823" y="442"/>
                      </a:lnTo>
                      <a:lnTo>
                        <a:pt x="11554" y="359"/>
                      </a:lnTo>
                      <a:lnTo>
                        <a:pt x="11284" y="284"/>
                      </a:lnTo>
                      <a:lnTo>
                        <a:pt x="11014" y="217"/>
                      </a:lnTo>
                      <a:lnTo>
                        <a:pt x="10738" y="157"/>
                      </a:lnTo>
                      <a:lnTo>
                        <a:pt x="10453" y="112"/>
                      </a:lnTo>
                      <a:lnTo>
                        <a:pt x="10176" y="67"/>
                      </a:lnTo>
                      <a:lnTo>
                        <a:pt x="9891" y="37"/>
                      </a:lnTo>
                      <a:lnTo>
                        <a:pt x="9599" y="15"/>
                      </a:lnTo>
                      <a:lnTo>
                        <a:pt x="9308" y="0"/>
                      </a:lnTo>
                      <a:lnTo>
                        <a:pt x="9016" y="0"/>
                      </a:lnTo>
                      <a:lnTo>
                        <a:pt x="9016" y="0"/>
                      </a:lnTo>
                      <a:lnTo>
                        <a:pt x="8807" y="0"/>
                      </a:lnTo>
                      <a:lnTo>
                        <a:pt x="8605" y="8"/>
                      </a:lnTo>
                      <a:lnTo>
                        <a:pt x="8395" y="15"/>
                      </a:lnTo>
                      <a:lnTo>
                        <a:pt x="8192" y="37"/>
                      </a:lnTo>
                      <a:lnTo>
                        <a:pt x="7990" y="53"/>
                      </a:lnTo>
                      <a:lnTo>
                        <a:pt x="7788" y="82"/>
                      </a:lnTo>
                      <a:lnTo>
                        <a:pt x="7586" y="112"/>
                      </a:lnTo>
                      <a:lnTo>
                        <a:pt x="7391" y="143"/>
                      </a:lnTo>
                      <a:lnTo>
                        <a:pt x="7189" y="180"/>
                      </a:lnTo>
                      <a:lnTo>
                        <a:pt x="6995" y="225"/>
                      </a:lnTo>
                      <a:lnTo>
                        <a:pt x="6613" y="322"/>
                      </a:lnTo>
                      <a:lnTo>
                        <a:pt x="6231" y="435"/>
                      </a:lnTo>
                      <a:lnTo>
                        <a:pt x="5856" y="570"/>
                      </a:lnTo>
                      <a:lnTo>
                        <a:pt x="5490" y="711"/>
                      </a:lnTo>
                      <a:lnTo>
                        <a:pt x="5137" y="876"/>
                      </a:lnTo>
                      <a:lnTo>
                        <a:pt x="4785" y="1048"/>
                      </a:lnTo>
                      <a:lnTo>
                        <a:pt x="4448" y="1236"/>
                      </a:lnTo>
                      <a:lnTo>
                        <a:pt x="4119" y="1446"/>
                      </a:lnTo>
                      <a:lnTo>
                        <a:pt x="3797" y="1663"/>
                      </a:lnTo>
                      <a:lnTo>
                        <a:pt x="3482" y="1895"/>
                      </a:lnTo>
                      <a:lnTo>
                        <a:pt x="3182" y="2134"/>
                      </a:lnTo>
                      <a:lnTo>
                        <a:pt x="2898" y="2396"/>
                      </a:lnTo>
                      <a:lnTo>
                        <a:pt x="2614" y="2659"/>
                      </a:lnTo>
                      <a:lnTo>
                        <a:pt x="2351" y="2943"/>
                      </a:lnTo>
                      <a:lnTo>
                        <a:pt x="2097" y="3235"/>
                      </a:lnTo>
                      <a:lnTo>
                        <a:pt x="1857" y="3535"/>
                      </a:lnTo>
                      <a:lnTo>
                        <a:pt x="1625" y="3850"/>
                      </a:lnTo>
                      <a:lnTo>
                        <a:pt x="1408" y="4171"/>
                      </a:lnTo>
                      <a:lnTo>
                        <a:pt x="1206" y="4501"/>
                      </a:lnTo>
                      <a:lnTo>
                        <a:pt x="1019" y="4845"/>
                      </a:lnTo>
                      <a:lnTo>
                        <a:pt x="846" y="5190"/>
                      </a:lnTo>
                      <a:lnTo>
                        <a:pt x="689" y="5550"/>
                      </a:lnTo>
                      <a:lnTo>
                        <a:pt x="547" y="5917"/>
                      </a:lnTo>
                      <a:lnTo>
                        <a:pt x="420" y="6291"/>
                      </a:lnTo>
                      <a:lnTo>
                        <a:pt x="307" y="6673"/>
                      </a:lnTo>
                      <a:lnTo>
                        <a:pt x="210" y="7063"/>
                      </a:lnTo>
                      <a:lnTo>
                        <a:pt x="173" y="7257"/>
                      </a:lnTo>
                      <a:lnTo>
                        <a:pt x="135" y="7452"/>
                      </a:lnTo>
                      <a:lnTo>
                        <a:pt x="1999" y="7452"/>
                      </a:lnTo>
                      <a:lnTo>
                        <a:pt x="1999" y="7714"/>
                      </a:lnTo>
                      <a:lnTo>
                        <a:pt x="1153" y="7714"/>
                      </a:lnTo>
                      <a:lnTo>
                        <a:pt x="1153" y="9961"/>
                      </a:lnTo>
                      <a:lnTo>
                        <a:pt x="869" y="9961"/>
                      </a:lnTo>
                      <a:lnTo>
                        <a:pt x="869" y="7714"/>
                      </a:lnTo>
                      <a:lnTo>
                        <a:pt x="90" y="7714"/>
                      </a:lnTo>
                      <a:lnTo>
                        <a:pt x="90" y="7714"/>
                      </a:lnTo>
                      <a:lnTo>
                        <a:pt x="53" y="8036"/>
                      </a:lnTo>
                      <a:lnTo>
                        <a:pt x="22" y="8358"/>
                      </a:lnTo>
                      <a:lnTo>
                        <a:pt x="0" y="8687"/>
                      </a:lnTo>
                      <a:lnTo>
                        <a:pt x="0" y="9017"/>
                      </a:lnTo>
                      <a:lnTo>
                        <a:pt x="0" y="9017"/>
                      </a:lnTo>
                      <a:lnTo>
                        <a:pt x="0" y="9249"/>
                      </a:lnTo>
                      <a:lnTo>
                        <a:pt x="8" y="9482"/>
                      </a:lnTo>
                      <a:lnTo>
                        <a:pt x="22" y="9714"/>
                      </a:lnTo>
                      <a:lnTo>
                        <a:pt x="45" y="9938"/>
                      </a:lnTo>
                      <a:lnTo>
                        <a:pt x="67" y="10170"/>
                      </a:lnTo>
                      <a:lnTo>
                        <a:pt x="97" y="10395"/>
                      </a:lnTo>
                      <a:lnTo>
                        <a:pt x="135" y="10611"/>
                      </a:lnTo>
                      <a:lnTo>
                        <a:pt x="179" y="10836"/>
                      </a:lnTo>
                      <a:lnTo>
                        <a:pt x="224" y="11053"/>
                      </a:lnTo>
                      <a:lnTo>
                        <a:pt x="285" y="11270"/>
                      </a:lnTo>
                      <a:lnTo>
                        <a:pt x="337" y="11487"/>
                      </a:lnTo>
                      <a:lnTo>
                        <a:pt x="404" y="11697"/>
                      </a:lnTo>
                      <a:lnTo>
                        <a:pt x="472" y="11914"/>
                      </a:lnTo>
                      <a:lnTo>
                        <a:pt x="547" y="12117"/>
                      </a:lnTo>
                      <a:lnTo>
                        <a:pt x="622" y="12326"/>
                      </a:lnTo>
                      <a:lnTo>
                        <a:pt x="704" y="12528"/>
                      </a:lnTo>
                      <a:lnTo>
                        <a:pt x="794" y="12731"/>
                      </a:lnTo>
                      <a:lnTo>
                        <a:pt x="884" y="12925"/>
                      </a:lnTo>
                      <a:lnTo>
                        <a:pt x="981" y="13128"/>
                      </a:lnTo>
                      <a:lnTo>
                        <a:pt x="1086" y="13315"/>
                      </a:lnTo>
                      <a:lnTo>
                        <a:pt x="1191" y="13509"/>
                      </a:lnTo>
                      <a:lnTo>
                        <a:pt x="1303" y="13697"/>
                      </a:lnTo>
                      <a:lnTo>
                        <a:pt x="1415" y="13877"/>
                      </a:lnTo>
                      <a:lnTo>
                        <a:pt x="1535" y="14064"/>
                      </a:lnTo>
                      <a:lnTo>
                        <a:pt x="1662" y="14244"/>
                      </a:lnTo>
                      <a:lnTo>
                        <a:pt x="1790" y="14416"/>
                      </a:lnTo>
                      <a:lnTo>
                        <a:pt x="1925" y="14588"/>
                      </a:lnTo>
                      <a:lnTo>
                        <a:pt x="2059" y="14753"/>
                      </a:lnTo>
                      <a:lnTo>
                        <a:pt x="2194" y="14918"/>
                      </a:lnTo>
                      <a:lnTo>
                        <a:pt x="2344" y="15082"/>
                      </a:lnTo>
                      <a:lnTo>
                        <a:pt x="2486" y="15239"/>
                      </a:lnTo>
                      <a:lnTo>
                        <a:pt x="2636" y="15397"/>
                      </a:lnTo>
                      <a:lnTo>
                        <a:pt x="2793" y="15547"/>
                      </a:lnTo>
                      <a:lnTo>
                        <a:pt x="2951" y="15696"/>
                      </a:lnTo>
                      <a:lnTo>
                        <a:pt x="3115" y="15839"/>
                      </a:lnTo>
                      <a:lnTo>
                        <a:pt x="3280" y="15981"/>
                      </a:lnTo>
                      <a:lnTo>
                        <a:pt x="3445" y="16116"/>
                      </a:lnTo>
                      <a:lnTo>
                        <a:pt x="3617" y="16244"/>
                      </a:lnTo>
                      <a:lnTo>
                        <a:pt x="3797" y="16378"/>
                      </a:lnTo>
                      <a:lnTo>
                        <a:pt x="3976" y="16498"/>
                      </a:lnTo>
                      <a:lnTo>
                        <a:pt x="4156" y="16618"/>
                      </a:lnTo>
                      <a:lnTo>
                        <a:pt x="4344" y="16730"/>
                      </a:lnTo>
                      <a:lnTo>
                        <a:pt x="4530" y="16842"/>
                      </a:lnTo>
                      <a:lnTo>
                        <a:pt x="4718" y="16947"/>
                      </a:lnTo>
                      <a:lnTo>
                        <a:pt x="4912" y="17052"/>
                      </a:lnTo>
                      <a:lnTo>
                        <a:pt x="5108" y="17149"/>
                      </a:lnTo>
                      <a:lnTo>
                        <a:pt x="5302" y="17239"/>
                      </a:lnTo>
                      <a:lnTo>
                        <a:pt x="5504" y="17329"/>
                      </a:lnTo>
                      <a:lnTo>
                        <a:pt x="5706" y="17412"/>
                      </a:lnTo>
                      <a:lnTo>
                        <a:pt x="5916" y="17494"/>
                      </a:lnTo>
                      <a:lnTo>
                        <a:pt x="6125" y="17561"/>
                      </a:lnTo>
                      <a:lnTo>
                        <a:pt x="6335" y="17637"/>
                      </a:lnTo>
                      <a:lnTo>
                        <a:pt x="6545" y="17696"/>
                      </a:lnTo>
                      <a:lnTo>
                        <a:pt x="6762" y="17756"/>
                      </a:lnTo>
                      <a:lnTo>
                        <a:pt x="6979" y="17809"/>
                      </a:lnTo>
                      <a:lnTo>
                        <a:pt x="7197" y="17853"/>
                      </a:lnTo>
                      <a:lnTo>
                        <a:pt x="7422" y="17898"/>
                      </a:lnTo>
                      <a:lnTo>
                        <a:pt x="7646" y="17935"/>
                      </a:lnTo>
                      <a:lnTo>
                        <a:pt x="7871" y="17966"/>
                      </a:lnTo>
                      <a:lnTo>
                        <a:pt x="8096" y="17996"/>
                      </a:lnTo>
                      <a:lnTo>
                        <a:pt x="8320" y="18011"/>
                      </a:lnTo>
                      <a:lnTo>
                        <a:pt x="8552" y="18025"/>
                      </a:lnTo>
                      <a:lnTo>
                        <a:pt x="8784" y="18033"/>
                      </a:lnTo>
                      <a:lnTo>
                        <a:pt x="9016" y="18041"/>
                      </a:lnTo>
                      <a:lnTo>
                        <a:pt x="9016" y="18041"/>
                      </a:lnTo>
                      <a:lnTo>
                        <a:pt x="9241" y="18033"/>
                      </a:lnTo>
                      <a:lnTo>
                        <a:pt x="9457" y="18025"/>
                      </a:lnTo>
                      <a:lnTo>
                        <a:pt x="9674" y="18019"/>
                      </a:lnTo>
                      <a:lnTo>
                        <a:pt x="9891" y="17996"/>
                      </a:lnTo>
                      <a:lnTo>
                        <a:pt x="10109" y="17974"/>
                      </a:lnTo>
                      <a:lnTo>
                        <a:pt x="10318" y="17943"/>
                      </a:lnTo>
                      <a:lnTo>
                        <a:pt x="10528" y="17913"/>
                      </a:lnTo>
                      <a:lnTo>
                        <a:pt x="10745" y="17876"/>
                      </a:lnTo>
                      <a:lnTo>
                        <a:pt x="10947" y="17831"/>
                      </a:lnTo>
                      <a:lnTo>
                        <a:pt x="11157" y="17786"/>
                      </a:lnTo>
                      <a:lnTo>
                        <a:pt x="11359" y="17733"/>
                      </a:lnTo>
                      <a:lnTo>
                        <a:pt x="11561" y="17674"/>
                      </a:lnTo>
                      <a:lnTo>
                        <a:pt x="11764" y="17614"/>
                      </a:lnTo>
                      <a:lnTo>
                        <a:pt x="11966" y="17547"/>
                      </a:lnTo>
                      <a:lnTo>
                        <a:pt x="12160" y="17479"/>
                      </a:lnTo>
                      <a:lnTo>
                        <a:pt x="12356" y="17404"/>
                      </a:lnTo>
                      <a:lnTo>
                        <a:pt x="12550" y="17322"/>
                      </a:lnTo>
                      <a:lnTo>
                        <a:pt x="12738" y="17239"/>
                      </a:lnTo>
                      <a:lnTo>
                        <a:pt x="12924" y="17149"/>
                      </a:lnTo>
                      <a:lnTo>
                        <a:pt x="13112" y="17059"/>
                      </a:lnTo>
                      <a:lnTo>
                        <a:pt x="13299" y="16963"/>
                      </a:lnTo>
                      <a:lnTo>
                        <a:pt x="13479" y="16865"/>
                      </a:lnTo>
                      <a:lnTo>
                        <a:pt x="13651" y="16760"/>
                      </a:lnTo>
                      <a:lnTo>
                        <a:pt x="13831" y="16648"/>
                      </a:lnTo>
                      <a:lnTo>
                        <a:pt x="14003" y="16536"/>
                      </a:lnTo>
                      <a:lnTo>
                        <a:pt x="14175" y="16423"/>
                      </a:lnTo>
                      <a:lnTo>
                        <a:pt x="14340" y="16303"/>
                      </a:lnTo>
                      <a:lnTo>
                        <a:pt x="14505" y="16176"/>
                      </a:lnTo>
                      <a:lnTo>
                        <a:pt x="14670" y="16048"/>
                      </a:lnTo>
                      <a:lnTo>
                        <a:pt x="14827" y="15921"/>
                      </a:lnTo>
                      <a:lnTo>
                        <a:pt x="14976" y="15786"/>
                      </a:lnTo>
                      <a:lnTo>
                        <a:pt x="15134" y="15652"/>
                      </a:lnTo>
                      <a:lnTo>
                        <a:pt x="15283" y="15509"/>
                      </a:lnTo>
                      <a:lnTo>
                        <a:pt x="15426" y="15367"/>
                      </a:lnTo>
                      <a:lnTo>
                        <a:pt x="15568" y="15217"/>
                      </a:lnTo>
                      <a:lnTo>
                        <a:pt x="15710" y="15067"/>
                      </a:lnTo>
                      <a:lnTo>
                        <a:pt x="15845" y="14910"/>
                      </a:lnTo>
                      <a:lnTo>
                        <a:pt x="15980" y="14761"/>
                      </a:lnTo>
                      <a:lnTo>
                        <a:pt x="16107" y="14596"/>
                      </a:lnTo>
                      <a:lnTo>
                        <a:pt x="16235" y="14431"/>
                      </a:lnTo>
                      <a:lnTo>
                        <a:pt x="16355" y="14266"/>
                      </a:lnTo>
                      <a:lnTo>
                        <a:pt x="16467" y="14101"/>
                      </a:lnTo>
                      <a:lnTo>
                        <a:pt x="16586" y="13929"/>
                      </a:lnTo>
                      <a:lnTo>
                        <a:pt x="16691" y="13757"/>
                      </a:lnTo>
                      <a:lnTo>
                        <a:pt x="16804" y="13577"/>
                      </a:lnTo>
                      <a:lnTo>
                        <a:pt x="16901" y="13397"/>
                      </a:lnTo>
                      <a:lnTo>
                        <a:pt x="16998" y="13217"/>
                      </a:lnTo>
                      <a:lnTo>
                        <a:pt x="17096" y="13031"/>
                      </a:lnTo>
                      <a:lnTo>
                        <a:pt x="17186" y="12843"/>
                      </a:lnTo>
                      <a:lnTo>
                        <a:pt x="17275" y="12656"/>
                      </a:lnTo>
                      <a:lnTo>
                        <a:pt x="17358" y="12469"/>
                      </a:lnTo>
                      <a:lnTo>
                        <a:pt x="17433" y="12274"/>
                      </a:lnTo>
                      <a:lnTo>
                        <a:pt x="17507" y="12079"/>
                      </a:lnTo>
                      <a:lnTo>
                        <a:pt x="17575" y="11877"/>
                      </a:lnTo>
                      <a:lnTo>
                        <a:pt x="17635" y="11682"/>
                      </a:lnTo>
                      <a:lnTo>
                        <a:pt x="17695" y="11480"/>
                      </a:lnTo>
                      <a:lnTo>
                        <a:pt x="17755" y="11270"/>
                      </a:lnTo>
                      <a:lnTo>
                        <a:pt x="17799" y="11068"/>
                      </a:lnTo>
                      <a:lnTo>
                        <a:pt x="17852" y="10858"/>
                      </a:lnTo>
                      <a:lnTo>
                        <a:pt x="17889" y="10649"/>
                      </a:lnTo>
                      <a:lnTo>
                        <a:pt x="17927" y="10440"/>
                      </a:lnTo>
                      <a:lnTo>
                        <a:pt x="17957" y="10230"/>
                      </a:lnTo>
                      <a:lnTo>
                        <a:pt x="17979" y="10013"/>
                      </a:lnTo>
                      <a:lnTo>
                        <a:pt x="18002" y="9796"/>
                      </a:lnTo>
                      <a:lnTo>
                        <a:pt x="18002" y="9796"/>
                      </a:lnTo>
                      <a:lnTo>
                        <a:pt x="17920" y="9848"/>
                      </a:lnTo>
                      <a:lnTo>
                        <a:pt x="17830" y="9893"/>
                      </a:lnTo>
                      <a:lnTo>
                        <a:pt x="17732" y="9931"/>
                      </a:lnTo>
                      <a:lnTo>
                        <a:pt x="17628" y="9968"/>
                      </a:lnTo>
                      <a:lnTo>
                        <a:pt x="17515" y="9998"/>
                      </a:lnTo>
                      <a:lnTo>
                        <a:pt x="17403" y="10021"/>
                      </a:lnTo>
                      <a:lnTo>
                        <a:pt x="17275" y="10035"/>
                      </a:lnTo>
                      <a:lnTo>
                        <a:pt x="17141" y="10043"/>
                      </a:lnTo>
                      <a:lnTo>
                        <a:pt x="17141" y="10043"/>
                      </a:lnTo>
                      <a:lnTo>
                        <a:pt x="16998" y="10035"/>
                      </a:lnTo>
                      <a:lnTo>
                        <a:pt x="16864" y="10021"/>
                      </a:lnTo>
                      <a:lnTo>
                        <a:pt x="16736" y="9991"/>
                      </a:lnTo>
                      <a:lnTo>
                        <a:pt x="16609" y="9946"/>
                      </a:lnTo>
                      <a:lnTo>
                        <a:pt x="16489" y="9893"/>
                      </a:lnTo>
                      <a:lnTo>
                        <a:pt x="16377" y="9826"/>
                      </a:lnTo>
                      <a:lnTo>
                        <a:pt x="16280" y="9751"/>
                      </a:lnTo>
                      <a:lnTo>
                        <a:pt x="16182" y="9669"/>
                      </a:lnTo>
                      <a:lnTo>
                        <a:pt x="16100" y="9579"/>
                      </a:lnTo>
                      <a:lnTo>
                        <a:pt x="16025" y="9474"/>
                      </a:lnTo>
                      <a:lnTo>
                        <a:pt x="15957" y="9361"/>
                      </a:lnTo>
                      <a:lnTo>
                        <a:pt x="15905" y="9249"/>
                      </a:lnTo>
                      <a:lnTo>
                        <a:pt x="15860" y="9122"/>
                      </a:lnTo>
                      <a:lnTo>
                        <a:pt x="15830" y="8995"/>
                      </a:lnTo>
                      <a:lnTo>
                        <a:pt x="15815" y="8860"/>
                      </a:lnTo>
                      <a:lnTo>
                        <a:pt x="15808" y="8718"/>
                      </a:lnTo>
                      <a:close/>
                      <a:moveTo>
                        <a:pt x="4485" y="9961"/>
                      </a:moveTo>
                      <a:lnTo>
                        <a:pt x="4209" y="9961"/>
                      </a:lnTo>
                      <a:lnTo>
                        <a:pt x="4209" y="8830"/>
                      </a:lnTo>
                      <a:lnTo>
                        <a:pt x="2763" y="8830"/>
                      </a:lnTo>
                      <a:lnTo>
                        <a:pt x="2763" y="9961"/>
                      </a:lnTo>
                      <a:lnTo>
                        <a:pt x="2479" y="9961"/>
                      </a:lnTo>
                      <a:lnTo>
                        <a:pt x="2479" y="7452"/>
                      </a:lnTo>
                      <a:lnTo>
                        <a:pt x="2763" y="7452"/>
                      </a:lnTo>
                      <a:lnTo>
                        <a:pt x="2763" y="8568"/>
                      </a:lnTo>
                      <a:lnTo>
                        <a:pt x="4209" y="8568"/>
                      </a:lnTo>
                      <a:lnTo>
                        <a:pt x="4209" y="7452"/>
                      </a:lnTo>
                      <a:lnTo>
                        <a:pt x="4485" y="7452"/>
                      </a:lnTo>
                      <a:lnTo>
                        <a:pt x="4485" y="9961"/>
                      </a:lnTo>
                      <a:close/>
                      <a:moveTo>
                        <a:pt x="5594" y="9961"/>
                      </a:moveTo>
                      <a:lnTo>
                        <a:pt x="5317" y="9961"/>
                      </a:lnTo>
                      <a:lnTo>
                        <a:pt x="5317" y="7452"/>
                      </a:lnTo>
                      <a:lnTo>
                        <a:pt x="5594" y="7452"/>
                      </a:lnTo>
                      <a:lnTo>
                        <a:pt x="5594" y="9961"/>
                      </a:lnTo>
                      <a:close/>
                      <a:moveTo>
                        <a:pt x="8537" y="9961"/>
                      </a:moveTo>
                      <a:lnTo>
                        <a:pt x="8313" y="9961"/>
                      </a:lnTo>
                      <a:lnTo>
                        <a:pt x="6695" y="7901"/>
                      </a:lnTo>
                      <a:lnTo>
                        <a:pt x="6695" y="9961"/>
                      </a:lnTo>
                      <a:lnTo>
                        <a:pt x="6418" y="9961"/>
                      </a:lnTo>
                      <a:lnTo>
                        <a:pt x="6418" y="7452"/>
                      </a:lnTo>
                      <a:lnTo>
                        <a:pt x="6680" y="7452"/>
                      </a:lnTo>
                      <a:lnTo>
                        <a:pt x="8260" y="9459"/>
                      </a:lnTo>
                      <a:lnTo>
                        <a:pt x="8260" y="7452"/>
                      </a:lnTo>
                      <a:lnTo>
                        <a:pt x="8537" y="7452"/>
                      </a:lnTo>
                      <a:lnTo>
                        <a:pt x="8537" y="9961"/>
                      </a:lnTo>
                      <a:close/>
                      <a:moveTo>
                        <a:pt x="11112" y="9961"/>
                      </a:moveTo>
                      <a:lnTo>
                        <a:pt x="10146" y="8748"/>
                      </a:lnTo>
                      <a:lnTo>
                        <a:pt x="9615" y="9287"/>
                      </a:lnTo>
                      <a:lnTo>
                        <a:pt x="9615" y="9961"/>
                      </a:lnTo>
                      <a:lnTo>
                        <a:pt x="9338" y="9961"/>
                      </a:lnTo>
                      <a:lnTo>
                        <a:pt x="9338" y="7452"/>
                      </a:lnTo>
                      <a:lnTo>
                        <a:pt x="9615" y="7452"/>
                      </a:lnTo>
                      <a:lnTo>
                        <a:pt x="9615" y="8950"/>
                      </a:lnTo>
                      <a:lnTo>
                        <a:pt x="11053" y="7452"/>
                      </a:lnTo>
                      <a:lnTo>
                        <a:pt x="11419" y="7452"/>
                      </a:lnTo>
                      <a:lnTo>
                        <a:pt x="10348" y="8545"/>
                      </a:lnTo>
                      <a:lnTo>
                        <a:pt x="11464" y="9961"/>
                      </a:lnTo>
                      <a:lnTo>
                        <a:pt x="11112" y="9961"/>
                      </a:lnTo>
                      <a:close/>
                      <a:moveTo>
                        <a:pt x="14145" y="9272"/>
                      </a:moveTo>
                      <a:lnTo>
                        <a:pt x="14145" y="9272"/>
                      </a:lnTo>
                      <a:lnTo>
                        <a:pt x="14137" y="9354"/>
                      </a:lnTo>
                      <a:lnTo>
                        <a:pt x="14131" y="9437"/>
                      </a:lnTo>
                      <a:lnTo>
                        <a:pt x="14108" y="9512"/>
                      </a:lnTo>
                      <a:lnTo>
                        <a:pt x="14078" y="9579"/>
                      </a:lnTo>
                      <a:lnTo>
                        <a:pt x="14041" y="9646"/>
                      </a:lnTo>
                      <a:lnTo>
                        <a:pt x="13996" y="9706"/>
                      </a:lnTo>
                      <a:lnTo>
                        <a:pt x="13943" y="9759"/>
                      </a:lnTo>
                      <a:lnTo>
                        <a:pt x="13890" y="9811"/>
                      </a:lnTo>
                      <a:lnTo>
                        <a:pt x="13823" y="9848"/>
                      </a:lnTo>
                      <a:lnTo>
                        <a:pt x="13749" y="9893"/>
                      </a:lnTo>
                      <a:lnTo>
                        <a:pt x="13673" y="9923"/>
                      </a:lnTo>
                      <a:lnTo>
                        <a:pt x="13583" y="9953"/>
                      </a:lnTo>
                      <a:lnTo>
                        <a:pt x="13494" y="9976"/>
                      </a:lnTo>
                      <a:lnTo>
                        <a:pt x="13396" y="9991"/>
                      </a:lnTo>
                      <a:lnTo>
                        <a:pt x="13291" y="9998"/>
                      </a:lnTo>
                      <a:lnTo>
                        <a:pt x="13179" y="9998"/>
                      </a:lnTo>
                      <a:lnTo>
                        <a:pt x="11981" y="9998"/>
                      </a:lnTo>
                      <a:lnTo>
                        <a:pt x="11981" y="7415"/>
                      </a:lnTo>
                      <a:lnTo>
                        <a:pt x="13142" y="7415"/>
                      </a:lnTo>
                      <a:lnTo>
                        <a:pt x="13142" y="7415"/>
                      </a:lnTo>
                      <a:lnTo>
                        <a:pt x="13246" y="7422"/>
                      </a:lnTo>
                      <a:lnTo>
                        <a:pt x="13351" y="7429"/>
                      </a:lnTo>
                      <a:lnTo>
                        <a:pt x="13449" y="7452"/>
                      </a:lnTo>
                      <a:lnTo>
                        <a:pt x="13539" y="7474"/>
                      </a:lnTo>
                      <a:lnTo>
                        <a:pt x="13621" y="7512"/>
                      </a:lnTo>
                      <a:lnTo>
                        <a:pt x="13696" y="7549"/>
                      </a:lnTo>
                      <a:lnTo>
                        <a:pt x="13763" y="7594"/>
                      </a:lnTo>
                      <a:lnTo>
                        <a:pt x="13823" y="7647"/>
                      </a:lnTo>
                      <a:lnTo>
                        <a:pt x="13823" y="7647"/>
                      </a:lnTo>
                      <a:lnTo>
                        <a:pt x="13868" y="7699"/>
                      </a:lnTo>
                      <a:lnTo>
                        <a:pt x="13906" y="7744"/>
                      </a:lnTo>
                      <a:lnTo>
                        <a:pt x="13935" y="7796"/>
                      </a:lnTo>
                      <a:lnTo>
                        <a:pt x="13958" y="7849"/>
                      </a:lnTo>
                      <a:lnTo>
                        <a:pt x="13980" y="7909"/>
                      </a:lnTo>
                      <a:lnTo>
                        <a:pt x="13996" y="7968"/>
                      </a:lnTo>
                      <a:lnTo>
                        <a:pt x="14003" y="8029"/>
                      </a:lnTo>
                      <a:lnTo>
                        <a:pt x="14003" y="8096"/>
                      </a:lnTo>
                      <a:lnTo>
                        <a:pt x="14003" y="8103"/>
                      </a:lnTo>
                      <a:lnTo>
                        <a:pt x="14003" y="8103"/>
                      </a:lnTo>
                      <a:lnTo>
                        <a:pt x="14003" y="8186"/>
                      </a:lnTo>
                      <a:lnTo>
                        <a:pt x="13988" y="8268"/>
                      </a:lnTo>
                      <a:lnTo>
                        <a:pt x="13965" y="8343"/>
                      </a:lnTo>
                      <a:lnTo>
                        <a:pt x="13928" y="8418"/>
                      </a:lnTo>
                      <a:lnTo>
                        <a:pt x="13883" y="8478"/>
                      </a:lnTo>
                      <a:lnTo>
                        <a:pt x="13831" y="8545"/>
                      </a:lnTo>
                      <a:lnTo>
                        <a:pt x="13771" y="8598"/>
                      </a:lnTo>
                      <a:lnTo>
                        <a:pt x="13704" y="8650"/>
                      </a:lnTo>
                      <a:lnTo>
                        <a:pt x="13704" y="8650"/>
                      </a:lnTo>
                      <a:lnTo>
                        <a:pt x="13808" y="8703"/>
                      </a:lnTo>
                      <a:lnTo>
                        <a:pt x="13898" y="8755"/>
                      </a:lnTo>
                      <a:lnTo>
                        <a:pt x="13973" y="8822"/>
                      </a:lnTo>
                      <a:lnTo>
                        <a:pt x="14033" y="8897"/>
                      </a:lnTo>
                      <a:lnTo>
                        <a:pt x="14086" y="8972"/>
                      </a:lnTo>
                      <a:lnTo>
                        <a:pt x="14115" y="9062"/>
                      </a:lnTo>
                      <a:lnTo>
                        <a:pt x="14137" y="9159"/>
                      </a:lnTo>
                      <a:lnTo>
                        <a:pt x="14145" y="9264"/>
                      </a:lnTo>
                      <a:lnTo>
                        <a:pt x="14145" y="9272"/>
                      </a:lnTo>
                      <a:close/>
                      <a:moveTo>
                        <a:pt x="15283" y="9998"/>
                      </a:moveTo>
                      <a:lnTo>
                        <a:pt x="14766" y="9998"/>
                      </a:lnTo>
                      <a:lnTo>
                        <a:pt x="14766" y="7415"/>
                      </a:lnTo>
                      <a:lnTo>
                        <a:pt x="15283" y="7415"/>
                      </a:lnTo>
                      <a:lnTo>
                        <a:pt x="15283" y="9998"/>
                      </a:lnTo>
                      <a:close/>
                      <a:moveTo>
                        <a:pt x="15074" y="6771"/>
                      </a:moveTo>
                      <a:lnTo>
                        <a:pt x="15074" y="6771"/>
                      </a:lnTo>
                      <a:lnTo>
                        <a:pt x="15007" y="6763"/>
                      </a:lnTo>
                      <a:lnTo>
                        <a:pt x="14946" y="6740"/>
                      </a:lnTo>
                      <a:lnTo>
                        <a:pt x="14894" y="6710"/>
                      </a:lnTo>
                      <a:lnTo>
                        <a:pt x="14842" y="6673"/>
                      </a:lnTo>
                      <a:lnTo>
                        <a:pt x="14805" y="6620"/>
                      </a:lnTo>
                      <a:lnTo>
                        <a:pt x="14774" y="6568"/>
                      </a:lnTo>
                      <a:lnTo>
                        <a:pt x="14752" y="6508"/>
                      </a:lnTo>
                      <a:lnTo>
                        <a:pt x="14744" y="6441"/>
                      </a:lnTo>
                      <a:lnTo>
                        <a:pt x="14744" y="6441"/>
                      </a:lnTo>
                      <a:lnTo>
                        <a:pt x="14752" y="6373"/>
                      </a:lnTo>
                      <a:lnTo>
                        <a:pt x="14774" y="6314"/>
                      </a:lnTo>
                      <a:lnTo>
                        <a:pt x="14805" y="6254"/>
                      </a:lnTo>
                      <a:lnTo>
                        <a:pt x="14842" y="6209"/>
                      </a:lnTo>
                      <a:lnTo>
                        <a:pt x="14894" y="6171"/>
                      </a:lnTo>
                      <a:lnTo>
                        <a:pt x="14946" y="6142"/>
                      </a:lnTo>
                      <a:lnTo>
                        <a:pt x="15007" y="6119"/>
                      </a:lnTo>
                      <a:lnTo>
                        <a:pt x="15074" y="6111"/>
                      </a:lnTo>
                      <a:lnTo>
                        <a:pt x="15074" y="6111"/>
                      </a:lnTo>
                      <a:lnTo>
                        <a:pt x="15142" y="6119"/>
                      </a:lnTo>
                      <a:lnTo>
                        <a:pt x="15201" y="6142"/>
                      </a:lnTo>
                      <a:lnTo>
                        <a:pt x="15261" y="6171"/>
                      </a:lnTo>
                      <a:lnTo>
                        <a:pt x="15306" y="6209"/>
                      </a:lnTo>
                      <a:lnTo>
                        <a:pt x="15344" y="6254"/>
                      </a:lnTo>
                      <a:lnTo>
                        <a:pt x="15373" y="6314"/>
                      </a:lnTo>
                      <a:lnTo>
                        <a:pt x="15396" y="6373"/>
                      </a:lnTo>
                      <a:lnTo>
                        <a:pt x="15403" y="6441"/>
                      </a:lnTo>
                      <a:lnTo>
                        <a:pt x="15403" y="6441"/>
                      </a:lnTo>
                      <a:lnTo>
                        <a:pt x="15396" y="6508"/>
                      </a:lnTo>
                      <a:lnTo>
                        <a:pt x="15373" y="6568"/>
                      </a:lnTo>
                      <a:lnTo>
                        <a:pt x="15344" y="6620"/>
                      </a:lnTo>
                      <a:lnTo>
                        <a:pt x="15306" y="6673"/>
                      </a:lnTo>
                      <a:lnTo>
                        <a:pt x="15261" y="6710"/>
                      </a:lnTo>
                      <a:lnTo>
                        <a:pt x="15201" y="6740"/>
                      </a:lnTo>
                      <a:lnTo>
                        <a:pt x="15142" y="6763"/>
                      </a:lnTo>
                      <a:lnTo>
                        <a:pt x="15074" y="67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Freeform 14"/>
                <p:cNvSpPr>
                  <a:spLocks noChangeArrowheads="1"/>
                </p:cNvSpPr>
                <p:nvPr/>
              </p:nvSpPr>
              <p:spPr bwMode="auto">
                <a:xfrm>
                  <a:off x="7991475" y="193675"/>
                  <a:ext cx="1274763" cy="1276350"/>
                </a:xfrm>
                <a:custGeom>
                  <a:avLst/>
                  <a:gdLst>
                    <a:gd name="T0" fmla="*/ 1775 w 3543"/>
                    <a:gd name="T1" fmla="*/ 0 h 3545"/>
                    <a:gd name="T2" fmla="*/ 1595 w 3543"/>
                    <a:gd name="T3" fmla="*/ 8 h 3545"/>
                    <a:gd name="T4" fmla="*/ 1415 w 3543"/>
                    <a:gd name="T5" fmla="*/ 38 h 3545"/>
                    <a:gd name="T6" fmla="*/ 1085 w 3543"/>
                    <a:gd name="T7" fmla="*/ 143 h 3545"/>
                    <a:gd name="T8" fmla="*/ 779 w 3543"/>
                    <a:gd name="T9" fmla="*/ 300 h 3545"/>
                    <a:gd name="T10" fmla="*/ 517 w 3543"/>
                    <a:gd name="T11" fmla="*/ 517 h 3545"/>
                    <a:gd name="T12" fmla="*/ 307 w 3543"/>
                    <a:gd name="T13" fmla="*/ 780 h 3545"/>
                    <a:gd name="T14" fmla="*/ 142 w 3543"/>
                    <a:gd name="T15" fmla="*/ 1087 h 3545"/>
                    <a:gd name="T16" fmla="*/ 37 w 3543"/>
                    <a:gd name="T17" fmla="*/ 1416 h 3545"/>
                    <a:gd name="T18" fmla="*/ 7 w 3543"/>
                    <a:gd name="T19" fmla="*/ 1589 h 3545"/>
                    <a:gd name="T20" fmla="*/ 0 w 3543"/>
                    <a:gd name="T21" fmla="*/ 1775 h 3545"/>
                    <a:gd name="T22" fmla="*/ 0 w 3543"/>
                    <a:gd name="T23" fmla="*/ 1865 h 3545"/>
                    <a:gd name="T24" fmla="*/ 22 w 3543"/>
                    <a:gd name="T25" fmla="*/ 2045 h 3545"/>
                    <a:gd name="T26" fmla="*/ 82 w 3543"/>
                    <a:gd name="T27" fmla="*/ 2300 h 3545"/>
                    <a:gd name="T28" fmla="*/ 217 w 3543"/>
                    <a:gd name="T29" fmla="*/ 2614 h 3545"/>
                    <a:gd name="T30" fmla="*/ 404 w 3543"/>
                    <a:gd name="T31" fmla="*/ 2899 h 3545"/>
                    <a:gd name="T32" fmla="*/ 644 w 3543"/>
                    <a:gd name="T33" fmla="*/ 3139 h 3545"/>
                    <a:gd name="T34" fmla="*/ 928 w 3543"/>
                    <a:gd name="T35" fmla="*/ 3333 h 3545"/>
                    <a:gd name="T36" fmla="*/ 1243 w 3543"/>
                    <a:gd name="T37" fmla="*/ 3460 h 3545"/>
                    <a:gd name="T38" fmla="*/ 1505 w 3543"/>
                    <a:gd name="T39" fmla="*/ 3521 h 3545"/>
                    <a:gd name="T40" fmla="*/ 1685 w 3543"/>
                    <a:gd name="T41" fmla="*/ 3544 h 3545"/>
                    <a:gd name="T42" fmla="*/ 1775 w 3543"/>
                    <a:gd name="T43" fmla="*/ 3544 h 3545"/>
                    <a:gd name="T44" fmla="*/ 1955 w 3543"/>
                    <a:gd name="T45" fmla="*/ 3536 h 3545"/>
                    <a:gd name="T46" fmla="*/ 2127 w 3543"/>
                    <a:gd name="T47" fmla="*/ 3505 h 3545"/>
                    <a:gd name="T48" fmla="*/ 2464 w 3543"/>
                    <a:gd name="T49" fmla="*/ 3409 h 3545"/>
                    <a:gd name="T50" fmla="*/ 2763 w 3543"/>
                    <a:gd name="T51" fmla="*/ 3244 h 3545"/>
                    <a:gd name="T52" fmla="*/ 3025 w 3543"/>
                    <a:gd name="T53" fmla="*/ 3027 h 3545"/>
                    <a:gd name="T54" fmla="*/ 3242 w 3543"/>
                    <a:gd name="T55" fmla="*/ 2764 h 3545"/>
                    <a:gd name="T56" fmla="*/ 3407 w 3543"/>
                    <a:gd name="T57" fmla="*/ 2465 h 3545"/>
                    <a:gd name="T58" fmla="*/ 3505 w 3543"/>
                    <a:gd name="T59" fmla="*/ 2128 h 3545"/>
                    <a:gd name="T60" fmla="*/ 3534 w 3543"/>
                    <a:gd name="T61" fmla="*/ 1955 h 3545"/>
                    <a:gd name="T62" fmla="*/ 3542 w 3543"/>
                    <a:gd name="T63" fmla="*/ 1775 h 3545"/>
                    <a:gd name="T64" fmla="*/ 3542 w 3543"/>
                    <a:gd name="T65" fmla="*/ 1679 h 3545"/>
                    <a:gd name="T66" fmla="*/ 3520 w 3543"/>
                    <a:gd name="T67" fmla="*/ 1506 h 3545"/>
                    <a:gd name="T68" fmla="*/ 3467 w 3543"/>
                    <a:gd name="T69" fmla="*/ 1244 h 3545"/>
                    <a:gd name="T70" fmla="*/ 3332 w 3543"/>
                    <a:gd name="T71" fmla="*/ 929 h 3545"/>
                    <a:gd name="T72" fmla="*/ 3138 w 3543"/>
                    <a:gd name="T73" fmla="*/ 645 h 3545"/>
                    <a:gd name="T74" fmla="*/ 2898 w 3543"/>
                    <a:gd name="T75" fmla="*/ 405 h 3545"/>
                    <a:gd name="T76" fmla="*/ 2613 w 3543"/>
                    <a:gd name="T77" fmla="*/ 218 h 3545"/>
                    <a:gd name="T78" fmla="*/ 2298 w 3543"/>
                    <a:gd name="T79" fmla="*/ 83 h 3545"/>
                    <a:gd name="T80" fmla="*/ 2045 w 3543"/>
                    <a:gd name="T81" fmla="*/ 23 h 3545"/>
                    <a:gd name="T82" fmla="*/ 1865 w 3543"/>
                    <a:gd name="T83" fmla="*/ 0 h 3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43" h="3545">
                      <a:moveTo>
                        <a:pt x="1775" y="0"/>
                      </a:moveTo>
                      <a:lnTo>
                        <a:pt x="1775" y="0"/>
                      </a:lnTo>
                      <a:lnTo>
                        <a:pt x="1685" y="0"/>
                      </a:lnTo>
                      <a:lnTo>
                        <a:pt x="1595" y="8"/>
                      </a:lnTo>
                      <a:lnTo>
                        <a:pt x="1505" y="23"/>
                      </a:lnTo>
                      <a:lnTo>
                        <a:pt x="1415" y="38"/>
                      </a:lnTo>
                      <a:lnTo>
                        <a:pt x="1243" y="83"/>
                      </a:lnTo>
                      <a:lnTo>
                        <a:pt x="1085" y="143"/>
                      </a:lnTo>
                      <a:lnTo>
                        <a:pt x="928" y="218"/>
                      </a:lnTo>
                      <a:lnTo>
                        <a:pt x="779" y="300"/>
                      </a:lnTo>
                      <a:lnTo>
                        <a:pt x="644" y="405"/>
                      </a:lnTo>
                      <a:lnTo>
                        <a:pt x="517" y="517"/>
                      </a:lnTo>
                      <a:lnTo>
                        <a:pt x="404" y="645"/>
                      </a:lnTo>
                      <a:lnTo>
                        <a:pt x="307" y="780"/>
                      </a:lnTo>
                      <a:lnTo>
                        <a:pt x="217" y="929"/>
                      </a:lnTo>
                      <a:lnTo>
                        <a:pt x="142" y="1087"/>
                      </a:lnTo>
                      <a:lnTo>
                        <a:pt x="82" y="1244"/>
                      </a:lnTo>
                      <a:lnTo>
                        <a:pt x="37" y="1416"/>
                      </a:lnTo>
                      <a:lnTo>
                        <a:pt x="22" y="1506"/>
                      </a:lnTo>
                      <a:lnTo>
                        <a:pt x="7" y="1589"/>
                      </a:lnTo>
                      <a:lnTo>
                        <a:pt x="0" y="1679"/>
                      </a:lnTo>
                      <a:lnTo>
                        <a:pt x="0" y="1775"/>
                      </a:lnTo>
                      <a:lnTo>
                        <a:pt x="0" y="1775"/>
                      </a:lnTo>
                      <a:lnTo>
                        <a:pt x="0" y="1865"/>
                      </a:lnTo>
                      <a:lnTo>
                        <a:pt x="7" y="1955"/>
                      </a:lnTo>
                      <a:lnTo>
                        <a:pt x="22" y="2045"/>
                      </a:lnTo>
                      <a:lnTo>
                        <a:pt x="37" y="2128"/>
                      </a:lnTo>
                      <a:lnTo>
                        <a:pt x="82" y="2300"/>
                      </a:lnTo>
                      <a:lnTo>
                        <a:pt x="142" y="2465"/>
                      </a:lnTo>
                      <a:lnTo>
                        <a:pt x="217" y="2614"/>
                      </a:lnTo>
                      <a:lnTo>
                        <a:pt x="307" y="2764"/>
                      </a:lnTo>
                      <a:lnTo>
                        <a:pt x="404" y="2899"/>
                      </a:lnTo>
                      <a:lnTo>
                        <a:pt x="517" y="3027"/>
                      </a:lnTo>
                      <a:lnTo>
                        <a:pt x="644" y="3139"/>
                      </a:lnTo>
                      <a:lnTo>
                        <a:pt x="779" y="3244"/>
                      </a:lnTo>
                      <a:lnTo>
                        <a:pt x="928" y="3333"/>
                      </a:lnTo>
                      <a:lnTo>
                        <a:pt x="1085" y="3409"/>
                      </a:lnTo>
                      <a:lnTo>
                        <a:pt x="1243" y="3460"/>
                      </a:lnTo>
                      <a:lnTo>
                        <a:pt x="1415" y="3505"/>
                      </a:lnTo>
                      <a:lnTo>
                        <a:pt x="1505" y="3521"/>
                      </a:lnTo>
                      <a:lnTo>
                        <a:pt x="1595" y="3536"/>
                      </a:lnTo>
                      <a:lnTo>
                        <a:pt x="1685" y="3544"/>
                      </a:lnTo>
                      <a:lnTo>
                        <a:pt x="1775" y="3544"/>
                      </a:lnTo>
                      <a:lnTo>
                        <a:pt x="1775" y="3544"/>
                      </a:lnTo>
                      <a:lnTo>
                        <a:pt x="1865" y="3544"/>
                      </a:lnTo>
                      <a:lnTo>
                        <a:pt x="1955" y="3536"/>
                      </a:lnTo>
                      <a:lnTo>
                        <a:pt x="2045" y="3521"/>
                      </a:lnTo>
                      <a:lnTo>
                        <a:pt x="2127" y="3505"/>
                      </a:lnTo>
                      <a:lnTo>
                        <a:pt x="2298" y="3460"/>
                      </a:lnTo>
                      <a:lnTo>
                        <a:pt x="2464" y="3409"/>
                      </a:lnTo>
                      <a:lnTo>
                        <a:pt x="2613" y="3333"/>
                      </a:lnTo>
                      <a:lnTo>
                        <a:pt x="2763" y="3244"/>
                      </a:lnTo>
                      <a:lnTo>
                        <a:pt x="2898" y="3139"/>
                      </a:lnTo>
                      <a:lnTo>
                        <a:pt x="3025" y="3027"/>
                      </a:lnTo>
                      <a:lnTo>
                        <a:pt x="3138" y="2899"/>
                      </a:lnTo>
                      <a:lnTo>
                        <a:pt x="3242" y="2764"/>
                      </a:lnTo>
                      <a:lnTo>
                        <a:pt x="3332" y="2614"/>
                      </a:lnTo>
                      <a:lnTo>
                        <a:pt x="3407" y="2465"/>
                      </a:lnTo>
                      <a:lnTo>
                        <a:pt x="3467" y="2300"/>
                      </a:lnTo>
                      <a:lnTo>
                        <a:pt x="3505" y="2128"/>
                      </a:lnTo>
                      <a:lnTo>
                        <a:pt x="3520" y="2045"/>
                      </a:lnTo>
                      <a:lnTo>
                        <a:pt x="3534" y="1955"/>
                      </a:lnTo>
                      <a:lnTo>
                        <a:pt x="3542" y="1865"/>
                      </a:lnTo>
                      <a:lnTo>
                        <a:pt x="3542" y="1775"/>
                      </a:lnTo>
                      <a:lnTo>
                        <a:pt x="3542" y="1775"/>
                      </a:lnTo>
                      <a:lnTo>
                        <a:pt x="3542" y="1679"/>
                      </a:lnTo>
                      <a:lnTo>
                        <a:pt x="3534" y="1589"/>
                      </a:lnTo>
                      <a:lnTo>
                        <a:pt x="3520" y="1506"/>
                      </a:lnTo>
                      <a:lnTo>
                        <a:pt x="3505" y="1416"/>
                      </a:lnTo>
                      <a:lnTo>
                        <a:pt x="3467" y="1244"/>
                      </a:lnTo>
                      <a:lnTo>
                        <a:pt x="3407" y="1087"/>
                      </a:lnTo>
                      <a:lnTo>
                        <a:pt x="3332" y="929"/>
                      </a:lnTo>
                      <a:lnTo>
                        <a:pt x="3242" y="780"/>
                      </a:lnTo>
                      <a:lnTo>
                        <a:pt x="3138" y="645"/>
                      </a:lnTo>
                      <a:lnTo>
                        <a:pt x="3025" y="517"/>
                      </a:lnTo>
                      <a:lnTo>
                        <a:pt x="2898" y="405"/>
                      </a:lnTo>
                      <a:lnTo>
                        <a:pt x="2763" y="300"/>
                      </a:lnTo>
                      <a:lnTo>
                        <a:pt x="2613" y="218"/>
                      </a:lnTo>
                      <a:lnTo>
                        <a:pt x="2464" y="143"/>
                      </a:lnTo>
                      <a:lnTo>
                        <a:pt x="2298" y="83"/>
                      </a:lnTo>
                      <a:lnTo>
                        <a:pt x="2127" y="38"/>
                      </a:lnTo>
                      <a:lnTo>
                        <a:pt x="2045" y="23"/>
                      </a:lnTo>
                      <a:lnTo>
                        <a:pt x="1955" y="8"/>
                      </a:lnTo>
                      <a:lnTo>
                        <a:pt x="1865" y="0"/>
                      </a:lnTo>
                      <a:lnTo>
                        <a:pt x="1775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 userDrawn="1"/>
            </p:nvGrpSpPr>
            <p:grpSpPr>
              <a:xfrm>
                <a:off x="4242210" y="1811357"/>
                <a:ext cx="2041665" cy="114861"/>
                <a:chOff x="800100" y="7088188"/>
                <a:chExt cx="8154988" cy="458787"/>
              </a:xfrm>
              <a:grpFill/>
            </p:grpSpPr>
            <p:sp>
              <p:nvSpPr>
                <p:cNvPr id="102" name="Freeform 24"/>
                <p:cNvSpPr>
                  <a:spLocks noChangeArrowheads="1"/>
                </p:cNvSpPr>
                <p:nvPr/>
              </p:nvSpPr>
              <p:spPr bwMode="auto">
                <a:xfrm>
                  <a:off x="800100" y="7094538"/>
                  <a:ext cx="461963" cy="446087"/>
                </a:xfrm>
                <a:custGeom>
                  <a:avLst/>
                  <a:gdLst>
                    <a:gd name="T0" fmla="*/ 539 w 1282"/>
                    <a:gd name="T1" fmla="*/ 0 h 1237"/>
                    <a:gd name="T2" fmla="*/ 741 w 1282"/>
                    <a:gd name="T3" fmla="*/ 0 h 1237"/>
                    <a:gd name="T4" fmla="*/ 1281 w 1282"/>
                    <a:gd name="T5" fmla="*/ 1236 h 1237"/>
                    <a:gd name="T6" fmla="*/ 1056 w 1282"/>
                    <a:gd name="T7" fmla="*/ 1236 h 1237"/>
                    <a:gd name="T8" fmla="*/ 929 w 1282"/>
                    <a:gd name="T9" fmla="*/ 936 h 1237"/>
                    <a:gd name="T10" fmla="*/ 352 w 1282"/>
                    <a:gd name="T11" fmla="*/ 936 h 1237"/>
                    <a:gd name="T12" fmla="*/ 225 w 1282"/>
                    <a:gd name="T13" fmla="*/ 1236 h 1237"/>
                    <a:gd name="T14" fmla="*/ 0 w 1282"/>
                    <a:gd name="T15" fmla="*/ 1236 h 1237"/>
                    <a:gd name="T16" fmla="*/ 539 w 1282"/>
                    <a:gd name="T17" fmla="*/ 0 h 1237"/>
                    <a:gd name="T18" fmla="*/ 854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54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81" y="1236"/>
                      </a:lnTo>
                      <a:lnTo>
                        <a:pt x="1056" y="1236"/>
                      </a:lnTo>
                      <a:lnTo>
                        <a:pt x="929" y="936"/>
                      </a:lnTo>
                      <a:lnTo>
                        <a:pt x="352" y="936"/>
                      </a:lnTo>
                      <a:lnTo>
                        <a:pt x="225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54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54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Freeform 25"/>
                <p:cNvSpPr>
                  <a:spLocks noChangeArrowheads="1"/>
                </p:cNvSpPr>
                <p:nvPr/>
              </p:nvSpPr>
              <p:spPr bwMode="auto">
                <a:xfrm>
                  <a:off x="1527175" y="7096125"/>
                  <a:ext cx="358775" cy="442913"/>
                </a:xfrm>
                <a:custGeom>
                  <a:avLst/>
                  <a:gdLst>
                    <a:gd name="T0" fmla="*/ 390 w 997"/>
                    <a:gd name="T1" fmla="*/ 202 h 1229"/>
                    <a:gd name="T2" fmla="*/ 0 w 997"/>
                    <a:gd name="T3" fmla="*/ 202 h 1229"/>
                    <a:gd name="T4" fmla="*/ 0 w 997"/>
                    <a:gd name="T5" fmla="*/ 0 h 1229"/>
                    <a:gd name="T6" fmla="*/ 996 w 997"/>
                    <a:gd name="T7" fmla="*/ 0 h 1229"/>
                    <a:gd name="T8" fmla="*/ 996 w 997"/>
                    <a:gd name="T9" fmla="*/ 202 h 1229"/>
                    <a:gd name="T10" fmla="*/ 607 w 997"/>
                    <a:gd name="T11" fmla="*/ 202 h 1229"/>
                    <a:gd name="T12" fmla="*/ 607 w 997"/>
                    <a:gd name="T13" fmla="*/ 1228 h 1229"/>
                    <a:gd name="T14" fmla="*/ 390 w 997"/>
                    <a:gd name="T15" fmla="*/ 1228 h 1229"/>
                    <a:gd name="T16" fmla="*/ 390 w 997"/>
                    <a:gd name="T17" fmla="*/ 202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7" h="1229">
                      <a:moveTo>
                        <a:pt x="390" y="202"/>
                      </a:moveTo>
                      <a:lnTo>
                        <a:pt x="0" y="202"/>
                      </a:lnTo>
                      <a:lnTo>
                        <a:pt x="0" y="0"/>
                      </a:lnTo>
                      <a:lnTo>
                        <a:pt x="996" y="0"/>
                      </a:lnTo>
                      <a:lnTo>
                        <a:pt x="996" y="202"/>
                      </a:lnTo>
                      <a:lnTo>
                        <a:pt x="607" y="202"/>
                      </a:lnTo>
                      <a:lnTo>
                        <a:pt x="607" y="1228"/>
                      </a:lnTo>
                      <a:lnTo>
                        <a:pt x="390" y="1228"/>
                      </a:lnTo>
                      <a:lnTo>
                        <a:pt x="390" y="20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26"/>
                <p:cNvSpPr>
                  <a:spLocks noChangeArrowheads="1"/>
                </p:cNvSpPr>
                <p:nvPr/>
              </p:nvSpPr>
              <p:spPr bwMode="auto">
                <a:xfrm>
                  <a:off x="1985963" y="7096125"/>
                  <a:ext cx="328612" cy="442913"/>
                </a:xfrm>
                <a:custGeom>
                  <a:avLst/>
                  <a:gdLst>
                    <a:gd name="T0" fmla="*/ 0 w 915"/>
                    <a:gd name="T1" fmla="*/ 0 h 1229"/>
                    <a:gd name="T2" fmla="*/ 906 w 915"/>
                    <a:gd name="T3" fmla="*/ 0 h 1229"/>
                    <a:gd name="T4" fmla="*/ 906 w 915"/>
                    <a:gd name="T5" fmla="*/ 194 h 1229"/>
                    <a:gd name="T6" fmla="*/ 217 w 915"/>
                    <a:gd name="T7" fmla="*/ 194 h 1229"/>
                    <a:gd name="T8" fmla="*/ 217 w 915"/>
                    <a:gd name="T9" fmla="*/ 509 h 1229"/>
                    <a:gd name="T10" fmla="*/ 831 w 915"/>
                    <a:gd name="T11" fmla="*/ 509 h 1229"/>
                    <a:gd name="T12" fmla="*/ 831 w 915"/>
                    <a:gd name="T13" fmla="*/ 703 h 1229"/>
                    <a:gd name="T14" fmla="*/ 217 w 915"/>
                    <a:gd name="T15" fmla="*/ 703 h 1229"/>
                    <a:gd name="T16" fmla="*/ 217 w 915"/>
                    <a:gd name="T17" fmla="*/ 1033 h 1229"/>
                    <a:gd name="T18" fmla="*/ 914 w 915"/>
                    <a:gd name="T19" fmla="*/ 1033 h 1229"/>
                    <a:gd name="T20" fmla="*/ 914 w 915"/>
                    <a:gd name="T21" fmla="*/ 1228 h 1229"/>
                    <a:gd name="T22" fmla="*/ 0 w 915"/>
                    <a:gd name="T23" fmla="*/ 1228 h 1229"/>
                    <a:gd name="T24" fmla="*/ 0 w 915"/>
                    <a:gd name="T25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15" h="1229">
                      <a:moveTo>
                        <a:pt x="0" y="0"/>
                      </a:moveTo>
                      <a:lnTo>
                        <a:pt x="906" y="0"/>
                      </a:lnTo>
                      <a:lnTo>
                        <a:pt x="906" y="194"/>
                      </a:lnTo>
                      <a:lnTo>
                        <a:pt x="217" y="194"/>
                      </a:lnTo>
                      <a:lnTo>
                        <a:pt x="217" y="509"/>
                      </a:lnTo>
                      <a:lnTo>
                        <a:pt x="831" y="509"/>
                      </a:lnTo>
                      <a:lnTo>
                        <a:pt x="831" y="703"/>
                      </a:lnTo>
                      <a:lnTo>
                        <a:pt x="217" y="703"/>
                      </a:lnTo>
                      <a:lnTo>
                        <a:pt x="217" y="1033"/>
                      </a:lnTo>
                      <a:lnTo>
                        <a:pt x="914" y="1033"/>
                      </a:lnTo>
                      <a:lnTo>
                        <a:pt x="914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27"/>
                <p:cNvSpPr>
                  <a:spLocks noChangeArrowheads="1"/>
                </p:cNvSpPr>
                <p:nvPr/>
              </p:nvSpPr>
              <p:spPr bwMode="auto">
                <a:xfrm>
                  <a:off x="2435225" y="7096125"/>
                  <a:ext cx="374650" cy="442913"/>
                </a:xfrm>
                <a:custGeom>
                  <a:avLst/>
                  <a:gdLst>
                    <a:gd name="T0" fmla="*/ 0 w 1042"/>
                    <a:gd name="T1" fmla="*/ 0 h 1229"/>
                    <a:gd name="T2" fmla="*/ 547 w 1042"/>
                    <a:gd name="T3" fmla="*/ 0 h 1229"/>
                    <a:gd name="T4" fmla="*/ 547 w 1042"/>
                    <a:gd name="T5" fmla="*/ 0 h 1229"/>
                    <a:gd name="T6" fmla="*/ 660 w 1042"/>
                    <a:gd name="T7" fmla="*/ 6 h 1229"/>
                    <a:gd name="T8" fmla="*/ 704 w 1042"/>
                    <a:gd name="T9" fmla="*/ 14 h 1229"/>
                    <a:gd name="T10" fmla="*/ 749 w 1042"/>
                    <a:gd name="T11" fmla="*/ 29 h 1229"/>
                    <a:gd name="T12" fmla="*/ 794 w 1042"/>
                    <a:gd name="T13" fmla="*/ 45 h 1229"/>
                    <a:gd name="T14" fmla="*/ 832 w 1042"/>
                    <a:gd name="T15" fmla="*/ 67 h 1229"/>
                    <a:gd name="T16" fmla="*/ 870 w 1042"/>
                    <a:gd name="T17" fmla="*/ 96 h 1229"/>
                    <a:gd name="T18" fmla="*/ 899 w 1042"/>
                    <a:gd name="T19" fmla="*/ 119 h 1229"/>
                    <a:gd name="T20" fmla="*/ 899 w 1042"/>
                    <a:gd name="T21" fmla="*/ 119 h 1229"/>
                    <a:gd name="T22" fmla="*/ 944 w 1042"/>
                    <a:gd name="T23" fmla="*/ 172 h 1229"/>
                    <a:gd name="T24" fmla="*/ 974 w 1042"/>
                    <a:gd name="T25" fmla="*/ 239 h 1229"/>
                    <a:gd name="T26" fmla="*/ 997 w 1042"/>
                    <a:gd name="T27" fmla="*/ 306 h 1229"/>
                    <a:gd name="T28" fmla="*/ 1004 w 1042"/>
                    <a:gd name="T29" fmla="*/ 388 h 1229"/>
                    <a:gd name="T30" fmla="*/ 1004 w 1042"/>
                    <a:gd name="T31" fmla="*/ 388 h 1229"/>
                    <a:gd name="T32" fmla="*/ 1004 w 1042"/>
                    <a:gd name="T33" fmla="*/ 388 h 1229"/>
                    <a:gd name="T34" fmla="*/ 997 w 1042"/>
                    <a:gd name="T35" fmla="*/ 464 h 1229"/>
                    <a:gd name="T36" fmla="*/ 982 w 1042"/>
                    <a:gd name="T37" fmla="*/ 523 h 1229"/>
                    <a:gd name="T38" fmla="*/ 959 w 1042"/>
                    <a:gd name="T39" fmla="*/ 584 h 1229"/>
                    <a:gd name="T40" fmla="*/ 921 w 1042"/>
                    <a:gd name="T41" fmla="*/ 629 h 1229"/>
                    <a:gd name="T42" fmla="*/ 876 w 1042"/>
                    <a:gd name="T43" fmla="*/ 674 h 1229"/>
                    <a:gd name="T44" fmla="*/ 832 w 1042"/>
                    <a:gd name="T45" fmla="*/ 711 h 1229"/>
                    <a:gd name="T46" fmla="*/ 772 w 1042"/>
                    <a:gd name="T47" fmla="*/ 741 h 1229"/>
                    <a:gd name="T48" fmla="*/ 712 w 1042"/>
                    <a:gd name="T49" fmla="*/ 764 h 1229"/>
                    <a:gd name="T50" fmla="*/ 1041 w 1042"/>
                    <a:gd name="T51" fmla="*/ 1228 h 1229"/>
                    <a:gd name="T52" fmla="*/ 787 w 1042"/>
                    <a:gd name="T53" fmla="*/ 1228 h 1229"/>
                    <a:gd name="T54" fmla="*/ 488 w 1042"/>
                    <a:gd name="T55" fmla="*/ 801 h 1229"/>
                    <a:gd name="T56" fmla="*/ 480 w 1042"/>
                    <a:gd name="T57" fmla="*/ 801 h 1229"/>
                    <a:gd name="T58" fmla="*/ 218 w 1042"/>
                    <a:gd name="T59" fmla="*/ 801 h 1229"/>
                    <a:gd name="T60" fmla="*/ 218 w 1042"/>
                    <a:gd name="T61" fmla="*/ 1228 h 1229"/>
                    <a:gd name="T62" fmla="*/ 0 w 1042"/>
                    <a:gd name="T63" fmla="*/ 1228 h 1229"/>
                    <a:gd name="T64" fmla="*/ 0 w 1042"/>
                    <a:gd name="T65" fmla="*/ 0 h 1229"/>
                    <a:gd name="T66" fmla="*/ 533 w 1042"/>
                    <a:gd name="T67" fmla="*/ 606 h 1229"/>
                    <a:gd name="T68" fmla="*/ 533 w 1042"/>
                    <a:gd name="T69" fmla="*/ 606 h 1229"/>
                    <a:gd name="T70" fmla="*/ 584 w 1042"/>
                    <a:gd name="T71" fmla="*/ 606 h 1229"/>
                    <a:gd name="T72" fmla="*/ 637 w 1042"/>
                    <a:gd name="T73" fmla="*/ 591 h 1229"/>
                    <a:gd name="T74" fmla="*/ 682 w 1042"/>
                    <a:gd name="T75" fmla="*/ 576 h 1229"/>
                    <a:gd name="T76" fmla="*/ 712 w 1042"/>
                    <a:gd name="T77" fmla="*/ 553 h 1229"/>
                    <a:gd name="T78" fmla="*/ 742 w 1042"/>
                    <a:gd name="T79" fmla="*/ 523 h 1229"/>
                    <a:gd name="T80" fmla="*/ 764 w 1042"/>
                    <a:gd name="T81" fmla="*/ 486 h 1229"/>
                    <a:gd name="T82" fmla="*/ 780 w 1042"/>
                    <a:gd name="T83" fmla="*/ 449 h 1229"/>
                    <a:gd name="T84" fmla="*/ 787 w 1042"/>
                    <a:gd name="T85" fmla="*/ 404 h 1229"/>
                    <a:gd name="T86" fmla="*/ 787 w 1042"/>
                    <a:gd name="T87" fmla="*/ 396 h 1229"/>
                    <a:gd name="T88" fmla="*/ 787 w 1042"/>
                    <a:gd name="T89" fmla="*/ 396 h 1229"/>
                    <a:gd name="T90" fmla="*/ 780 w 1042"/>
                    <a:gd name="T91" fmla="*/ 351 h 1229"/>
                    <a:gd name="T92" fmla="*/ 764 w 1042"/>
                    <a:gd name="T93" fmla="*/ 314 h 1229"/>
                    <a:gd name="T94" fmla="*/ 742 w 1042"/>
                    <a:gd name="T95" fmla="*/ 276 h 1229"/>
                    <a:gd name="T96" fmla="*/ 719 w 1042"/>
                    <a:gd name="T97" fmla="*/ 247 h 1229"/>
                    <a:gd name="T98" fmla="*/ 682 w 1042"/>
                    <a:gd name="T99" fmla="*/ 224 h 1229"/>
                    <a:gd name="T100" fmla="*/ 637 w 1042"/>
                    <a:gd name="T101" fmla="*/ 209 h 1229"/>
                    <a:gd name="T102" fmla="*/ 584 w 1042"/>
                    <a:gd name="T103" fmla="*/ 194 h 1229"/>
                    <a:gd name="T104" fmla="*/ 533 w 1042"/>
                    <a:gd name="T105" fmla="*/ 194 h 1229"/>
                    <a:gd name="T106" fmla="*/ 218 w 1042"/>
                    <a:gd name="T107" fmla="*/ 194 h 1229"/>
                    <a:gd name="T108" fmla="*/ 218 w 1042"/>
                    <a:gd name="T109" fmla="*/ 606 h 1229"/>
                    <a:gd name="T110" fmla="*/ 533 w 1042"/>
                    <a:gd name="T111" fmla="*/ 606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042" h="1229">
                      <a:moveTo>
                        <a:pt x="0" y="0"/>
                      </a:moveTo>
                      <a:lnTo>
                        <a:pt x="547" y="0"/>
                      </a:lnTo>
                      <a:lnTo>
                        <a:pt x="547" y="0"/>
                      </a:lnTo>
                      <a:lnTo>
                        <a:pt x="660" y="6"/>
                      </a:lnTo>
                      <a:lnTo>
                        <a:pt x="704" y="14"/>
                      </a:lnTo>
                      <a:lnTo>
                        <a:pt x="749" y="29"/>
                      </a:lnTo>
                      <a:lnTo>
                        <a:pt x="794" y="45"/>
                      </a:lnTo>
                      <a:lnTo>
                        <a:pt x="832" y="67"/>
                      </a:lnTo>
                      <a:lnTo>
                        <a:pt x="870" y="96"/>
                      </a:lnTo>
                      <a:lnTo>
                        <a:pt x="899" y="119"/>
                      </a:lnTo>
                      <a:lnTo>
                        <a:pt x="899" y="119"/>
                      </a:lnTo>
                      <a:lnTo>
                        <a:pt x="944" y="172"/>
                      </a:lnTo>
                      <a:lnTo>
                        <a:pt x="974" y="239"/>
                      </a:lnTo>
                      <a:lnTo>
                        <a:pt x="997" y="306"/>
                      </a:lnTo>
                      <a:lnTo>
                        <a:pt x="1004" y="388"/>
                      </a:lnTo>
                      <a:lnTo>
                        <a:pt x="1004" y="388"/>
                      </a:lnTo>
                      <a:lnTo>
                        <a:pt x="1004" y="388"/>
                      </a:lnTo>
                      <a:lnTo>
                        <a:pt x="997" y="464"/>
                      </a:lnTo>
                      <a:lnTo>
                        <a:pt x="982" y="523"/>
                      </a:lnTo>
                      <a:lnTo>
                        <a:pt x="959" y="584"/>
                      </a:lnTo>
                      <a:lnTo>
                        <a:pt x="921" y="629"/>
                      </a:lnTo>
                      <a:lnTo>
                        <a:pt x="876" y="674"/>
                      </a:lnTo>
                      <a:lnTo>
                        <a:pt x="832" y="711"/>
                      </a:lnTo>
                      <a:lnTo>
                        <a:pt x="772" y="741"/>
                      </a:lnTo>
                      <a:lnTo>
                        <a:pt x="712" y="764"/>
                      </a:lnTo>
                      <a:lnTo>
                        <a:pt x="1041" y="1228"/>
                      </a:lnTo>
                      <a:lnTo>
                        <a:pt x="787" y="1228"/>
                      </a:lnTo>
                      <a:lnTo>
                        <a:pt x="488" y="801"/>
                      </a:lnTo>
                      <a:lnTo>
                        <a:pt x="480" y="801"/>
                      </a:lnTo>
                      <a:lnTo>
                        <a:pt x="218" y="801"/>
                      </a:lnTo>
                      <a:lnTo>
                        <a:pt x="21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533" y="606"/>
                      </a:moveTo>
                      <a:lnTo>
                        <a:pt x="533" y="606"/>
                      </a:lnTo>
                      <a:lnTo>
                        <a:pt x="584" y="606"/>
                      </a:lnTo>
                      <a:lnTo>
                        <a:pt x="637" y="591"/>
                      </a:lnTo>
                      <a:lnTo>
                        <a:pt x="682" y="576"/>
                      </a:lnTo>
                      <a:lnTo>
                        <a:pt x="712" y="553"/>
                      </a:lnTo>
                      <a:lnTo>
                        <a:pt x="742" y="523"/>
                      </a:lnTo>
                      <a:lnTo>
                        <a:pt x="764" y="486"/>
                      </a:lnTo>
                      <a:lnTo>
                        <a:pt x="780" y="449"/>
                      </a:lnTo>
                      <a:lnTo>
                        <a:pt x="787" y="404"/>
                      </a:lnTo>
                      <a:lnTo>
                        <a:pt x="787" y="396"/>
                      </a:lnTo>
                      <a:lnTo>
                        <a:pt x="787" y="396"/>
                      </a:lnTo>
                      <a:lnTo>
                        <a:pt x="780" y="351"/>
                      </a:lnTo>
                      <a:lnTo>
                        <a:pt x="764" y="314"/>
                      </a:lnTo>
                      <a:lnTo>
                        <a:pt x="742" y="276"/>
                      </a:lnTo>
                      <a:lnTo>
                        <a:pt x="719" y="247"/>
                      </a:lnTo>
                      <a:lnTo>
                        <a:pt x="682" y="224"/>
                      </a:lnTo>
                      <a:lnTo>
                        <a:pt x="637" y="209"/>
                      </a:lnTo>
                      <a:lnTo>
                        <a:pt x="584" y="194"/>
                      </a:lnTo>
                      <a:lnTo>
                        <a:pt x="533" y="194"/>
                      </a:lnTo>
                      <a:lnTo>
                        <a:pt x="218" y="194"/>
                      </a:lnTo>
                      <a:lnTo>
                        <a:pt x="218" y="606"/>
                      </a:lnTo>
                      <a:lnTo>
                        <a:pt x="533" y="6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Freeform 28"/>
                <p:cNvSpPr>
                  <a:spLocks noChangeArrowheads="1"/>
                </p:cNvSpPr>
                <p:nvPr/>
              </p:nvSpPr>
              <p:spPr bwMode="auto">
                <a:xfrm>
                  <a:off x="2890838" y="7094538"/>
                  <a:ext cx="461962" cy="446087"/>
                </a:xfrm>
                <a:custGeom>
                  <a:avLst/>
                  <a:gdLst>
                    <a:gd name="T0" fmla="*/ 539 w 1282"/>
                    <a:gd name="T1" fmla="*/ 0 h 1237"/>
                    <a:gd name="T2" fmla="*/ 742 w 1282"/>
                    <a:gd name="T3" fmla="*/ 0 h 1237"/>
                    <a:gd name="T4" fmla="*/ 1281 w 1282"/>
                    <a:gd name="T5" fmla="*/ 1236 h 1237"/>
                    <a:gd name="T6" fmla="*/ 1048 w 1282"/>
                    <a:gd name="T7" fmla="*/ 1236 h 1237"/>
                    <a:gd name="T8" fmla="*/ 929 w 1282"/>
                    <a:gd name="T9" fmla="*/ 936 h 1237"/>
                    <a:gd name="T10" fmla="*/ 345 w 1282"/>
                    <a:gd name="T11" fmla="*/ 936 h 1237"/>
                    <a:gd name="T12" fmla="*/ 217 w 1282"/>
                    <a:gd name="T13" fmla="*/ 1236 h 1237"/>
                    <a:gd name="T14" fmla="*/ 0 w 1282"/>
                    <a:gd name="T15" fmla="*/ 1236 h 1237"/>
                    <a:gd name="T16" fmla="*/ 539 w 1282"/>
                    <a:gd name="T17" fmla="*/ 0 h 1237"/>
                    <a:gd name="T18" fmla="*/ 846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46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39" y="0"/>
                      </a:moveTo>
                      <a:lnTo>
                        <a:pt x="742" y="0"/>
                      </a:lnTo>
                      <a:lnTo>
                        <a:pt x="1281" y="1236"/>
                      </a:lnTo>
                      <a:lnTo>
                        <a:pt x="1048" y="1236"/>
                      </a:lnTo>
                      <a:lnTo>
                        <a:pt x="929" y="936"/>
                      </a:lnTo>
                      <a:lnTo>
                        <a:pt x="345" y="936"/>
                      </a:lnTo>
                      <a:lnTo>
                        <a:pt x="217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6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46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29"/>
                <p:cNvSpPr>
                  <a:spLocks noChangeArrowheads="1"/>
                </p:cNvSpPr>
                <p:nvPr/>
              </p:nvSpPr>
              <p:spPr bwMode="auto">
                <a:xfrm>
                  <a:off x="3449638" y="7096125"/>
                  <a:ext cx="400050" cy="442913"/>
                </a:xfrm>
                <a:custGeom>
                  <a:avLst/>
                  <a:gdLst>
                    <a:gd name="T0" fmla="*/ 0 w 1110"/>
                    <a:gd name="T1" fmla="*/ 0 h 1229"/>
                    <a:gd name="T2" fmla="*/ 458 w 1110"/>
                    <a:gd name="T3" fmla="*/ 0 h 1229"/>
                    <a:gd name="T4" fmla="*/ 458 w 1110"/>
                    <a:gd name="T5" fmla="*/ 0 h 1229"/>
                    <a:gd name="T6" fmla="*/ 525 w 1110"/>
                    <a:gd name="T7" fmla="*/ 0 h 1229"/>
                    <a:gd name="T8" fmla="*/ 592 w 1110"/>
                    <a:gd name="T9" fmla="*/ 6 h 1229"/>
                    <a:gd name="T10" fmla="*/ 660 w 1110"/>
                    <a:gd name="T11" fmla="*/ 22 h 1229"/>
                    <a:gd name="T12" fmla="*/ 719 w 1110"/>
                    <a:gd name="T13" fmla="*/ 45 h 1229"/>
                    <a:gd name="T14" fmla="*/ 779 w 1110"/>
                    <a:gd name="T15" fmla="*/ 67 h 1229"/>
                    <a:gd name="T16" fmla="*/ 832 w 1110"/>
                    <a:gd name="T17" fmla="*/ 96 h 1229"/>
                    <a:gd name="T18" fmla="*/ 884 w 1110"/>
                    <a:gd name="T19" fmla="*/ 134 h 1229"/>
                    <a:gd name="T20" fmla="*/ 929 w 1110"/>
                    <a:gd name="T21" fmla="*/ 172 h 1229"/>
                    <a:gd name="T22" fmla="*/ 966 w 1110"/>
                    <a:gd name="T23" fmla="*/ 216 h 1229"/>
                    <a:gd name="T24" fmla="*/ 1004 w 1110"/>
                    <a:gd name="T25" fmla="*/ 261 h 1229"/>
                    <a:gd name="T26" fmla="*/ 1034 w 1110"/>
                    <a:gd name="T27" fmla="*/ 314 h 1229"/>
                    <a:gd name="T28" fmla="*/ 1064 w 1110"/>
                    <a:gd name="T29" fmla="*/ 366 h 1229"/>
                    <a:gd name="T30" fmla="*/ 1079 w 1110"/>
                    <a:gd name="T31" fmla="*/ 426 h 1229"/>
                    <a:gd name="T32" fmla="*/ 1093 w 1110"/>
                    <a:gd name="T33" fmla="*/ 486 h 1229"/>
                    <a:gd name="T34" fmla="*/ 1109 w 1110"/>
                    <a:gd name="T35" fmla="*/ 546 h 1229"/>
                    <a:gd name="T36" fmla="*/ 1109 w 1110"/>
                    <a:gd name="T37" fmla="*/ 606 h 1229"/>
                    <a:gd name="T38" fmla="*/ 1109 w 1110"/>
                    <a:gd name="T39" fmla="*/ 613 h 1229"/>
                    <a:gd name="T40" fmla="*/ 1109 w 1110"/>
                    <a:gd name="T41" fmla="*/ 613 h 1229"/>
                    <a:gd name="T42" fmla="*/ 1109 w 1110"/>
                    <a:gd name="T43" fmla="*/ 674 h 1229"/>
                    <a:gd name="T44" fmla="*/ 1093 w 1110"/>
                    <a:gd name="T45" fmla="*/ 741 h 1229"/>
                    <a:gd name="T46" fmla="*/ 1079 w 1110"/>
                    <a:gd name="T47" fmla="*/ 793 h 1229"/>
                    <a:gd name="T48" fmla="*/ 1064 w 1110"/>
                    <a:gd name="T49" fmla="*/ 853 h 1229"/>
                    <a:gd name="T50" fmla="*/ 1034 w 1110"/>
                    <a:gd name="T51" fmla="*/ 905 h 1229"/>
                    <a:gd name="T52" fmla="*/ 1004 w 1110"/>
                    <a:gd name="T53" fmla="*/ 958 h 1229"/>
                    <a:gd name="T54" fmla="*/ 966 w 1110"/>
                    <a:gd name="T55" fmla="*/ 1003 h 1229"/>
                    <a:gd name="T56" fmla="*/ 929 w 1110"/>
                    <a:gd name="T57" fmla="*/ 1048 h 1229"/>
                    <a:gd name="T58" fmla="*/ 884 w 1110"/>
                    <a:gd name="T59" fmla="*/ 1085 h 1229"/>
                    <a:gd name="T60" fmla="*/ 832 w 1110"/>
                    <a:gd name="T61" fmla="*/ 1123 h 1229"/>
                    <a:gd name="T62" fmla="*/ 779 w 1110"/>
                    <a:gd name="T63" fmla="*/ 1152 h 1229"/>
                    <a:gd name="T64" fmla="*/ 719 w 1110"/>
                    <a:gd name="T65" fmla="*/ 1175 h 1229"/>
                    <a:gd name="T66" fmla="*/ 660 w 1110"/>
                    <a:gd name="T67" fmla="*/ 1197 h 1229"/>
                    <a:gd name="T68" fmla="*/ 592 w 1110"/>
                    <a:gd name="T69" fmla="*/ 1213 h 1229"/>
                    <a:gd name="T70" fmla="*/ 525 w 1110"/>
                    <a:gd name="T71" fmla="*/ 1220 h 1229"/>
                    <a:gd name="T72" fmla="*/ 458 w 1110"/>
                    <a:gd name="T73" fmla="*/ 1228 h 1229"/>
                    <a:gd name="T74" fmla="*/ 0 w 1110"/>
                    <a:gd name="T75" fmla="*/ 1228 h 1229"/>
                    <a:gd name="T76" fmla="*/ 0 w 1110"/>
                    <a:gd name="T77" fmla="*/ 0 h 1229"/>
                    <a:gd name="T78" fmla="*/ 458 w 1110"/>
                    <a:gd name="T79" fmla="*/ 1033 h 1229"/>
                    <a:gd name="T80" fmla="*/ 458 w 1110"/>
                    <a:gd name="T81" fmla="*/ 1033 h 1229"/>
                    <a:gd name="T82" fmla="*/ 547 w 1110"/>
                    <a:gd name="T83" fmla="*/ 1017 h 1229"/>
                    <a:gd name="T84" fmla="*/ 629 w 1110"/>
                    <a:gd name="T85" fmla="*/ 995 h 1229"/>
                    <a:gd name="T86" fmla="*/ 705 w 1110"/>
                    <a:gd name="T87" fmla="*/ 958 h 1229"/>
                    <a:gd name="T88" fmla="*/ 764 w 1110"/>
                    <a:gd name="T89" fmla="*/ 913 h 1229"/>
                    <a:gd name="T90" fmla="*/ 817 w 1110"/>
                    <a:gd name="T91" fmla="*/ 853 h 1229"/>
                    <a:gd name="T92" fmla="*/ 854 w 1110"/>
                    <a:gd name="T93" fmla="*/ 778 h 1229"/>
                    <a:gd name="T94" fmla="*/ 877 w 1110"/>
                    <a:gd name="T95" fmla="*/ 703 h 1229"/>
                    <a:gd name="T96" fmla="*/ 884 w 1110"/>
                    <a:gd name="T97" fmla="*/ 613 h 1229"/>
                    <a:gd name="T98" fmla="*/ 884 w 1110"/>
                    <a:gd name="T99" fmla="*/ 613 h 1229"/>
                    <a:gd name="T100" fmla="*/ 884 w 1110"/>
                    <a:gd name="T101" fmla="*/ 613 h 1229"/>
                    <a:gd name="T102" fmla="*/ 877 w 1110"/>
                    <a:gd name="T103" fmla="*/ 523 h 1229"/>
                    <a:gd name="T104" fmla="*/ 854 w 1110"/>
                    <a:gd name="T105" fmla="*/ 449 h 1229"/>
                    <a:gd name="T106" fmla="*/ 817 w 1110"/>
                    <a:gd name="T107" fmla="*/ 374 h 1229"/>
                    <a:gd name="T108" fmla="*/ 764 w 1110"/>
                    <a:gd name="T109" fmla="*/ 314 h 1229"/>
                    <a:gd name="T110" fmla="*/ 705 w 1110"/>
                    <a:gd name="T111" fmla="*/ 261 h 1229"/>
                    <a:gd name="T112" fmla="*/ 629 w 1110"/>
                    <a:gd name="T113" fmla="*/ 224 h 1229"/>
                    <a:gd name="T114" fmla="*/ 547 w 1110"/>
                    <a:gd name="T115" fmla="*/ 202 h 1229"/>
                    <a:gd name="T116" fmla="*/ 458 w 1110"/>
                    <a:gd name="T117" fmla="*/ 194 h 1229"/>
                    <a:gd name="T118" fmla="*/ 217 w 1110"/>
                    <a:gd name="T119" fmla="*/ 194 h 1229"/>
                    <a:gd name="T120" fmla="*/ 217 w 1110"/>
                    <a:gd name="T121" fmla="*/ 1033 h 1229"/>
                    <a:gd name="T122" fmla="*/ 458 w 1110"/>
                    <a:gd name="T123" fmla="*/ 1033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10" h="1229">
                      <a:moveTo>
                        <a:pt x="0" y="0"/>
                      </a:moveTo>
                      <a:lnTo>
                        <a:pt x="458" y="0"/>
                      </a:lnTo>
                      <a:lnTo>
                        <a:pt x="458" y="0"/>
                      </a:lnTo>
                      <a:lnTo>
                        <a:pt x="525" y="0"/>
                      </a:lnTo>
                      <a:lnTo>
                        <a:pt x="592" y="6"/>
                      </a:lnTo>
                      <a:lnTo>
                        <a:pt x="660" y="22"/>
                      </a:lnTo>
                      <a:lnTo>
                        <a:pt x="719" y="45"/>
                      </a:lnTo>
                      <a:lnTo>
                        <a:pt x="779" y="67"/>
                      </a:lnTo>
                      <a:lnTo>
                        <a:pt x="832" y="96"/>
                      </a:lnTo>
                      <a:lnTo>
                        <a:pt x="884" y="134"/>
                      </a:lnTo>
                      <a:lnTo>
                        <a:pt x="929" y="172"/>
                      </a:lnTo>
                      <a:lnTo>
                        <a:pt x="966" y="216"/>
                      </a:lnTo>
                      <a:lnTo>
                        <a:pt x="1004" y="261"/>
                      </a:lnTo>
                      <a:lnTo>
                        <a:pt x="1034" y="314"/>
                      </a:lnTo>
                      <a:lnTo>
                        <a:pt x="1064" y="366"/>
                      </a:lnTo>
                      <a:lnTo>
                        <a:pt x="1079" y="426"/>
                      </a:lnTo>
                      <a:lnTo>
                        <a:pt x="1093" y="486"/>
                      </a:lnTo>
                      <a:lnTo>
                        <a:pt x="1109" y="546"/>
                      </a:lnTo>
                      <a:lnTo>
                        <a:pt x="1109" y="606"/>
                      </a:lnTo>
                      <a:lnTo>
                        <a:pt x="1109" y="613"/>
                      </a:lnTo>
                      <a:lnTo>
                        <a:pt x="1109" y="613"/>
                      </a:lnTo>
                      <a:lnTo>
                        <a:pt x="1109" y="674"/>
                      </a:lnTo>
                      <a:lnTo>
                        <a:pt x="1093" y="741"/>
                      </a:lnTo>
                      <a:lnTo>
                        <a:pt x="1079" y="793"/>
                      </a:lnTo>
                      <a:lnTo>
                        <a:pt x="1064" y="853"/>
                      </a:lnTo>
                      <a:lnTo>
                        <a:pt x="1034" y="905"/>
                      </a:lnTo>
                      <a:lnTo>
                        <a:pt x="1004" y="958"/>
                      </a:lnTo>
                      <a:lnTo>
                        <a:pt x="966" y="1003"/>
                      </a:lnTo>
                      <a:lnTo>
                        <a:pt x="929" y="1048"/>
                      </a:lnTo>
                      <a:lnTo>
                        <a:pt x="884" y="1085"/>
                      </a:lnTo>
                      <a:lnTo>
                        <a:pt x="832" y="1123"/>
                      </a:lnTo>
                      <a:lnTo>
                        <a:pt x="779" y="1152"/>
                      </a:lnTo>
                      <a:lnTo>
                        <a:pt x="719" y="1175"/>
                      </a:lnTo>
                      <a:lnTo>
                        <a:pt x="660" y="1197"/>
                      </a:lnTo>
                      <a:lnTo>
                        <a:pt x="592" y="1213"/>
                      </a:lnTo>
                      <a:lnTo>
                        <a:pt x="525" y="1220"/>
                      </a:lnTo>
                      <a:lnTo>
                        <a:pt x="45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458" y="1033"/>
                      </a:moveTo>
                      <a:lnTo>
                        <a:pt x="458" y="1033"/>
                      </a:lnTo>
                      <a:lnTo>
                        <a:pt x="547" y="1017"/>
                      </a:lnTo>
                      <a:lnTo>
                        <a:pt x="629" y="995"/>
                      </a:lnTo>
                      <a:lnTo>
                        <a:pt x="705" y="958"/>
                      </a:lnTo>
                      <a:lnTo>
                        <a:pt x="764" y="913"/>
                      </a:lnTo>
                      <a:lnTo>
                        <a:pt x="817" y="853"/>
                      </a:lnTo>
                      <a:lnTo>
                        <a:pt x="854" y="778"/>
                      </a:lnTo>
                      <a:lnTo>
                        <a:pt x="877" y="703"/>
                      </a:lnTo>
                      <a:lnTo>
                        <a:pt x="884" y="613"/>
                      </a:lnTo>
                      <a:lnTo>
                        <a:pt x="884" y="613"/>
                      </a:lnTo>
                      <a:lnTo>
                        <a:pt x="884" y="613"/>
                      </a:lnTo>
                      <a:lnTo>
                        <a:pt x="877" y="523"/>
                      </a:lnTo>
                      <a:lnTo>
                        <a:pt x="854" y="449"/>
                      </a:lnTo>
                      <a:lnTo>
                        <a:pt x="817" y="374"/>
                      </a:lnTo>
                      <a:lnTo>
                        <a:pt x="764" y="314"/>
                      </a:lnTo>
                      <a:lnTo>
                        <a:pt x="705" y="261"/>
                      </a:lnTo>
                      <a:lnTo>
                        <a:pt x="629" y="224"/>
                      </a:lnTo>
                      <a:lnTo>
                        <a:pt x="547" y="202"/>
                      </a:lnTo>
                      <a:lnTo>
                        <a:pt x="458" y="194"/>
                      </a:lnTo>
                      <a:lnTo>
                        <a:pt x="217" y="194"/>
                      </a:lnTo>
                      <a:lnTo>
                        <a:pt x="217" y="1033"/>
                      </a:lnTo>
                      <a:lnTo>
                        <a:pt x="458" y="10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Freeform 30"/>
                <p:cNvSpPr>
                  <a:spLocks noChangeArrowheads="1"/>
                </p:cNvSpPr>
                <p:nvPr/>
              </p:nvSpPr>
              <p:spPr bwMode="auto">
                <a:xfrm>
                  <a:off x="3902075" y="7094538"/>
                  <a:ext cx="460375" cy="446087"/>
                </a:xfrm>
                <a:custGeom>
                  <a:avLst/>
                  <a:gdLst>
                    <a:gd name="T0" fmla="*/ 539 w 1281"/>
                    <a:gd name="T1" fmla="*/ 0 h 1237"/>
                    <a:gd name="T2" fmla="*/ 741 w 1281"/>
                    <a:gd name="T3" fmla="*/ 0 h 1237"/>
                    <a:gd name="T4" fmla="*/ 1280 w 1281"/>
                    <a:gd name="T5" fmla="*/ 1236 h 1237"/>
                    <a:gd name="T6" fmla="*/ 1048 w 1281"/>
                    <a:gd name="T7" fmla="*/ 1236 h 1237"/>
                    <a:gd name="T8" fmla="*/ 928 w 1281"/>
                    <a:gd name="T9" fmla="*/ 936 h 1237"/>
                    <a:gd name="T10" fmla="*/ 344 w 1281"/>
                    <a:gd name="T11" fmla="*/ 936 h 1237"/>
                    <a:gd name="T12" fmla="*/ 216 w 1281"/>
                    <a:gd name="T13" fmla="*/ 1236 h 1237"/>
                    <a:gd name="T14" fmla="*/ 0 w 1281"/>
                    <a:gd name="T15" fmla="*/ 1236 h 1237"/>
                    <a:gd name="T16" fmla="*/ 539 w 1281"/>
                    <a:gd name="T17" fmla="*/ 0 h 1237"/>
                    <a:gd name="T18" fmla="*/ 845 w 1281"/>
                    <a:gd name="T19" fmla="*/ 749 h 1237"/>
                    <a:gd name="T20" fmla="*/ 636 w 1281"/>
                    <a:gd name="T21" fmla="*/ 255 h 1237"/>
                    <a:gd name="T22" fmla="*/ 426 w 1281"/>
                    <a:gd name="T23" fmla="*/ 749 h 1237"/>
                    <a:gd name="T24" fmla="*/ 845 w 1281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1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80" y="1236"/>
                      </a:lnTo>
                      <a:lnTo>
                        <a:pt x="1048" y="1236"/>
                      </a:lnTo>
                      <a:lnTo>
                        <a:pt x="928" y="936"/>
                      </a:lnTo>
                      <a:lnTo>
                        <a:pt x="344" y="936"/>
                      </a:lnTo>
                      <a:lnTo>
                        <a:pt x="216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5" y="749"/>
                      </a:moveTo>
                      <a:lnTo>
                        <a:pt x="636" y="255"/>
                      </a:lnTo>
                      <a:lnTo>
                        <a:pt x="426" y="749"/>
                      </a:lnTo>
                      <a:lnTo>
                        <a:pt x="845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Freeform 31"/>
                <p:cNvSpPr>
                  <a:spLocks noChangeArrowheads="1"/>
                </p:cNvSpPr>
                <p:nvPr/>
              </p:nvSpPr>
              <p:spPr bwMode="auto">
                <a:xfrm>
                  <a:off x="4375150" y="7096125"/>
                  <a:ext cx="358775" cy="442913"/>
                </a:xfrm>
                <a:custGeom>
                  <a:avLst/>
                  <a:gdLst>
                    <a:gd name="T0" fmla="*/ 389 w 997"/>
                    <a:gd name="T1" fmla="*/ 202 h 1229"/>
                    <a:gd name="T2" fmla="*/ 0 w 997"/>
                    <a:gd name="T3" fmla="*/ 202 h 1229"/>
                    <a:gd name="T4" fmla="*/ 0 w 997"/>
                    <a:gd name="T5" fmla="*/ 0 h 1229"/>
                    <a:gd name="T6" fmla="*/ 996 w 997"/>
                    <a:gd name="T7" fmla="*/ 0 h 1229"/>
                    <a:gd name="T8" fmla="*/ 996 w 997"/>
                    <a:gd name="T9" fmla="*/ 202 h 1229"/>
                    <a:gd name="T10" fmla="*/ 607 w 997"/>
                    <a:gd name="T11" fmla="*/ 202 h 1229"/>
                    <a:gd name="T12" fmla="*/ 607 w 997"/>
                    <a:gd name="T13" fmla="*/ 1228 h 1229"/>
                    <a:gd name="T14" fmla="*/ 389 w 997"/>
                    <a:gd name="T15" fmla="*/ 1228 h 1229"/>
                    <a:gd name="T16" fmla="*/ 389 w 997"/>
                    <a:gd name="T17" fmla="*/ 202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7" h="1229">
                      <a:moveTo>
                        <a:pt x="389" y="202"/>
                      </a:moveTo>
                      <a:lnTo>
                        <a:pt x="0" y="202"/>
                      </a:lnTo>
                      <a:lnTo>
                        <a:pt x="0" y="0"/>
                      </a:lnTo>
                      <a:lnTo>
                        <a:pt x="996" y="0"/>
                      </a:lnTo>
                      <a:lnTo>
                        <a:pt x="996" y="202"/>
                      </a:lnTo>
                      <a:lnTo>
                        <a:pt x="607" y="202"/>
                      </a:lnTo>
                      <a:lnTo>
                        <a:pt x="607" y="1228"/>
                      </a:lnTo>
                      <a:lnTo>
                        <a:pt x="389" y="1228"/>
                      </a:lnTo>
                      <a:lnTo>
                        <a:pt x="389" y="20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Freeform 32"/>
                <p:cNvSpPr>
                  <a:spLocks noChangeArrowheads="1"/>
                </p:cNvSpPr>
                <p:nvPr/>
              </p:nvSpPr>
              <p:spPr bwMode="auto">
                <a:xfrm>
                  <a:off x="4746625" y="7094538"/>
                  <a:ext cx="460375" cy="446087"/>
                </a:xfrm>
                <a:custGeom>
                  <a:avLst/>
                  <a:gdLst>
                    <a:gd name="T0" fmla="*/ 539 w 1280"/>
                    <a:gd name="T1" fmla="*/ 0 h 1237"/>
                    <a:gd name="T2" fmla="*/ 741 w 1280"/>
                    <a:gd name="T3" fmla="*/ 0 h 1237"/>
                    <a:gd name="T4" fmla="*/ 1279 w 1280"/>
                    <a:gd name="T5" fmla="*/ 1236 h 1237"/>
                    <a:gd name="T6" fmla="*/ 1047 w 1280"/>
                    <a:gd name="T7" fmla="*/ 1236 h 1237"/>
                    <a:gd name="T8" fmla="*/ 927 w 1280"/>
                    <a:gd name="T9" fmla="*/ 936 h 1237"/>
                    <a:gd name="T10" fmla="*/ 344 w 1280"/>
                    <a:gd name="T11" fmla="*/ 936 h 1237"/>
                    <a:gd name="T12" fmla="*/ 217 w 1280"/>
                    <a:gd name="T13" fmla="*/ 1236 h 1237"/>
                    <a:gd name="T14" fmla="*/ 0 w 1280"/>
                    <a:gd name="T15" fmla="*/ 1236 h 1237"/>
                    <a:gd name="T16" fmla="*/ 539 w 1280"/>
                    <a:gd name="T17" fmla="*/ 0 h 1237"/>
                    <a:gd name="T18" fmla="*/ 845 w 1280"/>
                    <a:gd name="T19" fmla="*/ 749 h 1237"/>
                    <a:gd name="T20" fmla="*/ 636 w 1280"/>
                    <a:gd name="T21" fmla="*/ 255 h 1237"/>
                    <a:gd name="T22" fmla="*/ 426 w 1280"/>
                    <a:gd name="T23" fmla="*/ 749 h 1237"/>
                    <a:gd name="T24" fmla="*/ 845 w 1280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0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79" y="1236"/>
                      </a:lnTo>
                      <a:lnTo>
                        <a:pt x="1047" y="1236"/>
                      </a:lnTo>
                      <a:lnTo>
                        <a:pt x="927" y="936"/>
                      </a:lnTo>
                      <a:lnTo>
                        <a:pt x="344" y="936"/>
                      </a:lnTo>
                      <a:lnTo>
                        <a:pt x="217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5" y="749"/>
                      </a:moveTo>
                      <a:lnTo>
                        <a:pt x="636" y="255"/>
                      </a:lnTo>
                      <a:lnTo>
                        <a:pt x="426" y="749"/>
                      </a:lnTo>
                      <a:lnTo>
                        <a:pt x="845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Freeform 33"/>
                <p:cNvSpPr>
                  <a:spLocks noChangeArrowheads="1"/>
                </p:cNvSpPr>
                <p:nvPr/>
              </p:nvSpPr>
              <p:spPr bwMode="auto">
                <a:xfrm>
                  <a:off x="5484813" y="7088188"/>
                  <a:ext cx="404812" cy="458787"/>
                </a:xfrm>
                <a:custGeom>
                  <a:avLst/>
                  <a:gdLst>
                    <a:gd name="T0" fmla="*/ 0 w 1125"/>
                    <a:gd name="T1" fmla="*/ 636 h 1274"/>
                    <a:gd name="T2" fmla="*/ 0 w 1125"/>
                    <a:gd name="T3" fmla="*/ 569 h 1274"/>
                    <a:gd name="T4" fmla="*/ 23 w 1125"/>
                    <a:gd name="T5" fmla="*/ 449 h 1274"/>
                    <a:gd name="T6" fmla="*/ 68 w 1125"/>
                    <a:gd name="T7" fmla="*/ 329 h 1274"/>
                    <a:gd name="T8" fmla="*/ 135 w 1125"/>
                    <a:gd name="T9" fmla="*/ 232 h 1274"/>
                    <a:gd name="T10" fmla="*/ 217 w 1125"/>
                    <a:gd name="T11" fmla="*/ 142 h 1274"/>
                    <a:gd name="T12" fmla="*/ 323 w 1125"/>
                    <a:gd name="T13" fmla="*/ 74 h 1274"/>
                    <a:gd name="T14" fmla="*/ 435 w 1125"/>
                    <a:gd name="T15" fmla="*/ 29 h 1274"/>
                    <a:gd name="T16" fmla="*/ 562 w 1125"/>
                    <a:gd name="T17" fmla="*/ 0 h 1274"/>
                    <a:gd name="T18" fmla="*/ 629 w 1125"/>
                    <a:gd name="T19" fmla="*/ 0 h 1274"/>
                    <a:gd name="T20" fmla="*/ 787 w 1125"/>
                    <a:gd name="T21" fmla="*/ 15 h 1274"/>
                    <a:gd name="T22" fmla="*/ 914 w 1125"/>
                    <a:gd name="T23" fmla="*/ 52 h 1274"/>
                    <a:gd name="T24" fmla="*/ 1019 w 1125"/>
                    <a:gd name="T25" fmla="*/ 112 h 1274"/>
                    <a:gd name="T26" fmla="*/ 1109 w 1125"/>
                    <a:gd name="T27" fmla="*/ 195 h 1274"/>
                    <a:gd name="T28" fmla="*/ 974 w 1125"/>
                    <a:gd name="T29" fmla="*/ 352 h 1274"/>
                    <a:gd name="T30" fmla="*/ 817 w 1125"/>
                    <a:gd name="T31" fmla="*/ 239 h 1274"/>
                    <a:gd name="T32" fmla="*/ 727 w 1125"/>
                    <a:gd name="T33" fmla="*/ 209 h 1274"/>
                    <a:gd name="T34" fmla="*/ 629 w 1125"/>
                    <a:gd name="T35" fmla="*/ 195 h 1274"/>
                    <a:gd name="T36" fmla="*/ 584 w 1125"/>
                    <a:gd name="T37" fmla="*/ 202 h 1274"/>
                    <a:gd name="T38" fmla="*/ 464 w 1125"/>
                    <a:gd name="T39" fmla="*/ 232 h 1274"/>
                    <a:gd name="T40" fmla="*/ 337 w 1125"/>
                    <a:gd name="T41" fmla="*/ 322 h 1274"/>
                    <a:gd name="T42" fmla="*/ 255 w 1125"/>
                    <a:gd name="T43" fmla="*/ 464 h 1274"/>
                    <a:gd name="T44" fmla="*/ 225 w 1125"/>
                    <a:gd name="T45" fmla="*/ 629 h 1274"/>
                    <a:gd name="T46" fmla="*/ 225 w 1125"/>
                    <a:gd name="T47" fmla="*/ 636 h 1274"/>
                    <a:gd name="T48" fmla="*/ 255 w 1125"/>
                    <a:gd name="T49" fmla="*/ 801 h 1274"/>
                    <a:gd name="T50" fmla="*/ 337 w 1125"/>
                    <a:gd name="T51" fmla="*/ 944 h 1274"/>
                    <a:gd name="T52" fmla="*/ 464 w 1125"/>
                    <a:gd name="T53" fmla="*/ 1034 h 1274"/>
                    <a:gd name="T54" fmla="*/ 584 w 1125"/>
                    <a:gd name="T55" fmla="*/ 1071 h 1274"/>
                    <a:gd name="T56" fmla="*/ 629 w 1125"/>
                    <a:gd name="T57" fmla="*/ 1071 h 1274"/>
                    <a:gd name="T58" fmla="*/ 734 w 1125"/>
                    <a:gd name="T59" fmla="*/ 1063 h 1274"/>
                    <a:gd name="T60" fmla="*/ 824 w 1125"/>
                    <a:gd name="T61" fmla="*/ 1026 h 1274"/>
                    <a:gd name="T62" fmla="*/ 907 w 1125"/>
                    <a:gd name="T63" fmla="*/ 981 h 1274"/>
                    <a:gd name="T64" fmla="*/ 1124 w 1125"/>
                    <a:gd name="T65" fmla="*/ 1056 h 1274"/>
                    <a:gd name="T66" fmla="*/ 1071 w 1125"/>
                    <a:gd name="T67" fmla="*/ 1101 h 1274"/>
                    <a:gd name="T68" fmla="*/ 966 w 1125"/>
                    <a:gd name="T69" fmla="*/ 1183 h 1274"/>
                    <a:gd name="T70" fmla="*/ 846 w 1125"/>
                    <a:gd name="T71" fmla="*/ 1236 h 1274"/>
                    <a:gd name="T72" fmla="*/ 705 w 1125"/>
                    <a:gd name="T73" fmla="*/ 1265 h 1274"/>
                    <a:gd name="T74" fmla="*/ 621 w 1125"/>
                    <a:gd name="T75" fmla="*/ 1273 h 1274"/>
                    <a:gd name="T76" fmla="*/ 495 w 1125"/>
                    <a:gd name="T77" fmla="*/ 1258 h 1274"/>
                    <a:gd name="T78" fmla="*/ 374 w 1125"/>
                    <a:gd name="T79" fmla="*/ 1220 h 1274"/>
                    <a:gd name="T80" fmla="*/ 270 w 1125"/>
                    <a:gd name="T81" fmla="*/ 1161 h 1274"/>
                    <a:gd name="T82" fmla="*/ 180 w 1125"/>
                    <a:gd name="T83" fmla="*/ 1085 h 1274"/>
                    <a:gd name="T84" fmla="*/ 105 w 1125"/>
                    <a:gd name="T85" fmla="*/ 996 h 1274"/>
                    <a:gd name="T86" fmla="*/ 45 w 1125"/>
                    <a:gd name="T87" fmla="*/ 883 h 1274"/>
                    <a:gd name="T88" fmla="*/ 8 w 1125"/>
                    <a:gd name="T89" fmla="*/ 764 h 1274"/>
                    <a:gd name="T90" fmla="*/ 0 w 1125"/>
                    <a:gd name="T91" fmla="*/ 63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25" h="1274">
                      <a:moveTo>
                        <a:pt x="0" y="636"/>
                      </a:moveTo>
                      <a:lnTo>
                        <a:pt x="0" y="636"/>
                      </a:lnTo>
                      <a:lnTo>
                        <a:pt x="0" y="636"/>
                      </a:lnTo>
                      <a:lnTo>
                        <a:pt x="0" y="569"/>
                      </a:lnTo>
                      <a:lnTo>
                        <a:pt x="8" y="509"/>
                      </a:lnTo>
                      <a:lnTo>
                        <a:pt x="23" y="449"/>
                      </a:lnTo>
                      <a:lnTo>
                        <a:pt x="45" y="389"/>
                      </a:lnTo>
                      <a:lnTo>
                        <a:pt x="68" y="329"/>
                      </a:lnTo>
                      <a:lnTo>
                        <a:pt x="98" y="277"/>
                      </a:lnTo>
                      <a:lnTo>
                        <a:pt x="135" y="232"/>
                      </a:lnTo>
                      <a:lnTo>
                        <a:pt x="172" y="187"/>
                      </a:lnTo>
                      <a:lnTo>
                        <a:pt x="217" y="142"/>
                      </a:lnTo>
                      <a:lnTo>
                        <a:pt x="270" y="112"/>
                      </a:lnTo>
                      <a:lnTo>
                        <a:pt x="323" y="74"/>
                      </a:lnTo>
                      <a:lnTo>
                        <a:pt x="374" y="52"/>
                      </a:lnTo>
                      <a:lnTo>
                        <a:pt x="435" y="29"/>
                      </a:lnTo>
                      <a:lnTo>
                        <a:pt x="495" y="15"/>
                      </a:lnTo>
                      <a:lnTo>
                        <a:pt x="562" y="0"/>
                      </a:lnTo>
                      <a:lnTo>
                        <a:pt x="629" y="0"/>
                      </a:lnTo>
                      <a:lnTo>
                        <a:pt x="629" y="0"/>
                      </a:lnTo>
                      <a:lnTo>
                        <a:pt x="711" y="0"/>
                      </a:lnTo>
                      <a:lnTo>
                        <a:pt x="787" y="15"/>
                      </a:lnTo>
                      <a:lnTo>
                        <a:pt x="854" y="29"/>
                      </a:lnTo>
                      <a:lnTo>
                        <a:pt x="914" y="52"/>
                      </a:lnTo>
                      <a:lnTo>
                        <a:pt x="966" y="82"/>
                      </a:lnTo>
                      <a:lnTo>
                        <a:pt x="1019" y="112"/>
                      </a:lnTo>
                      <a:lnTo>
                        <a:pt x="1064" y="150"/>
                      </a:lnTo>
                      <a:lnTo>
                        <a:pt x="1109" y="195"/>
                      </a:lnTo>
                      <a:lnTo>
                        <a:pt x="974" y="352"/>
                      </a:lnTo>
                      <a:lnTo>
                        <a:pt x="974" y="352"/>
                      </a:lnTo>
                      <a:lnTo>
                        <a:pt x="899" y="292"/>
                      </a:lnTo>
                      <a:lnTo>
                        <a:pt x="817" y="239"/>
                      </a:lnTo>
                      <a:lnTo>
                        <a:pt x="772" y="225"/>
                      </a:lnTo>
                      <a:lnTo>
                        <a:pt x="727" y="209"/>
                      </a:lnTo>
                      <a:lnTo>
                        <a:pt x="682" y="202"/>
                      </a:lnTo>
                      <a:lnTo>
                        <a:pt x="629" y="195"/>
                      </a:lnTo>
                      <a:lnTo>
                        <a:pt x="629" y="195"/>
                      </a:lnTo>
                      <a:lnTo>
                        <a:pt x="584" y="202"/>
                      </a:lnTo>
                      <a:lnTo>
                        <a:pt x="547" y="209"/>
                      </a:lnTo>
                      <a:lnTo>
                        <a:pt x="464" y="232"/>
                      </a:lnTo>
                      <a:lnTo>
                        <a:pt x="397" y="270"/>
                      </a:lnTo>
                      <a:lnTo>
                        <a:pt x="337" y="322"/>
                      </a:lnTo>
                      <a:lnTo>
                        <a:pt x="292" y="389"/>
                      </a:lnTo>
                      <a:lnTo>
                        <a:pt x="255" y="464"/>
                      </a:lnTo>
                      <a:lnTo>
                        <a:pt x="233" y="546"/>
                      </a:lnTo>
                      <a:lnTo>
                        <a:pt x="225" y="629"/>
                      </a:lnTo>
                      <a:lnTo>
                        <a:pt x="225" y="636"/>
                      </a:lnTo>
                      <a:lnTo>
                        <a:pt x="225" y="636"/>
                      </a:lnTo>
                      <a:lnTo>
                        <a:pt x="233" y="719"/>
                      </a:lnTo>
                      <a:lnTo>
                        <a:pt x="255" y="801"/>
                      </a:lnTo>
                      <a:lnTo>
                        <a:pt x="292" y="876"/>
                      </a:lnTo>
                      <a:lnTo>
                        <a:pt x="337" y="944"/>
                      </a:lnTo>
                      <a:lnTo>
                        <a:pt x="397" y="996"/>
                      </a:lnTo>
                      <a:lnTo>
                        <a:pt x="464" y="1034"/>
                      </a:lnTo>
                      <a:lnTo>
                        <a:pt x="547" y="1063"/>
                      </a:lnTo>
                      <a:lnTo>
                        <a:pt x="584" y="1071"/>
                      </a:lnTo>
                      <a:lnTo>
                        <a:pt x="629" y="1071"/>
                      </a:lnTo>
                      <a:lnTo>
                        <a:pt x="629" y="1071"/>
                      </a:lnTo>
                      <a:lnTo>
                        <a:pt x="682" y="1071"/>
                      </a:lnTo>
                      <a:lnTo>
                        <a:pt x="734" y="1063"/>
                      </a:lnTo>
                      <a:lnTo>
                        <a:pt x="779" y="1048"/>
                      </a:lnTo>
                      <a:lnTo>
                        <a:pt x="824" y="1026"/>
                      </a:lnTo>
                      <a:lnTo>
                        <a:pt x="862" y="1003"/>
                      </a:lnTo>
                      <a:lnTo>
                        <a:pt x="907" y="981"/>
                      </a:lnTo>
                      <a:lnTo>
                        <a:pt x="981" y="914"/>
                      </a:lnTo>
                      <a:lnTo>
                        <a:pt x="1124" y="1056"/>
                      </a:lnTo>
                      <a:lnTo>
                        <a:pt x="1124" y="1056"/>
                      </a:lnTo>
                      <a:lnTo>
                        <a:pt x="1071" y="1101"/>
                      </a:lnTo>
                      <a:lnTo>
                        <a:pt x="1019" y="1146"/>
                      </a:lnTo>
                      <a:lnTo>
                        <a:pt x="966" y="1183"/>
                      </a:lnTo>
                      <a:lnTo>
                        <a:pt x="907" y="1213"/>
                      </a:lnTo>
                      <a:lnTo>
                        <a:pt x="846" y="1236"/>
                      </a:lnTo>
                      <a:lnTo>
                        <a:pt x="779" y="1258"/>
                      </a:lnTo>
                      <a:lnTo>
                        <a:pt x="705" y="1265"/>
                      </a:lnTo>
                      <a:lnTo>
                        <a:pt x="621" y="1273"/>
                      </a:lnTo>
                      <a:lnTo>
                        <a:pt x="621" y="1273"/>
                      </a:lnTo>
                      <a:lnTo>
                        <a:pt x="554" y="1265"/>
                      </a:lnTo>
                      <a:lnTo>
                        <a:pt x="495" y="1258"/>
                      </a:lnTo>
                      <a:lnTo>
                        <a:pt x="435" y="1243"/>
                      </a:lnTo>
                      <a:lnTo>
                        <a:pt x="374" y="1220"/>
                      </a:lnTo>
                      <a:lnTo>
                        <a:pt x="323" y="1191"/>
                      </a:lnTo>
                      <a:lnTo>
                        <a:pt x="270" y="1161"/>
                      </a:lnTo>
                      <a:lnTo>
                        <a:pt x="217" y="1124"/>
                      </a:lnTo>
                      <a:lnTo>
                        <a:pt x="180" y="1085"/>
                      </a:lnTo>
                      <a:lnTo>
                        <a:pt x="135" y="1040"/>
                      </a:lnTo>
                      <a:lnTo>
                        <a:pt x="105" y="996"/>
                      </a:lnTo>
                      <a:lnTo>
                        <a:pt x="75" y="944"/>
                      </a:lnTo>
                      <a:lnTo>
                        <a:pt x="45" y="883"/>
                      </a:lnTo>
                      <a:lnTo>
                        <a:pt x="23" y="831"/>
                      </a:lnTo>
                      <a:lnTo>
                        <a:pt x="8" y="764"/>
                      </a:lnTo>
                      <a:lnTo>
                        <a:pt x="0" y="703"/>
                      </a:lnTo>
                      <a:lnTo>
                        <a:pt x="0" y="63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34"/>
                <p:cNvSpPr>
                  <a:spLocks noChangeArrowheads="1"/>
                </p:cNvSpPr>
                <p:nvPr/>
              </p:nvSpPr>
              <p:spPr bwMode="auto">
                <a:xfrm>
                  <a:off x="5959475" y="7088188"/>
                  <a:ext cx="461963" cy="458787"/>
                </a:xfrm>
                <a:custGeom>
                  <a:avLst/>
                  <a:gdLst>
                    <a:gd name="T0" fmla="*/ 0 w 1282"/>
                    <a:gd name="T1" fmla="*/ 636 h 1274"/>
                    <a:gd name="T2" fmla="*/ 0 w 1282"/>
                    <a:gd name="T3" fmla="*/ 569 h 1274"/>
                    <a:gd name="T4" fmla="*/ 30 w 1282"/>
                    <a:gd name="T5" fmla="*/ 449 h 1274"/>
                    <a:gd name="T6" fmla="*/ 75 w 1282"/>
                    <a:gd name="T7" fmla="*/ 337 h 1274"/>
                    <a:gd name="T8" fmla="*/ 143 w 1282"/>
                    <a:gd name="T9" fmla="*/ 232 h 1274"/>
                    <a:gd name="T10" fmla="*/ 225 w 1282"/>
                    <a:gd name="T11" fmla="*/ 150 h 1274"/>
                    <a:gd name="T12" fmla="*/ 330 w 1282"/>
                    <a:gd name="T13" fmla="*/ 74 h 1274"/>
                    <a:gd name="T14" fmla="*/ 442 w 1282"/>
                    <a:gd name="T15" fmla="*/ 29 h 1274"/>
                    <a:gd name="T16" fmla="*/ 577 w 1282"/>
                    <a:gd name="T17" fmla="*/ 0 h 1274"/>
                    <a:gd name="T18" fmla="*/ 645 w 1282"/>
                    <a:gd name="T19" fmla="*/ 0 h 1274"/>
                    <a:gd name="T20" fmla="*/ 780 w 1282"/>
                    <a:gd name="T21" fmla="*/ 15 h 1274"/>
                    <a:gd name="T22" fmla="*/ 906 w 1282"/>
                    <a:gd name="T23" fmla="*/ 52 h 1274"/>
                    <a:gd name="T24" fmla="*/ 1011 w 1282"/>
                    <a:gd name="T25" fmla="*/ 112 h 1274"/>
                    <a:gd name="T26" fmla="*/ 1109 w 1282"/>
                    <a:gd name="T27" fmla="*/ 187 h 1274"/>
                    <a:gd name="T28" fmla="*/ 1184 w 1282"/>
                    <a:gd name="T29" fmla="*/ 277 h 1274"/>
                    <a:gd name="T30" fmla="*/ 1236 w 1282"/>
                    <a:gd name="T31" fmla="*/ 389 h 1274"/>
                    <a:gd name="T32" fmla="*/ 1274 w 1282"/>
                    <a:gd name="T33" fmla="*/ 501 h 1274"/>
                    <a:gd name="T34" fmla="*/ 1281 w 1282"/>
                    <a:gd name="T35" fmla="*/ 629 h 1274"/>
                    <a:gd name="T36" fmla="*/ 1281 w 1282"/>
                    <a:gd name="T37" fmla="*/ 636 h 1274"/>
                    <a:gd name="T38" fmla="*/ 1274 w 1282"/>
                    <a:gd name="T39" fmla="*/ 764 h 1274"/>
                    <a:gd name="T40" fmla="*/ 1236 w 1282"/>
                    <a:gd name="T41" fmla="*/ 876 h 1274"/>
                    <a:gd name="T42" fmla="*/ 1184 w 1282"/>
                    <a:gd name="T43" fmla="*/ 989 h 1274"/>
                    <a:gd name="T44" fmla="*/ 1101 w 1282"/>
                    <a:gd name="T45" fmla="*/ 1079 h 1274"/>
                    <a:gd name="T46" fmla="*/ 1011 w 1282"/>
                    <a:gd name="T47" fmla="*/ 1161 h 1274"/>
                    <a:gd name="T48" fmla="*/ 899 w 1282"/>
                    <a:gd name="T49" fmla="*/ 1220 h 1274"/>
                    <a:gd name="T50" fmla="*/ 780 w 1282"/>
                    <a:gd name="T51" fmla="*/ 1258 h 1274"/>
                    <a:gd name="T52" fmla="*/ 645 w 1282"/>
                    <a:gd name="T53" fmla="*/ 1273 h 1274"/>
                    <a:gd name="T54" fmla="*/ 569 w 1282"/>
                    <a:gd name="T55" fmla="*/ 1265 h 1274"/>
                    <a:gd name="T56" fmla="*/ 442 w 1282"/>
                    <a:gd name="T57" fmla="*/ 1243 h 1274"/>
                    <a:gd name="T58" fmla="*/ 322 w 1282"/>
                    <a:gd name="T59" fmla="*/ 1191 h 1274"/>
                    <a:gd name="T60" fmla="*/ 225 w 1282"/>
                    <a:gd name="T61" fmla="*/ 1124 h 1274"/>
                    <a:gd name="T62" fmla="*/ 143 w 1282"/>
                    <a:gd name="T63" fmla="*/ 1040 h 1274"/>
                    <a:gd name="T64" fmla="*/ 75 w 1282"/>
                    <a:gd name="T65" fmla="*/ 936 h 1274"/>
                    <a:gd name="T66" fmla="*/ 30 w 1282"/>
                    <a:gd name="T67" fmla="*/ 824 h 1274"/>
                    <a:gd name="T68" fmla="*/ 0 w 1282"/>
                    <a:gd name="T69" fmla="*/ 703 h 1274"/>
                    <a:gd name="T70" fmla="*/ 1056 w 1282"/>
                    <a:gd name="T71" fmla="*/ 636 h 1274"/>
                    <a:gd name="T72" fmla="*/ 1056 w 1282"/>
                    <a:gd name="T73" fmla="*/ 636 h 1274"/>
                    <a:gd name="T74" fmla="*/ 1027 w 1282"/>
                    <a:gd name="T75" fmla="*/ 464 h 1274"/>
                    <a:gd name="T76" fmla="*/ 944 w 1282"/>
                    <a:gd name="T77" fmla="*/ 329 h 1274"/>
                    <a:gd name="T78" fmla="*/ 809 w 1282"/>
                    <a:gd name="T79" fmla="*/ 232 h 1274"/>
                    <a:gd name="T80" fmla="*/ 690 w 1282"/>
                    <a:gd name="T81" fmla="*/ 202 h 1274"/>
                    <a:gd name="T82" fmla="*/ 645 w 1282"/>
                    <a:gd name="T83" fmla="*/ 195 h 1274"/>
                    <a:gd name="T84" fmla="*/ 555 w 1282"/>
                    <a:gd name="T85" fmla="*/ 209 h 1274"/>
                    <a:gd name="T86" fmla="*/ 404 w 1282"/>
                    <a:gd name="T87" fmla="*/ 270 h 1274"/>
                    <a:gd name="T88" fmla="*/ 292 w 1282"/>
                    <a:gd name="T89" fmla="*/ 389 h 1274"/>
                    <a:gd name="T90" fmla="*/ 232 w 1282"/>
                    <a:gd name="T91" fmla="*/ 546 h 1274"/>
                    <a:gd name="T92" fmla="*/ 225 w 1282"/>
                    <a:gd name="T93" fmla="*/ 636 h 1274"/>
                    <a:gd name="T94" fmla="*/ 232 w 1282"/>
                    <a:gd name="T95" fmla="*/ 719 h 1274"/>
                    <a:gd name="T96" fmla="*/ 292 w 1282"/>
                    <a:gd name="T97" fmla="*/ 876 h 1274"/>
                    <a:gd name="T98" fmla="*/ 404 w 1282"/>
                    <a:gd name="T99" fmla="*/ 996 h 1274"/>
                    <a:gd name="T100" fmla="*/ 555 w 1282"/>
                    <a:gd name="T101" fmla="*/ 1063 h 1274"/>
                    <a:gd name="T102" fmla="*/ 645 w 1282"/>
                    <a:gd name="T103" fmla="*/ 1071 h 1274"/>
                    <a:gd name="T104" fmla="*/ 690 w 1282"/>
                    <a:gd name="T105" fmla="*/ 1071 h 1274"/>
                    <a:gd name="T106" fmla="*/ 809 w 1282"/>
                    <a:gd name="T107" fmla="*/ 1040 h 1274"/>
                    <a:gd name="T108" fmla="*/ 944 w 1282"/>
                    <a:gd name="T109" fmla="*/ 944 h 1274"/>
                    <a:gd name="T110" fmla="*/ 1027 w 1282"/>
                    <a:gd name="T111" fmla="*/ 809 h 1274"/>
                    <a:gd name="T112" fmla="*/ 1056 w 1282"/>
                    <a:gd name="T113" fmla="*/ 63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82" h="1274">
                      <a:moveTo>
                        <a:pt x="0" y="636"/>
                      </a:moveTo>
                      <a:lnTo>
                        <a:pt x="0" y="636"/>
                      </a:lnTo>
                      <a:lnTo>
                        <a:pt x="0" y="636"/>
                      </a:lnTo>
                      <a:lnTo>
                        <a:pt x="0" y="569"/>
                      </a:lnTo>
                      <a:lnTo>
                        <a:pt x="16" y="509"/>
                      </a:lnTo>
                      <a:lnTo>
                        <a:pt x="30" y="449"/>
                      </a:lnTo>
                      <a:lnTo>
                        <a:pt x="45" y="389"/>
                      </a:lnTo>
                      <a:lnTo>
                        <a:pt x="75" y="337"/>
                      </a:lnTo>
                      <a:lnTo>
                        <a:pt x="105" y="284"/>
                      </a:lnTo>
                      <a:lnTo>
                        <a:pt x="143" y="232"/>
                      </a:lnTo>
                      <a:lnTo>
                        <a:pt x="180" y="187"/>
                      </a:lnTo>
                      <a:lnTo>
                        <a:pt x="225" y="150"/>
                      </a:lnTo>
                      <a:lnTo>
                        <a:pt x="277" y="112"/>
                      </a:lnTo>
                      <a:lnTo>
                        <a:pt x="330" y="74"/>
                      </a:lnTo>
                      <a:lnTo>
                        <a:pt x="382" y="52"/>
                      </a:lnTo>
                      <a:lnTo>
                        <a:pt x="442" y="29"/>
                      </a:lnTo>
                      <a:lnTo>
                        <a:pt x="510" y="15"/>
                      </a:lnTo>
                      <a:lnTo>
                        <a:pt x="577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712" y="0"/>
                      </a:lnTo>
                      <a:lnTo>
                        <a:pt x="780" y="15"/>
                      </a:lnTo>
                      <a:lnTo>
                        <a:pt x="847" y="29"/>
                      </a:lnTo>
                      <a:lnTo>
                        <a:pt x="906" y="52"/>
                      </a:lnTo>
                      <a:lnTo>
                        <a:pt x="959" y="74"/>
                      </a:lnTo>
                      <a:lnTo>
                        <a:pt x="1011" y="112"/>
                      </a:lnTo>
                      <a:lnTo>
                        <a:pt x="1064" y="142"/>
                      </a:lnTo>
                      <a:lnTo>
                        <a:pt x="1109" y="187"/>
                      </a:lnTo>
                      <a:lnTo>
                        <a:pt x="1146" y="232"/>
                      </a:lnTo>
                      <a:lnTo>
                        <a:pt x="1184" y="277"/>
                      </a:lnTo>
                      <a:lnTo>
                        <a:pt x="1213" y="329"/>
                      </a:lnTo>
                      <a:lnTo>
                        <a:pt x="1236" y="389"/>
                      </a:lnTo>
                      <a:lnTo>
                        <a:pt x="1258" y="442"/>
                      </a:lnTo>
                      <a:lnTo>
                        <a:pt x="1274" y="501"/>
                      </a:lnTo>
                      <a:lnTo>
                        <a:pt x="1281" y="569"/>
                      </a:lnTo>
                      <a:lnTo>
                        <a:pt x="1281" y="629"/>
                      </a:lnTo>
                      <a:lnTo>
                        <a:pt x="1281" y="636"/>
                      </a:lnTo>
                      <a:lnTo>
                        <a:pt x="1281" y="636"/>
                      </a:lnTo>
                      <a:lnTo>
                        <a:pt x="1281" y="697"/>
                      </a:lnTo>
                      <a:lnTo>
                        <a:pt x="1274" y="764"/>
                      </a:lnTo>
                      <a:lnTo>
                        <a:pt x="1258" y="824"/>
                      </a:lnTo>
                      <a:lnTo>
                        <a:pt x="1236" y="876"/>
                      </a:lnTo>
                      <a:lnTo>
                        <a:pt x="1213" y="936"/>
                      </a:lnTo>
                      <a:lnTo>
                        <a:pt x="1184" y="989"/>
                      </a:lnTo>
                      <a:lnTo>
                        <a:pt x="1146" y="1034"/>
                      </a:lnTo>
                      <a:lnTo>
                        <a:pt x="1101" y="1079"/>
                      </a:lnTo>
                      <a:lnTo>
                        <a:pt x="1056" y="1124"/>
                      </a:lnTo>
                      <a:lnTo>
                        <a:pt x="1011" y="1161"/>
                      </a:lnTo>
                      <a:lnTo>
                        <a:pt x="959" y="1191"/>
                      </a:lnTo>
                      <a:lnTo>
                        <a:pt x="899" y="1220"/>
                      </a:lnTo>
                      <a:lnTo>
                        <a:pt x="839" y="1243"/>
                      </a:lnTo>
                      <a:lnTo>
                        <a:pt x="780" y="1258"/>
                      </a:lnTo>
                      <a:lnTo>
                        <a:pt x="712" y="1265"/>
                      </a:lnTo>
                      <a:lnTo>
                        <a:pt x="645" y="1273"/>
                      </a:lnTo>
                      <a:lnTo>
                        <a:pt x="645" y="1273"/>
                      </a:lnTo>
                      <a:lnTo>
                        <a:pt x="569" y="1265"/>
                      </a:lnTo>
                      <a:lnTo>
                        <a:pt x="502" y="1258"/>
                      </a:lnTo>
                      <a:lnTo>
                        <a:pt x="442" y="1243"/>
                      </a:lnTo>
                      <a:lnTo>
                        <a:pt x="382" y="1220"/>
                      </a:lnTo>
                      <a:lnTo>
                        <a:pt x="322" y="1191"/>
                      </a:lnTo>
                      <a:lnTo>
                        <a:pt x="270" y="1161"/>
                      </a:lnTo>
                      <a:lnTo>
                        <a:pt x="225" y="1124"/>
                      </a:lnTo>
                      <a:lnTo>
                        <a:pt x="180" y="1085"/>
                      </a:lnTo>
                      <a:lnTo>
                        <a:pt x="143" y="1040"/>
                      </a:lnTo>
                      <a:lnTo>
                        <a:pt x="105" y="989"/>
                      </a:lnTo>
                      <a:lnTo>
                        <a:pt x="75" y="936"/>
                      </a:lnTo>
                      <a:lnTo>
                        <a:pt x="45" y="883"/>
                      </a:lnTo>
                      <a:lnTo>
                        <a:pt x="30" y="824"/>
                      </a:lnTo>
                      <a:lnTo>
                        <a:pt x="16" y="764"/>
                      </a:lnTo>
                      <a:lnTo>
                        <a:pt x="0" y="703"/>
                      </a:lnTo>
                      <a:lnTo>
                        <a:pt x="0" y="636"/>
                      </a:lnTo>
                      <a:close/>
                      <a:moveTo>
                        <a:pt x="1056" y="636"/>
                      </a:moveTo>
                      <a:lnTo>
                        <a:pt x="1056" y="636"/>
                      </a:lnTo>
                      <a:lnTo>
                        <a:pt x="1056" y="636"/>
                      </a:lnTo>
                      <a:lnTo>
                        <a:pt x="1049" y="546"/>
                      </a:lnTo>
                      <a:lnTo>
                        <a:pt x="1027" y="464"/>
                      </a:lnTo>
                      <a:lnTo>
                        <a:pt x="989" y="389"/>
                      </a:lnTo>
                      <a:lnTo>
                        <a:pt x="944" y="329"/>
                      </a:lnTo>
                      <a:lnTo>
                        <a:pt x="876" y="277"/>
                      </a:lnTo>
                      <a:lnTo>
                        <a:pt x="809" y="232"/>
                      </a:lnTo>
                      <a:lnTo>
                        <a:pt x="727" y="209"/>
                      </a:lnTo>
                      <a:lnTo>
                        <a:pt x="690" y="202"/>
                      </a:lnTo>
                      <a:lnTo>
                        <a:pt x="645" y="195"/>
                      </a:lnTo>
                      <a:lnTo>
                        <a:pt x="645" y="195"/>
                      </a:lnTo>
                      <a:lnTo>
                        <a:pt x="600" y="202"/>
                      </a:lnTo>
                      <a:lnTo>
                        <a:pt x="555" y="209"/>
                      </a:lnTo>
                      <a:lnTo>
                        <a:pt x="472" y="232"/>
                      </a:lnTo>
                      <a:lnTo>
                        <a:pt x="404" y="270"/>
                      </a:lnTo>
                      <a:lnTo>
                        <a:pt x="345" y="322"/>
                      </a:lnTo>
                      <a:lnTo>
                        <a:pt x="292" y="389"/>
                      </a:lnTo>
                      <a:lnTo>
                        <a:pt x="255" y="464"/>
                      </a:lnTo>
                      <a:lnTo>
                        <a:pt x="232" y="546"/>
                      </a:lnTo>
                      <a:lnTo>
                        <a:pt x="225" y="629"/>
                      </a:lnTo>
                      <a:lnTo>
                        <a:pt x="225" y="636"/>
                      </a:lnTo>
                      <a:lnTo>
                        <a:pt x="225" y="636"/>
                      </a:lnTo>
                      <a:lnTo>
                        <a:pt x="232" y="719"/>
                      </a:lnTo>
                      <a:lnTo>
                        <a:pt x="255" y="801"/>
                      </a:lnTo>
                      <a:lnTo>
                        <a:pt x="292" y="876"/>
                      </a:lnTo>
                      <a:lnTo>
                        <a:pt x="345" y="944"/>
                      </a:lnTo>
                      <a:lnTo>
                        <a:pt x="404" y="996"/>
                      </a:lnTo>
                      <a:lnTo>
                        <a:pt x="480" y="1034"/>
                      </a:lnTo>
                      <a:lnTo>
                        <a:pt x="555" y="1063"/>
                      </a:lnTo>
                      <a:lnTo>
                        <a:pt x="600" y="1071"/>
                      </a:lnTo>
                      <a:lnTo>
                        <a:pt x="645" y="1071"/>
                      </a:lnTo>
                      <a:lnTo>
                        <a:pt x="645" y="1071"/>
                      </a:lnTo>
                      <a:lnTo>
                        <a:pt x="690" y="1071"/>
                      </a:lnTo>
                      <a:lnTo>
                        <a:pt x="735" y="1063"/>
                      </a:lnTo>
                      <a:lnTo>
                        <a:pt x="809" y="1040"/>
                      </a:lnTo>
                      <a:lnTo>
                        <a:pt x="884" y="996"/>
                      </a:lnTo>
                      <a:lnTo>
                        <a:pt x="944" y="944"/>
                      </a:lnTo>
                      <a:lnTo>
                        <a:pt x="989" y="883"/>
                      </a:lnTo>
                      <a:lnTo>
                        <a:pt x="1027" y="809"/>
                      </a:lnTo>
                      <a:lnTo>
                        <a:pt x="1049" y="726"/>
                      </a:lnTo>
                      <a:lnTo>
                        <a:pt x="1056" y="6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35"/>
                <p:cNvSpPr>
                  <a:spLocks noChangeArrowheads="1"/>
                </p:cNvSpPr>
                <p:nvPr/>
              </p:nvSpPr>
              <p:spPr bwMode="auto">
                <a:xfrm>
                  <a:off x="6542088" y="7096125"/>
                  <a:ext cx="434975" cy="442913"/>
                </a:xfrm>
                <a:custGeom>
                  <a:avLst/>
                  <a:gdLst>
                    <a:gd name="T0" fmla="*/ 0 w 1207"/>
                    <a:gd name="T1" fmla="*/ 0 h 1229"/>
                    <a:gd name="T2" fmla="*/ 232 w 1207"/>
                    <a:gd name="T3" fmla="*/ 0 h 1229"/>
                    <a:gd name="T4" fmla="*/ 606 w 1207"/>
                    <a:gd name="T5" fmla="*/ 576 h 1229"/>
                    <a:gd name="T6" fmla="*/ 974 w 1207"/>
                    <a:gd name="T7" fmla="*/ 0 h 1229"/>
                    <a:gd name="T8" fmla="*/ 1206 w 1207"/>
                    <a:gd name="T9" fmla="*/ 0 h 1229"/>
                    <a:gd name="T10" fmla="*/ 1206 w 1207"/>
                    <a:gd name="T11" fmla="*/ 1228 h 1229"/>
                    <a:gd name="T12" fmla="*/ 988 w 1207"/>
                    <a:gd name="T13" fmla="*/ 1228 h 1229"/>
                    <a:gd name="T14" fmla="*/ 988 w 1207"/>
                    <a:gd name="T15" fmla="*/ 343 h 1229"/>
                    <a:gd name="T16" fmla="*/ 606 w 1207"/>
                    <a:gd name="T17" fmla="*/ 921 h 1229"/>
                    <a:gd name="T18" fmla="*/ 599 w 1207"/>
                    <a:gd name="T19" fmla="*/ 921 h 1229"/>
                    <a:gd name="T20" fmla="*/ 210 w 1207"/>
                    <a:gd name="T21" fmla="*/ 351 h 1229"/>
                    <a:gd name="T22" fmla="*/ 210 w 1207"/>
                    <a:gd name="T23" fmla="*/ 1228 h 1229"/>
                    <a:gd name="T24" fmla="*/ 0 w 1207"/>
                    <a:gd name="T25" fmla="*/ 1228 h 1229"/>
                    <a:gd name="T26" fmla="*/ 0 w 1207"/>
                    <a:gd name="T27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7" h="1229">
                      <a:moveTo>
                        <a:pt x="0" y="0"/>
                      </a:moveTo>
                      <a:lnTo>
                        <a:pt x="232" y="0"/>
                      </a:lnTo>
                      <a:lnTo>
                        <a:pt x="606" y="576"/>
                      </a:lnTo>
                      <a:lnTo>
                        <a:pt x="974" y="0"/>
                      </a:lnTo>
                      <a:lnTo>
                        <a:pt x="1206" y="0"/>
                      </a:lnTo>
                      <a:lnTo>
                        <a:pt x="1206" y="1228"/>
                      </a:lnTo>
                      <a:lnTo>
                        <a:pt x="988" y="1228"/>
                      </a:lnTo>
                      <a:lnTo>
                        <a:pt x="988" y="343"/>
                      </a:lnTo>
                      <a:lnTo>
                        <a:pt x="606" y="921"/>
                      </a:lnTo>
                      <a:lnTo>
                        <a:pt x="599" y="921"/>
                      </a:lnTo>
                      <a:lnTo>
                        <a:pt x="210" y="351"/>
                      </a:lnTo>
                      <a:lnTo>
                        <a:pt x="210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6"/>
                <p:cNvSpPr>
                  <a:spLocks noChangeArrowheads="1"/>
                </p:cNvSpPr>
                <p:nvPr/>
              </p:nvSpPr>
              <p:spPr bwMode="auto">
                <a:xfrm>
                  <a:off x="7118350" y="7096125"/>
                  <a:ext cx="342900" cy="442913"/>
                </a:xfrm>
                <a:custGeom>
                  <a:avLst/>
                  <a:gdLst>
                    <a:gd name="T0" fmla="*/ 0 w 952"/>
                    <a:gd name="T1" fmla="*/ 0 h 1229"/>
                    <a:gd name="T2" fmla="*/ 486 w 952"/>
                    <a:gd name="T3" fmla="*/ 0 h 1229"/>
                    <a:gd name="T4" fmla="*/ 486 w 952"/>
                    <a:gd name="T5" fmla="*/ 0 h 1229"/>
                    <a:gd name="T6" fmla="*/ 584 w 952"/>
                    <a:gd name="T7" fmla="*/ 6 h 1229"/>
                    <a:gd name="T8" fmla="*/ 674 w 952"/>
                    <a:gd name="T9" fmla="*/ 29 h 1229"/>
                    <a:gd name="T10" fmla="*/ 756 w 952"/>
                    <a:gd name="T11" fmla="*/ 59 h 1229"/>
                    <a:gd name="T12" fmla="*/ 823 w 952"/>
                    <a:gd name="T13" fmla="*/ 112 h 1229"/>
                    <a:gd name="T14" fmla="*/ 876 w 952"/>
                    <a:gd name="T15" fmla="*/ 172 h 1229"/>
                    <a:gd name="T16" fmla="*/ 913 w 952"/>
                    <a:gd name="T17" fmla="*/ 239 h 1229"/>
                    <a:gd name="T18" fmla="*/ 943 w 952"/>
                    <a:gd name="T19" fmla="*/ 321 h 1229"/>
                    <a:gd name="T20" fmla="*/ 951 w 952"/>
                    <a:gd name="T21" fmla="*/ 411 h 1229"/>
                    <a:gd name="T22" fmla="*/ 951 w 952"/>
                    <a:gd name="T23" fmla="*/ 411 h 1229"/>
                    <a:gd name="T24" fmla="*/ 951 w 952"/>
                    <a:gd name="T25" fmla="*/ 411 h 1229"/>
                    <a:gd name="T26" fmla="*/ 943 w 952"/>
                    <a:gd name="T27" fmla="*/ 464 h 1229"/>
                    <a:gd name="T28" fmla="*/ 935 w 952"/>
                    <a:gd name="T29" fmla="*/ 509 h 1229"/>
                    <a:gd name="T30" fmla="*/ 928 w 952"/>
                    <a:gd name="T31" fmla="*/ 553 h 1229"/>
                    <a:gd name="T32" fmla="*/ 913 w 952"/>
                    <a:gd name="T33" fmla="*/ 591 h 1229"/>
                    <a:gd name="T34" fmla="*/ 890 w 952"/>
                    <a:gd name="T35" fmla="*/ 629 h 1229"/>
                    <a:gd name="T36" fmla="*/ 868 w 952"/>
                    <a:gd name="T37" fmla="*/ 666 h 1229"/>
                    <a:gd name="T38" fmla="*/ 839 w 952"/>
                    <a:gd name="T39" fmla="*/ 696 h 1229"/>
                    <a:gd name="T40" fmla="*/ 808 w 952"/>
                    <a:gd name="T41" fmla="*/ 725 h 1229"/>
                    <a:gd name="T42" fmla="*/ 733 w 952"/>
                    <a:gd name="T43" fmla="*/ 770 h 1229"/>
                    <a:gd name="T44" fmla="*/ 651 w 952"/>
                    <a:gd name="T45" fmla="*/ 801 h 1229"/>
                    <a:gd name="T46" fmla="*/ 553 w 952"/>
                    <a:gd name="T47" fmla="*/ 823 h 1229"/>
                    <a:gd name="T48" fmla="*/ 457 w 952"/>
                    <a:gd name="T49" fmla="*/ 831 h 1229"/>
                    <a:gd name="T50" fmla="*/ 216 w 952"/>
                    <a:gd name="T51" fmla="*/ 831 h 1229"/>
                    <a:gd name="T52" fmla="*/ 216 w 952"/>
                    <a:gd name="T53" fmla="*/ 1228 h 1229"/>
                    <a:gd name="T54" fmla="*/ 0 w 952"/>
                    <a:gd name="T55" fmla="*/ 1228 h 1229"/>
                    <a:gd name="T56" fmla="*/ 0 w 952"/>
                    <a:gd name="T57" fmla="*/ 0 h 1229"/>
                    <a:gd name="T58" fmla="*/ 464 w 952"/>
                    <a:gd name="T59" fmla="*/ 636 h 1229"/>
                    <a:gd name="T60" fmla="*/ 464 w 952"/>
                    <a:gd name="T61" fmla="*/ 636 h 1229"/>
                    <a:gd name="T62" fmla="*/ 524 w 952"/>
                    <a:gd name="T63" fmla="*/ 636 h 1229"/>
                    <a:gd name="T64" fmla="*/ 576 w 952"/>
                    <a:gd name="T65" fmla="*/ 621 h 1229"/>
                    <a:gd name="T66" fmla="*/ 621 w 952"/>
                    <a:gd name="T67" fmla="*/ 598 h 1229"/>
                    <a:gd name="T68" fmla="*/ 659 w 952"/>
                    <a:gd name="T69" fmla="*/ 576 h 1229"/>
                    <a:gd name="T70" fmla="*/ 688 w 952"/>
                    <a:gd name="T71" fmla="*/ 546 h 1229"/>
                    <a:gd name="T72" fmla="*/ 711 w 952"/>
                    <a:gd name="T73" fmla="*/ 509 h 1229"/>
                    <a:gd name="T74" fmla="*/ 726 w 952"/>
                    <a:gd name="T75" fmla="*/ 464 h 1229"/>
                    <a:gd name="T76" fmla="*/ 733 w 952"/>
                    <a:gd name="T77" fmla="*/ 419 h 1229"/>
                    <a:gd name="T78" fmla="*/ 733 w 952"/>
                    <a:gd name="T79" fmla="*/ 411 h 1229"/>
                    <a:gd name="T80" fmla="*/ 733 w 952"/>
                    <a:gd name="T81" fmla="*/ 411 h 1229"/>
                    <a:gd name="T82" fmla="*/ 726 w 952"/>
                    <a:gd name="T83" fmla="*/ 366 h 1229"/>
                    <a:gd name="T84" fmla="*/ 711 w 952"/>
                    <a:gd name="T85" fmla="*/ 321 h 1229"/>
                    <a:gd name="T86" fmla="*/ 688 w 952"/>
                    <a:gd name="T87" fmla="*/ 284 h 1229"/>
                    <a:gd name="T88" fmla="*/ 659 w 952"/>
                    <a:gd name="T89" fmla="*/ 247 h 1229"/>
                    <a:gd name="T90" fmla="*/ 621 w 952"/>
                    <a:gd name="T91" fmla="*/ 224 h 1229"/>
                    <a:gd name="T92" fmla="*/ 576 w 952"/>
                    <a:gd name="T93" fmla="*/ 209 h 1229"/>
                    <a:gd name="T94" fmla="*/ 524 w 952"/>
                    <a:gd name="T95" fmla="*/ 202 h 1229"/>
                    <a:gd name="T96" fmla="*/ 464 w 952"/>
                    <a:gd name="T97" fmla="*/ 194 h 1229"/>
                    <a:gd name="T98" fmla="*/ 216 w 952"/>
                    <a:gd name="T99" fmla="*/ 194 h 1229"/>
                    <a:gd name="T100" fmla="*/ 216 w 952"/>
                    <a:gd name="T101" fmla="*/ 636 h 1229"/>
                    <a:gd name="T102" fmla="*/ 464 w 952"/>
                    <a:gd name="T103" fmla="*/ 636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52" h="1229">
                      <a:moveTo>
                        <a:pt x="0" y="0"/>
                      </a:moveTo>
                      <a:lnTo>
                        <a:pt x="486" y="0"/>
                      </a:lnTo>
                      <a:lnTo>
                        <a:pt x="486" y="0"/>
                      </a:lnTo>
                      <a:lnTo>
                        <a:pt x="584" y="6"/>
                      </a:lnTo>
                      <a:lnTo>
                        <a:pt x="674" y="29"/>
                      </a:lnTo>
                      <a:lnTo>
                        <a:pt x="756" y="59"/>
                      </a:lnTo>
                      <a:lnTo>
                        <a:pt x="823" y="112"/>
                      </a:lnTo>
                      <a:lnTo>
                        <a:pt x="876" y="172"/>
                      </a:lnTo>
                      <a:lnTo>
                        <a:pt x="913" y="239"/>
                      </a:lnTo>
                      <a:lnTo>
                        <a:pt x="943" y="321"/>
                      </a:lnTo>
                      <a:lnTo>
                        <a:pt x="951" y="411"/>
                      </a:lnTo>
                      <a:lnTo>
                        <a:pt x="951" y="411"/>
                      </a:lnTo>
                      <a:lnTo>
                        <a:pt x="951" y="411"/>
                      </a:lnTo>
                      <a:lnTo>
                        <a:pt x="943" y="464"/>
                      </a:lnTo>
                      <a:lnTo>
                        <a:pt x="935" y="509"/>
                      </a:lnTo>
                      <a:lnTo>
                        <a:pt x="928" y="553"/>
                      </a:lnTo>
                      <a:lnTo>
                        <a:pt x="913" y="591"/>
                      </a:lnTo>
                      <a:lnTo>
                        <a:pt x="890" y="629"/>
                      </a:lnTo>
                      <a:lnTo>
                        <a:pt x="868" y="666"/>
                      </a:lnTo>
                      <a:lnTo>
                        <a:pt x="839" y="696"/>
                      </a:lnTo>
                      <a:lnTo>
                        <a:pt x="808" y="725"/>
                      </a:lnTo>
                      <a:lnTo>
                        <a:pt x="733" y="770"/>
                      </a:lnTo>
                      <a:lnTo>
                        <a:pt x="651" y="801"/>
                      </a:lnTo>
                      <a:lnTo>
                        <a:pt x="553" y="823"/>
                      </a:lnTo>
                      <a:lnTo>
                        <a:pt x="457" y="831"/>
                      </a:lnTo>
                      <a:lnTo>
                        <a:pt x="216" y="831"/>
                      </a:lnTo>
                      <a:lnTo>
                        <a:pt x="216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464" y="636"/>
                      </a:moveTo>
                      <a:lnTo>
                        <a:pt x="464" y="636"/>
                      </a:lnTo>
                      <a:lnTo>
                        <a:pt x="524" y="636"/>
                      </a:lnTo>
                      <a:lnTo>
                        <a:pt x="576" y="621"/>
                      </a:lnTo>
                      <a:lnTo>
                        <a:pt x="621" y="598"/>
                      </a:lnTo>
                      <a:lnTo>
                        <a:pt x="659" y="576"/>
                      </a:lnTo>
                      <a:lnTo>
                        <a:pt x="688" y="546"/>
                      </a:lnTo>
                      <a:lnTo>
                        <a:pt x="711" y="509"/>
                      </a:lnTo>
                      <a:lnTo>
                        <a:pt x="726" y="464"/>
                      </a:lnTo>
                      <a:lnTo>
                        <a:pt x="733" y="419"/>
                      </a:lnTo>
                      <a:lnTo>
                        <a:pt x="733" y="411"/>
                      </a:lnTo>
                      <a:lnTo>
                        <a:pt x="733" y="411"/>
                      </a:lnTo>
                      <a:lnTo>
                        <a:pt x="726" y="366"/>
                      </a:lnTo>
                      <a:lnTo>
                        <a:pt x="711" y="321"/>
                      </a:lnTo>
                      <a:lnTo>
                        <a:pt x="688" y="284"/>
                      </a:lnTo>
                      <a:lnTo>
                        <a:pt x="659" y="247"/>
                      </a:lnTo>
                      <a:lnTo>
                        <a:pt x="621" y="224"/>
                      </a:lnTo>
                      <a:lnTo>
                        <a:pt x="576" y="209"/>
                      </a:lnTo>
                      <a:lnTo>
                        <a:pt x="524" y="202"/>
                      </a:lnTo>
                      <a:lnTo>
                        <a:pt x="464" y="194"/>
                      </a:lnTo>
                      <a:lnTo>
                        <a:pt x="216" y="194"/>
                      </a:lnTo>
                      <a:lnTo>
                        <a:pt x="216" y="636"/>
                      </a:lnTo>
                      <a:lnTo>
                        <a:pt x="464" y="6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Freeform 37"/>
                <p:cNvSpPr>
                  <a:spLocks noChangeArrowheads="1"/>
                </p:cNvSpPr>
                <p:nvPr/>
              </p:nvSpPr>
              <p:spPr bwMode="auto">
                <a:xfrm>
                  <a:off x="7488238" y="7094538"/>
                  <a:ext cx="461962" cy="446087"/>
                </a:xfrm>
                <a:custGeom>
                  <a:avLst/>
                  <a:gdLst>
                    <a:gd name="T0" fmla="*/ 547 w 1282"/>
                    <a:gd name="T1" fmla="*/ 0 h 1237"/>
                    <a:gd name="T2" fmla="*/ 742 w 1282"/>
                    <a:gd name="T3" fmla="*/ 0 h 1237"/>
                    <a:gd name="T4" fmla="*/ 1281 w 1282"/>
                    <a:gd name="T5" fmla="*/ 1236 h 1237"/>
                    <a:gd name="T6" fmla="*/ 1056 w 1282"/>
                    <a:gd name="T7" fmla="*/ 1236 h 1237"/>
                    <a:gd name="T8" fmla="*/ 929 w 1282"/>
                    <a:gd name="T9" fmla="*/ 936 h 1237"/>
                    <a:gd name="T10" fmla="*/ 353 w 1282"/>
                    <a:gd name="T11" fmla="*/ 936 h 1237"/>
                    <a:gd name="T12" fmla="*/ 225 w 1282"/>
                    <a:gd name="T13" fmla="*/ 1236 h 1237"/>
                    <a:gd name="T14" fmla="*/ 0 w 1282"/>
                    <a:gd name="T15" fmla="*/ 1236 h 1237"/>
                    <a:gd name="T16" fmla="*/ 547 w 1282"/>
                    <a:gd name="T17" fmla="*/ 0 h 1237"/>
                    <a:gd name="T18" fmla="*/ 854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54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47" y="0"/>
                      </a:moveTo>
                      <a:lnTo>
                        <a:pt x="742" y="0"/>
                      </a:lnTo>
                      <a:lnTo>
                        <a:pt x="1281" y="1236"/>
                      </a:lnTo>
                      <a:lnTo>
                        <a:pt x="1056" y="1236"/>
                      </a:lnTo>
                      <a:lnTo>
                        <a:pt x="929" y="936"/>
                      </a:lnTo>
                      <a:lnTo>
                        <a:pt x="353" y="936"/>
                      </a:lnTo>
                      <a:lnTo>
                        <a:pt x="225" y="1236"/>
                      </a:lnTo>
                      <a:lnTo>
                        <a:pt x="0" y="1236"/>
                      </a:lnTo>
                      <a:lnTo>
                        <a:pt x="547" y="0"/>
                      </a:lnTo>
                      <a:close/>
                      <a:moveTo>
                        <a:pt x="854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54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Freeform 38"/>
                <p:cNvSpPr>
                  <a:spLocks noChangeArrowheads="1"/>
                </p:cNvSpPr>
                <p:nvPr/>
              </p:nvSpPr>
              <p:spPr bwMode="auto">
                <a:xfrm>
                  <a:off x="8045450" y="7096125"/>
                  <a:ext cx="385763" cy="442913"/>
                </a:xfrm>
                <a:custGeom>
                  <a:avLst/>
                  <a:gdLst>
                    <a:gd name="T0" fmla="*/ 0 w 1072"/>
                    <a:gd name="T1" fmla="*/ 0 h 1229"/>
                    <a:gd name="T2" fmla="*/ 203 w 1072"/>
                    <a:gd name="T3" fmla="*/ 0 h 1229"/>
                    <a:gd name="T4" fmla="*/ 862 w 1072"/>
                    <a:gd name="T5" fmla="*/ 846 h 1229"/>
                    <a:gd name="T6" fmla="*/ 862 w 1072"/>
                    <a:gd name="T7" fmla="*/ 0 h 1229"/>
                    <a:gd name="T8" fmla="*/ 1071 w 1072"/>
                    <a:gd name="T9" fmla="*/ 0 h 1229"/>
                    <a:gd name="T10" fmla="*/ 1071 w 1072"/>
                    <a:gd name="T11" fmla="*/ 1228 h 1229"/>
                    <a:gd name="T12" fmla="*/ 891 w 1072"/>
                    <a:gd name="T13" fmla="*/ 1228 h 1229"/>
                    <a:gd name="T14" fmla="*/ 218 w 1072"/>
                    <a:gd name="T15" fmla="*/ 351 h 1229"/>
                    <a:gd name="T16" fmla="*/ 218 w 1072"/>
                    <a:gd name="T17" fmla="*/ 1228 h 1229"/>
                    <a:gd name="T18" fmla="*/ 0 w 1072"/>
                    <a:gd name="T19" fmla="*/ 1228 h 1229"/>
                    <a:gd name="T20" fmla="*/ 0 w 1072"/>
                    <a:gd name="T21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2" h="1229">
                      <a:moveTo>
                        <a:pt x="0" y="0"/>
                      </a:moveTo>
                      <a:lnTo>
                        <a:pt x="203" y="0"/>
                      </a:lnTo>
                      <a:lnTo>
                        <a:pt x="862" y="846"/>
                      </a:lnTo>
                      <a:lnTo>
                        <a:pt x="862" y="0"/>
                      </a:lnTo>
                      <a:lnTo>
                        <a:pt x="1071" y="0"/>
                      </a:lnTo>
                      <a:lnTo>
                        <a:pt x="1071" y="1228"/>
                      </a:lnTo>
                      <a:lnTo>
                        <a:pt x="891" y="1228"/>
                      </a:lnTo>
                      <a:lnTo>
                        <a:pt x="218" y="351"/>
                      </a:lnTo>
                      <a:lnTo>
                        <a:pt x="21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Freeform 39"/>
                <p:cNvSpPr>
                  <a:spLocks noChangeArrowheads="1"/>
                </p:cNvSpPr>
                <p:nvPr/>
              </p:nvSpPr>
              <p:spPr bwMode="auto">
                <a:xfrm>
                  <a:off x="8526463" y="7096125"/>
                  <a:ext cx="428625" cy="442913"/>
                </a:xfrm>
                <a:custGeom>
                  <a:avLst/>
                  <a:gdLst>
                    <a:gd name="T0" fmla="*/ 486 w 1192"/>
                    <a:gd name="T1" fmla="*/ 741 h 1229"/>
                    <a:gd name="T2" fmla="*/ 0 w 1192"/>
                    <a:gd name="T3" fmla="*/ 0 h 1229"/>
                    <a:gd name="T4" fmla="*/ 254 w 1192"/>
                    <a:gd name="T5" fmla="*/ 0 h 1229"/>
                    <a:gd name="T6" fmla="*/ 591 w 1192"/>
                    <a:gd name="T7" fmla="*/ 539 h 1229"/>
                    <a:gd name="T8" fmla="*/ 943 w 1192"/>
                    <a:gd name="T9" fmla="*/ 0 h 1229"/>
                    <a:gd name="T10" fmla="*/ 1191 w 1192"/>
                    <a:gd name="T11" fmla="*/ 0 h 1229"/>
                    <a:gd name="T12" fmla="*/ 703 w 1192"/>
                    <a:gd name="T13" fmla="*/ 733 h 1229"/>
                    <a:gd name="T14" fmla="*/ 703 w 1192"/>
                    <a:gd name="T15" fmla="*/ 1228 h 1229"/>
                    <a:gd name="T16" fmla="*/ 486 w 1192"/>
                    <a:gd name="T17" fmla="*/ 1228 h 1229"/>
                    <a:gd name="T18" fmla="*/ 486 w 1192"/>
                    <a:gd name="T19" fmla="*/ 741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2" h="1229">
                      <a:moveTo>
                        <a:pt x="486" y="741"/>
                      </a:moveTo>
                      <a:lnTo>
                        <a:pt x="0" y="0"/>
                      </a:lnTo>
                      <a:lnTo>
                        <a:pt x="254" y="0"/>
                      </a:lnTo>
                      <a:lnTo>
                        <a:pt x="591" y="539"/>
                      </a:lnTo>
                      <a:lnTo>
                        <a:pt x="943" y="0"/>
                      </a:lnTo>
                      <a:lnTo>
                        <a:pt x="1191" y="0"/>
                      </a:lnTo>
                      <a:lnTo>
                        <a:pt x="703" y="733"/>
                      </a:lnTo>
                      <a:lnTo>
                        <a:pt x="703" y="1228"/>
                      </a:lnTo>
                      <a:lnTo>
                        <a:pt x="486" y="1228"/>
                      </a:lnTo>
                      <a:lnTo>
                        <a:pt x="486" y="74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" name="Group 89"/>
            <p:cNvGrpSpPr/>
            <p:nvPr userDrawn="1"/>
          </p:nvGrpSpPr>
          <p:grpSpPr>
            <a:xfrm>
              <a:off x="4713180" y="1080459"/>
              <a:ext cx="1094161" cy="114861"/>
              <a:chOff x="3995796" y="2466336"/>
              <a:chExt cx="1094161" cy="114861"/>
            </a:xfrm>
            <a:solidFill>
              <a:schemeClr val="accent1"/>
            </a:solidFill>
          </p:grpSpPr>
          <p:sp>
            <p:nvSpPr>
              <p:cNvPr id="91" name="Freeform 15"/>
              <p:cNvSpPr>
                <a:spLocks noChangeArrowheads="1"/>
              </p:cNvSpPr>
              <p:nvPr userDrawn="1"/>
            </p:nvSpPr>
            <p:spPr bwMode="auto">
              <a:xfrm>
                <a:off x="3995796" y="2467529"/>
                <a:ext cx="115656" cy="111284"/>
              </a:xfrm>
              <a:custGeom>
                <a:avLst/>
                <a:gdLst>
                  <a:gd name="T0" fmla="*/ 539 w 1282"/>
                  <a:gd name="T1" fmla="*/ 0 h 1236"/>
                  <a:gd name="T2" fmla="*/ 741 w 1282"/>
                  <a:gd name="T3" fmla="*/ 0 h 1236"/>
                  <a:gd name="T4" fmla="*/ 1281 w 1282"/>
                  <a:gd name="T5" fmla="*/ 1235 h 1236"/>
                  <a:gd name="T6" fmla="*/ 1048 w 1282"/>
                  <a:gd name="T7" fmla="*/ 1235 h 1236"/>
                  <a:gd name="T8" fmla="*/ 929 w 1282"/>
                  <a:gd name="T9" fmla="*/ 936 h 1236"/>
                  <a:gd name="T10" fmla="*/ 345 w 1282"/>
                  <a:gd name="T11" fmla="*/ 936 h 1236"/>
                  <a:gd name="T12" fmla="*/ 217 w 1282"/>
                  <a:gd name="T13" fmla="*/ 1235 h 1236"/>
                  <a:gd name="T14" fmla="*/ 0 w 1282"/>
                  <a:gd name="T15" fmla="*/ 1235 h 1236"/>
                  <a:gd name="T16" fmla="*/ 539 w 1282"/>
                  <a:gd name="T17" fmla="*/ 0 h 1236"/>
                  <a:gd name="T18" fmla="*/ 846 w 1282"/>
                  <a:gd name="T19" fmla="*/ 749 h 1236"/>
                  <a:gd name="T20" fmla="*/ 637 w 1282"/>
                  <a:gd name="T21" fmla="*/ 255 h 1236"/>
                  <a:gd name="T22" fmla="*/ 427 w 1282"/>
                  <a:gd name="T23" fmla="*/ 749 h 1236"/>
                  <a:gd name="T24" fmla="*/ 846 w 1282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5"/>
                    </a:lnTo>
                    <a:lnTo>
                      <a:pt x="1048" y="1235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16"/>
              <p:cNvSpPr>
                <a:spLocks noChangeArrowheads="1"/>
              </p:cNvSpPr>
              <p:nvPr userDrawn="1"/>
            </p:nvSpPr>
            <p:spPr bwMode="auto">
              <a:xfrm>
                <a:off x="4150401" y="2468323"/>
                <a:ext cx="96579" cy="110489"/>
              </a:xfrm>
              <a:custGeom>
                <a:avLst/>
                <a:gdLst>
                  <a:gd name="T0" fmla="*/ 0 w 1072"/>
                  <a:gd name="T1" fmla="*/ 0 h 1228"/>
                  <a:gd name="T2" fmla="*/ 203 w 1072"/>
                  <a:gd name="T3" fmla="*/ 0 h 1228"/>
                  <a:gd name="T4" fmla="*/ 861 w 1072"/>
                  <a:gd name="T5" fmla="*/ 846 h 1228"/>
                  <a:gd name="T6" fmla="*/ 861 w 1072"/>
                  <a:gd name="T7" fmla="*/ 0 h 1228"/>
                  <a:gd name="T8" fmla="*/ 1071 w 1072"/>
                  <a:gd name="T9" fmla="*/ 0 h 1228"/>
                  <a:gd name="T10" fmla="*/ 1071 w 1072"/>
                  <a:gd name="T11" fmla="*/ 1227 h 1228"/>
                  <a:gd name="T12" fmla="*/ 891 w 1072"/>
                  <a:gd name="T13" fmla="*/ 1227 h 1228"/>
                  <a:gd name="T14" fmla="*/ 209 w 1072"/>
                  <a:gd name="T15" fmla="*/ 351 h 1228"/>
                  <a:gd name="T16" fmla="*/ 209 w 1072"/>
                  <a:gd name="T17" fmla="*/ 1227 h 1228"/>
                  <a:gd name="T18" fmla="*/ 0 w 1072"/>
                  <a:gd name="T19" fmla="*/ 1227 h 1228"/>
                  <a:gd name="T20" fmla="*/ 0 w 1072"/>
                  <a:gd name="T2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8">
                    <a:moveTo>
                      <a:pt x="0" y="0"/>
                    </a:moveTo>
                    <a:lnTo>
                      <a:pt x="203" y="0"/>
                    </a:lnTo>
                    <a:lnTo>
                      <a:pt x="861" y="846"/>
                    </a:lnTo>
                    <a:lnTo>
                      <a:pt x="861" y="0"/>
                    </a:lnTo>
                    <a:lnTo>
                      <a:pt x="1071" y="0"/>
                    </a:lnTo>
                    <a:lnTo>
                      <a:pt x="1071" y="1227"/>
                    </a:lnTo>
                    <a:lnTo>
                      <a:pt x="891" y="1227"/>
                    </a:lnTo>
                    <a:lnTo>
                      <a:pt x="209" y="351"/>
                    </a:lnTo>
                    <a:lnTo>
                      <a:pt x="209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17"/>
              <p:cNvSpPr>
                <a:spLocks noChangeArrowheads="1"/>
              </p:cNvSpPr>
              <p:nvPr userDrawn="1"/>
            </p:nvSpPr>
            <p:spPr bwMode="auto">
              <a:xfrm>
                <a:off x="4290301" y="2467529"/>
                <a:ext cx="115258" cy="111284"/>
              </a:xfrm>
              <a:custGeom>
                <a:avLst/>
                <a:gdLst>
                  <a:gd name="T0" fmla="*/ 539 w 1281"/>
                  <a:gd name="T1" fmla="*/ 0 h 1236"/>
                  <a:gd name="T2" fmla="*/ 741 w 1281"/>
                  <a:gd name="T3" fmla="*/ 0 h 1236"/>
                  <a:gd name="T4" fmla="*/ 1280 w 1281"/>
                  <a:gd name="T5" fmla="*/ 1235 h 1236"/>
                  <a:gd name="T6" fmla="*/ 1055 w 1281"/>
                  <a:gd name="T7" fmla="*/ 1235 h 1236"/>
                  <a:gd name="T8" fmla="*/ 928 w 1281"/>
                  <a:gd name="T9" fmla="*/ 936 h 1236"/>
                  <a:gd name="T10" fmla="*/ 351 w 1281"/>
                  <a:gd name="T11" fmla="*/ 936 h 1236"/>
                  <a:gd name="T12" fmla="*/ 224 w 1281"/>
                  <a:gd name="T13" fmla="*/ 1235 h 1236"/>
                  <a:gd name="T14" fmla="*/ 0 w 1281"/>
                  <a:gd name="T15" fmla="*/ 1235 h 1236"/>
                  <a:gd name="T16" fmla="*/ 539 w 1281"/>
                  <a:gd name="T17" fmla="*/ 0 h 1236"/>
                  <a:gd name="T18" fmla="*/ 845 w 1281"/>
                  <a:gd name="T19" fmla="*/ 749 h 1236"/>
                  <a:gd name="T20" fmla="*/ 635 w 1281"/>
                  <a:gd name="T21" fmla="*/ 255 h 1236"/>
                  <a:gd name="T22" fmla="*/ 426 w 1281"/>
                  <a:gd name="T23" fmla="*/ 749 h 1236"/>
                  <a:gd name="T24" fmla="*/ 845 w 1281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5"/>
                    </a:lnTo>
                    <a:lnTo>
                      <a:pt x="1055" y="1235"/>
                    </a:lnTo>
                    <a:lnTo>
                      <a:pt x="928" y="936"/>
                    </a:lnTo>
                    <a:lnTo>
                      <a:pt x="351" y="936"/>
                    </a:lnTo>
                    <a:lnTo>
                      <a:pt x="224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5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18"/>
              <p:cNvSpPr>
                <a:spLocks noChangeArrowheads="1"/>
              </p:cNvSpPr>
              <p:nvPr userDrawn="1"/>
            </p:nvSpPr>
            <p:spPr bwMode="auto">
              <a:xfrm>
                <a:off x="4444509" y="2468323"/>
                <a:ext cx="77502" cy="110489"/>
              </a:xfrm>
              <a:custGeom>
                <a:avLst/>
                <a:gdLst>
                  <a:gd name="T0" fmla="*/ 0 w 862"/>
                  <a:gd name="T1" fmla="*/ 0 h 1228"/>
                  <a:gd name="T2" fmla="*/ 218 w 862"/>
                  <a:gd name="T3" fmla="*/ 0 h 1228"/>
                  <a:gd name="T4" fmla="*/ 218 w 862"/>
                  <a:gd name="T5" fmla="*/ 1033 h 1228"/>
                  <a:gd name="T6" fmla="*/ 861 w 862"/>
                  <a:gd name="T7" fmla="*/ 1033 h 1228"/>
                  <a:gd name="T8" fmla="*/ 861 w 862"/>
                  <a:gd name="T9" fmla="*/ 1227 h 1228"/>
                  <a:gd name="T10" fmla="*/ 0 w 862"/>
                  <a:gd name="T11" fmla="*/ 1227 h 1228"/>
                  <a:gd name="T12" fmla="*/ 0 w 862"/>
                  <a:gd name="T13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2" h="1228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033"/>
                    </a:lnTo>
                    <a:lnTo>
                      <a:pt x="861" y="1033"/>
                    </a:lnTo>
                    <a:lnTo>
                      <a:pt x="861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19"/>
              <p:cNvSpPr>
                <a:spLocks noChangeArrowheads="1"/>
              </p:cNvSpPr>
              <p:nvPr userDrawn="1"/>
            </p:nvSpPr>
            <p:spPr bwMode="auto">
              <a:xfrm>
                <a:off x="4535126" y="2468323"/>
                <a:ext cx="107310" cy="110489"/>
              </a:xfrm>
              <a:custGeom>
                <a:avLst/>
                <a:gdLst>
                  <a:gd name="T0" fmla="*/ 487 w 1190"/>
                  <a:gd name="T1" fmla="*/ 741 h 1228"/>
                  <a:gd name="T2" fmla="*/ 0 w 1190"/>
                  <a:gd name="T3" fmla="*/ 0 h 1228"/>
                  <a:gd name="T4" fmla="*/ 254 w 1190"/>
                  <a:gd name="T5" fmla="*/ 0 h 1228"/>
                  <a:gd name="T6" fmla="*/ 598 w 1190"/>
                  <a:gd name="T7" fmla="*/ 546 h 1228"/>
                  <a:gd name="T8" fmla="*/ 942 w 1190"/>
                  <a:gd name="T9" fmla="*/ 0 h 1228"/>
                  <a:gd name="T10" fmla="*/ 1189 w 1190"/>
                  <a:gd name="T11" fmla="*/ 0 h 1228"/>
                  <a:gd name="T12" fmla="*/ 702 w 1190"/>
                  <a:gd name="T13" fmla="*/ 741 h 1228"/>
                  <a:gd name="T14" fmla="*/ 702 w 1190"/>
                  <a:gd name="T15" fmla="*/ 1227 h 1228"/>
                  <a:gd name="T16" fmla="*/ 487 w 1190"/>
                  <a:gd name="T17" fmla="*/ 1227 h 1228"/>
                  <a:gd name="T18" fmla="*/ 487 w 1190"/>
                  <a:gd name="T19" fmla="*/ 741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0" h="1228">
                    <a:moveTo>
                      <a:pt x="487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8" y="546"/>
                    </a:lnTo>
                    <a:lnTo>
                      <a:pt x="942" y="0"/>
                    </a:lnTo>
                    <a:lnTo>
                      <a:pt x="1189" y="0"/>
                    </a:lnTo>
                    <a:lnTo>
                      <a:pt x="702" y="741"/>
                    </a:lnTo>
                    <a:lnTo>
                      <a:pt x="702" y="1227"/>
                    </a:lnTo>
                    <a:lnTo>
                      <a:pt x="487" y="1227"/>
                    </a:lnTo>
                    <a:lnTo>
                      <a:pt x="487" y="7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0"/>
              <p:cNvSpPr>
                <a:spLocks noChangeArrowheads="1"/>
              </p:cNvSpPr>
              <p:nvPr userDrawn="1"/>
            </p:nvSpPr>
            <p:spPr bwMode="auto">
              <a:xfrm>
                <a:off x="4671449" y="2468323"/>
                <a:ext cx="89822" cy="110489"/>
              </a:xfrm>
              <a:custGeom>
                <a:avLst/>
                <a:gdLst>
                  <a:gd name="T0" fmla="*/ 390 w 998"/>
                  <a:gd name="T1" fmla="*/ 202 h 1228"/>
                  <a:gd name="T2" fmla="*/ 0 w 998"/>
                  <a:gd name="T3" fmla="*/ 202 h 1228"/>
                  <a:gd name="T4" fmla="*/ 0 w 998"/>
                  <a:gd name="T5" fmla="*/ 0 h 1228"/>
                  <a:gd name="T6" fmla="*/ 997 w 998"/>
                  <a:gd name="T7" fmla="*/ 0 h 1228"/>
                  <a:gd name="T8" fmla="*/ 997 w 998"/>
                  <a:gd name="T9" fmla="*/ 202 h 1228"/>
                  <a:gd name="T10" fmla="*/ 607 w 998"/>
                  <a:gd name="T11" fmla="*/ 202 h 1228"/>
                  <a:gd name="T12" fmla="*/ 607 w 998"/>
                  <a:gd name="T13" fmla="*/ 1227 h 1228"/>
                  <a:gd name="T14" fmla="*/ 390 w 998"/>
                  <a:gd name="T15" fmla="*/ 1227 h 1228"/>
                  <a:gd name="T16" fmla="*/ 390 w 998"/>
                  <a:gd name="T17" fmla="*/ 202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8" h="1228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7" y="0"/>
                    </a:lnTo>
                    <a:lnTo>
                      <a:pt x="997" y="202"/>
                    </a:lnTo>
                    <a:lnTo>
                      <a:pt x="607" y="202"/>
                    </a:lnTo>
                    <a:lnTo>
                      <a:pt x="607" y="1227"/>
                    </a:lnTo>
                    <a:lnTo>
                      <a:pt x="390" y="1227"/>
                    </a:lnTo>
                    <a:lnTo>
                      <a:pt x="390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 noChangeArrowheads="1"/>
              </p:cNvSpPr>
              <p:nvPr userDrawn="1"/>
            </p:nvSpPr>
            <p:spPr bwMode="auto">
              <a:xfrm>
                <a:off x="4801811" y="2468323"/>
                <a:ext cx="19475" cy="110489"/>
              </a:xfrm>
              <a:custGeom>
                <a:avLst/>
                <a:gdLst>
                  <a:gd name="T0" fmla="*/ 0 w 218"/>
                  <a:gd name="T1" fmla="*/ 0 h 1228"/>
                  <a:gd name="T2" fmla="*/ 217 w 218"/>
                  <a:gd name="T3" fmla="*/ 0 h 1228"/>
                  <a:gd name="T4" fmla="*/ 217 w 218"/>
                  <a:gd name="T5" fmla="*/ 1227 h 1228"/>
                  <a:gd name="T6" fmla="*/ 0 w 218"/>
                  <a:gd name="T7" fmla="*/ 1227 h 1228"/>
                  <a:gd name="T8" fmla="*/ 0 w 218"/>
                  <a:gd name="T9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28">
                    <a:moveTo>
                      <a:pt x="0" y="0"/>
                    </a:moveTo>
                    <a:lnTo>
                      <a:pt x="217" y="0"/>
                    </a:lnTo>
                    <a:lnTo>
                      <a:pt x="217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 noChangeArrowheads="1"/>
              </p:cNvSpPr>
              <p:nvPr userDrawn="1"/>
            </p:nvSpPr>
            <p:spPr bwMode="auto">
              <a:xfrm>
                <a:off x="4866594" y="2466336"/>
                <a:ext cx="101348" cy="114861"/>
              </a:xfrm>
              <a:custGeom>
                <a:avLst/>
                <a:gdLst>
                  <a:gd name="T0" fmla="*/ 0 w 1124"/>
                  <a:gd name="T1" fmla="*/ 636 h 1274"/>
                  <a:gd name="T2" fmla="*/ 7 w 1124"/>
                  <a:gd name="T3" fmla="*/ 569 h 1274"/>
                  <a:gd name="T4" fmla="*/ 29 w 1124"/>
                  <a:gd name="T5" fmla="*/ 449 h 1274"/>
                  <a:gd name="T6" fmla="*/ 74 w 1124"/>
                  <a:gd name="T7" fmla="*/ 337 h 1274"/>
                  <a:gd name="T8" fmla="*/ 141 w 1124"/>
                  <a:gd name="T9" fmla="*/ 232 h 1274"/>
                  <a:gd name="T10" fmla="*/ 225 w 1124"/>
                  <a:gd name="T11" fmla="*/ 150 h 1274"/>
                  <a:gd name="T12" fmla="*/ 321 w 1124"/>
                  <a:gd name="T13" fmla="*/ 82 h 1274"/>
                  <a:gd name="T14" fmla="*/ 441 w 1124"/>
                  <a:gd name="T15" fmla="*/ 30 h 1274"/>
                  <a:gd name="T16" fmla="*/ 568 w 1124"/>
                  <a:gd name="T17" fmla="*/ 7 h 1274"/>
                  <a:gd name="T18" fmla="*/ 636 w 1124"/>
                  <a:gd name="T19" fmla="*/ 0 h 1274"/>
                  <a:gd name="T20" fmla="*/ 786 w 1124"/>
                  <a:gd name="T21" fmla="*/ 15 h 1274"/>
                  <a:gd name="T22" fmla="*/ 913 w 1124"/>
                  <a:gd name="T23" fmla="*/ 52 h 1274"/>
                  <a:gd name="T24" fmla="*/ 1025 w 1124"/>
                  <a:gd name="T25" fmla="*/ 120 h 1274"/>
                  <a:gd name="T26" fmla="*/ 1115 w 1124"/>
                  <a:gd name="T27" fmla="*/ 194 h 1274"/>
                  <a:gd name="T28" fmla="*/ 973 w 1124"/>
                  <a:gd name="T29" fmla="*/ 352 h 1274"/>
                  <a:gd name="T30" fmla="*/ 823 w 1124"/>
                  <a:gd name="T31" fmla="*/ 239 h 1274"/>
                  <a:gd name="T32" fmla="*/ 733 w 1124"/>
                  <a:gd name="T33" fmla="*/ 209 h 1274"/>
                  <a:gd name="T34" fmla="*/ 636 w 1124"/>
                  <a:gd name="T35" fmla="*/ 202 h 1274"/>
                  <a:gd name="T36" fmla="*/ 591 w 1124"/>
                  <a:gd name="T37" fmla="*/ 202 h 1274"/>
                  <a:gd name="T38" fmla="*/ 472 w 1124"/>
                  <a:gd name="T39" fmla="*/ 232 h 1274"/>
                  <a:gd name="T40" fmla="*/ 344 w 1124"/>
                  <a:gd name="T41" fmla="*/ 329 h 1274"/>
                  <a:gd name="T42" fmla="*/ 262 w 1124"/>
                  <a:gd name="T43" fmla="*/ 464 h 1274"/>
                  <a:gd name="T44" fmla="*/ 231 w 1124"/>
                  <a:gd name="T45" fmla="*/ 636 h 1274"/>
                  <a:gd name="T46" fmla="*/ 231 w 1124"/>
                  <a:gd name="T47" fmla="*/ 636 h 1274"/>
                  <a:gd name="T48" fmla="*/ 262 w 1124"/>
                  <a:gd name="T49" fmla="*/ 809 h 1274"/>
                  <a:gd name="T50" fmla="*/ 344 w 1124"/>
                  <a:gd name="T51" fmla="*/ 944 h 1274"/>
                  <a:gd name="T52" fmla="*/ 472 w 1124"/>
                  <a:gd name="T53" fmla="*/ 1041 h 1274"/>
                  <a:gd name="T54" fmla="*/ 591 w 1124"/>
                  <a:gd name="T55" fmla="*/ 1071 h 1274"/>
                  <a:gd name="T56" fmla="*/ 636 w 1124"/>
                  <a:gd name="T57" fmla="*/ 1071 h 1274"/>
                  <a:gd name="T58" fmla="*/ 733 w 1124"/>
                  <a:gd name="T59" fmla="*/ 1063 h 1274"/>
                  <a:gd name="T60" fmla="*/ 823 w 1124"/>
                  <a:gd name="T61" fmla="*/ 1034 h 1274"/>
                  <a:gd name="T62" fmla="*/ 905 w 1124"/>
                  <a:gd name="T63" fmla="*/ 981 h 1274"/>
                  <a:gd name="T64" fmla="*/ 1123 w 1124"/>
                  <a:gd name="T65" fmla="*/ 1056 h 1274"/>
                  <a:gd name="T66" fmla="*/ 1078 w 1124"/>
                  <a:gd name="T67" fmla="*/ 1101 h 1274"/>
                  <a:gd name="T68" fmla="*/ 973 w 1124"/>
                  <a:gd name="T69" fmla="*/ 1183 h 1274"/>
                  <a:gd name="T70" fmla="*/ 854 w 1124"/>
                  <a:gd name="T71" fmla="*/ 1236 h 1274"/>
                  <a:gd name="T72" fmla="*/ 711 w 1124"/>
                  <a:gd name="T73" fmla="*/ 1265 h 1274"/>
                  <a:gd name="T74" fmla="*/ 629 w 1124"/>
                  <a:gd name="T75" fmla="*/ 1273 h 1274"/>
                  <a:gd name="T76" fmla="*/ 494 w 1124"/>
                  <a:gd name="T77" fmla="*/ 1258 h 1274"/>
                  <a:gd name="T78" fmla="*/ 374 w 1124"/>
                  <a:gd name="T79" fmla="*/ 1220 h 1274"/>
                  <a:gd name="T80" fmla="*/ 269 w 1124"/>
                  <a:gd name="T81" fmla="*/ 1168 h 1274"/>
                  <a:gd name="T82" fmla="*/ 180 w 1124"/>
                  <a:gd name="T83" fmla="*/ 1086 h 1274"/>
                  <a:gd name="T84" fmla="*/ 104 w 1124"/>
                  <a:gd name="T85" fmla="*/ 996 h 1274"/>
                  <a:gd name="T86" fmla="*/ 52 w 1124"/>
                  <a:gd name="T87" fmla="*/ 891 h 1274"/>
                  <a:gd name="T88" fmla="*/ 14 w 1124"/>
                  <a:gd name="T89" fmla="*/ 771 h 1274"/>
                  <a:gd name="T90" fmla="*/ 0 w 1124"/>
                  <a:gd name="T91" fmla="*/ 644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4" h="1274">
                    <a:moveTo>
                      <a:pt x="0" y="644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7" y="569"/>
                    </a:lnTo>
                    <a:lnTo>
                      <a:pt x="14" y="509"/>
                    </a:lnTo>
                    <a:lnTo>
                      <a:pt x="29" y="449"/>
                    </a:lnTo>
                    <a:lnTo>
                      <a:pt x="52" y="389"/>
                    </a:lnTo>
                    <a:lnTo>
                      <a:pt x="74" y="337"/>
                    </a:lnTo>
                    <a:lnTo>
                      <a:pt x="104" y="284"/>
                    </a:lnTo>
                    <a:lnTo>
                      <a:pt x="141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69" y="112"/>
                    </a:lnTo>
                    <a:lnTo>
                      <a:pt x="321" y="82"/>
                    </a:lnTo>
                    <a:lnTo>
                      <a:pt x="382" y="52"/>
                    </a:lnTo>
                    <a:lnTo>
                      <a:pt x="441" y="30"/>
                    </a:lnTo>
                    <a:lnTo>
                      <a:pt x="501" y="15"/>
                    </a:lnTo>
                    <a:lnTo>
                      <a:pt x="568" y="7"/>
                    </a:lnTo>
                    <a:lnTo>
                      <a:pt x="636" y="0"/>
                    </a:lnTo>
                    <a:lnTo>
                      <a:pt x="636" y="0"/>
                    </a:lnTo>
                    <a:lnTo>
                      <a:pt x="719" y="7"/>
                    </a:lnTo>
                    <a:lnTo>
                      <a:pt x="786" y="15"/>
                    </a:lnTo>
                    <a:lnTo>
                      <a:pt x="854" y="30"/>
                    </a:lnTo>
                    <a:lnTo>
                      <a:pt x="913" y="52"/>
                    </a:lnTo>
                    <a:lnTo>
                      <a:pt x="973" y="82"/>
                    </a:lnTo>
                    <a:lnTo>
                      <a:pt x="1025" y="120"/>
                    </a:lnTo>
                    <a:lnTo>
                      <a:pt x="1070" y="150"/>
                    </a:lnTo>
                    <a:lnTo>
                      <a:pt x="1115" y="194"/>
                    </a:lnTo>
                    <a:lnTo>
                      <a:pt x="973" y="352"/>
                    </a:lnTo>
                    <a:lnTo>
                      <a:pt x="973" y="352"/>
                    </a:lnTo>
                    <a:lnTo>
                      <a:pt x="899" y="292"/>
                    </a:lnTo>
                    <a:lnTo>
                      <a:pt x="823" y="239"/>
                    </a:lnTo>
                    <a:lnTo>
                      <a:pt x="778" y="225"/>
                    </a:lnTo>
                    <a:lnTo>
                      <a:pt x="733" y="209"/>
                    </a:lnTo>
                    <a:lnTo>
                      <a:pt x="681" y="202"/>
                    </a:lnTo>
                    <a:lnTo>
                      <a:pt x="636" y="202"/>
                    </a:lnTo>
                    <a:lnTo>
                      <a:pt x="636" y="202"/>
                    </a:lnTo>
                    <a:lnTo>
                      <a:pt x="591" y="202"/>
                    </a:lnTo>
                    <a:lnTo>
                      <a:pt x="546" y="209"/>
                    </a:lnTo>
                    <a:lnTo>
                      <a:pt x="472" y="232"/>
                    </a:lnTo>
                    <a:lnTo>
                      <a:pt x="404" y="277"/>
                    </a:lnTo>
                    <a:lnTo>
                      <a:pt x="344" y="329"/>
                    </a:lnTo>
                    <a:lnTo>
                      <a:pt x="292" y="389"/>
                    </a:lnTo>
                    <a:lnTo>
                      <a:pt x="262" y="464"/>
                    </a:lnTo>
                    <a:lnTo>
                      <a:pt x="239" y="54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9" y="726"/>
                    </a:lnTo>
                    <a:lnTo>
                      <a:pt x="262" y="809"/>
                    </a:lnTo>
                    <a:lnTo>
                      <a:pt x="292" y="883"/>
                    </a:lnTo>
                    <a:lnTo>
                      <a:pt x="344" y="944"/>
                    </a:lnTo>
                    <a:lnTo>
                      <a:pt x="404" y="996"/>
                    </a:lnTo>
                    <a:lnTo>
                      <a:pt x="472" y="1041"/>
                    </a:lnTo>
                    <a:lnTo>
                      <a:pt x="546" y="1063"/>
                    </a:lnTo>
                    <a:lnTo>
                      <a:pt x="591" y="1071"/>
                    </a:lnTo>
                    <a:lnTo>
                      <a:pt x="636" y="1071"/>
                    </a:lnTo>
                    <a:lnTo>
                      <a:pt x="636" y="1071"/>
                    </a:lnTo>
                    <a:lnTo>
                      <a:pt x="688" y="1071"/>
                    </a:lnTo>
                    <a:lnTo>
                      <a:pt x="733" y="1063"/>
                    </a:lnTo>
                    <a:lnTo>
                      <a:pt x="786" y="1048"/>
                    </a:lnTo>
                    <a:lnTo>
                      <a:pt x="823" y="1034"/>
                    </a:lnTo>
                    <a:lnTo>
                      <a:pt x="868" y="1011"/>
                    </a:lnTo>
                    <a:lnTo>
                      <a:pt x="905" y="981"/>
                    </a:lnTo>
                    <a:lnTo>
                      <a:pt x="988" y="913"/>
                    </a:lnTo>
                    <a:lnTo>
                      <a:pt x="1123" y="1056"/>
                    </a:lnTo>
                    <a:lnTo>
                      <a:pt x="1123" y="1056"/>
                    </a:lnTo>
                    <a:lnTo>
                      <a:pt x="1078" y="1101"/>
                    </a:lnTo>
                    <a:lnTo>
                      <a:pt x="1025" y="1146"/>
                    </a:lnTo>
                    <a:lnTo>
                      <a:pt x="973" y="1183"/>
                    </a:lnTo>
                    <a:lnTo>
                      <a:pt x="913" y="1213"/>
                    </a:lnTo>
                    <a:lnTo>
                      <a:pt x="854" y="1236"/>
                    </a:lnTo>
                    <a:lnTo>
                      <a:pt x="786" y="1258"/>
                    </a:lnTo>
                    <a:lnTo>
                      <a:pt x="711" y="1265"/>
                    </a:lnTo>
                    <a:lnTo>
                      <a:pt x="629" y="1273"/>
                    </a:lnTo>
                    <a:lnTo>
                      <a:pt x="629" y="1273"/>
                    </a:lnTo>
                    <a:lnTo>
                      <a:pt x="562" y="1265"/>
                    </a:lnTo>
                    <a:lnTo>
                      <a:pt x="494" y="1258"/>
                    </a:lnTo>
                    <a:lnTo>
                      <a:pt x="434" y="1243"/>
                    </a:lnTo>
                    <a:lnTo>
                      <a:pt x="374" y="1220"/>
                    </a:lnTo>
                    <a:lnTo>
                      <a:pt x="321" y="1198"/>
                    </a:lnTo>
                    <a:lnTo>
                      <a:pt x="269" y="1168"/>
                    </a:lnTo>
                    <a:lnTo>
                      <a:pt x="225" y="1131"/>
                    </a:lnTo>
                    <a:lnTo>
                      <a:pt x="180" y="1086"/>
                    </a:lnTo>
                    <a:lnTo>
                      <a:pt x="141" y="1041"/>
                    </a:lnTo>
                    <a:lnTo>
                      <a:pt x="104" y="996"/>
                    </a:lnTo>
                    <a:lnTo>
                      <a:pt x="74" y="944"/>
                    </a:lnTo>
                    <a:lnTo>
                      <a:pt x="52" y="891"/>
                    </a:lnTo>
                    <a:lnTo>
                      <a:pt x="29" y="831"/>
                    </a:lnTo>
                    <a:lnTo>
                      <a:pt x="14" y="771"/>
                    </a:lnTo>
                    <a:lnTo>
                      <a:pt x="7" y="704"/>
                    </a:lnTo>
                    <a:lnTo>
                      <a:pt x="0" y="6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3"/>
              <p:cNvSpPr>
                <a:spLocks noChangeArrowheads="1"/>
              </p:cNvSpPr>
              <p:nvPr userDrawn="1"/>
            </p:nvSpPr>
            <p:spPr bwMode="auto">
              <a:xfrm>
                <a:off x="5004109" y="2466734"/>
                <a:ext cx="85848" cy="113669"/>
              </a:xfrm>
              <a:custGeom>
                <a:avLst/>
                <a:gdLst>
                  <a:gd name="T0" fmla="*/ 127 w 951"/>
                  <a:gd name="T1" fmla="*/ 914 h 1259"/>
                  <a:gd name="T2" fmla="*/ 216 w 951"/>
                  <a:gd name="T3" fmla="*/ 982 h 1259"/>
                  <a:gd name="T4" fmla="*/ 306 w 951"/>
                  <a:gd name="T5" fmla="*/ 1027 h 1259"/>
                  <a:gd name="T6" fmla="*/ 404 w 951"/>
                  <a:gd name="T7" fmla="*/ 1056 h 1259"/>
                  <a:gd name="T8" fmla="*/ 516 w 951"/>
                  <a:gd name="T9" fmla="*/ 1072 h 1259"/>
                  <a:gd name="T10" fmla="*/ 561 w 951"/>
                  <a:gd name="T11" fmla="*/ 1072 h 1259"/>
                  <a:gd name="T12" fmla="*/ 643 w 951"/>
                  <a:gd name="T13" fmla="*/ 1049 h 1259"/>
                  <a:gd name="T14" fmla="*/ 696 w 951"/>
                  <a:gd name="T15" fmla="*/ 1004 h 1259"/>
                  <a:gd name="T16" fmla="*/ 725 w 951"/>
                  <a:gd name="T17" fmla="*/ 951 h 1259"/>
                  <a:gd name="T18" fmla="*/ 733 w 951"/>
                  <a:gd name="T19" fmla="*/ 914 h 1259"/>
                  <a:gd name="T20" fmla="*/ 725 w 951"/>
                  <a:gd name="T21" fmla="*/ 884 h 1259"/>
                  <a:gd name="T22" fmla="*/ 703 w 951"/>
                  <a:gd name="T23" fmla="*/ 832 h 1259"/>
                  <a:gd name="T24" fmla="*/ 643 w 951"/>
                  <a:gd name="T25" fmla="*/ 787 h 1259"/>
                  <a:gd name="T26" fmla="*/ 456 w 951"/>
                  <a:gd name="T27" fmla="*/ 727 h 1259"/>
                  <a:gd name="T28" fmla="*/ 359 w 951"/>
                  <a:gd name="T29" fmla="*/ 697 h 1259"/>
                  <a:gd name="T30" fmla="*/ 209 w 951"/>
                  <a:gd name="T31" fmla="*/ 645 h 1259"/>
                  <a:gd name="T32" fmla="*/ 104 w 951"/>
                  <a:gd name="T33" fmla="*/ 555 h 1259"/>
                  <a:gd name="T34" fmla="*/ 51 w 951"/>
                  <a:gd name="T35" fmla="*/ 435 h 1259"/>
                  <a:gd name="T36" fmla="*/ 45 w 951"/>
                  <a:gd name="T37" fmla="*/ 353 h 1259"/>
                  <a:gd name="T38" fmla="*/ 51 w 951"/>
                  <a:gd name="T39" fmla="*/ 277 h 1259"/>
                  <a:gd name="T40" fmla="*/ 112 w 951"/>
                  <a:gd name="T41" fmla="*/ 150 h 1259"/>
                  <a:gd name="T42" fmla="*/ 224 w 951"/>
                  <a:gd name="T43" fmla="*/ 53 h 1259"/>
                  <a:gd name="T44" fmla="*/ 382 w 951"/>
                  <a:gd name="T45" fmla="*/ 8 h 1259"/>
                  <a:gd name="T46" fmla="*/ 464 w 951"/>
                  <a:gd name="T47" fmla="*/ 0 h 1259"/>
                  <a:gd name="T48" fmla="*/ 591 w 951"/>
                  <a:gd name="T49" fmla="*/ 8 h 1259"/>
                  <a:gd name="T50" fmla="*/ 711 w 951"/>
                  <a:gd name="T51" fmla="*/ 38 h 1259"/>
                  <a:gd name="T52" fmla="*/ 815 w 951"/>
                  <a:gd name="T53" fmla="*/ 90 h 1259"/>
                  <a:gd name="T54" fmla="*/ 913 w 951"/>
                  <a:gd name="T55" fmla="*/ 150 h 1259"/>
                  <a:gd name="T56" fmla="*/ 793 w 951"/>
                  <a:gd name="T57" fmla="*/ 315 h 1259"/>
                  <a:gd name="T58" fmla="*/ 629 w 951"/>
                  <a:gd name="T59" fmla="*/ 225 h 1259"/>
                  <a:gd name="T60" fmla="*/ 464 w 951"/>
                  <a:gd name="T61" fmla="*/ 187 h 1259"/>
                  <a:gd name="T62" fmla="*/ 419 w 951"/>
                  <a:gd name="T63" fmla="*/ 195 h 1259"/>
                  <a:gd name="T64" fmla="*/ 343 w 951"/>
                  <a:gd name="T65" fmla="*/ 218 h 1259"/>
                  <a:gd name="T66" fmla="*/ 292 w 951"/>
                  <a:gd name="T67" fmla="*/ 255 h 1259"/>
                  <a:gd name="T68" fmla="*/ 269 w 951"/>
                  <a:gd name="T69" fmla="*/ 308 h 1259"/>
                  <a:gd name="T70" fmla="*/ 261 w 951"/>
                  <a:gd name="T71" fmla="*/ 337 h 1259"/>
                  <a:gd name="T72" fmla="*/ 261 w 951"/>
                  <a:gd name="T73" fmla="*/ 375 h 1259"/>
                  <a:gd name="T74" fmla="*/ 292 w 951"/>
                  <a:gd name="T75" fmla="*/ 427 h 1259"/>
                  <a:gd name="T76" fmla="*/ 359 w 951"/>
                  <a:gd name="T77" fmla="*/ 472 h 1259"/>
                  <a:gd name="T78" fmla="*/ 553 w 951"/>
                  <a:gd name="T79" fmla="*/ 532 h 1259"/>
                  <a:gd name="T80" fmla="*/ 643 w 951"/>
                  <a:gd name="T81" fmla="*/ 555 h 1259"/>
                  <a:gd name="T82" fmla="*/ 793 w 951"/>
                  <a:gd name="T83" fmla="*/ 622 h 1259"/>
                  <a:gd name="T84" fmla="*/ 890 w 951"/>
                  <a:gd name="T85" fmla="*/ 704 h 1259"/>
                  <a:gd name="T86" fmla="*/ 943 w 951"/>
                  <a:gd name="T87" fmla="*/ 817 h 1259"/>
                  <a:gd name="T88" fmla="*/ 950 w 951"/>
                  <a:gd name="T89" fmla="*/ 892 h 1259"/>
                  <a:gd name="T90" fmla="*/ 943 w 951"/>
                  <a:gd name="T91" fmla="*/ 974 h 1259"/>
                  <a:gd name="T92" fmla="*/ 876 w 951"/>
                  <a:gd name="T93" fmla="*/ 1109 h 1259"/>
                  <a:gd name="T94" fmla="*/ 763 w 951"/>
                  <a:gd name="T95" fmla="*/ 1206 h 1259"/>
                  <a:gd name="T96" fmla="*/ 606 w 951"/>
                  <a:gd name="T97" fmla="*/ 1258 h 1259"/>
                  <a:gd name="T98" fmla="*/ 509 w 951"/>
                  <a:gd name="T99" fmla="*/ 1258 h 1259"/>
                  <a:gd name="T100" fmla="*/ 374 w 951"/>
                  <a:gd name="T101" fmla="*/ 1251 h 1259"/>
                  <a:gd name="T102" fmla="*/ 239 w 951"/>
                  <a:gd name="T103" fmla="*/ 1213 h 1259"/>
                  <a:gd name="T104" fmla="*/ 112 w 951"/>
                  <a:gd name="T105" fmla="*/ 1154 h 1259"/>
                  <a:gd name="T106" fmla="*/ 0 w 951"/>
                  <a:gd name="T107" fmla="*/ 1064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1" h="1259">
                    <a:moveTo>
                      <a:pt x="0" y="1064"/>
                    </a:moveTo>
                    <a:lnTo>
                      <a:pt x="127" y="914"/>
                    </a:lnTo>
                    <a:lnTo>
                      <a:pt x="127" y="914"/>
                    </a:lnTo>
                    <a:lnTo>
                      <a:pt x="216" y="982"/>
                    </a:lnTo>
                    <a:lnTo>
                      <a:pt x="261" y="1004"/>
                    </a:lnTo>
                    <a:lnTo>
                      <a:pt x="306" y="1027"/>
                    </a:lnTo>
                    <a:lnTo>
                      <a:pt x="359" y="1049"/>
                    </a:lnTo>
                    <a:lnTo>
                      <a:pt x="404" y="1056"/>
                    </a:lnTo>
                    <a:lnTo>
                      <a:pt x="456" y="1072"/>
                    </a:lnTo>
                    <a:lnTo>
                      <a:pt x="516" y="1072"/>
                    </a:lnTo>
                    <a:lnTo>
                      <a:pt x="516" y="1072"/>
                    </a:lnTo>
                    <a:lnTo>
                      <a:pt x="561" y="1072"/>
                    </a:lnTo>
                    <a:lnTo>
                      <a:pt x="606" y="1056"/>
                    </a:lnTo>
                    <a:lnTo>
                      <a:pt x="643" y="1049"/>
                    </a:lnTo>
                    <a:lnTo>
                      <a:pt x="674" y="1027"/>
                    </a:lnTo>
                    <a:lnTo>
                      <a:pt x="696" y="1004"/>
                    </a:lnTo>
                    <a:lnTo>
                      <a:pt x="719" y="982"/>
                    </a:lnTo>
                    <a:lnTo>
                      <a:pt x="725" y="951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25" y="884"/>
                    </a:lnTo>
                    <a:lnTo>
                      <a:pt x="719" y="854"/>
                    </a:lnTo>
                    <a:lnTo>
                      <a:pt x="703" y="832"/>
                    </a:lnTo>
                    <a:lnTo>
                      <a:pt x="680" y="809"/>
                    </a:lnTo>
                    <a:lnTo>
                      <a:pt x="643" y="787"/>
                    </a:lnTo>
                    <a:lnTo>
                      <a:pt x="591" y="764"/>
                    </a:lnTo>
                    <a:lnTo>
                      <a:pt x="456" y="727"/>
                    </a:lnTo>
                    <a:lnTo>
                      <a:pt x="456" y="727"/>
                    </a:lnTo>
                    <a:lnTo>
                      <a:pt x="359" y="697"/>
                    </a:lnTo>
                    <a:lnTo>
                      <a:pt x="284" y="674"/>
                    </a:lnTo>
                    <a:lnTo>
                      <a:pt x="209" y="645"/>
                    </a:lnTo>
                    <a:lnTo>
                      <a:pt x="149" y="600"/>
                    </a:lnTo>
                    <a:lnTo>
                      <a:pt x="104" y="555"/>
                    </a:lnTo>
                    <a:lnTo>
                      <a:pt x="74" y="502"/>
                    </a:lnTo>
                    <a:lnTo>
                      <a:pt x="51" y="435"/>
                    </a:lnTo>
                    <a:lnTo>
                      <a:pt x="45" y="360"/>
                    </a:lnTo>
                    <a:lnTo>
                      <a:pt x="45" y="353"/>
                    </a:lnTo>
                    <a:lnTo>
                      <a:pt x="45" y="353"/>
                    </a:lnTo>
                    <a:lnTo>
                      <a:pt x="51" y="277"/>
                    </a:lnTo>
                    <a:lnTo>
                      <a:pt x="74" y="210"/>
                    </a:lnTo>
                    <a:lnTo>
                      <a:pt x="112" y="150"/>
                    </a:lnTo>
                    <a:lnTo>
                      <a:pt x="164" y="98"/>
                    </a:lnTo>
                    <a:lnTo>
                      <a:pt x="224" y="53"/>
                    </a:lnTo>
                    <a:lnTo>
                      <a:pt x="298" y="23"/>
                    </a:lnTo>
                    <a:lnTo>
                      <a:pt x="382" y="8"/>
                    </a:lnTo>
                    <a:lnTo>
                      <a:pt x="464" y="0"/>
                    </a:lnTo>
                    <a:lnTo>
                      <a:pt x="464" y="0"/>
                    </a:lnTo>
                    <a:lnTo>
                      <a:pt x="531" y="0"/>
                    </a:lnTo>
                    <a:lnTo>
                      <a:pt x="591" y="8"/>
                    </a:lnTo>
                    <a:lnTo>
                      <a:pt x="651" y="23"/>
                    </a:lnTo>
                    <a:lnTo>
                      <a:pt x="711" y="38"/>
                    </a:lnTo>
                    <a:lnTo>
                      <a:pt x="763" y="60"/>
                    </a:lnTo>
                    <a:lnTo>
                      <a:pt x="815" y="90"/>
                    </a:lnTo>
                    <a:lnTo>
                      <a:pt x="860" y="120"/>
                    </a:lnTo>
                    <a:lnTo>
                      <a:pt x="913" y="150"/>
                    </a:lnTo>
                    <a:lnTo>
                      <a:pt x="793" y="315"/>
                    </a:lnTo>
                    <a:lnTo>
                      <a:pt x="793" y="315"/>
                    </a:lnTo>
                    <a:lnTo>
                      <a:pt x="711" y="263"/>
                    </a:lnTo>
                    <a:lnTo>
                      <a:pt x="629" y="225"/>
                    </a:lnTo>
                    <a:lnTo>
                      <a:pt x="546" y="195"/>
                    </a:lnTo>
                    <a:lnTo>
                      <a:pt x="464" y="187"/>
                    </a:lnTo>
                    <a:lnTo>
                      <a:pt x="464" y="187"/>
                    </a:lnTo>
                    <a:lnTo>
                      <a:pt x="419" y="195"/>
                    </a:lnTo>
                    <a:lnTo>
                      <a:pt x="374" y="202"/>
                    </a:lnTo>
                    <a:lnTo>
                      <a:pt x="343" y="218"/>
                    </a:lnTo>
                    <a:lnTo>
                      <a:pt x="314" y="232"/>
                    </a:lnTo>
                    <a:lnTo>
                      <a:pt x="292" y="255"/>
                    </a:lnTo>
                    <a:lnTo>
                      <a:pt x="276" y="277"/>
                    </a:lnTo>
                    <a:lnTo>
                      <a:pt x="269" y="308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75"/>
                    </a:lnTo>
                    <a:lnTo>
                      <a:pt x="276" y="405"/>
                    </a:lnTo>
                    <a:lnTo>
                      <a:pt x="292" y="427"/>
                    </a:lnTo>
                    <a:lnTo>
                      <a:pt x="321" y="450"/>
                    </a:lnTo>
                    <a:lnTo>
                      <a:pt x="359" y="472"/>
                    </a:lnTo>
                    <a:lnTo>
                      <a:pt x="411" y="495"/>
                    </a:lnTo>
                    <a:lnTo>
                      <a:pt x="553" y="532"/>
                    </a:lnTo>
                    <a:lnTo>
                      <a:pt x="553" y="532"/>
                    </a:lnTo>
                    <a:lnTo>
                      <a:pt x="643" y="555"/>
                    </a:lnTo>
                    <a:lnTo>
                      <a:pt x="725" y="584"/>
                    </a:lnTo>
                    <a:lnTo>
                      <a:pt x="793" y="622"/>
                    </a:lnTo>
                    <a:lnTo>
                      <a:pt x="846" y="659"/>
                    </a:lnTo>
                    <a:lnTo>
                      <a:pt x="890" y="704"/>
                    </a:lnTo>
                    <a:lnTo>
                      <a:pt x="921" y="757"/>
                    </a:lnTo>
                    <a:lnTo>
                      <a:pt x="943" y="817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43" y="974"/>
                    </a:lnTo>
                    <a:lnTo>
                      <a:pt x="913" y="1049"/>
                    </a:lnTo>
                    <a:lnTo>
                      <a:pt x="876" y="1109"/>
                    </a:lnTo>
                    <a:lnTo>
                      <a:pt x="823" y="1161"/>
                    </a:lnTo>
                    <a:lnTo>
                      <a:pt x="763" y="1206"/>
                    </a:lnTo>
                    <a:lnTo>
                      <a:pt x="688" y="1236"/>
                    </a:lnTo>
                    <a:lnTo>
                      <a:pt x="606" y="1258"/>
                    </a:lnTo>
                    <a:lnTo>
                      <a:pt x="509" y="1258"/>
                    </a:lnTo>
                    <a:lnTo>
                      <a:pt x="509" y="1258"/>
                    </a:lnTo>
                    <a:lnTo>
                      <a:pt x="441" y="1258"/>
                    </a:lnTo>
                    <a:lnTo>
                      <a:pt x="374" y="1251"/>
                    </a:lnTo>
                    <a:lnTo>
                      <a:pt x="306" y="1236"/>
                    </a:lnTo>
                    <a:lnTo>
                      <a:pt x="239" y="1213"/>
                    </a:lnTo>
                    <a:lnTo>
                      <a:pt x="172" y="1184"/>
                    </a:lnTo>
                    <a:lnTo>
                      <a:pt x="112" y="1154"/>
                    </a:lnTo>
                    <a:lnTo>
                      <a:pt x="51" y="1109"/>
                    </a:lnTo>
                    <a:lnTo>
                      <a:pt x="0" y="106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54125"/>
            <a:ext cx="2438400" cy="32100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67716"/>
            <a:ext cx="53340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1" y="731520"/>
            <a:ext cx="7208838" cy="307571"/>
          </a:xfrm>
        </p:spPr>
        <p:txBody>
          <a:bodyPr/>
          <a:lstStyle>
            <a:lvl1pPr marL="0" indent="0">
              <a:buNone/>
              <a:defRPr sz="1600">
                <a:solidFill>
                  <a:srgbClr val="5F60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6770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49238" y="1112498"/>
            <a:ext cx="8655050" cy="3567112"/>
            <a:chOff x="249238" y="1919288"/>
            <a:chExt cx="8655050" cy="3567112"/>
          </a:xfrm>
        </p:grpSpPr>
        <p:sp>
          <p:nvSpPr>
            <p:cNvPr id="7" name="Oval 122"/>
            <p:cNvSpPr>
              <a:spLocks noChangeArrowheads="1"/>
            </p:cNvSpPr>
            <p:nvPr/>
          </p:nvSpPr>
          <p:spPr bwMode="auto">
            <a:xfrm>
              <a:off x="2492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3"/>
            <p:cNvSpPr>
              <a:spLocks noChangeArrowheads="1"/>
            </p:cNvSpPr>
            <p:nvPr/>
          </p:nvSpPr>
          <p:spPr bwMode="auto">
            <a:xfrm>
              <a:off x="6381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24"/>
            <p:cNvSpPr>
              <a:spLocks noChangeArrowheads="1"/>
            </p:cNvSpPr>
            <p:nvPr/>
          </p:nvSpPr>
          <p:spPr bwMode="auto">
            <a:xfrm>
              <a:off x="1042540" y="1933378"/>
              <a:ext cx="59635" cy="607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5"/>
            <p:cNvSpPr>
              <a:spLocks noChangeArrowheads="1"/>
            </p:cNvSpPr>
            <p:nvPr/>
          </p:nvSpPr>
          <p:spPr bwMode="auto">
            <a:xfrm>
              <a:off x="1417638" y="1919288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6"/>
            <p:cNvSpPr>
              <a:spLocks noChangeArrowheads="1"/>
            </p:cNvSpPr>
            <p:nvPr/>
          </p:nvSpPr>
          <p:spPr bwMode="auto">
            <a:xfrm>
              <a:off x="182593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7"/>
            <p:cNvSpPr>
              <a:spLocks noChangeArrowheads="1"/>
            </p:cNvSpPr>
            <p:nvPr/>
          </p:nvSpPr>
          <p:spPr bwMode="auto">
            <a:xfrm>
              <a:off x="2210940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8"/>
            <p:cNvSpPr>
              <a:spLocks noChangeArrowheads="1"/>
            </p:cNvSpPr>
            <p:nvPr/>
          </p:nvSpPr>
          <p:spPr bwMode="auto">
            <a:xfrm>
              <a:off x="25860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9"/>
            <p:cNvSpPr>
              <a:spLocks noChangeArrowheads="1"/>
            </p:cNvSpPr>
            <p:nvPr/>
          </p:nvSpPr>
          <p:spPr bwMode="auto">
            <a:xfrm>
              <a:off x="2993990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0"/>
            <p:cNvSpPr>
              <a:spLocks noChangeArrowheads="1"/>
            </p:cNvSpPr>
            <p:nvPr/>
          </p:nvSpPr>
          <p:spPr bwMode="auto">
            <a:xfrm>
              <a:off x="33639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1"/>
            <p:cNvSpPr>
              <a:spLocks noChangeArrowheads="1"/>
            </p:cNvSpPr>
            <p:nvPr/>
          </p:nvSpPr>
          <p:spPr bwMode="auto">
            <a:xfrm>
              <a:off x="3766941" y="1933378"/>
              <a:ext cx="60720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32"/>
            <p:cNvSpPr>
              <a:spLocks noChangeArrowheads="1"/>
            </p:cNvSpPr>
            <p:nvPr/>
          </p:nvSpPr>
          <p:spPr bwMode="auto">
            <a:xfrm>
              <a:off x="41433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33"/>
            <p:cNvSpPr>
              <a:spLocks noChangeArrowheads="1"/>
            </p:cNvSpPr>
            <p:nvPr/>
          </p:nvSpPr>
          <p:spPr bwMode="auto">
            <a:xfrm>
              <a:off x="45323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34"/>
            <p:cNvSpPr>
              <a:spLocks noChangeArrowheads="1"/>
            </p:cNvSpPr>
            <p:nvPr/>
          </p:nvSpPr>
          <p:spPr bwMode="auto">
            <a:xfrm>
              <a:off x="4936677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35"/>
            <p:cNvSpPr>
              <a:spLocks noChangeArrowheads="1"/>
            </p:cNvSpPr>
            <p:nvPr/>
          </p:nvSpPr>
          <p:spPr bwMode="auto">
            <a:xfrm>
              <a:off x="53117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36"/>
            <p:cNvSpPr>
              <a:spLocks noChangeArrowheads="1"/>
            </p:cNvSpPr>
            <p:nvPr/>
          </p:nvSpPr>
          <p:spPr bwMode="auto">
            <a:xfrm>
              <a:off x="5700713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37"/>
            <p:cNvSpPr>
              <a:spLocks noChangeArrowheads="1"/>
            </p:cNvSpPr>
            <p:nvPr/>
          </p:nvSpPr>
          <p:spPr bwMode="auto">
            <a:xfrm>
              <a:off x="6108665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38"/>
            <p:cNvSpPr>
              <a:spLocks noChangeArrowheads="1"/>
            </p:cNvSpPr>
            <p:nvPr/>
          </p:nvSpPr>
          <p:spPr bwMode="auto">
            <a:xfrm>
              <a:off x="64785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39"/>
            <p:cNvSpPr>
              <a:spLocks noChangeArrowheads="1"/>
            </p:cNvSpPr>
            <p:nvPr/>
          </p:nvSpPr>
          <p:spPr bwMode="auto">
            <a:xfrm>
              <a:off x="688688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40"/>
            <p:cNvSpPr>
              <a:spLocks noChangeArrowheads="1"/>
            </p:cNvSpPr>
            <p:nvPr/>
          </p:nvSpPr>
          <p:spPr bwMode="auto">
            <a:xfrm>
              <a:off x="7258051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41"/>
            <p:cNvSpPr>
              <a:spLocks noChangeArrowheads="1"/>
            </p:cNvSpPr>
            <p:nvPr/>
          </p:nvSpPr>
          <p:spPr bwMode="auto">
            <a:xfrm>
              <a:off x="76469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42"/>
            <p:cNvSpPr>
              <a:spLocks noChangeArrowheads="1"/>
            </p:cNvSpPr>
            <p:nvPr/>
          </p:nvSpPr>
          <p:spPr bwMode="auto">
            <a:xfrm>
              <a:off x="8051352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43"/>
            <p:cNvSpPr>
              <a:spLocks noChangeArrowheads="1"/>
            </p:cNvSpPr>
            <p:nvPr/>
          </p:nvSpPr>
          <p:spPr bwMode="auto">
            <a:xfrm>
              <a:off x="8426451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44"/>
            <p:cNvSpPr>
              <a:spLocks noChangeArrowheads="1"/>
            </p:cNvSpPr>
            <p:nvPr/>
          </p:nvSpPr>
          <p:spPr bwMode="auto">
            <a:xfrm>
              <a:off x="8815388" y="1919288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51"/>
            <p:cNvSpPr>
              <a:spLocks noChangeArrowheads="1"/>
            </p:cNvSpPr>
            <p:nvPr/>
          </p:nvSpPr>
          <p:spPr bwMode="auto">
            <a:xfrm>
              <a:off x="2630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52"/>
            <p:cNvSpPr>
              <a:spLocks noChangeArrowheads="1"/>
            </p:cNvSpPr>
            <p:nvPr/>
          </p:nvSpPr>
          <p:spPr bwMode="auto">
            <a:xfrm>
              <a:off x="6520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53"/>
            <p:cNvSpPr>
              <a:spLocks noChangeArrowheads="1"/>
            </p:cNvSpPr>
            <p:nvPr/>
          </p:nvSpPr>
          <p:spPr bwMode="auto">
            <a:xfrm>
              <a:off x="10287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54"/>
            <p:cNvSpPr>
              <a:spLocks noChangeArrowheads="1"/>
            </p:cNvSpPr>
            <p:nvPr/>
          </p:nvSpPr>
          <p:spPr bwMode="auto">
            <a:xfrm>
              <a:off x="14314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55"/>
            <p:cNvSpPr>
              <a:spLocks noChangeArrowheads="1"/>
            </p:cNvSpPr>
            <p:nvPr/>
          </p:nvSpPr>
          <p:spPr bwMode="auto">
            <a:xfrm>
              <a:off x="1806576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56"/>
            <p:cNvSpPr>
              <a:spLocks noChangeArrowheads="1"/>
            </p:cNvSpPr>
            <p:nvPr/>
          </p:nvSpPr>
          <p:spPr bwMode="auto">
            <a:xfrm>
              <a:off x="21971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57"/>
            <p:cNvSpPr>
              <a:spLocks noChangeArrowheads="1"/>
            </p:cNvSpPr>
            <p:nvPr/>
          </p:nvSpPr>
          <p:spPr bwMode="auto">
            <a:xfrm>
              <a:off x="258603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58"/>
            <p:cNvSpPr>
              <a:spLocks noChangeArrowheads="1"/>
            </p:cNvSpPr>
            <p:nvPr/>
          </p:nvSpPr>
          <p:spPr bwMode="auto">
            <a:xfrm>
              <a:off x="29749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59"/>
            <p:cNvSpPr>
              <a:spLocks noChangeArrowheads="1"/>
            </p:cNvSpPr>
            <p:nvPr/>
          </p:nvSpPr>
          <p:spPr bwMode="auto">
            <a:xfrm>
              <a:off x="33639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60"/>
            <p:cNvSpPr>
              <a:spLocks noChangeArrowheads="1"/>
            </p:cNvSpPr>
            <p:nvPr/>
          </p:nvSpPr>
          <p:spPr bwMode="auto">
            <a:xfrm>
              <a:off x="3772210" y="2327239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61"/>
            <p:cNvSpPr>
              <a:spLocks noChangeArrowheads="1"/>
            </p:cNvSpPr>
            <p:nvPr/>
          </p:nvSpPr>
          <p:spPr bwMode="auto">
            <a:xfrm>
              <a:off x="41572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62"/>
            <p:cNvSpPr>
              <a:spLocks noChangeArrowheads="1"/>
            </p:cNvSpPr>
            <p:nvPr/>
          </p:nvSpPr>
          <p:spPr bwMode="auto">
            <a:xfrm>
              <a:off x="45323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63"/>
            <p:cNvSpPr>
              <a:spLocks noChangeArrowheads="1"/>
            </p:cNvSpPr>
            <p:nvPr/>
          </p:nvSpPr>
          <p:spPr bwMode="auto">
            <a:xfrm>
              <a:off x="49366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64"/>
            <p:cNvSpPr>
              <a:spLocks noChangeArrowheads="1"/>
            </p:cNvSpPr>
            <p:nvPr/>
          </p:nvSpPr>
          <p:spPr bwMode="auto">
            <a:xfrm>
              <a:off x="53117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65"/>
            <p:cNvSpPr>
              <a:spLocks noChangeArrowheads="1"/>
            </p:cNvSpPr>
            <p:nvPr/>
          </p:nvSpPr>
          <p:spPr bwMode="auto">
            <a:xfrm>
              <a:off x="5714552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66"/>
            <p:cNvSpPr>
              <a:spLocks noChangeArrowheads="1"/>
            </p:cNvSpPr>
            <p:nvPr/>
          </p:nvSpPr>
          <p:spPr bwMode="auto">
            <a:xfrm>
              <a:off x="61034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167"/>
            <p:cNvSpPr>
              <a:spLocks noChangeArrowheads="1"/>
            </p:cNvSpPr>
            <p:nvPr/>
          </p:nvSpPr>
          <p:spPr bwMode="auto">
            <a:xfrm>
              <a:off x="647858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68"/>
            <p:cNvSpPr>
              <a:spLocks noChangeArrowheads="1"/>
            </p:cNvSpPr>
            <p:nvPr/>
          </p:nvSpPr>
          <p:spPr bwMode="auto">
            <a:xfrm>
              <a:off x="6881616" y="23220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69"/>
            <p:cNvSpPr>
              <a:spLocks noChangeArrowheads="1"/>
            </p:cNvSpPr>
            <p:nvPr/>
          </p:nvSpPr>
          <p:spPr bwMode="auto">
            <a:xfrm>
              <a:off x="725805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70"/>
            <p:cNvSpPr>
              <a:spLocks noChangeArrowheads="1"/>
            </p:cNvSpPr>
            <p:nvPr/>
          </p:nvSpPr>
          <p:spPr bwMode="auto">
            <a:xfrm>
              <a:off x="766082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71"/>
            <p:cNvSpPr>
              <a:spLocks noChangeArrowheads="1"/>
            </p:cNvSpPr>
            <p:nvPr/>
          </p:nvSpPr>
          <p:spPr bwMode="auto">
            <a:xfrm>
              <a:off x="80375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72"/>
            <p:cNvSpPr>
              <a:spLocks noChangeArrowheads="1"/>
            </p:cNvSpPr>
            <p:nvPr/>
          </p:nvSpPr>
          <p:spPr bwMode="auto">
            <a:xfrm>
              <a:off x="84402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73"/>
            <p:cNvSpPr>
              <a:spLocks noChangeArrowheads="1"/>
            </p:cNvSpPr>
            <p:nvPr/>
          </p:nvSpPr>
          <p:spPr bwMode="auto">
            <a:xfrm>
              <a:off x="8815388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80"/>
            <p:cNvSpPr>
              <a:spLocks noChangeArrowheads="1"/>
            </p:cNvSpPr>
            <p:nvPr/>
          </p:nvSpPr>
          <p:spPr bwMode="auto">
            <a:xfrm>
              <a:off x="2492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81"/>
            <p:cNvSpPr>
              <a:spLocks noChangeArrowheads="1"/>
            </p:cNvSpPr>
            <p:nvPr/>
          </p:nvSpPr>
          <p:spPr bwMode="auto">
            <a:xfrm>
              <a:off x="6381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82"/>
            <p:cNvSpPr>
              <a:spLocks noChangeArrowheads="1"/>
            </p:cNvSpPr>
            <p:nvPr/>
          </p:nvSpPr>
          <p:spPr bwMode="auto">
            <a:xfrm>
              <a:off x="1042540" y="27078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Oval 183"/>
            <p:cNvSpPr>
              <a:spLocks noChangeArrowheads="1"/>
            </p:cNvSpPr>
            <p:nvPr/>
          </p:nvSpPr>
          <p:spPr bwMode="auto">
            <a:xfrm>
              <a:off x="14176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84"/>
            <p:cNvSpPr>
              <a:spLocks noChangeArrowheads="1"/>
            </p:cNvSpPr>
            <p:nvPr/>
          </p:nvSpPr>
          <p:spPr bwMode="auto">
            <a:xfrm>
              <a:off x="1806576" y="2693988"/>
              <a:ext cx="88900" cy="87313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Oval 185"/>
            <p:cNvSpPr>
              <a:spLocks noChangeArrowheads="1"/>
            </p:cNvSpPr>
            <p:nvPr/>
          </p:nvSpPr>
          <p:spPr bwMode="auto">
            <a:xfrm>
              <a:off x="219710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86"/>
            <p:cNvSpPr>
              <a:spLocks noChangeArrowheads="1"/>
            </p:cNvSpPr>
            <p:nvPr/>
          </p:nvSpPr>
          <p:spPr bwMode="auto">
            <a:xfrm>
              <a:off x="25860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87"/>
            <p:cNvSpPr>
              <a:spLocks noChangeArrowheads="1"/>
            </p:cNvSpPr>
            <p:nvPr/>
          </p:nvSpPr>
          <p:spPr bwMode="auto">
            <a:xfrm>
              <a:off x="29749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88"/>
            <p:cNvSpPr>
              <a:spLocks noChangeArrowheads="1"/>
            </p:cNvSpPr>
            <p:nvPr/>
          </p:nvSpPr>
          <p:spPr bwMode="auto">
            <a:xfrm>
              <a:off x="33639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89"/>
            <p:cNvSpPr>
              <a:spLocks noChangeArrowheads="1"/>
            </p:cNvSpPr>
            <p:nvPr/>
          </p:nvSpPr>
          <p:spPr bwMode="auto">
            <a:xfrm>
              <a:off x="3752851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90"/>
            <p:cNvSpPr>
              <a:spLocks noChangeArrowheads="1"/>
            </p:cNvSpPr>
            <p:nvPr/>
          </p:nvSpPr>
          <p:spPr bwMode="auto">
            <a:xfrm>
              <a:off x="4157215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91"/>
            <p:cNvSpPr>
              <a:spLocks noChangeArrowheads="1"/>
            </p:cNvSpPr>
            <p:nvPr/>
          </p:nvSpPr>
          <p:spPr bwMode="auto">
            <a:xfrm>
              <a:off x="45323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92"/>
            <p:cNvSpPr>
              <a:spLocks noChangeArrowheads="1"/>
            </p:cNvSpPr>
            <p:nvPr/>
          </p:nvSpPr>
          <p:spPr bwMode="auto">
            <a:xfrm>
              <a:off x="493667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93"/>
            <p:cNvSpPr>
              <a:spLocks noChangeArrowheads="1"/>
            </p:cNvSpPr>
            <p:nvPr/>
          </p:nvSpPr>
          <p:spPr bwMode="auto">
            <a:xfrm>
              <a:off x="53117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4"/>
            <p:cNvSpPr>
              <a:spLocks noChangeArrowheads="1"/>
            </p:cNvSpPr>
            <p:nvPr/>
          </p:nvSpPr>
          <p:spPr bwMode="auto">
            <a:xfrm>
              <a:off x="57007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95"/>
            <p:cNvSpPr>
              <a:spLocks noChangeArrowheads="1"/>
            </p:cNvSpPr>
            <p:nvPr/>
          </p:nvSpPr>
          <p:spPr bwMode="auto">
            <a:xfrm>
              <a:off x="60896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96"/>
            <p:cNvSpPr>
              <a:spLocks noChangeArrowheads="1"/>
            </p:cNvSpPr>
            <p:nvPr/>
          </p:nvSpPr>
          <p:spPr bwMode="auto">
            <a:xfrm>
              <a:off x="649242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97"/>
            <p:cNvSpPr>
              <a:spLocks noChangeArrowheads="1"/>
            </p:cNvSpPr>
            <p:nvPr/>
          </p:nvSpPr>
          <p:spPr bwMode="auto">
            <a:xfrm>
              <a:off x="6867526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98"/>
            <p:cNvSpPr>
              <a:spLocks noChangeArrowheads="1"/>
            </p:cNvSpPr>
            <p:nvPr/>
          </p:nvSpPr>
          <p:spPr bwMode="auto">
            <a:xfrm>
              <a:off x="72580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99"/>
            <p:cNvSpPr>
              <a:spLocks noChangeArrowheads="1"/>
            </p:cNvSpPr>
            <p:nvPr/>
          </p:nvSpPr>
          <p:spPr bwMode="auto">
            <a:xfrm>
              <a:off x="7666002" y="2713002"/>
              <a:ext cx="49285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00"/>
            <p:cNvSpPr>
              <a:spLocks noChangeArrowheads="1"/>
            </p:cNvSpPr>
            <p:nvPr/>
          </p:nvSpPr>
          <p:spPr bwMode="auto">
            <a:xfrm>
              <a:off x="8037513" y="2693988"/>
              <a:ext cx="87313" cy="873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01"/>
            <p:cNvSpPr>
              <a:spLocks noChangeArrowheads="1"/>
            </p:cNvSpPr>
            <p:nvPr/>
          </p:nvSpPr>
          <p:spPr bwMode="auto">
            <a:xfrm>
              <a:off x="84264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02"/>
            <p:cNvSpPr>
              <a:spLocks noChangeArrowheads="1"/>
            </p:cNvSpPr>
            <p:nvPr/>
          </p:nvSpPr>
          <p:spPr bwMode="auto">
            <a:xfrm>
              <a:off x="8829478" y="2707827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10"/>
            <p:cNvSpPr>
              <a:spLocks noChangeArrowheads="1"/>
            </p:cNvSpPr>
            <p:nvPr/>
          </p:nvSpPr>
          <p:spPr bwMode="auto">
            <a:xfrm>
              <a:off x="263077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11"/>
            <p:cNvSpPr>
              <a:spLocks noChangeArrowheads="1"/>
            </p:cNvSpPr>
            <p:nvPr/>
          </p:nvSpPr>
          <p:spPr bwMode="auto">
            <a:xfrm>
              <a:off x="6381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12"/>
            <p:cNvSpPr>
              <a:spLocks noChangeArrowheads="1"/>
            </p:cNvSpPr>
            <p:nvPr/>
          </p:nvSpPr>
          <p:spPr bwMode="auto">
            <a:xfrm>
              <a:off x="10287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13"/>
            <p:cNvSpPr>
              <a:spLocks noChangeArrowheads="1"/>
            </p:cNvSpPr>
            <p:nvPr/>
          </p:nvSpPr>
          <p:spPr bwMode="auto">
            <a:xfrm>
              <a:off x="14176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14"/>
            <p:cNvSpPr>
              <a:spLocks noChangeArrowheads="1"/>
            </p:cNvSpPr>
            <p:nvPr/>
          </p:nvSpPr>
          <p:spPr bwMode="auto">
            <a:xfrm>
              <a:off x="180657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15"/>
            <p:cNvSpPr>
              <a:spLocks noChangeArrowheads="1"/>
            </p:cNvSpPr>
            <p:nvPr/>
          </p:nvSpPr>
          <p:spPr bwMode="auto">
            <a:xfrm>
              <a:off x="21971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16"/>
            <p:cNvSpPr>
              <a:spLocks noChangeArrowheads="1"/>
            </p:cNvSpPr>
            <p:nvPr/>
          </p:nvSpPr>
          <p:spPr bwMode="auto">
            <a:xfrm>
              <a:off x="25860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17"/>
            <p:cNvSpPr>
              <a:spLocks noChangeArrowheads="1"/>
            </p:cNvSpPr>
            <p:nvPr/>
          </p:nvSpPr>
          <p:spPr bwMode="auto">
            <a:xfrm>
              <a:off x="29749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8"/>
            <p:cNvSpPr>
              <a:spLocks noChangeArrowheads="1"/>
            </p:cNvSpPr>
            <p:nvPr/>
          </p:nvSpPr>
          <p:spPr bwMode="auto">
            <a:xfrm>
              <a:off x="33639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19"/>
            <p:cNvSpPr>
              <a:spLocks noChangeArrowheads="1"/>
            </p:cNvSpPr>
            <p:nvPr/>
          </p:nvSpPr>
          <p:spPr bwMode="auto">
            <a:xfrm>
              <a:off x="3772210" y="3098764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20"/>
            <p:cNvSpPr>
              <a:spLocks noChangeArrowheads="1"/>
            </p:cNvSpPr>
            <p:nvPr/>
          </p:nvSpPr>
          <p:spPr bwMode="auto">
            <a:xfrm>
              <a:off x="41433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0" name="Oval 221"/>
            <p:cNvSpPr>
              <a:spLocks noChangeArrowheads="1"/>
            </p:cNvSpPr>
            <p:nvPr/>
          </p:nvSpPr>
          <p:spPr bwMode="auto">
            <a:xfrm>
              <a:off x="45323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22"/>
            <p:cNvSpPr>
              <a:spLocks noChangeArrowheads="1"/>
            </p:cNvSpPr>
            <p:nvPr/>
          </p:nvSpPr>
          <p:spPr bwMode="auto">
            <a:xfrm>
              <a:off x="49228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23"/>
            <p:cNvSpPr>
              <a:spLocks noChangeArrowheads="1"/>
            </p:cNvSpPr>
            <p:nvPr/>
          </p:nvSpPr>
          <p:spPr bwMode="auto">
            <a:xfrm>
              <a:off x="53117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24"/>
            <p:cNvSpPr>
              <a:spLocks noChangeArrowheads="1"/>
            </p:cNvSpPr>
            <p:nvPr/>
          </p:nvSpPr>
          <p:spPr bwMode="auto">
            <a:xfrm>
              <a:off x="57007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25"/>
            <p:cNvSpPr>
              <a:spLocks noChangeArrowheads="1"/>
            </p:cNvSpPr>
            <p:nvPr/>
          </p:nvSpPr>
          <p:spPr bwMode="auto">
            <a:xfrm>
              <a:off x="6089651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26"/>
            <p:cNvSpPr>
              <a:spLocks noChangeArrowheads="1"/>
            </p:cNvSpPr>
            <p:nvPr/>
          </p:nvSpPr>
          <p:spPr bwMode="auto">
            <a:xfrm>
              <a:off x="64785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27"/>
            <p:cNvSpPr>
              <a:spLocks noChangeArrowheads="1"/>
            </p:cNvSpPr>
            <p:nvPr/>
          </p:nvSpPr>
          <p:spPr bwMode="auto">
            <a:xfrm>
              <a:off x="686752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28"/>
            <p:cNvSpPr>
              <a:spLocks noChangeArrowheads="1"/>
            </p:cNvSpPr>
            <p:nvPr/>
          </p:nvSpPr>
          <p:spPr bwMode="auto">
            <a:xfrm>
              <a:off x="7271890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29"/>
            <p:cNvSpPr>
              <a:spLocks noChangeArrowheads="1"/>
            </p:cNvSpPr>
            <p:nvPr/>
          </p:nvSpPr>
          <p:spPr bwMode="auto">
            <a:xfrm>
              <a:off x="76469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30"/>
            <p:cNvSpPr>
              <a:spLocks noChangeArrowheads="1"/>
            </p:cNvSpPr>
            <p:nvPr/>
          </p:nvSpPr>
          <p:spPr bwMode="auto">
            <a:xfrm>
              <a:off x="8051352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31"/>
            <p:cNvSpPr>
              <a:spLocks noChangeArrowheads="1"/>
            </p:cNvSpPr>
            <p:nvPr/>
          </p:nvSpPr>
          <p:spPr bwMode="auto">
            <a:xfrm>
              <a:off x="842645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32"/>
            <p:cNvSpPr>
              <a:spLocks noChangeArrowheads="1"/>
            </p:cNvSpPr>
            <p:nvPr/>
          </p:nvSpPr>
          <p:spPr bwMode="auto">
            <a:xfrm>
              <a:off x="8815388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39"/>
            <p:cNvSpPr>
              <a:spLocks noChangeArrowheads="1"/>
            </p:cNvSpPr>
            <p:nvPr/>
          </p:nvSpPr>
          <p:spPr bwMode="auto">
            <a:xfrm>
              <a:off x="268252" y="3486114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40"/>
            <p:cNvSpPr>
              <a:spLocks noChangeArrowheads="1"/>
            </p:cNvSpPr>
            <p:nvPr/>
          </p:nvSpPr>
          <p:spPr bwMode="auto">
            <a:xfrm>
              <a:off x="6520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41"/>
            <p:cNvSpPr>
              <a:spLocks noChangeArrowheads="1"/>
            </p:cNvSpPr>
            <p:nvPr/>
          </p:nvSpPr>
          <p:spPr bwMode="auto">
            <a:xfrm>
              <a:off x="10287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42"/>
            <p:cNvSpPr>
              <a:spLocks noChangeArrowheads="1"/>
            </p:cNvSpPr>
            <p:nvPr/>
          </p:nvSpPr>
          <p:spPr bwMode="auto">
            <a:xfrm>
              <a:off x="1431477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43"/>
            <p:cNvSpPr>
              <a:spLocks noChangeArrowheads="1"/>
            </p:cNvSpPr>
            <p:nvPr/>
          </p:nvSpPr>
          <p:spPr bwMode="auto">
            <a:xfrm>
              <a:off x="180657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44"/>
            <p:cNvSpPr>
              <a:spLocks noChangeArrowheads="1"/>
            </p:cNvSpPr>
            <p:nvPr/>
          </p:nvSpPr>
          <p:spPr bwMode="auto">
            <a:xfrm>
              <a:off x="21971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45"/>
            <p:cNvSpPr>
              <a:spLocks noChangeArrowheads="1"/>
            </p:cNvSpPr>
            <p:nvPr/>
          </p:nvSpPr>
          <p:spPr bwMode="auto">
            <a:xfrm>
              <a:off x="25860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46"/>
            <p:cNvSpPr>
              <a:spLocks noChangeArrowheads="1"/>
            </p:cNvSpPr>
            <p:nvPr/>
          </p:nvSpPr>
          <p:spPr bwMode="auto">
            <a:xfrm>
              <a:off x="29749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7"/>
            <p:cNvSpPr>
              <a:spLocks noChangeArrowheads="1"/>
            </p:cNvSpPr>
            <p:nvPr/>
          </p:nvSpPr>
          <p:spPr bwMode="auto">
            <a:xfrm>
              <a:off x="33639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8"/>
            <p:cNvSpPr>
              <a:spLocks noChangeArrowheads="1"/>
            </p:cNvSpPr>
            <p:nvPr/>
          </p:nvSpPr>
          <p:spPr bwMode="auto">
            <a:xfrm>
              <a:off x="3752851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49"/>
            <p:cNvSpPr>
              <a:spLocks noChangeArrowheads="1"/>
            </p:cNvSpPr>
            <p:nvPr/>
          </p:nvSpPr>
          <p:spPr bwMode="auto">
            <a:xfrm>
              <a:off x="41433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50"/>
            <p:cNvSpPr>
              <a:spLocks noChangeArrowheads="1"/>
            </p:cNvSpPr>
            <p:nvPr/>
          </p:nvSpPr>
          <p:spPr bwMode="auto">
            <a:xfrm>
              <a:off x="45323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51"/>
            <p:cNvSpPr>
              <a:spLocks noChangeArrowheads="1"/>
            </p:cNvSpPr>
            <p:nvPr/>
          </p:nvSpPr>
          <p:spPr bwMode="auto">
            <a:xfrm>
              <a:off x="49228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52"/>
            <p:cNvSpPr>
              <a:spLocks noChangeArrowheads="1"/>
            </p:cNvSpPr>
            <p:nvPr/>
          </p:nvSpPr>
          <p:spPr bwMode="auto">
            <a:xfrm>
              <a:off x="53256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253"/>
            <p:cNvSpPr>
              <a:spLocks noChangeArrowheads="1"/>
            </p:cNvSpPr>
            <p:nvPr/>
          </p:nvSpPr>
          <p:spPr bwMode="auto">
            <a:xfrm>
              <a:off x="57007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254"/>
            <p:cNvSpPr>
              <a:spLocks noChangeArrowheads="1"/>
            </p:cNvSpPr>
            <p:nvPr/>
          </p:nvSpPr>
          <p:spPr bwMode="auto">
            <a:xfrm>
              <a:off x="608965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255"/>
            <p:cNvSpPr>
              <a:spLocks noChangeArrowheads="1"/>
            </p:cNvSpPr>
            <p:nvPr/>
          </p:nvSpPr>
          <p:spPr bwMode="auto">
            <a:xfrm>
              <a:off x="64785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256"/>
            <p:cNvSpPr>
              <a:spLocks noChangeArrowheads="1"/>
            </p:cNvSpPr>
            <p:nvPr/>
          </p:nvSpPr>
          <p:spPr bwMode="auto">
            <a:xfrm>
              <a:off x="686752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257"/>
            <p:cNvSpPr>
              <a:spLocks noChangeArrowheads="1"/>
            </p:cNvSpPr>
            <p:nvPr/>
          </p:nvSpPr>
          <p:spPr bwMode="auto">
            <a:xfrm>
              <a:off x="7258051" y="3467100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58"/>
            <p:cNvSpPr>
              <a:spLocks noChangeArrowheads="1"/>
            </p:cNvSpPr>
            <p:nvPr/>
          </p:nvSpPr>
          <p:spPr bwMode="auto">
            <a:xfrm>
              <a:off x="76469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59"/>
            <p:cNvSpPr>
              <a:spLocks noChangeArrowheads="1"/>
            </p:cNvSpPr>
            <p:nvPr/>
          </p:nvSpPr>
          <p:spPr bwMode="auto">
            <a:xfrm>
              <a:off x="80375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60"/>
            <p:cNvSpPr>
              <a:spLocks noChangeArrowheads="1"/>
            </p:cNvSpPr>
            <p:nvPr/>
          </p:nvSpPr>
          <p:spPr bwMode="auto">
            <a:xfrm>
              <a:off x="8440290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61"/>
            <p:cNvSpPr>
              <a:spLocks noChangeArrowheads="1"/>
            </p:cNvSpPr>
            <p:nvPr/>
          </p:nvSpPr>
          <p:spPr bwMode="auto">
            <a:xfrm>
              <a:off x="8834747" y="3486114"/>
              <a:ext cx="50182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68"/>
            <p:cNvSpPr>
              <a:spLocks noChangeArrowheads="1"/>
            </p:cNvSpPr>
            <p:nvPr/>
          </p:nvSpPr>
          <p:spPr bwMode="auto">
            <a:xfrm>
              <a:off x="2492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9"/>
            <p:cNvSpPr>
              <a:spLocks noChangeArrowheads="1"/>
            </p:cNvSpPr>
            <p:nvPr/>
          </p:nvSpPr>
          <p:spPr bwMode="auto">
            <a:xfrm>
              <a:off x="657226" y="3852863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7" name="Oval 270"/>
            <p:cNvSpPr>
              <a:spLocks noChangeArrowheads="1"/>
            </p:cNvSpPr>
            <p:nvPr/>
          </p:nvSpPr>
          <p:spPr bwMode="auto">
            <a:xfrm>
              <a:off x="104254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1"/>
            <p:cNvSpPr>
              <a:spLocks noChangeArrowheads="1"/>
            </p:cNvSpPr>
            <p:nvPr/>
          </p:nvSpPr>
          <p:spPr bwMode="auto">
            <a:xfrm>
              <a:off x="14176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72"/>
            <p:cNvSpPr>
              <a:spLocks noChangeArrowheads="1"/>
            </p:cNvSpPr>
            <p:nvPr/>
          </p:nvSpPr>
          <p:spPr bwMode="auto">
            <a:xfrm>
              <a:off x="180657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73"/>
            <p:cNvSpPr>
              <a:spLocks noChangeArrowheads="1"/>
            </p:cNvSpPr>
            <p:nvPr/>
          </p:nvSpPr>
          <p:spPr bwMode="auto">
            <a:xfrm>
              <a:off x="2197101" y="3852863"/>
              <a:ext cx="87313" cy="88900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74"/>
            <p:cNvSpPr>
              <a:spLocks noChangeArrowheads="1"/>
            </p:cNvSpPr>
            <p:nvPr/>
          </p:nvSpPr>
          <p:spPr bwMode="auto">
            <a:xfrm>
              <a:off x="25860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75"/>
            <p:cNvSpPr>
              <a:spLocks noChangeArrowheads="1"/>
            </p:cNvSpPr>
            <p:nvPr/>
          </p:nvSpPr>
          <p:spPr bwMode="auto">
            <a:xfrm>
              <a:off x="29749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76"/>
            <p:cNvSpPr>
              <a:spLocks noChangeArrowheads="1"/>
            </p:cNvSpPr>
            <p:nvPr/>
          </p:nvSpPr>
          <p:spPr bwMode="auto">
            <a:xfrm>
              <a:off x="3363913" y="3852863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77"/>
            <p:cNvSpPr>
              <a:spLocks noChangeArrowheads="1"/>
            </p:cNvSpPr>
            <p:nvPr/>
          </p:nvSpPr>
          <p:spPr bwMode="auto">
            <a:xfrm>
              <a:off x="3752851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78"/>
            <p:cNvSpPr>
              <a:spLocks noChangeArrowheads="1"/>
            </p:cNvSpPr>
            <p:nvPr/>
          </p:nvSpPr>
          <p:spPr bwMode="auto">
            <a:xfrm>
              <a:off x="41433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279"/>
            <p:cNvSpPr>
              <a:spLocks noChangeArrowheads="1"/>
            </p:cNvSpPr>
            <p:nvPr/>
          </p:nvSpPr>
          <p:spPr bwMode="auto">
            <a:xfrm>
              <a:off x="45323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280"/>
            <p:cNvSpPr>
              <a:spLocks noChangeArrowheads="1"/>
            </p:cNvSpPr>
            <p:nvPr/>
          </p:nvSpPr>
          <p:spPr bwMode="auto">
            <a:xfrm>
              <a:off x="49228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281"/>
            <p:cNvSpPr>
              <a:spLocks noChangeArrowheads="1"/>
            </p:cNvSpPr>
            <p:nvPr/>
          </p:nvSpPr>
          <p:spPr bwMode="auto">
            <a:xfrm>
              <a:off x="53117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82"/>
            <p:cNvSpPr>
              <a:spLocks noChangeArrowheads="1"/>
            </p:cNvSpPr>
            <p:nvPr/>
          </p:nvSpPr>
          <p:spPr bwMode="auto">
            <a:xfrm>
              <a:off x="57007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3"/>
            <p:cNvSpPr>
              <a:spLocks noChangeArrowheads="1"/>
            </p:cNvSpPr>
            <p:nvPr/>
          </p:nvSpPr>
          <p:spPr bwMode="auto">
            <a:xfrm>
              <a:off x="6089651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4"/>
            <p:cNvSpPr>
              <a:spLocks noChangeArrowheads="1"/>
            </p:cNvSpPr>
            <p:nvPr/>
          </p:nvSpPr>
          <p:spPr bwMode="auto">
            <a:xfrm>
              <a:off x="647858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85"/>
            <p:cNvSpPr>
              <a:spLocks noChangeArrowheads="1"/>
            </p:cNvSpPr>
            <p:nvPr/>
          </p:nvSpPr>
          <p:spPr bwMode="auto">
            <a:xfrm>
              <a:off x="686752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6"/>
            <p:cNvSpPr>
              <a:spLocks noChangeArrowheads="1"/>
            </p:cNvSpPr>
            <p:nvPr/>
          </p:nvSpPr>
          <p:spPr bwMode="auto">
            <a:xfrm>
              <a:off x="7277065" y="3872222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287"/>
            <p:cNvSpPr>
              <a:spLocks noChangeArrowheads="1"/>
            </p:cNvSpPr>
            <p:nvPr/>
          </p:nvSpPr>
          <p:spPr bwMode="auto">
            <a:xfrm>
              <a:off x="7660827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288"/>
            <p:cNvSpPr>
              <a:spLocks noChangeArrowheads="1"/>
            </p:cNvSpPr>
            <p:nvPr/>
          </p:nvSpPr>
          <p:spPr bwMode="auto">
            <a:xfrm>
              <a:off x="80375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289"/>
            <p:cNvSpPr>
              <a:spLocks noChangeArrowheads="1"/>
            </p:cNvSpPr>
            <p:nvPr/>
          </p:nvSpPr>
          <p:spPr bwMode="auto">
            <a:xfrm>
              <a:off x="844029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290"/>
            <p:cNvSpPr>
              <a:spLocks noChangeArrowheads="1"/>
            </p:cNvSpPr>
            <p:nvPr/>
          </p:nvSpPr>
          <p:spPr bwMode="auto">
            <a:xfrm>
              <a:off x="8815388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97"/>
            <p:cNvSpPr>
              <a:spLocks noChangeArrowheads="1"/>
            </p:cNvSpPr>
            <p:nvPr/>
          </p:nvSpPr>
          <p:spPr bwMode="auto">
            <a:xfrm>
              <a:off x="26825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98"/>
            <p:cNvSpPr>
              <a:spLocks noChangeArrowheads="1"/>
            </p:cNvSpPr>
            <p:nvPr/>
          </p:nvSpPr>
          <p:spPr bwMode="auto">
            <a:xfrm>
              <a:off x="6381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99"/>
            <p:cNvSpPr>
              <a:spLocks noChangeArrowheads="1"/>
            </p:cNvSpPr>
            <p:nvPr/>
          </p:nvSpPr>
          <p:spPr bwMode="auto">
            <a:xfrm>
              <a:off x="10287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00"/>
            <p:cNvSpPr>
              <a:spLocks noChangeArrowheads="1"/>
            </p:cNvSpPr>
            <p:nvPr/>
          </p:nvSpPr>
          <p:spPr bwMode="auto">
            <a:xfrm>
              <a:off x="14176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01"/>
            <p:cNvSpPr>
              <a:spLocks noChangeArrowheads="1"/>
            </p:cNvSpPr>
            <p:nvPr/>
          </p:nvSpPr>
          <p:spPr bwMode="auto">
            <a:xfrm>
              <a:off x="1806576" y="4238625"/>
              <a:ext cx="88900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02"/>
            <p:cNvSpPr>
              <a:spLocks noChangeArrowheads="1"/>
            </p:cNvSpPr>
            <p:nvPr/>
          </p:nvSpPr>
          <p:spPr bwMode="auto">
            <a:xfrm>
              <a:off x="21971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03"/>
            <p:cNvSpPr>
              <a:spLocks noChangeArrowheads="1"/>
            </p:cNvSpPr>
            <p:nvPr/>
          </p:nvSpPr>
          <p:spPr bwMode="auto">
            <a:xfrm>
              <a:off x="2607292" y="4260265"/>
              <a:ext cx="44805" cy="456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04"/>
            <p:cNvSpPr>
              <a:spLocks noChangeArrowheads="1"/>
            </p:cNvSpPr>
            <p:nvPr/>
          </p:nvSpPr>
          <p:spPr bwMode="auto">
            <a:xfrm>
              <a:off x="29749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05"/>
            <p:cNvSpPr>
              <a:spLocks noChangeArrowheads="1"/>
            </p:cNvSpPr>
            <p:nvPr/>
          </p:nvSpPr>
          <p:spPr bwMode="auto">
            <a:xfrm>
              <a:off x="33639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06"/>
            <p:cNvSpPr>
              <a:spLocks noChangeArrowheads="1"/>
            </p:cNvSpPr>
            <p:nvPr/>
          </p:nvSpPr>
          <p:spPr bwMode="auto">
            <a:xfrm>
              <a:off x="3752851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07"/>
            <p:cNvSpPr>
              <a:spLocks noChangeArrowheads="1"/>
            </p:cNvSpPr>
            <p:nvPr/>
          </p:nvSpPr>
          <p:spPr bwMode="auto">
            <a:xfrm>
              <a:off x="41433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08"/>
            <p:cNvSpPr>
              <a:spLocks noChangeArrowheads="1"/>
            </p:cNvSpPr>
            <p:nvPr/>
          </p:nvSpPr>
          <p:spPr bwMode="auto">
            <a:xfrm>
              <a:off x="45323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09"/>
            <p:cNvSpPr>
              <a:spLocks noChangeArrowheads="1"/>
            </p:cNvSpPr>
            <p:nvPr/>
          </p:nvSpPr>
          <p:spPr bwMode="auto">
            <a:xfrm>
              <a:off x="49228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10"/>
            <p:cNvSpPr>
              <a:spLocks noChangeArrowheads="1"/>
            </p:cNvSpPr>
            <p:nvPr/>
          </p:nvSpPr>
          <p:spPr bwMode="auto">
            <a:xfrm>
              <a:off x="5325615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11"/>
            <p:cNvSpPr>
              <a:spLocks noChangeArrowheads="1"/>
            </p:cNvSpPr>
            <p:nvPr/>
          </p:nvSpPr>
          <p:spPr bwMode="auto">
            <a:xfrm>
              <a:off x="5719727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12"/>
            <p:cNvSpPr>
              <a:spLocks noChangeArrowheads="1"/>
            </p:cNvSpPr>
            <p:nvPr/>
          </p:nvSpPr>
          <p:spPr bwMode="auto">
            <a:xfrm>
              <a:off x="60896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13"/>
            <p:cNvSpPr>
              <a:spLocks noChangeArrowheads="1"/>
            </p:cNvSpPr>
            <p:nvPr/>
          </p:nvSpPr>
          <p:spPr bwMode="auto">
            <a:xfrm>
              <a:off x="649760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4"/>
            <p:cNvSpPr>
              <a:spLocks noChangeArrowheads="1"/>
            </p:cNvSpPr>
            <p:nvPr/>
          </p:nvSpPr>
          <p:spPr bwMode="auto">
            <a:xfrm>
              <a:off x="6867526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15"/>
            <p:cNvSpPr>
              <a:spLocks noChangeArrowheads="1"/>
            </p:cNvSpPr>
            <p:nvPr/>
          </p:nvSpPr>
          <p:spPr bwMode="auto">
            <a:xfrm>
              <a:off x="7271890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16"/>
            <p:cNvSpPr>
              <a:spLocks noChangeArrowheads="1"/>
            </p:cNvSpPr>
            <p:nvPr/>
          </p:nvSpPr>
          <p:spPr bwMode="auto">
            <a:xfrm>
              <a:off x="764698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17"/>
            <p:cNvSpPr>
              <a:spLocks noChangeArrowheads="1"/>
            </p:cNvSpPr>
            <p:nvPr/>
          </p:nvSpPr>
          <p:spPr bwMode="auto">
            <a:xfrm>
              <a:off x="80375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18"/>
            <p:cNvSpPr>
              <a:spLocks noChangeArrowheads="1"/>
            </p:cNvSpPr>
            <p:nvPr/>
          </p:nvSpPr>
          <p:spPr bwMode="auto">
            <a:xfrm>
              <a:off x="84264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19"/>
            <p:cNvSpPr>
              <a:spLocks noChangeArrowheads="1"/>
            </p:cNvSpPr>
            <p:nvPr/>
          </p:nvSpPr>
          <p:spPr bwMode="auto">
            <a:xfrm>
              <a:off x="8815388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26"/>
            <p:cNvSpPr>
              <a:spLocks noChangeArrowheads="1"/>
            </p:cNvSpPr>
            <p:nvPr/>
          </p:nvSpPr>
          <p:spPr bwMode="auto">
            <a:xfrm>
              <a:off x="2492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27"/>
            <p:cNvSpPr>
              <a:spLocks noChangeArrowheads="1"/>
            </p:cNvSpPr>
            <p:nvPr/>
          </p:nvSpPr>
          <p:spPr bwMode="auto">
            <a:xfrm>
              <a:off x="6381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8"/>
            <p:cNvSpPr>
              <a:spLocks noChangeArrowheads="1"/>
            </p:cNvSpPr>
            <p:nvPr/>
          </p:nvSpPr>
          <p:spPr bwMode="auto">
            <a:xfrm>
              <a:off x="1042540" y="4641402"/>
              <a:ext cx="59635" cy="596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29"/>
            <p:cNvSpPr>
              <a:spLocks noChangeArrowheads="1"/>
            </p:cNvSpPr>
            <p:nvPr/>
          </p:nvSpPr>
          <p:spPr bwMode="auto">
            <a:xfrm>
              <a:off x="14176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30"/>
            <p:cNvSpPr>
              <a:spLocks noChangeArrowheads="1"/>
            </p:cNvSpPr>
            <p:nvPr/>
          </p:nvSpPr>
          <p:spPr bwMode="auto">
            <a:xfrm>
              <a:off x="1828216" y="4648817"/>
              <a:ext cx="45620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31"/>
            <p:cNvSpPr>
              <a:spLocks noChangeArrowheads="1"/>
            </p:cNvSpPr>
            <p:nvPr/>
          </p:nvSpPr>
          <p:spPr bwMode="auto">
            <a:xfrm>
              <a:off x="2197101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32"/>
            <p:cNvSpPr>
              <a:spLocks noChangeArrowheads="1"/>
            </p:cNvSpPr>
            <p:nvPr/>
          </p:nvSpPr>
          <p:spPr bwMode="auto">
            <a:xfrm>
              <a:off x="25860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33"/>
            <p:cNvSpPr>
              <a:spLocks noChangeArrowheads="1"/>
            </p:cNvSpPr>
            <p:nvPr/>
          </p:nvSpPr>
          <p:spPr bwMode="auto">
            <a:xfrm>
              <a:off x="29749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34"/>
            <p:cNvSpPr>
              <a:spLocks noChangeArrowheads="1"/>
            </p:cNvSpPr>
            <p:nvPr/>
          </p:nvSpPr>
          <p:spPr bwMode="auto">
            <a:xfrm>
              <a:off x="3385167" y="4648817"/>
              <a:ext cx="44805" cy="4480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35"/>
            <p:cNvSpPr>
              <a:spLocks noChangeArrowheads="1"/>
            </p:cNvSpPr>
            <p:nvPr/>
          </p:nvSpPr>
          <p:spPr bwMode="auto">
            <a:xfrm>
              <a:off x="3766941" y="4641402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36"/>
            <p:cNvSpPr>
              <a:spLocks noChangeArrowheads="1"/>
            </p:cNvSpPr>
            <p:nvPr/>
          </p:nvSpPr>
          <p:spPr bwMode="auto">
            <a:xfrm>
              <a:off x="41433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37"/>
            <p:cNvSpPr>
              <a:spLocks noChangeArrowheads="1"/>
            </p:cNvSpPr>
            <p:nvPr/>
          </p:nvSpPr>
          <p:spPr bwMode="auto">
            <a:xfrm>
              <a:off x="4546152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38"/>
            <p:cNvSpPr>
              <a:spLocks noChangeArrowheads="1"/>
            </p:cNvSpPr>
            <p:nvPr/>
          </p:nvSpPr>
          <p:spPr bwMode="auto">
            <a:xfrm>
              <a:off x="49228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39"/>
            <p:cNvSpPr>
              <a:spLocks noChangeArrowheads="1"/>
            </p:cNvSpPr>
            <p:nvPr/>
          </p:nvSpPr>
          <p:spPr bwMode="auto">
            <a:xfrm>
              <a:off x="5330790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40"/>
            <p:cNvSpPr>
              <a:spLocks noChangeArrowheads="1"/>
            </p:cNvSpPr>
            <p:nvPr/>
          </p:nvSpPr>
          <p:spPr bwMode="auto">
            <a:xfrm>
              <a:off x="57007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41"/>
            <p:cNvSpPr>
              <a:spLocks noChangeArrowheads="1"/>
            </p:cNvSpPr>
            <p:nvPr/>
          </p:nvSpPr>
          <p:spPr bwMode="auto">
            <a:xfrm>
              <a:off x="61034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42"/>
            <p:cNvSpPr>
              <a:spLocks noChangeArrowheads="1"/>
            </p:cNvSpPr>
            <p:nvPr/>
          </p:nvSpPr>
          <p:spPr bwMode="auto">
            <a:xfrm>
              <a:off x="647858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43"/>
            <p:cNvSpPr>
              <a:spLocks noChangeArrowheads="1"/>
            </p:cNvSpPr>
            <p:nvPr/>
          </p:nvSpPr>
          <p:spPr bwMode="auto">
            <a:xfrm>
              <a:off x="6867526" y="4627563"/>
              <a:ext cx="88900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44"/>
            <p:cNvSpPr>
              <a:spLocks noChangeArrowheads="1"/>
            </p:cNvSpPr>
            <p:nvPr/>
          </p:nvSpPr>
          <p:spPr bwMode="auto">
            <a:xfrm>
              <a:off x="72718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45"/>
            <p:cNvSpPr>
              <a:spLocks noChangeArrowheads="1"/>
            </p:cNvSpPr>
            <p:nvPr/>
          </p:nvSpPr>
          <p:spPr bwMode="auto">
            <a:xfrm>
              <a:off x="7666002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46"/>
            <p:cNvSpPr>
              <a:spLocks noChangeArrowheads="1"/>
            </p:cNvSpPr>
            <p:nvPr/>
          </p:nvSpPr>
          <p:spPr bwMode="auto">
            <a:xfrm>
              <a:off x="80375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47"/>
            <p:cNvSpPr>
              <a:spLocks noChangeArrowheads="1"/>
            </p:cNvSpPr>
            <p:nvPr/>
          </p:nvSpPr>
          <p:spPr bwMode="auto">
            <a:xfrm>
              <a:off x="84402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48"/>
            <p:cNvSpPr>
              <a:spLocks noChangeArrowheads="1"/>
            </p:cNvSpPr>
            <p:nvPr/>
          </p:nvSpPr>
          <p:spPr bwMode="auto">
            <a:xfrm>
              <a:off x="8815388" y="4627563"/>
              <a:ext cx="88900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55"/>
            <p:cNvSpPr>
              <a:spLocks noChangeArrowheads="1"/>
            </p:cNvSpPr>
            <p:nvPr/>
          </p:nvSpPr>
          <p:spPr bwMode="auto">
            <a:xfrm>
              <a:off x="263077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56"/>
            <p:cNvSpPr>
              <a:spLocks noChangeArrowheads="1"/>
            </p:cNvSpPr>
            <p:nvPr/>
          </p:nvSpPr>
          <p:spPr bwMode="auto">
            <a:xfrm>
              <a:off x="6381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57"/>
            <p:cNvSpPr>
              <a:spLocks noChangeArrowheads="1"/>
            </p:cNvSpPr>
            <p:nvPr/>
          </p:nvSpPr>
          <p:spPr bwMode="auto">
            <a:xfrm>
              <a:off x="1042540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8"/>
            <p:cNvSpPr>
              <a:spLocks noChangeArrowheads="1"/>
            </p:cNvSpPr>
            <p:nvPr/>
          </p:nvSpPr>
          <p:spPr bwMode="auto">
            <a:xfrm>
              <a:off x="14176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59"/>
            <p:cNvSpPr>
              <a:spLocks noChangeArrowheads="1"/>
            </p:cNvSpPr>
            <p:nvPr/>
          </p:nvSpPr>
          <p:spPr bwMode="auto">
            <a:xfrm>
              <a:off x="180657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60"/>
            <p:cNvSpPr>
              <a:spLocks noChangeArrowheads="1"/>
            </p:cNvSpPr>
            <p:nvPr/>
          </p:nvSpPr>
          <p:spPr bwMode="auto">
            <a:xfrm>
              <a:off x="219710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61"/>
            <p:cNvSpPr>
              <a:spLocks noChangeArrowheads="1"/>
            </p:cNvSpPr>
            <p:nvPr/>
          </p:nvSpPr>
          <p:spPr bwMode="auto">
            <a:xfrm>
              <a:off x="2607292" y="5034579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62"/>
            <p:cNvSpPr>
              <a:spLocks noChangeArrowheads="1"/>
            </p:cNvSpPr>
            <p:nvPr/>
          </p:nvSpPr>
          <p:spPr bwMode="auto">
            <a:xfrm>
              <a:off x="29749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363"/>
            <p:cNvSpPr>
              <a:spLocks noChangeArrowheads="1"/>
            </p:cNvSpPr>
            <p:nvPr/>
          </p:nvSpPr>
          <p:spPr bwMode="auto">
            <a:xfrm>
              <a:off x="33639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364"/>
            <p:cNvSpPr>
              <a:spLocks noChangeArrowheads="1"/>
            </p:cNvSpPr>
            <p:nvPr/>
          </p:nvSpPr>
          <p:spPr bwMode="auto">
            <a:xfrm>
              <a:off x="3752851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365"/>
            <p:cNvSpPr>
              <a:spLocks noChangeArrowheads="1"/>
            </p:cNvSpPr>
            <p:nvPr/>
          </p:nvSpPr>
          <p:spPr bwMode="auto">
            <a:xfrm>
              <a:off x="4162390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366"/>
            <p:cNvSpPr>
              <a:spLocks noChangeArrowheads="1"/>
            </p:cNvSpPr>
            <p:nvPr/>
          </p:nvSpPr>
          <p:spPr bwMode="auto">
            <a:xfrm>
              <a:off x="45323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367"/>
            <p:cNvSpPr>
              <a:spLocks noChangeArrowheads="1"/>
            </p:cNvSpPr>
            <p:nvPr/>
          </p:nvSpPr>
          <p:spPr bwMode="auto">
            <a:xfrm>
              <a:off x="49228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368"/>
            <p:cNvSpPr>
              <a:spLocks noChangeArrowheads="1"/>
            </p:cNvSpPr>
            <p:nvPr/>
          </p:nvSpPr>
          <p:spPr bwMode="auto">
            <a:xfrm>
              <a:off x="5325615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369"/>
            <p:cNvSpPr>
              <a:spLocks noChangeArrowheads="1"/>
            </p:cNvSpPr>
            <p:nvPr/>
          </p:nvSpPr>
          <p:spPr bwMode="auto">
            <a:xfrm>
              <a:off x="57007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70"/>
            <p:cNvSpPr>
              <a:spLocks noChangeArrowheads="1"/>
            </p:cNvSpPr>
            <p:nvPr/>
          </p:nvSpPr>
          <p:spPr bwMode="auto">
            <a:xfrm>
              <a:off x="6108665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371"/>
            <p:cNvSpPr>
              <a:spLocks noChangeArrowheads="1"/>
            </p:cNvSpPr>
            <p:nvPr/>
          </p:nvSpPr>
          <p:spPr bwMode="auto">
            <a:xfrm>
              <a:off x="64785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372"/>
            <p:cNvSpPr>
              <a:spLocks noChangeArrowheads="1"/>
            </p:cNvSpPr>
            <p:nvPr/>
          </p:nvSpPr>
          <p:spPr bwMode="auto">
            <a:xfrm>
              <a:off x="686752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373"/>
            <p:cNvSpPr>
              <a:spLocks noChangeArrowheads="1"/>
            </p:cNvSpPr>
            <p:nvPr/>
          </p:nvSpPr>
          <p:spPr bwMode="auto">
            <a:xfrm>
              <a:off x="72580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374"/>
            <p:cNvSpPr>
              <a:spLocks noChangeArrowheads="1"/>
            </p:cNvSpPr>
            <p:nvPr/>
          </p:nvSpPr>
          <p:spPr bwMode="auto">
            <a:xfrm>
              <a:off x="76469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375"/>
            <p:cNvSpPr>
              <a:spLocks noChangeArrowheads="1"/>
            </p:cNvSpPr>
            <p:nvPr/>
          </p:nvSpPr>
          <p:spPr bwMode="auto">
            <a:xfrm>
              <a:off x="80375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377"/>
            <p:cNvSpPr>
              <a:spLocks noChangeArrowheads="1"/>
            </p:cNvSpPr>
            <p:nvPr/>
          </p:nvSpPr>
          <p:spPr bwMode="auto">
            <a:xfrm>
              <a:off x="8829478" y="50271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384"/>
            <p:cNvSpPr>
              <a:spLocks noChangeArrowheads="1"/>
            </p:cNvSpPr>
            <p:nvPr/>
          </p:nvSpPr>
          <p:spPr bwMode="auto">
            <a:xfrm>
              <a:off x="263077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385"/>
            <p:cNvSpPr>
              <a:spLocks noChangeArrowheads="1"/>
            </p:cNvSpPr>
            <p:nvPr/>
          </p:nvSpPr>
          <p:spPr bwMode="auto">
            <a:xfrm>
              <a:off x="6381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386"/>
            <p:cNvSpPr>
              <a:spLocks noChangeArrowheads="1"/>
            </p:cNvSpPr>
            <p:nvPr/>
          </p:nvSpPr>
          <p:spPr bwMode="auto">
            <a:xfrm>
              <a:off x="102870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387"/>
            <p:cNvSpPr>
              <a:spLocks noChangeArrowheads="1"/>
            </p:cNvSpPr>
            <p:nvPr/>
          </p:nvSpPr>
          <p:spPr bwMode="auto">
            <a:xfrm>
              <a:off x="1450527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388"/>
            <p:cNvSpPr>
              <a:spLocks noChangeArrowheads="1"/>
            </p:cNvSpPr>
            <p:nvPr/>
          </p:nvSpPr>
          <p:spPr bwMode="auto">
            <a:xfrm>
              <a:off x="180657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389"/>
            <p:cNvSpPr>
              <a:spLocks noChangeArrowheads="1"/>
            </p:cNvSpPr>
            <p:nvPr/>
          </p:nvSpPr>
          <p:spPr bwMode="auto">
            <a:xfrm>
              <a:off x="2218355" y="5420342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390"/>
            <p:cNvSpPr>
              <a:spLocks noChangeArrowheads="1"/>
            </p:cNvSpPr>
            <p:nvPr/>
          </p:nvSpPr>
          <p:spPr bwMode="auto">
            <a:xfrm>
              <a:off x="25860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391"/>
            <p:cNvSpPr>
              <a:spLocks noChangeArrowheads="1"/>
            </p:cNvSpPr>
            <p:nvPr/>
          </p:nvSpPr>
          <p:spPr bwMode="auto">
            <a:xfrm>
              <a:off x="29749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392"/>
            <p:cNvSpPr>
              <a:spLocks noChangeArrowheads="1"/>
            </p:cNvSpPr>
            <p:nvPr/>
          </p:nvSpPr>
          <p:spPr bwMode="auto">
            <a:xfrm>
              <a:off x="33777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393"/>
            <p:cNvSpPr>
              <a:spLocks noChangeArrowheads="1"/>
            </p:cNvSpPr>
            <p:nvPr/>
          </p:nvSpPr>
          <p:spPr bwMode="auto">
            <a:xfrm>
              <a:off x="3752851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394"/>
            <p:cNvSpPr>
              <a:spLocks noChangeArrowheads="1"/>
            </p:cNvSpPr>
            <p:nvPr/>
          </p:nvSpPr>
          <p:spPr bwMode="auto">
            <a:xfrm>
              <a:off x="4162426" y="5399088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395"/>
            <p:cNvSpPr>
              <a:spLocks noChangeArrowheads="1"/>
            </p:cNvSpPr>
            <p:nvPr/>
          </p:nvSpPr>
          <p:spPr bwMode="auto">
            <a:xfrm>
              <a:off x="4546152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396"/>
            <p:cNvSpPr>
              <a:spLocks noChangeArrowheads="1"/>
            </p:cNvSpPr>
            <p:nvPr/>
          </p:nvSpPr>
          <p:spPr bwMode="auto">
            <a:xfrm>
              <a:off x="49228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397"/>
            <p:cNvSpPr>
              <a:spLocks noChangeArrowheads="1"/>
            </p:cNvSpPr>
            <p:nvPr/>
          </p:nvSpPr>
          <p:spPr bwMode="auto">
            <a:xfrm>
              <a:off x="53117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398"/>
            <p:cNvSpPr>
              <a:spLocks noChangeArrowheads="1"/>
            </p:cNvSpPr>
            <p:nvPr/>
          </p:nvSpPr>
          <p:spPr bwMode="auto">
            <a:xfrm>
              <a:off x="57145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399"/>
            <p:cNvSpPr>
              <a:spLocks noChangeArrowheads="1"/>
            </p:cNvSpPr>
            <p:nvPr/>
          </p:nvSpPr>
          <p:spPr bwMode="auto">
            <a:xfrm>
              <a:off x="60896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400"/>
            <p:cNvSpPr>
              <a:spLocks noChangeArrowheads="1"/>
            </p:cNvSpPr>
            <p:nvPr/>
          </p:nvSpPr>
          <p:spPr bwMode="auto">
            <a:xfrm>
              <a:off x="647858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401"/>
            <p:cNvSpPr>
              <a:spLocks noChangeArrowheads="1"/>
            </p:cNvSpPr>
            <p:nvPr/>
          </p:nvSpPr>
          <p:spPr bwMode="auto">
            <a:xfrm>
              <a:off x="686752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402"/>
            <p:cNvSpPr>
              <a:spLocks noChangeArrowheads="1"/>
            </p:cNvSpPr>
            <p:nvPr/>
          </p:nvSpPr>
          <p:spPr bwMode="auto">
            <a:xfrm>
              <a:off x="72580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403"/>
            <p:cNvSpPr>
              <a:spLocks noChangeArrowheads="1"/>
            </p:cNvSpPr>
            <p:nvPr/>
          </p:nvSpPr>
          <p:spPr bwMode="auto">
            <a:xfrm>
              <a:off x="7666002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406"/>
            <p:cNvSpPr>
              <a:spLocks noChangeArrowheads="1"/>
            </p:cNvSpPr>
            <p:nvPr/>
          </p:nvSpPr>
          <p:spPr bwMode="auto">
            <a:xfrm>
              <a:off x="8815388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24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25249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046131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4022331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3640400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6546" y="1930979"/>
            <a:ext cx="2489367" cy="167947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761325"/>
            <a:ext cx="4687887" cy="1980516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009719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5751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837963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8058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97095" y="1761324"/>
            <a:ext cx="7436597" cy="1993029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rgbClr val="3C3C3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009719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395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5343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8685" y="178334"/>
            <a:ext cx="4387354" cy="859290"/>
          </a:xfrm>
          <a:solidFill>
            <a:srgbClr val="0079DB"/>
          </a:solidFill>
        </p:spPr>
        <p:txBody>
          <a:bodyPr wrap="square" lIns="182880" tIns="137160" rIns="91440" bIns="137160" anchor="ctr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Subhead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505013" y="1873842"/>
            <a:ext cx="5153735" cy="26822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436525" y="4396999"/>
            <a:ext cx="1371600" cy="6217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Case Study Logo</a:t>
            </a:r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342" name="Group 341"/>
          <p:cNvGrpSpPr/>
          <p:nvPr userDrawn="1"/>
        </p:nvGrpSpPr>
        <p:grpSpPr>
          <a:xfrm>
            <a:off x="244475" y="416663"/>
            <a:ext cx="8655050" cy="4310175"/>
            <a:chOff x="244475" y="413658"/>
            <a:chExt cx="8655050" cy="4310175"/>
          </a:xfrm>
        </p:grpSpPr>
        <p:grpSp>
          <p:nvGrpSpPr>
            <p:cNvPr id="317" name="Group 316"/>
            <p:cNvGrpSpPr/>
            <p:nvPr userDrawn="1"/>
          </p:nvGrpSpPr>
          <p:grpSpPr>
            <a:xfrm>
              <a:off x="244475" y="413658"/>
              <a:ext cx="8655050" cy="88900"/>
              <a:chOff x="244475" y="413658"/>
              <a:chExt cx="8655050" cy="88900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>
                <a:off x="2444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4"/>
              <p:cNvSpPr>
                <a:spLocks noChangeArrowheads="1"/>
              </p:cNvSpPr>
              <p:nvPr/>
            </p:nvSpPr>
            <p:spPr bwMode="auto">
              <a:xfrm>
                <a:off x="6334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10239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96"/>
              <p:cNvSpPr>
                <a:spLocks noChangeArrowheads="1"/>
              </p:cNvSpPr>
              <p:nvPr/>
            </p:nvSpPr>
            <p:spPr bwMode="auto">
              <a:xfrm>
                <a:off x="14128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97"/>
              <p:cNvSpPr>
                <a:spLocks noChangeArrowheads="1"/>
              </p:cNvSpPr>
              <p:nvPr/>
            </p:nvSpPr>
            <p:spPr bwMode="auto">
              <a:xfrm>
                <a:off x="180181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auto">
              <a:xfrm>
                <a:off x="21923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auto">
              <a:xfrm>
                <a:off x="25812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auto">
              <a:xfrm>
                <a:off x="29702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auto">
              <a:xfrm>
                <a:off x="33591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2"/>
              <p:cNvSpPr>
                <a:spLocks noChangeArrowheads="1"/>
              </p:cNvSpPr>
              <p:nvPr/>
            </p:nvSpPr>
            <p:spPr bwMode="auto">
              <a:xfrm>
                <a:off x="3748088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03"/>
              <p:cNvSpPr>
                <a:spLocks noChangeArrowheads="1"/>
              </p:cNvSpPr>
              <p:nvPr/>
            </p:nvSpPr>
            <p:spPr bwMode="auto">
              <a:xfrm>
                <a:off x="41386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45275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5"/>
              <p:cNvSpPr>
                <a:spLocks noChangeArrowheads="1"/>
              </p:cNvSpPr>
              <p:nvPr/>
            </p:nvSpPr>
            <p:spPr bwMode="auto">
              <a:xfrm>
                <a:off x="49180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06"/>
              <p:cNvSpPr>
                <a:spLocks noChangeArrowheads="1"/>
              </p:cNvSpPr>
              <p:nvPr/>
            </p:nvSpPr>
            <p:spPr bwMode="auto">
              <a:xfrm>
                <a:off x="53070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07"/>
              <p:cNvSpPr>
                <a:spLocks noChangeArrowheads="1"/>
              </p:cNvSpPr>
              <p:nvPr/>
            </p:nvSpPr>
            <p:spPr bwMode="auto">
              <a:xfrm>
                <a:off x="56959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08"/>
              <p:cNvSpPr>
                <a:spLocks noChangeArrowheads="1"/>
              </p:cNvSpPr>
              <p:nvPr/>
            </p:nvSpPr>
            <p:spPr bwMode="auto">
              <a:xfrm>
                <a:off x="60848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64738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10"/>
              <p:cNvSpPr>
                <a:spLocks noChangeArrowheads="1"/>
              </p:cNvSpPr>
              <p:nvPr/>
            </p:nvSpPr>
            <p:spPr bwMode="auto">
              <a:xfrm>
                <a:off x="686276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72532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2"/>
              <p:cNvSpPr>
                <a:spLocks noChangeArrowheads="1"/>
              </p:cNvSpPr>
              <p:nvPr/>
            </p:nvSpPr>
            <p:spPr bwMode="auto">
              <a:xfrm>
                <a:off x="76422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13"/>
              <p:cNvSpPr>
                <a:spLocks noChangeArrowheads="1"/>
              </p:cNvSpPr>
              <p:nvPr/>
            </p:nvSpPr>
            <p:spPr bwMode="auto">
              <a:xfrm>
                <a:off x="80327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14"/>
              <p:cNvSpPr>
                <a:spLocks noChangeArrowheads="1"/>
              </p:cNvSpPr>
              <p:nvPr/>
            </p:nvSpPr>
            <p:spPr bwMode="auto">
              <a:xfrm>
                <a:off x="84216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15"/>
              <p:cNvSpPr>
                <a:spLocks noChangeArrowheads="1"/>
              </p:cNvSpPr>
              <p:nvPr/>
            </p:nvSpPr>
            <p:spPr bwMode="auto">
              <a:xfrm>
                <a:off x="8810625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/>
            <p:cNvGrpSpPr/>
            <p:nvPr userDrawn="1"/>
          </p:nvGrpSpPr>
          <p:grpSpPr>
            <a:xfrm>
              <a:off x="244475" y="798565"/>
              <a:ext cx="8655050" cy="88900"/>
              <a:chOff x="244475" y="799421"/>
              <a:chExt cx="8655050" cy="88900"/>
            </a:xfrm>
          </p:grpSpPr>
          <p:sp>
            <p:nvSpPr>
              <p:cNvPr id="32" name="Oval 122"/>
              <p:cNvSpPr>
                <a:spLocks noChangeArrowheads="1"/>
              </p:cNvSpPr>
              <p:nvPr/>
            </p:nvSpPr>
            <p:spPr bwMode="auto">
              <a:xfrm>
                <a:off x="2444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auto">
              <a:xfrm>
                <a:off x="6334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auto">
              <a:xfrm>
                <a:off x="10239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5"/>
              <p:cNvSpPr>
                <a:spLocks noChangeArrowheads="1"/>
              </p:cNvSpPr>
              <p:nvPr/>
            </p:nvSpPr>
            <p:spPr bwMode="auto">
              <a:xfrm>
                <a:off x="14128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180181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27"/>
              <p:cNvSpPr>
                <a:spLocks noChangeArrowheads="1"/>
              </p:cNvSpPr>
              <p:nvPr/>
            </p:nvSpPr>
            <p:spPr bwMode="auto">
              <a:xfrm>
                <a:off x="21923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28"/>
              <p:cNvSpPr>
                <a:spLocks noChangeArrowheads="1"/>
              </p:cNvSpPr>
              <p:nvPr/>
            </p:nvSpPr>
            <p:spPr bwMode="auto">
              <a:xfrm>
                <a:off x="25812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29"/>
              <p:cNvSpPr>
                <a:spLocks noChangeArrowheads="1"/>
              </p:cNvSpPr>
              <p:nvPr/>
            </p:nvSpPr>
            <p:spPr bwMode="auto">
              <a:xfrm>
                <a:off x="29702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30"/>
              <p:cNvSpPr>
                <a:spLocks noChangeArrowheads="1"/>
              </p:cNvSpPr>
              <p:nvPr/>
            </p:nvSpPr>
            <p:spPr bwMode="auto">
              <a:xfrm>
                <a:off x="33591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31"/>
              <p:cNvSpPr>
                <a:spLocks noChangeArrowheads="1"/>
              </p:cNvSpPr>
              <p:nvPr/>
            </p:nvSpPr>
            <p:spPr bwMode="auto">
              <a:xfrm>
                <a:off x="3748088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32"/>
              <p:cNvSpPr>
                <a:spLocks noChangeArrowheads="1"/>
              </p:cNvSpPr>
              <p:nvPr/>
            </p:nvSpPr>
            <p:spPr bwMode="auto">
              <a:xfrm>
                <a:off x="41386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33"/>
              <p:cNvSpPr>
                <a:spLocks noChangeArrowheads="1"/>
              </p:cNvSpPr>
              <p:nvPr/>
            </p:nvSpPr>
            <p:spPr bwMode="auto">
              <a:xfrm>
                <a:off x="45275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34"/>
              <p:cNvSpPr>
                <a:spLocks noChangeArrowheads="1"/>
              </p:cNvSpPr>
              <p:nvPr/>
            </p:nvSpPr>
            <p:spPr bwMode="auto">
              <a:xfrm>
                <a:off x="49180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35"/>
              <p:cNvSpPr>
                <a:spLocks noChangeArrowheads="1"/>
              </p:cNvSpPr>
              <p:nvPr/>
            </p:nvSpPr>
            <p:spPr bwMode="auto">
              <a:xfrm>
                <a:off x="53070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36"/>
              <p:cNvSpPr>
                <a:spLocks noChangeArrowheads="1"/>
              </p:cNvSpPr>
              <p:nvPr/>
            </p:nvSpPr>
            <p:spPr bwMode="auto">
              <a:xfrm>
                <a:off x="56959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37"/>
              <p:cNvSpPr>
                <a:spLocks noChangeArrowheads="1"/>
              </p:cNvSpPr>
              <p:nvPr/>
            </p:nvSpPr>
            <p:spPr bwMode="auto">
              <a:xfrm>
                <a:off x="60848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38"/>
              <p:cNvSpPr>
                <a:spLocks noChangeArrowheads="1"/>
              </p:cNvSpPr>
              <p:nvPr/>
            </p:nvSpPr>
            <p:spPr bwMode="auto">
              <a:xfrm>
                <a:off x="64738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686276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72532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41"/>
              <p:cNvSpPr>
                <a:spLocks noChangeArrowheads="1"/>
              </p:cNvSpPr>
              <p:nvPr/>
            </p:nvSpPr>
            <p:spPr bwMode="auto">
              <a:xfrm>
                <a:off x="76422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42"/>
              <p:cNvSpPr>
                <a:spLocks noChangeArrowheads="1"/>
              </p:cNvSpPr>
              <p:nvPr/>
            </p:nvSpPr>
            <p:spPr bwMode="auto">
              <a:xfrm>
                <a:off x="80327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43"/>
              <p:cNvSpPr>
                <a:spLocks noChangeArrowheads="1"/>
              </p:cNvSpPr>
              <p:nvPr/>
            </p:nvSpPr>
            <p:spPr bwMode="auto">
              <a:xfrm>
                <a:off x="84216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44"/>
              <p:cNvSpPr>
                <a:spLocks noChangeArrowheads="1"/>
              </p:cNvSpPr>
              <p:nvPr/>
            </p:nvSpPr>
            <p:spPr bwMode="auto">
              <a:xfrm>
                <a:off x="8810625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/>
            <p:cNvGrpSpPr/>
            <p:nvPr userDrawn="1"/>
          </p:nvGrpSpPr>
          <p:grpSpPr>
            <a:xfrm>
              <a:off x="244475" y="1183472"/>
              <a:ext cx="8655050" cy="87313"/>
              <a:chOff x="244475" y="1188358"/>
              <a:chExt cx="8655050" cy="87313"/>
            </a:xfrm>
          </p:grpSpPr>
          <p:sp>
            <p:nvSpPr>
              <p:cNvPr id="55" name="Oval 151"/>
              <p:cNvSpPr>
                <a:spLocks noChangeArrowheads="1"/>
              </p:cNvSpPr>
              <p:nvPr/>
            </p:nvSpPr>
            <p:spPr bwMode="auto">
              <a:xfrm>
                <a:off x="2444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2"/>
              <p:cNvSpPr>
                <a:spLocks noChangeArrowheads="1"/>
              </p:cNvSpPr>
              <p:nvPr/>
            </p:nvSpPr>
            <p:spPr bwMode="auto">
              <a:xfrm>
                <a:off x="6334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53"/>
              <p:cNvSpPr>
                <a:spLocks noChangeArrowheads="1"/>
              </p:cNvSpPr>
              <p:nvPr/>
            </p:nvSpPr>
            <p:spPr bwMode="auto">
              <a:xfrm>
                <a:off x="10239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54"/>
              <p:cNvSpPr>
                <a:spLocks noChangeArrowheads="1"/>
              </p:cNvSpPr>
              <p:nvPr/>
            </p:nvSpPr>
            <p:spPr bwMode="auto">
              <a:xfrm>
                <a:off x="14128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55"/>
              <p:cNvSpPr>
                <a:spLocks noChangeArrowheads="1"/>
              </p:cNvSpPr>
              <p:nvPr/>
            </p:nvSpPr>
            <p:spPr bwMode="auto">
              <a:xfrm>
                <a:off x="180181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56"/>
              <p:cNvSpPr>
                <a:spLocks noChangeArrowheads="1"/>
              </p:cNvSpPr>
              <p:nvPr/>
            </p:nvSpPr>
            <p:spPr bwMode="auto">
              <a:xfrm>
                <a:off x="21923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57"/>
              <p:cNvSpPr>
                <a:spLocks noChangeArrowheads="1"/>
              </p:cNvSpPr>
              <p:nvPr/>
            </p:nvSpPr>
            <p:spPr bwMode="auto">
              <a:xfrm>
                <a:off x="25812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58"/>
              <p:cNvSpPr>
                <a:spLocks noChangeArrowheads="1"/>
              </p:cNvSpPr>
              <p:nvPr/>
            </p:nvSpPr>
            <p:spPr bwMode="auto">
              <a:xfrm>
                <a:off x="29702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59"/>
              <p:cNvSpPr>
                <a:spLocks noChangeArrowheads="1"/>
              </p:cNvSpPr>
              <p:nvPr/>
            </p:nvSpPr>
            <p:spPr bwMode="auto">
              <a:xfrm>
                <a:off x="33591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60"/>
              <p:cNvSpPr>
                <a:spLocks noChangeArrowheads="1"/>
              </p:cNvSpPr>
              <p:nvPr/>
            </p:nvSpPr>
            <p:spPr bwMode="auto">
              <a:xfrm>
                <a:off x="3748088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61"/>
              <p:cNvSpPr>
                <a:spLocks noChangeArrowheads="1"/>
              </p:cNvSpPr>
              <p:nvPr/>
            </p:nvSpPr>
            <p:spPr bwMode="auto">
              <a:xfrm>
                <a:off x="41386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62"/>
              <p:cNvSpPr>
                <a:spLocks noChangeArrowheads="1"/>
              </p:cNvSpPr>
              <p:nvPr/>
            </p:nvSpPr>
            <p:spPr bwMode="auto">
              <a:xfrm>
                <a:off x="45275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63"/>
              <p:cNvSpPr>
                <a:spLocks noChangeArrowheads="1"/>
              </p:cNvSpPr>
              <p:nvPr/>
            </p:nvSpPr>
            <p:spPr bwMode="auto">
              <a:xfrm>
                <a:off x="49180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64"/>
              <p:cNvSpPr>
                <a:spLocks noChangeArrowheads="1"/>
              </p:cNvSpPr>
              <p:nvPr/>
            </p:nvSpPr>
            <p:spPr bwMode="auto">
              <a:xfrm>
                <a:off x="53070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5"/>
              <p:cNvSpPr>
                <a:spLocks noChangeArrowheads="1"/>
              </p:cNvSpPr>
              <p:nvPr/>
            </p:nvSpPr>
            <p:spPr bwMode="auto">
              <a:xfrm>
                <a:off x="56959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60848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64738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68"/>
              <p:cNvSpPr>
                <a:spLocks noChangeArrowheads="1"/>
              </p:cNvSpPr>
              <p:nvPr/>
            </p:nvSpPr>
            <p:spPr bwMode="auto">
              <a:xfrm>
                <a:off x="686276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69"/>
              <p:cNvSpPr>
                <a:spLocks noChangeArrowheads="1"/>
              </p:cNvSpPr>
              <p:nvPr/>
            </p:nvSpPr>
            <p:spPr bwMode="auto">
              <a:xfrm>
                <a:off x="72532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70"/>
              <p:cNvSpPr>
                <a:spLocks noChangeArrowheads="1"/>
              </p:cNvSpPr>
              <p:nvPr/>
            </p:nvSpPr>
            <p:spPr bwMode="auto">
              <a:xfrm>
                <a:off x="76422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71"/>
              <p:cNvSpPr>
                <a:spLocks noChangeArrowheads="1"/>
              </p:cNvSpPr>
              <p:nvPr/>
            </p:nvSpPr>
            <p:spPr bwMode="auto">
              <a:xfrm>
                <a:off x="80327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72"/>
              <p:cNvSpPr>
                <a:spLocks noChangeArrowheads="1"/>
              </p:cNvSpPr>
              <p:nvPr/>
            </p:nvSpPr>
            <p:spPr bwMode="auto">
              <a:xfrm>
                <a:off x="84216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173"/>
              <p:cNvSpPr>
                <a:spLocks noChangeArrowheads="1"/>
              </p:cNvSpPr>
              <p:nvPr/>
            </p:nvSpPr>
            <p:spPr bwMode="auto">
              <a:xfrm>
                <a:off x="8810625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/>
            <p:cNvGrpSpPr/>
            <p:nvPr userDrawn="1"/>
          </p:nvGrpSpPr>
          <p:grpSpPr>
            <a:xfrm>
              <a:off x="244475" y="1566792"/>
              <a:ext cx="8655050" cy="87313"/>
              <a:chOff x="244475" y="1574121"/>
              <a:chExt cx="8655050" cy="87313"/>
            </a:xfrm>
          </p:grpSpPr>
          <p:sp>
            <p:nvSpPr>
              <p:cNvPr id="78" name="Oval 180"/>
              <p:cNvSpPr>
                <a:spLocks noChangeArrowheads="1"/>
              </p:cNvSpPr>
              <p:nvPr/>
            </p:nvSpPr>
            <p:spPr bwMode="auto">
              <a:xfrm>
                <a:off x="2444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81"/>
              <p:cNvSpPr>
                <a:spLocks noChangeArrowheads="1"/>
              </p:cNvSpPr>
              <p:nvPr/>
            </p:nvSpPr>
            <p:spPr bwMode="auto">
              <a:xfrm>
                <a:off x="6334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82"/>
              <p:cNvSpPr>
                <a:spLocks noChangeArrowheads="1"/>
              </p:cNvSpPr>
              <p:nvPr/>
            </p:nvSpPr>
            <p:spPr bwMode="auto">
              <a:xfrm>
                <a:off x="10239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83"/>
              <p:cNvSpPr>
                <a:spLocks noChangeArrowheads="1"/>
              </p:cNvSpPr>
              <p:nvPr/>
            </p:nvSpPr>
            <p:spPr bwMode="auto">
              <a:xfrm>
                <a:off x="14128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84"/>
              <p:cNvSpPr>
                <a:spLocks noChangeArrowheads="1"/>
              </p:cNvSpPr>
              <p:nvPr/>
            </p:nvSpPr>
            <p:spPr bwMode="auto">
              <a:xfrm>
                <a:off x="180181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85"/>
              <p:cNvSpPr>
                <a:spLocks noChangeArrowheads="1"/>
              </p:cNvSpPr>
              <p:nvPr/>
            </p:nvSpPr>
            <p:spPr bwMode="auto">
              <a:xfrm>
                <a:off x="21923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186"/>
              <p:cNvSpPr>
                <a:spLocks noChangeArrowheads="1"/>
              </p:cNvSpPr>
              <p:nvPr/>
            </p:nvSpPr>
            <p:spPr bwMode="auto">
              <a:xfrm>
                <a:off x="25812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87"/>
              <p:cNvSpPr>
                <a:spLocks noChangeArrowheads="1"/>
              </p:cNvSpPr>
              <p:nvPr/>
            </p:nvSpPr>
            <p:spPr bwMode="auto">
              <a:xfrm>
                <a:off x="29702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188"/>
              <p:cNvSpPr>
                <a:spLocks noChangeArrowheads="1"/>
              </p:cNvSpPr>
              <p:nvPr/>
            </p:nvSpPr>
            <p:spPr bwMode="auto">
              <a:xfrm>
                <a:off x="33591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189"/>
              <p:cNvSpPr>
                <a:spLocks noChangeArrowheads="1"/>
              </p:cNvSpPr>
              <p:nvPr/>
            </p:nvSpPr>
            <p:spPr bwMode="auto">
              <a:xfrm>
                <a:off x="3748088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190"/>
              <p:cNvSpPr>
                <a:spLocks noChangeArrowheads="1"/>
              </p:cNvSpPr>
              <p:nvPr/>
            </p:nvSpPr>
            <p:spPr bwMode="auto">
              <a:xfrm>
                <a:off x="41386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91"/>
              <p:cNvSpPr>
                <a:spLocks noChangeArrowheads="1"/>
              </p:cNvSpPr>
              <p:nvPr/>
            </p:nvSpPr>
            <p:spPr bwMode="auto">
              <a:xfrm>
                <a:off x="45275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192"/>
              <p:cNvSpPr>
                <a:spLocks noChangeArrowheads="1"/>
              </p:cNvSpPr>
              <p:nvPr/>
            </p:nvSpPr>
            <p:spPr bwMode="auto">
              <a:xfrm>
                <a:off x="49180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93"/>
              <p:cNvSpPr>
                <a:spLocks noChangeArrowheads="1"/>
              </p:cNvSpPr>
              <p:nvPr/>
            </p:nvSpPr>
            <p:spPr bwMode="auto">
              <a:xfrm>
                <a:off x="53070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194"/>
              <p:cNvSpPr>
                <a:spLocks noChangeArrowheads="1"/>
              </p:cNvSpPr>
              <p:nvPr/>
            </p:nvSpPr>
            <p:spPr bwMode="auto">
              <a:xfrm>
                <a:off x="56959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95"/>
              <p:cNvSpPr>
                <a:spLocks noChangeArrowheads="1"/>
              </p:cNvSpPr>
              <p:nvPr/>
            </p:nvSpPr>
            <p:spPr bwMode="auto">
              <a:xfrm>
                <a:off x="60848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96"/>
              <p:cNvSpPr>
                <a:spLocks noChangeArrowheads="1"/>
              </p:cNvSpPr>
              <p:nvPr/>
            </p:nvSpPr>
            <p:spPr bwMode="auto">
              <a:xfrm>
                <a:off x="64738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97"/>
              <p:cNvSpPr>
                <a:spLocks noChangeArrowheads="1"/>
              </p:cNvSpPr>
              <p:nvPr/>
            </p:nvSpPr>
            <p:spPr bwMode="auto">
              <a:xfrm>
                <a:off x="686276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198"/>
              <p:cNvSpPr>
                <a:spLocks noChangeArrowheads="1"/>
              </p:cNvSpPr>
              <p:nvPr/>
            </p:nvSpPr>
            <p:spPr bwMode="auto">
              <a:xfrm>
                <a:off x="72532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99"/>
              <p:cNvSpPr>
                <a:spLocks noChangeArrowheads="1"/>
              </p:cNvSpPr>
              <p:nvPr/>
            </p:nvSpPr>
            <p:spPr bwMode="auto">
              <a:xfrm>
                <a:off x="76422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00"/>
              <p:cNvSpPr>
                <a:spLocks noChangeArrowheads="1"/>
              </p:cNvSpPr>
              <p:nvPr/>
            </p:nvSpPr>
            <p:spPr bwMode="auto">
              <a:xfrm>
                <a:off x="80327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01"/>
              <p:cNvSpPr>
                <a:spLocks noChangeArrowheads="1"/>
              </p:cNvSpPr>
              <p:nvPr/>
            </p:nvSpPr>
            <p:spPr bwMode="auto">
              <a:xfrm>
                <a:off x="84216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02"/>
              <p:cNvSpPr>
                <a:spLocks noChangeArrowheads="1"/>
              </p:cNvSpPr>
              <p:nvPr/>
            </p:nvSpPr>
            <p:spPr bwMode="auto">
              <a:xfrm>
                <a:off x="8810625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/>
            <p:cNvGrpSpPr/>
            <p:nvPr userDrawn="1"/>
          </p:nvGrpSpPr>
          <p:grpSpPr>
            <a:xfrm>
              <a:off x="244475" y="1950112"/>
              <a:ext cx="8655050" cy="87312"/>
              <a:chOff x="244475" y="1959883"/>
              <a:chExt cx="8655050" cy="87312"/>
            </a:xfrm>
          </p:grpSpPr>
          <p:sp>
            <p:nvSpPr>
              <p:cNvPr id="101" name="Oval 210"/>
              <p:cNvSpPr>
                <a:spLocks noChangeArrowheads="1"/>
              </p:cNvSpPr>
              <p:nvPr/>
            </p:nvSpPr>
            <p:spPr bwMode="auto">
              <a:xfrm>
                <a:off x="2444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11"/>
              <p:cNvSpPr>
                <a:spLocks noChangeArrowheads="1"/>
              </p:cNvSpPr>
              <p:nvPr/>
            </p:nvSpPr>
            <p:spPr bwMode="auto">
              <a:xfrm>
                <a:off x="6334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10239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13"/>
              <p:cNvSpPr>
                <a:spLocks noChangeArrowheads="1"/>
              </p:cNvSpPr>
              <p:nvPr/>
            </p:nvSpPr>
            <p:spPr bwMode="auto">
              <a:xfrm>
                <a:off x="14128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4"/>
              <p:cNvSpPr>
                <a:spLocks noChangeArrowheads="1"/>
              </p:cNvSpPr>
              <p:nvPr/>
            </p:nvSpPr>
            <p:spPr bwMode="auto">
              <a:xfrm>
                <a:off x="180181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15"/>
              <p:cNvSpPr>
                <a:spLocks noChangeArrowheads="1"/>
              </p:cNvSpPr>
              <p:nvPr/>
            </p:nvSpPr>
            <p:spPr bwMode="auto">
              <a:xfrm>
                <a:off x="21923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16"/>
              <p:cNvSpPr>
                <a:spLocks noChangeArrowheads="1"/>
              </p:cNvSpPr>
              <p:nvPr/>
            </p:nvSpPr>
            <p:spPr bwMode="auto">
              <a:xfrm>
                <a:off x="25812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17"/>
              <p:cNvSpPr>
                <a:spLocks noChangeArrowheads="1"/>
              </p:cNvSpPr>
              <p:nvPr/>
            </p:nvSpPr>
            <p:spPr bwMode="auto">
              <a:xfrm>
                <a:off x="29702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18"/>
              <p:cNvSpPr>
                <a:spLocks noChangeArrowheads="1"/>
              </p:cNvSpPr>
              <p:nvPr/>
            </p:nvSpPr>
            <p:spPr bwMode="auto">
              <a:xfrm>
                <a:off x="33591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19"/>
              <p:cNvSpPr>
                <a:spLocks noChangeArrowheads="1"/>
              </p:cNvSpPr>
              <p:nvPr/>
            </p:nvSpPr>
            <p:spPr bwMode="auto">
              <a:xfrm>
                <a:off x="3748088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20"/>
              <p:cNvSpPr>
                <a:spLocks noChangeArrowheads="1"/>
              </p:cNvSpPr>
              <p:nvPr/>
            </p:nvSpPr>
            <p:spPr bwMode="auto">
              <a:xfrm>
                <a:off x="41386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21"/>
              <p:cNvSpPr>
                <a:spLocks noChangeArrowheads="1"/>
              </p:cNvSpPr>
              <p:nvPr/>
            </p:nvSpPr>
            <p:spPr bwMode="auto">
              <a:xfrm>
                <a:off x="45275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2"/>
              <p:cNvSpPr>
                <a:spLocks noChangeArrowheads="1"/>
              </p:cNvSpPr>
              <p:nvPr/>
            </p:nvSpPr>
            <p:spPr bwMode="auto">
              <a:xfrm>
                <a:off x="49180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23"/>
              <p:cNvSpPr>
                <a:spLocks noChangeArrowheads="1"/>
              </p:cNvSpPr>
              <p:nvPr/>
            </p:nvSpPr>
            <p:spPr bwMode="auto">
              <a:xfrm>
                <a:off x="53070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24"/>
              <p:cNvSpPr>
                <a:spLocks noChangeArrowheads="1"/>
              </p:cNvSpPr>
              <p:nvPr/>
            </p:nvSpPr>
            <p:spPr bwMode="auto">
              <a:xfrm>
                <a:off x="56959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25"/>
              <p:cNvSpPr>
                <a:spLocks noChangeArrowheads="1"/>
              </p:cNvSpPr>
              <p:nvPr/>
            </p:nvSpPr>
            <p:spPr bwMode="auto">
              <a:xfrm>
                <a:off x="60848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6"/>
              <p:cNvSpPr>
                <a:spLocks noChangeArrowheads="1"/>
              </p:cNvSpPr>
              <p:nvPr/>
            </p:nvSpPr>
            <p:spPr bwMode="auto">
              <a:xfrm>
                <a:off x="64738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27"/>
              <p:cNvSpPr>
                <a:spLocks noChangeArrowheads="1"/>
              </p:cNvSpPr>
              <p:nvPr/>
            </p:nvSpPr>
            <p:spPr bwMode="auto">
              <a:xfrm>
                <a:off x="686276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28"/>
              <p:cNvSpPr>
                <a:spLocks noChangeArrowheads="1"/>
              </p:cNvSpPr>
              <p:nvPr/>
            </p:nvSpPr>
            <p:spPr bwMode="auto">
              <a:xfrm>
                <a:off x="72532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9"/>
              <p:cNvSpPr>
                <a:spLocks noChangeArrowheads="1"/>
              </p:cNvSpPr>
              <p:nvPr/>
            </p:nvSpPr>
            <p:spPr bwMode="auto">
              <a:xfrm>
                <a:off x="76422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30"/>
              <p:cNvSpPr>
                <a:spLocks noChangeArrowheads="1"/>
              </p:cNvSpPr>
              <p:nvPr/>
            </p:nvSpPr>
            <p:spPr bwMode="auto">
              <a:xfrm>
                <a:off x="80327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31"/>
              <p:cNvSpPr>
                <a:spLocks noChangeArrowheads="1"/>
              </p:cNvSpPr>
              <p:nvPr/>
            </p:nvSpPr>
            <p:spPr bwMode="auto">
              <a:xfrm>
                <a:off x="84216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32"/>
              <p:cNvSpPr>
                <a:spLocks noChangeArrowheads="1"/>
              </p:cNvSpPr>
              <p:nvPr/>
            </p:nvSpPr>
            <p:spPr bwMode="auto">
              <a:xfrm>
                <a:off x="8810625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311"/>
            <p:cNvGrpSpPr/>
            <p:nvPr userDrawn="1"/>
          </p:nvGrpSpPr>
          <p:grpSpPr>
            <a:xfrm>
              <a:off x="244475" y="2333431"/>
              <a:ext cx="8655050" cy="87312"/>
              <a:chOff x="244475" y="2347233"/>
              <a:chExt cx="8655050" cy="87312"/>
            </a:xfrm>
          </p:grpSpPr>
          <p:sp>
            <p:nvSpPr>
              <p:cNvPr id="124" name="Oval 239"/>
              <p:cNvSpPr>
                <a:spLocks noChangeArrowheads="1"/>
              </p:cNvSpPr>
              <p:nvPr/>
            </p:nvSpPr>
            <p:spPr bwMode="auto">
              <a:xfrm>
                <a:off x="2444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40"/>
              <p:cNvSpPr>
                <a:spLocks noChangeArrowheads="1"/>
              </p:cNvSpPr>
              <p:nvPr/>
            </p:nvSpPr>
            <p:spPr bwMode="auto">
              <a:xfrm>
                <a:off x="6334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41"/>
              <p:cNvSpPr>
                <a:spLocks noChangeArrowheads="1"/>
              </p:cNvSpPr>
              <p:nvPr/>
            </p:nvSpPr>
            <p:spPr bwMode="auto">
              <a:xfrm>
                <a:off x="10239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42"/>
              <p:cNvSpPr>
                <a:spLocks noChangeArrowheads="1"/>
              </p:cNvSpPr>
              <p:nvPr/>
            </p:nvSpPr>
            <p:spPr bwMode="auto">
              <a:xfrm>
                <a:off x="14128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43"/>
              <p:cNvSpPr>
                <a:spLocks noChangeArrowheads="1"/>
              </p:cNvSpPr>
              <p:nvPr/>
            </p:nvSpPr>
            <p:spPr bwMode="auto">
              <a:xfrm>
                <a:off x="180181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44"/>
              <p:cNvSpPr>
                <a:spLocks noChangeArrowheads="1"/>
              </p:cNvSpPr>
              <p:nvPr/>
            </p:nvSpPr>
            <p:spPr bwMode="auto">
              <a:xfrm>
                <a:off x="21923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45"/>
              <p:cNvSpPr>
                <a:spLocks noChangeArrowheads="1"/>
              </p:cNvSpPr>
              <p:nvPr/>
            </p:nvSpPr>
            <p:spPr bwMode="auto">
              <a:xfrm>
                <a:off x="25812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46"/>
              <p:cNvSpPr>
                <a:spLocks noChangeArrowheads="1"/>
              </p:cNvSpPr>
              <p:nvPr/>
            </p:nvSpPr>
            <p:spPr bwMode="auto">
              <a:xfrm>
                <a:off x="29702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47"/>
              <p:cNvSpPr>
                <a:spLocks noChangeArrowheads="1"/>
              </p:cNvSpPr>
              <p:nvPr/>
            </p:nvSpPr>
            <p:spPr bwMode="auto">
              <a:xfrm>
                <a:off x="33591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48"/>
              <p:cNvSpPr>
                <a:spLocks noChangeArrowheads="1"/>
              </p:cNvSpPr>
              <p:nvPr/>
            </p:nvSpPr>
            <p:spPr bwMode="auto">
              <a:xfrm>
                <a:off x="3748088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49"/>
              <p:cNvSpPr>
                <a:spLocks noChangeArrowheads="1"/>
              </p:cNvSpPr>
              <p:nvPr/>
            </p:nvSpPr>
            <p:spPr bwMode="auto">
              <a:xfrm>
                <a:off x="41386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50"/>
              <p:cNvSpPr>
                <a:spLocks noChangeArrowheads="1"/>
              </p:cNvSpPr>
              <p:nvPr/>
            </p:nvSpPr>
            <p:spPr bwMode="auto">
              <a:xfrm>
                <a:off x="45275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51"/>
              <p:cNvSpPr>
                <a:spLocks noChangeArrowheads="1"/>
              </p:cNvSpPr>
              <p:nvPr/>
            </p:nvSpPr>
            <p:spPr bwMode="auto">
              <a:xfrm>
                <a:off x="49180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52"/>
              <p:cNvSpPr>
                <a:spLocks noChangeArrowheads="1"/>
              </p:cNvSpPr>
              <p:nvPr/>
            </p:nvSpPr>
            <p:spPr bwMode="auto">
              <a:xfrm>
                <a:off x="53070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53"/>
              <p:cNvSpPr>
                <a:spLocks noChangeArrowheads="1"/>
              </p:cNvSpPr>
              <p:nvPr/>
            </p:nvSpPr>
            <p:spPr bwMode="auto">
              <a:xfrm>
                <a:off x="56959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54"/>
              <p:cNvSpPr>
                <a:spLocks noChangeArrowheads="1"/>
              </p:cNvSpPr>
              <p:nvPr/>
            </p:nvSpPr>
            <p:spPr bwMode="auto">
              <a:xfrm>
                <a:off x="60848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55"/>
              <p:cNvSpPr>
                <a:spLocks noChangeArrowheads="1"/>
              </p:cNvSpPr>
              <p:nvPr/>
            </p:nvSpPr>
            <p:spPr bwMode="auto">
              <a:xfrm>
                <a:off x="64738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56"/>
              <p:cNvSpPr>
                <a:spLocks noChangeArrowheads="1"/>
              </p:cNvSpPr>
              <p:nvPr/>
            </p:nvSpPr>
            <p:spPr bwMode="auto">
              <a:xfrm>
                <a:off x="686276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57"/>
              <p:cNvSpPr>
                <a:spLocks noChangeArrowheads="1"/>
              </p:cNvSpPr>
              <p:nvPr/>
            </p:nvSpPr>
            <p:spPr bwMode="auto">
              <a:xfrm>
                <a:off x="72532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58"/>
              <p:cNvSpPr>
                <a:spLocks noChangeArrowheads="1"/>
              </p:cNvSpPr>
              <p:nvPr/>
            </p:nvSpPr>
            <p:spPr bwMode="auto">
              <a:xfrm>
                <a:off x="76422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59"/>
              <p:cNvSpPr>
                <a:spLocks noChangeArrowheads="1"/>
              </p:cNvSpPr>
              <p:nvPr/>
            </p:nvSpPr>
            <p:spPr bwMode="auto">
              <a:xfrm>
                <a:off x="80327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60"/>
              <p:cNvSpPr>
                <a:spLocks noChangeArrowheads="1"/>
              </p:cNvSpPr>
              <p:nvPr/>
            </p:nvSpPr>
            <p:spPr bwMode="auto">
              <a:xfrm>
                <a:off x="84216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61"/>
              <p:cNvSpPr>
                <a:spLocks noChangeArrowheads="1"/>
              </p:cNvSpPr>
              <p:nvPr/>
            </p:nvSpPr>
            <p:spPr bwMode="auto">
              <a:xfrm>
                <a:off x="8810625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 userDrawn="1"/>
          </p:nvGrpSpPr>
          <p:grpSpPr>
            <a:xfrm>
              <a:off x="244475" y="2716750"/>
              <a:ext cx="8655050" cy="88900"/>
              <a:chOff x="244475" y="2732996"/>
              <a:chExt cx="8655050" cy="88900"/>
            </a:xfrm>
          </p:grpSpPr>
          <p:sp>
            <p:nvSpPr>
              <p:cNvPr id="147" name="Oval 268"/>
              <p:cNvSpPr>
                <a:spLocks noChangeArrowheads="1"/>
              </p:cNvSpPr>
              <p:nvPr/>
            </p:nvSpPr>
            <p:spPr bwMode="auto">
              <a:xfrm>
                <a:off x="2444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69"/>
              <p:cNvSpPr>
                <a:spLocks noChangeArrowheads="1"/>
              </p:cNvSpPr>
              <p:nvPr/>
            </p:nvSpPr>
            <p:spPr bwMode="auto">
              <a:xfrm>
                <a:off x="65246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70"/>
              <p:cNvSpPr>
                <a:spLocks noChangeArrowheads="1"/>
              </p:cNvSpPr>
              <p:nvPr/>
            </p:nvSpPr>
            <p:spPr bwMode="auto">
              <a:xfrm>
                <a:off x="10239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71"/>
              <p:cNvSpPr>
                <a:spLocks noChangeArrowheads="1"/>
              </p:cNvSpPr>
              <p:nvPr/>
            </p:nvSpPr>
            <p:spPr bwMode="auto">
              <a:xfrm>
                <a:off x="14128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272"/>
              <p:cNvSpPr>
                <a:spLocks noChangeArrowheads="1"/>
              </p:cNvSpPr>
              <p:nvPr/>
            </p:nvSpPr>
            <p:spPr bwMode="auto">
              <a:xfrm>
                <a:off x="180181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273"/>
              <p:cNvSpPr>
                <a:spLocks noChangeArrowheads="1"/>
              </p:cNvSpPr>
              <p:nvPr/>
            </p:nvSpPr>
            <p:spPr bwMode="auto">
              <a:xfrm>
                <a:off x="21923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74"/>
              <p:cNvSpPr>
                <a:spLocks noChangeArrowheads="1"/>
              </p:cNvSpPr>
              <p:nvPr/>
            </p:nvSpPr>
            <p:spPr bwMode="auto">
              <a:xfrm>
                <a:off x="25812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75"/>
              <p:cNvSpPr>
                <a:spLocks noChangeArrowheads="1"/>
              </p:cNvSpPr>
              <p:nvPr/>
            </p:nvSpPr>
            <p:spPr bwMode="auto">
              <a:xfrm>
                <a:off x="29702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276"/>
              <p:cNvSpPr>
                <a:spLocks noChangeArrowheads="1"/>
              </p:cNvSpPr>
              <p:nvPr/>
            </p:nvSpPr>
            <p:spPr bwMode="auto">
              <a:xfrm>
                <a:off x="33591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277"/>
              <p:cNvSpPr>
                <a:spLocks noChangeArrowheads="1"/>
              </p:cNvSpPr>
              <p:nvPr/>
            </p:nvSpPr>
            <p:spPr bwMode="auto">
              <a:xfrm>
                <a:off x="3748088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278"/>
              <p:cNvSpPr>
                <a:spLocks noChangeArrowheads="1"/>
              </p:cNvSpPr>
              <p:nvPr/>
            </p:nvSpPr>
            <p:spPr bwMode="auto">
              <a:xfrm>
                <a:off x="41386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279"/>
              <p:cNvSpPr>
                <a:spLocks noChangeArrowheads="1"/>
              </p:cNvSpPr>
              <p:nvPr/>
            </p:nvSpPr>
            <p:spPr bwMode="auto">
              <a:xfrm>
                <a:off x="45275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280"/>
              <p:cNvSpPr>
                <a:spLocks noChangeArrowheads="1"/>
              </p:cNvSpPr>
              <p:nvPr/>
            </p:nvSpPr>
            <p:spPr bwMode="auto">
              <a:xfrm>
                <a:off x="49180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281"/>
              <p:cNvSpPr>
                <a:spLocks noChangeArrowheads="1"/>
              </p:cNvSpPr>
              <p:nvPr/>
            </p:nvSpPr>
            <p:spPr bwMode="auto">
              <a:xfrm>
                <a:off x="53070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82"/>
              <p:cNvSpPr>
                <a:spLocks noChangeArrowheads="1"/>
              </p:cNvSpPr>
              <p:nvPr/>
            </p:nvSpPr>
            <p:spPr bwMode="auto">
              <a:xfrm>
                <a:off x="56959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283"/>
              <p:cNvSpPr>
                <a:spLocks noChangeArrowheads="1"/>
              </p:cNvSpPr>
              <p:nvPr/>
            </p:nvSpPr>
            <p:spPr bwMode="auto">
              <a:xfrm>
                <a:off x="60848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284"/>
              <p:cNvSpPr>
                <a:spLocks noChangeArrowheads="1"/>
              </p:cNvSpPr>
              <p:nvPr/>
            </p:nvSpPr>
            <p:spPr bwMode="auto">
              <a:xfrm>
                <a:off x="64738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285"/>
              <p:cNvSpPr>
                <a:spLocks noChangeArrowheads="1"/>
              </p:cNvSpPr>
              <p:nvPr/>
            </p:nvSpPr>
            <p:spPr bwMode="auto">
              <a:xfrm>
                <a:off x="686276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86"/>
              <p:cNvSpPr>
                <a:spLocks noChangeArrowheads="1"/>
              </p:cNvSpPr>
              <p:nvPr/>
            </p:nvSpPr>
            <p:spPr bwMode="auto">
              <a:xfrm>
                <a:off x="72532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87"/>
              <p:cNvSpPr>
                <a:spLocks noChangeArrowheads="1"/>
              </p:cNvSpPr>
              <p:nvPr/>
            </p:nvSpPr>
            <p:spPr bwMode="auto">
              <a:xfrm>
                <a:off x="76422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288"/>
              <p:cNvSpPr>
                <a:spLocks noChangeArrowheads="1"/>
              </p:cNvSpPr>
              <p:nvPr/>
            </p:nvSpPr>
            <p:spPr bwMode="auto">
              <a:xfrm>
                <a:off x="80327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289"/>
              <p:cNvSpPr>
                <a:spLocks noChangeArrowheads="1"/>
              </p:cNvSpPr>
              <p:nvPr/>
            </p:nvSpPr>
            <p:spPr bwMode="auto">
              <a:xfrm>
                <a:off x="84216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290"/>
              <p:cNvSpPr>
                <a:spLocks noChangeArrowheads="1"/>
              </p:cNvSpPr>
              <p:nvPr/>
            </p:nvSpPr>
            <p:spPr bwMode="auto">
              <a:xfrm>
                <a:off x="8810625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309"/>
            <p:cNvGrpSpPr/>
            <p:nvPr userDrawn="1"/>
          </p:nvGrpSpPr>
          <p:grpSpPr>
            <a:xfrm>
              <a:off x="244475" y="3101657"/>
              <a:ext cx="8655050" cy="88900"/>
              <a:chOff x="244475" y="3118758"/>
              <a:chExt cx="8655050" cy="88900"/>
            </a:xfrm>
          </p:grpSpPr>
          <p:sp>
            <p:nvSpPr>
              <p:cNvPr id="170" name="Oval 297"/>
              <p:cNvSpPr>
                <a:spLocks noChangeArrowheads="1"/>
              </p:cNvSpPr>
              <p:nvPr/>
            </p:nvSpPr>
            <p:spPr bwMode="auto">
              <a:xfrm>
                <a:off x="2444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298"/>
              <p:cNvSpPr>
                <a:spLocks noChangeArrowheads="1"/>
              </p:cNvSpPr>
              <p:nvPr/>
            </p:nvSpPr>
            <p:spPr bwMode="auto">
              <a:xfrm>
                <a:off x="6334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299"/>
              <p:cNvSpPr>
                <a:spLocks noChangeArrowheads="1"/>
              </p:cNvSpPr>
              <p:nvPr/>
            </p:nvSpPr>
            <p:spPr bwMode="auto">
              <a:xfrm>
                <a:off x="10239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00"/>
              <p:cNvSpPr>
                <a:spLocks noChangeArrowheads="1"/>
              </p:cNvSpPr>
              <p:nvPr/>
            </p:nvSpPr>
            <p:spPr bwMode="auto">
              <a:xfrm>
                <a:off x="14128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01"/>
              <p:cNvSpPr>
                <a:spLocks noChangeArrowheads="1"/>
              </p:cNvSpPr>
              <p:nvPr/>
            </p:nvSpPr>
            <p:spPr bwMode="auto">
              <a:xfrm>
                <a:off x="180181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02"/>
              <p:cNvSpPr>
                <a:spLocks noChangeArrowheads="1"/>
              </p:cNvSpPr>
              <p:nvPr/>
            </p:nvSpPr>
            <p:spPr bwMode="auto">
              <a:xfrm>
                <a:off x="21923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03"/>
              <p:cNvSpPr>
                <a:spLocks noChangeArrowheads="1"/>
              </p:cNvSpPr>
              <p:nvPr/>
            </p:nvSpPr>
            <p:spPr bwMode="auto">
              <a:xfrm>
                <a:off x="25812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04"/>
              <p:cNvSpPr>
                <a:spLocks noChangeArrowheads="1"/>
              </p:cNvSpPr>
              <p:nvPr/>
            </p:nvSpPr>
            <p:spPr bwMode="auto">
              <a:xfrm>
                <a:off x="29702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05"/>
              <p:cNvSpPr>
                <a:spLocks noChangeArrowheads="1"/>
              </p:cNvSpPr>
              <p:nvPr/>
            </p:nvSpPr>
            <p:spPr bwMode="auto">
              <a:xfrm>
                <a:off x="33591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06"/>
              <p:cNvSpPr>
                <a:spLocks noChangeArrowheads="1"/>
              </p:cNvSpPr>
              <p:nvPr/>
            </p:nvSpPr>
            <p:spPr bwMode="auto">
              <a:xfrm>
                <a:off x="3748088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07"/>
              <p:cNvSpPr>
                <a:spLocks noChangeArrowheads="1"/>
              </p:cNvSpPr>
              <p:nvPr/>
            </p:nvSpPr>
            <p:spPr bwMode="auto">
              <a:xfrm>
                <a:off x="41386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08"/>
              <p:cNvSpPr>
                <a:spLocks noChangeArrowheads="1"/>
              </p:cNvSpPr>
              <p:nvPr/>
            </p:nvSpPr>
            <p:spPr bwMode="auto">
              <a:xfrm>
                <a:off x="45275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09"/>
              <p:cNvSpPr>
                <a:spLocks noChangeArrowheads="1"/>
              </p:cNvSpPr>
              <p:nvPr/>
            </p:nvSpPr>
            <p:spPr bwMode="auto">
              <a:xfrm>
                <a:off x="49180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10"/>
              <p:cNvSpPr>
                <a:spLocks noChangeArrowheads="1"/>
              </p:cNvSpPr>
              <p:nvPr/>
            </p:nvSpPr>
            <p:spPr bwMode="auto">
              <a:xfrm>
                <a:off x="53070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11"/>
              <p:cNvSpPr>
                <a:spLocks noChangeArrowheads="1"/>
              </p:cNvSpPr>
              <p:nvPr/>
            </p:nvSpPr>
            <p:spPr bwMode="auto">
              <a:xfrm>
                <a:off x="56959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12"/>
              <p:cNvSpPr>
                <a:spLocks noChangeArrowheads="1"/>
              </p:cNvSpPr>
              <p:nvPr/>
            </p:nvSpPr>
            <p:spPr bwMode="auto">
              <a:xfrm>
                <a:off x="60848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13"/>
              <p:cNvSpPr>
                <a:spLocks noChangeArrowheads="1"/>
              </p:cNvSpPr>
              <p:nvPr/>
            </p:nvSpPr>
            <p:spPr bwMode="auto">
              <a:xfrm>
                <a:off x="64738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14"/>
              <p:cNvSpPr>
                <a:spLocks noChangeArrowheads="1"/>
              </p:cNvSpPr>
              <p:nvPr/>
            </p:nvSpPr>
            <p:spPr bwMode="auto">
              <a:xfrm>
                <a:off x="686276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15"/>
              <p:cNvSpPr>
                <a:spLocks noChangeArrowheads="1"/>
              </p:cNvSpPr>
              <p:nvPr/>
            </p:nvSpPr>
            <p:spPr bwMode="auto">
              <a:xfrm>
                <a:off x="72532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16"/>
              <p:cNvSpPr>
                <a:spLocks noChangeArrowheads="1"/>
              </p:cNvSpPr>
              <p:nvPr/>
            </p:nvSpPr>
            <p:spPr bwMode="auto">
              <a:xfrm>
                <a:off x="76422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17"/>
              <p:cNvSpPr>
                <a:spLocks noChangeArrowheads="1"/>
              </p:cNvSpPr>
              <p:nvPr/>
            </p:nvSpPr>
            <p:spPr bwMode="auto">
              <a:xfrm>
                <a:off x="80327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18"/>
              <p:cNvSpPr>
                <a:spLocks noChangeArrowheads="1"/>
              </p:cNvSpPr>
              <p:nvPr/>
            </p:nvSpPr>
            <p:spPr bwMode="auto">
              <a:xfrm>
                <a:off x="84216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19"/>
              <p:cNvSpPr>
                <a:spLocks noChangeArrowheads="1"/>
              </p:cNvSpPr>
              <p:nvPr/>
            </p:nvSpPr>
            <p:spPr bwMode="auto">
              <a:xfrm>
                <a:off x="8810625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308"/>
            <p:cNvGrpSpPr/>
            <p:nvPr userDrawn="1"/>
          </p:nvGrpSpPr>
          <p:grpSpPr>
            <a:xfrm>
              <a:off x="244475" y="3486564"/>
              <a:ext cx="8655050" cy="87312"/>
              <a:chOff x="244475" y="3507696"/>
              <a:chExt cx="8655050" cy="87312"/>
            </a:xfrm>
          </p:grpSpPr>
          <p:sp>
            <p:nvSpPr>
              <p:cNvPr id="193" name="Oval 326"/>
              <p:cNvSpPr>
                <a:spLocks noChangeArrowheads="1"/>
              </p:cNvSpPr>
              <p:nvPr/>
            </p:nvSpPr>
            <p:spPr bwMode="auto">
              <a:xfrm>
                <a:off x="2444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27"/>
              <p:cNvSpPr>
                <a:spLocks noChangeArrowheads="1"/>
              </p:cNvSpPr>
              <p:nvPr/>
            </p:nvSpPr>
            <p:spPr bwMode="auto">
              <a:xfrm>
                <a:off x="6334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28"/>
              <p:cNvSpPr>
                <a:spLocks noChangeArrowheads="1"/>
              </p:cNvSpPr>
              <p:nvPr/>
            </p:nvSpPr>
            <p:spPr bwMode="auto">
              <a:xfrm>
                <a:off x="10239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29"/>
              <p:cNvSpPr>
                <a:spLocks noChangeArrowheads="1"/>
              </p:cNvSpPr>
              <p:nvPr/>
            </p:nvSpPr>
            <p:spPr bwMode="auto">
              <a:xfrm>
                <a:off x="14128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30"/>
              <p:cNvSpPr>
                <a:spLocks noChangeArrowheads="1"/>
              </p:cNvSpPr>
              <p:nvPr/>
            </p:nvSpPr>
            <p:spPr bwMode="auto">
              <a:xfrm>
                <a:off x="180181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31"/>
              <p:cNvSpPr>
                <a:spLocks noChangeArrowheads="1"/>
              </p:cNvSpPr>
              <p:nvPr/>
            </p:nvSpPr>
            <p:spPr bwMode="auto">
              <a:xfrm>
                <a:off x="21923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32"/>
              <p:cNvSpPr>
                <a:spLocks noChangeArrowheads="1"/>
              </p:cNvSpPr>
              <p:nvPr/>
            </p:nvSpPr>
            <p:spPr bwMode="auto">
              <a:xfrm>
                <a:off x="25812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33"/>
              <p:cNvSpPr>
                <a:spLocks noChangeArrowheads="1"/>
              </p:cNvSpPr>
              <p:nvPr/>
            </p:nvSpPr>
            <p:spPr bwMode="auto">
              <a:xfrm>
                <a:off x="29702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34"/>
              <p:cNvSpPr>
                <a:spLocks noChangeArrowheads="1"/>
              </p:cNvSpPr>
              <p:nvPr/>
            </p:nvSpPr>
            <p:spPr bwMode="auto">
              <a:xfrm>
                <a:off x="33591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35"/>
              <p:cNvSpPr>
                <a:spLocks noChangeArrowheads="1"/>
              </p:cNvSpPr>
              <p:nvPr/>
            </p:nvSpPr>
            <p:spPr bwMode="auto">
              <a:xfrm>
                <a:off x="3748088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36"/>
              <p:cNvSpPr>
                <a:spLocks noChangeArrowheads="1"/>
              </p:cNvSpPr>
              <p:nvPr/>
            </p:nvSpPr>
            <p:spPr bwMode="auto">
              <a:xfrm>
                <a:off x="41386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37"/>
              <p:cNvSpPr>
                <a:spLocks noChangeArrowheads="1"/>
              </p:cNvSpPr>
              <p:nvPr/>
            </p:nvSpPr>
            <p:spPr bwMode="auto">
              <a:xfrm>
                <a:off x="45275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38"/>
              <p:cNvSpPr>
                <a:spLocks noChangeArrowheads="1"/>
              </p:cNvSpPr>
              <p:nvPr/>
            </p:nvSpPr>
            <p:spPr bwMode="auto">
              <a:xfrm>
                <a:off x="49180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39"/>
              <p:cNvSpPr>
                <a:spLocks noChangeArrowheads="1"/>
              </p:cNvSpPr>
              <p:nvPr/>
            </p:nvSpPr>
            <p:spPr bwMode="auto">
              <a:xfrm>
                <a:off x="53070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40"/>
              <p:cNvSpPr>
                <a:spLocks noChangeArrowheads="1"/>
              </p:cNvSpPr>
              <p:nvPr/>
            </p:nvSpPr>
            <p:spPr bwMode="auto">
              <a:xfrm>
                <a:off x="56959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41"/>
              <p:cNvSpPr>
                <a:spLocks noChangeArrowheads="1"/>
              </p:cNvSpPr>
              <p:nvPr/>
            </p:nvSpPr>
            <p:spPr bwMode="auto">
              <a:xfrm>
                <a:off x="60848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42"/>
              <p:cNvSpPr>
                <a:spLocks noChangeArrowheads="1"/>
              </p:cNvSpPr>
              <p:nvPr/>
            </p:nvSpPr>
            <p:spPr bwMode="auto">
              <a:xfrm>
                <a:off x="64738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43"/>
              <p:cNvSpPr>
                <a:spLocks noChangeArrowheads="1"/>
              </p:cNvSpPr>
              <p:nvPr/>
            </p:nvSpPr>
            <p:spPr bwMode="auto">
              <a:xfrm>
                <a:off x="686276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4"/>
              <p:cNvSpPr>
                <a:spLocks noChangeArrowheads="1"/>
              </p:cNvSpPr>
              <p:nvPr/>
            </p:nvSpPr>
            <p:spPr bwMode="auto">
              <a:xfrm>
                <a:off x="72532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45"/>
              <p:cNvSpPr>
                <a:spLocks noChangeArrowheads="1"/>
              </p:cNvSpPr>
              <p:nvPr/>
            </p:nvSpPr>
            <p:spPr bwMode="auto">
              <a:xfrm>
                <a:off x="76422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46"/>
              <p:cNvSpPr>
                <a:spLocks noChangeArrowheads="1"/>
              </p:cNvSpPr>
              <p:nvPr/>
            </p:nvSpPr>
            <p:spPr bwMode="auto">
              <a:xfrm>
                <a:off x="80327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47"/>
              <p:cNvSpPr>
                <a:spLocks noChangeArrowheads="1"/>
              </p:cNvSpPr>
              <p:nvPr/>
            </p:nvSpPr>
            <p:spPr bwMode="auto">
              <a:xfrm>
                <a:off x="84216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48"/>
              <p:cNvSpPr>
                <a:spLocks noChangeArrowheads="1"/>
              </p:cNvSpPr>
              <p:nvPr/>
            </p:nvSpPr>
            <p:spPr bwMode="auto">
              <a:xfrm>
                <a:off x="8810625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307"/>
            <p:cNvGrpSpPr/>
            <p:nvPr userDrawn="1"/>
          </p:nvGrpSpPr>
          <p:grpSpPr>
            <a:xfrm>
              <a:off x="244475" y="3869883"/>
              <a:ext cx="8655050" cy="87312"/>
              <a:chOff x="244475" y="3893458"/>
              <a:chExt cx="8655050" cy="87312"/>
            </a:xfrm>
          </p:grpSpPr>
          <p:sp>
            <p:nvSpPr>
              <p:cNvPr id="216" name="Oval 355"/>
              <p:cNvSpPr>
                <a:spLocks noChangeArrowheads="1"/>
              </p:cNvSpPr>
              <p:nvPr/>
            </p:nvSpPr>
            <p:spPr bwMode="auto">
              <a:xfrm>
                <a:off x="2444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356"/>
              <p:cNvSpPr>
                <a:spLocks noChangeArrowheads="1"/>
              </p:cNvSpPr>
              <p:nvPr/>
            </p:nvSpPr>
            <p:spPr bwMode="auto">
              <a:xfrm>
                <a:off x="6334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57"/>
              <p:cNvSpPr>
                <a:spLocks noChangeArrowheads="1"/>
              </p:cNvSpPr>
              <p:nvPr/>
            </p:nvSpPr>
            <p:spPr bwMode="auto">
              <a:xfrm>
                <a:off x="10239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58"/>
              <p:cNvSpPr>
                <a:spLocks noChangeArrowheads="1"/>
              </p:cNvSpPr>
              <p:nvPr/>
            </p:nvSpPr>
            <p:spPr bwMode="auto">
              <a:xfrm>
                <a:off x="14128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59"/>
              <p:cNvSpPr>
                <a:spLocks noChangeArrowheads="1"/>
              </p:cNvSpPr>
              <p:nvPr/>
            </p:nvSpPr>
            <p:spPr bwMode="auto">
              <a:xfrm>
                <a:off x="180181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60"/>
              <p:cNvSpPr>
                <a:spLocks noChangeArrowheads="1"/>
              </p:cNvSpPr>
              <p:nvPr/>
            </p:nvSpPr>
            <p:spPr bwMode="auto">
              <a:xfrm>
                <a:off x="21923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61"/>
              <p:cNvSpPr>
                <a:spLocks noChangeArrowheads="1"/>
              </p:cNvSpPr>
              <p:nvPr/>
            </p:nvSpPr>
            <p:spPr bwMode="auto">
              <a:xfrm>
                <a:off x="25812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62"/>
              <p:cNvSpPr>
                <a:spLocks noChangeArrowheads="1"/>
              </p:cNvSpPr>
              <p:nvPr/>
            </p:nvSpPr>
            <p:spPr bwMode="auto">
              <a:xfrm>
                <a:off x="29702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63"/>
              <p:cNvSpPr>
                <a:spLocks noChangeArrowheads="1"/>
              </p:cNvSpPr>
              <p:nvPr/>
            </p:nvSpPr>
            <p:spPr bwMode="auto">
              <a:xfrm>
                <a:off x="33591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64"/>
              <p:cNvSpPr>
                <a:spLocks noChangeArrowheads="1"/>
              </p:cNvSpPr>
              <p:nvPr/>
            </p:nvSpPr>
            <p:spPr bwMode="auto">
              <a:xfrm>
                <a:off x="3748088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65"/>
              <p:cNvSpPr>
                <a:spLocks noChangeArrowheads="1"/>
              </p:cNvSpPr>
              <p:nvPr/>
            </p:nvSpPr>
            <p:spPr bwMode="auto">
              <a:xfrm>
                <a:off x="41386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66"/>
              <p:cNvSpPr>
                <a:spLocks noChangeArrowheads="1"/>
              </p:cNvSpPr>
              <p:nvPr/>
            </p:nvSpPr>
            <p:spPr bwMode="auto">
              <a:xfrm>
                <a:off x="45275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67"/>
              <p:cNvSpPr>
                <a:spLocks noChangeArrowheads="1"/>
              </p:cNvSpPr>
              <p:nvPr/>
            </p:nvSpPr>
            <p:spPr bwMode="auto">
              <a:xfrm>
                <a:off x="49180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68"/>
              <p:cNvSpPr>
                <a:spLocks noChangeArrowheads="1"/>
              </p:cNvSpPr>
              <p:nvPr/>
            </p:nvSpPr>
            <p:spPr bwMode="auto">
              <a:xfrm>
                <a:off x="53070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56959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70"/>
              <p:cNvSpPr>
                <a:spLocks noChangeArrowheads="1"/>
              </p:cNvSpPr>
              <p:nvPr/>
            </p:nvSpPr>
            <p:spPr bwMode="auto">
              <a:xfrm>
                <a:off x="60848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71"/>
              <p:cNvSpPr>
                <a:spLocks noChangeArrowheads="1"/>
              </p:cNvSpPr>
              <p:nvPr/>
            </p:nvSpPr>
            <p:spPr bwMode="auto">
              <a:xfrm>
                <a:off x="64738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72"/>
              <p:cNvSpPr>
                <a:spLocks noChangeArrowheads="1"/>
              </p:cNvSpPr>
              <p:nvPr/>
            </p:nvSpPr>
            <p:spPr bwMode="auto">
              <a:xfrm>
                <a:off x="686276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73"/>
              <p:cNvSpPr>
                <a:spLocks noChangeArrowheads="1"/>
              </p:cNvSpPr>
              <p:nvPr/>
            </p:nvSpPr>
            <p:spPr bwMode="auto">
              <a:xfrm>
                <a:off x="72532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74"/>
              <p:cNvSpPr>
                <a:spLocks noChangeArrowheads="1"/>
              </p:cNvSpPr>
              <p:nvPr/>
            </p:nvSpPr>
            <p:spPr bwMode="auto">
              <a:xfrm>
                <a:off x="76422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75"/>
              <p:cNvSpPr>
                <a:spLocks noChangeArrowheads="1"/>
              </p:cNvSpPr>
              <p:nvPr/>
            </p:nvSpPr>
            <p:spPr bwMode="auto">
              <a:xfrm>
                <a:off x="80327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76"/>
              <p:cNvSpPr>
                <a:spLocks noChangeArrowheads="1"/>
              </p:cNvSpPr>
              <p:nvPr/>
            </p:nvSpPr>
            <p:spPr bwMode="auto">
              <a:xfrm>
                <a:off x="84216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77"/>
              <p:cNvSpPr>
                <a:spLocks noChangeArrowheads="1"/>
              </p:cNvSpPr>
              <p:nvPr/>
            </p:nvSpPr>
            <p:spPr bwMode="auto">
              <a:xfrm>
                <a:off x="8810625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244475" y="4253202"/>
              <a:ext cx="8655050" cy="87312"/>
              <a:chOff x="244475" y="4279221"/>
              <a:chExt cx="8655050" cy="87312"/>
            </a:xfrm>
          </p:grpSpPr>
          <p:sp>
            <p:nvSpPr>
              <p:cNvPr id="239" name="Oval 384"/>
              <p:cNvSpPr>
                <a:spLocks noChangeArrowheads="1"/>
              </p:cNvSpPr>
              <p:nvPr/>
            </p:nvSpPr>
            <p:spPr bwMode="auto">
              <a:xfrm>
                <a:off x="2444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85"/>
              <p:cNvSpPr>
                <a:spLocks noChangeArrowheads="1"/>
              </p:cNvSpPr>
              <p:nvPr/>
            </p:nvSpPr>
            <p:spPr bwMode="auto">
              <a:xfrm>
                <a:off x="6334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86"/>
              <p:cNvSpPr>
                <a:spLocks noChangeArrowheads="1"/>
              </p:cNvSpPr>
              <p:nvPr/>
            </p:nvSpPr>
            <p:spPr bwMode="auto">
              <a:xfrm>
                <a:off x="10239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87"/>
              <p:cNvSpPr>
                <a:spLocks noChangeArrowheads="1"/>
              </p:cNvSpPr>
              <p:nvPr/>
            </p:nvSpPr>
            <p:spPr bwMode="auto">
              <a:xfrm>
                <a:off x="14319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88"/>
              <p:cNvSpPr>
                <a:spLocks noChangeArrowheads="1"/>
              </p:cNvSpPr>
              <p:nvPr/>
            </p:nvSpPr>
            <p:spPr bwMode="auto">
              <a:xfrm>
                <a:off x="180181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89"/>
              <p:cNvSpPr>
                <a:spLocks noChangeArrowheads="1"/>
              </p:cNvSpPr>
              <p:nvPr/>
            </p:nvSpPr>
            <p:spPr bwMode="auto">
              <a:xfrm>
                <a:off x="21923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0"/>
              <p:cNvSpPr>
                <a:spLocks noChangeArrowheads="1"/>
              </p:cNvSpPr>
              <p:nvPr/>
            </p:nvSpPr>
            <p:spPr bwMode="auto">
              <a:xfrm>
                <a:off x="25812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1"/>
              <p:cNvSpPr>
                <a:spLocks noChangeArrowheads="1"/>
              </p:cNvSpPr>
              <p:nvPr/>
            </p:nvSpPr>
            <p:spPr bwMode="auto">
              <a:xfrm>
                <a:off x="29702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392"/>
              <p:cNvSpPr>
                <a:spLocks noChangeArrowheads="1"/>
              </p:cNvSpPr>
              <p:nvPr/>
            </p:nvSpPr>
            <p:spPr bwMode="auto">
              <a:xfrm>
                <a:off x="33591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393"/>
              <p:cNvSpPr>
                <a:spLocks noChangeArrowheads="1"/>
              </p:cNvSpPr>
              <p:nvPr/>
            </p:nvSpPr>
            <p:spPr bwMode="auto">
              <a:xfrm>
                <a:off x="3748088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394"/>
              <p:cNvSpPr>
                <a:spLocks noChangeArrowheads="1"/>
              </p:cNvSpPr>
              <p:nvPr/>
            </p:nvSpPr>
            <p:spPr bwMode="auto">
              <a:xfrm>
                <a:off x="415766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395"/>
              <p:cNvSpPr>
                <a:spLocks noChangeArrowheads="1"/>
              </p:cNvSpPr>
              <p:nvPr/>
            </p:nvSpPr>
            <p:spPr bwMode="auto">
              <a:xfrm>
                <a:off x="45275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396"/>
              <p:cNvSpPr>
                <a:spLocks noChangeArrowheads="1"/>
              </p:cNvSpPr>
              <p:nvPr/>
            </p:nvSpPr>
            <p:spPr bwMode="auto">
              <a:xfrm>
                <a:off x="49180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397"/>
              <p:cNvSpPr>
                <a:spLocks noChangeArrowheads="1"/>
              </p:cNvSpPr>
              <p:nvPr/>
            </p:nvSpPr>
            <p:spPr bwMode="auto">
              <a:xfrm>
                <a:off x="53070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398"/>
              <p:cNvSpPr>
                <a:spLocks noChangeArrowheads="1"/>
              </p:cNvSpPr>
              <p:nvPr/>
            </p:nvSpPr>
            <p:spPr bwMode="auto">
              <a:xfrm>
                <a:off x="56959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399"/>
              <p:cNvSpPr>
                <a:spLocks noChangeArrowheads="1"/>
              </p:cNvSpPr>
              <p:nvPr/>
            </p:nvSpPr>
            <p:spPr bwMode="auto">
              <a:xfrm>
                <a:off x="60848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0"/>
              <p:cNvSpPr>
                <a:spLocks noChangeArrowheads="1"/>
              </p:cNvSpPr>
              <p:nvPr/>
            </p:nvSpPr>
            <p:spPr bwMode="auto">
              <a:xfrm>
                <a:off x="64738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1"/>
              <p:cNvSpPr>
                <a:spLocks noChangeArrowheads="1"/>
              </p:cNvSpPr>
              <p:nvPr/>
            </p:nvSpPr>
            <p:spPr bwMode="auto">
              <a:xfrm>
                <a:off x="686276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02"/>
              <p:cNvSpPr>
                <a:spLocks noChangeArrowheads="1"/>
              </p:cNvSpPr>
              <p:nvPr/>
            </p:nvSpPr>
            <p:spPr bwMode="auto">
              <a:xfrm>
                <a:off x="72532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03"/>
              <p:cNvSpPr>
                <a:spLocks noChangeArrowheads="1"/>
              </p:cNvSpPr>
              <p:nvPr/>
            </p:nvSpPr>
            <p:spPr bwMode="auto">
              <a:xfrm>
                <a:off x="76422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04"/>
              <p:cNvSpPr>
                <a:spLocks noChangeArrowheads="1"/>
              </p:cNvSpPr>
              <p:nvPr/>
            </p:nvSpPr>
            <p:spPr bwMode="auto">
              <a:xfrm>
                <a:off x="80327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05"/>
              <p:cNvSpPr>
                <a:spLocks noChangeArrowheads="1"/>
              </p:cNvSpPr>
              <p:nvPr/>
            </p:nvSpPr>
            <p:spPr bwMode="auto">
              <a:xfrm>
                <a:off x="84216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06"/>
              <p:cNvSpPr>
                <a:spLocks noChangeArrowheads="1"/>
              </p:cNvSpPr>
              <p:nvPr/>
            </p:nvSpPr>
            <p:spPr bwMode="auto">
              <a:xfrm>
                <a:off x="8810625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244475" y="4636521"/>
              <a:ext cx="8655050" cy="87312"/>
              <a:chOff x="244475" y="4636521"/>
              <a:chExt cx="8655050" cy="87312"/>
            </a:xfrm>
          </p:grpSpPr>
          <p:sp>
            <p:nvSpPr>
              <p:cNvPr id="262" name="Oval 384"/>
              <p:cNvSpPr>
                <a:spLocks noChangeArrowheads="1"/>
              </p:cNvSpPr>
              <p:nvPr userDrawn="1"/>
            </p:nvSpPr>
            <p:spPr bwMode="auto">
              <a:xfrm>
                <a:off x="2444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385"/>
              <p:cNvSpPr>
                <a:spLocks noChangeArrowheads="1"/>
              </p:cNvSpPr>
              <p:nvPr userDrawn="1"/>
            </p:nvSpPr>
            <p:spPr bwMode="auto">
              <a:xfrm>
                <a:off x="6334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386"/>
              <p:cNvSpPr>
                <a:spLocks noChangeArrowheads="1"/>
              </p:cNvSpPr>
              <p:nvPr userDrawn="1"/>
            </p:nvSpPr>
            <p:spPr bwMode="auto">
              <a:xfrm>
                <a:off x="10239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387"/>
              <p:cNvSpPr>
                <a:spLocks noChangeArrowheads="1"/>
              </p:cNvSpPr>
              <p:nvPr userDrawn="1"/>
            </p:nvSpPr>
            <p:spPr bwMode="auto">
              <a:xfrm>
                <a:off x="14319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388"/>
              <p:cNvSpPr>
                <a:spLocks noChangeArrowheads="1"/>
              </p:cNvSpPr>
              <p:nvPr userDrawn="1"/>
            </p:nvSpPr>
            <p:spPr bwMode="auto">
              <a:xfrm>
                <a:off x="180181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389"/>
              <p:cNvSpPr>
                <a:spLocks noChangeArrowheads="1"/>
              </p:cNvSpPr>
              <p:nvPr userDrawn="1"/>
            </p:nvSpPr>
            <p:spPr bwMode="auto">
              <a:xfrm>
                <a:off x="21923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390"/>
              <p:cNvSpPr>
                <a:spLocks noChangeArrowheads="1"/>
              </p:cNvSpPr>
              <p:nvPr userDrawn="1"/>
            </p:nvSpPr>
            <p:spPr bwMode="auto">
              <a:xfrm>
                <a:off x="25812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391"/>
              <p:cNvSpPr>
                <a:spLocks noChangeArrowheads="1"/>
              </p:cNvSpPr>
              <p:nvPr userDrawn="1"/>
            </p:nvSpPr>
            <p:spPr bwMode="auto">
              <a:xfrm>
                <a:off x="29702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392"/>
              <p:cNvSpPr>
                <a:spLocks noChangeArrowheads="1"/>
              </p:cNvSpPr>
              <p:nvPr userDrawn="1"/>
            </p:nvSpPr>
            <p:spPr bwMode="auto">
              <a:xfrm>
                <a:off x="33591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393"/>
              <p:cNvSpPr>
                <a:spLocks noChangeArrowheads="1"/>
              </p:cNvSpPr>
              <p:nvPr userDrawn="1"/>
            </p:nvSpPr>
            <p:spPr bwMode="auto">
              <a:xfrm>
                <a:off x="3748088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394"/>
              <p:cNvSpPr>
                <a:spLocks noChangeArrowheads="1"/>
              </p:cNvSpPr>
              <p:nvPr userDrawn="1"/>
            </p:nvSpPr>
            <p:spPr bwMode="auto">
              <a:xfrm>
                <a:off x="415766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395"/>
              <p:cNvSpPr>
                <a:spLocks noChangeArrowheads="1"/>
              </p:cNvSpPr>
              <p:nvPr userDrawn="1"/>
            </p:nvSpPr>
            <p:spPr bwMode="auto">
              <a:xfrm>
                <a:off x="45275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396"/>
              <p:cNvSpPr>
                <a:spLocks noChangeArrowheads="1"/>
              </p:cNvSpPr>
              <p:nvPr userDrawn="1"/>
            </p:nvSpPr>
            <p:spPr bwMode="auto">
              <a:xfrm>
                <a:off x="49180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7"/>
              <p:cNvSpPr>
                <a:spLocks noChangeArrowheads="1"/>
              </p:cNvSpPr>
              <p:nvPr userDrawn="1"/>
            </p:nvSpPr>
            <p:spPr bwMode="auto">
              <a:xfrm>
                <a:off x="53070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8"/>
              <p:cNvSpPr>
                <a:spLocks noChangeArrowheads="1"/>
              </p:cNvSpPr>
              <p:nvPr userDrawn="1"/>
            </p:nvSpPr>
            <p:spPr bwMode="auto">
              <a:xfrm>
                <a:off x="56959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399"/>
              <p:cNvSpPr>
                <a:spLocks noChangeArrowheads="1"/>
              </p:cNvSpPr>
              <p:nvPr userDrawn="1"/>
            </p:nvSpPr>
            <p:spPr bwMode="auto">
              <a:xfrm>
                <a:off x="60848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00"/>
              <p:cNvSpPr>
                <a:spLocks noChangeArrowheads="1"/>
              </p:cNvSpPr>
              <p:nvPr userDrawn="1"/>
            </p:nvSpPr>
            <p:spPr bwMode="auto">
              <a:xfrm>
                <a:off x="64738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01"/>
              <p:cNvSpPr>
                <a:spLocks noChangeArrowheads="1"/>
              </p:cNvSpPr>
              <p:nvPr userDrawn="1"/>
            </p:nvSpPr>
            <p:spPr bwMode="auto">
              <a:xfrm>
                <a:off x="686276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402"/>
              <p:cNvSpPr>
                <a:spLocks noChangeArrowheads="1"/>
              </p:cNvSpPr>
              <p:nvPr userDrawn="1"/>
            </p:nvSpPr>
            <p:spPr bwMode="auto">
              <a:xfrm>
                <a:off x="72532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3"/>
              <p:cNvSpPr>
                <a:spLocks noChangeArrowheads="1"/>
              </p:cNvSpPr>
              <p:nvPr userDrawn="1"/>
            </p:nvSpPr>
            <p:spPr bwMode="auto">
              <a:xfrm>
                <a:off x="76422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404"/>
              <p:cNvSpPr>
                <a:spLocks noChangeArrowheads="1"/>
              </p:cNvSpPr>
              <p:nvPr userDrawn="1"/>
            </p:nvSpPr>
            <p:spPr bwMode="auto">
              <a:xfrm>
                <a:off x="80327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405"/>
              <p:cNvSpPr>
                <a:spLocks noChangeArrowheads="1"/>
              </p:cNvSpPr>
              <p:nvPr userDrawn="1"/>
            </p:nvSpPr>
            <p:spPr bwMode="auto">
              <a:xfrm>
                <a:off x="84216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406"/>
              <p:cNvSpPr>
                <a:spLocks noChangeArrowheads="1"/>
              </p:cNvSpPr>
              <p:nvPr userDrawn="1"/>
            </p:nvSpPr>
            <p:spPr bwMode="auto">
              <a:xfrm>
                <a:off x="8810625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88862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57961"/>
            <a:ext cx="9144000" cy="390251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502813"/>
            <a:ext cx="4564063" cy="40011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8640" tIns="91440" bIns="91440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457201" y="4857864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10840"/>
            <a:ext cx="5847397" cy="996427"/>
          </a:xfrm>
          <a:solidFill>
            <a:schemeClr val="accent1">
              <a:alpha val="90000"/>
            </a:schemeClr>
          </a:solidFill>
        </p:spPr>
        <p:txBody>
          <a:bodyPr wrap="square" lIns="548640" tIns="320040" rIns="182880" bIns="320040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6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8464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25502"/>
            <a:ext cx="9144000" cy="692497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/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75902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 userDrawn="1"/>
        </p:nvGrpSpPr>
        <p:grpSpPr>
          <a:xfrm>
            <a:off x="3524826" y="1419471"/>
            <a:ext cx="2119564" cy="1892624"/>
            <a:chOff x="3524826" y="1419471"/>
            <a:chExt cx="2119564" cy="1892624"/>
          </a:xfrm>
        </p:grpSpPr>
        <p:grpSp>
          <p:nvGrpSpPr>
            <p:cNvPr id="57" name="Group 56"/>
            <p:cNvGrpSpPr/>
            <p:nvPr userDrawn="1"/>
          </p:nvGrpSpPr>
          <p:grpSpPr>
            <a:xfrm>
              <a:off x="3742227" y="1967545"/>
              <a:ext cx="1618388" cy="359686"/>
              <a:chOff x="3742227" y="1967545"/>
              <a:chExt cx="1618388" cy="359686"/>
            </a:xfrm>
          </p:grpSpPr>
          <p:sp>
            <p:nvSpPr>
              <p:cNvPr id="15" name="Freeform 1"/>
              <p:cNvSpPr>
                <a:spLocks noChangeArrowheads="1"/>
              </p:cNvSpPr>
              <p:nvPr userDrawn="1"/>
            </p:nvSpPr>
            <p:spPr bwMode="auto">
              <a:xfrm>
                <a:off x="5060944" y="1967545"/>
                <a:ext cx="64783" cy="64783"/>
              </a:xfrm>
              <a:custGeom>
                <a:avLst/>
                <a:gdLst>
                  <a:gd name="T0" fmla="*/ 359 w 720"/>
                  <a:gd name="T1" fmla="*/ 0 h 720"/>
                  <a:gd name="T2" fmla="*/ 359 w 720"/>
                  <a:gd name="T3" fmla="*/ 0 h 720"/>
                  <a:gd name="T4" fmla="*/ 284 w 720"/>
                  <a:gd name="T5" fmla="*/ 8 h 720"/>
                  <a:gd name="T6" fmla="*/ 217 w 720"/>
                  <a:gd name="T7" fmla="*/ 23 h 720"/>
                  <a:gd name="T8" fmla="*/ 157 w 720"/>
                  <a:gd name="T9" fmla="*/ 61 h 720"/>
                  <a:gd name="T10" fmla="*/ 104 w 720"/>
                  <a:gd name="T11" fmla="*/ 106 h 720"/>
                  <a:gd name="T12" fmla="*/ 59 w 720"/>
                  <a:gd name="T13" fmla="*/ 157 h 720"/>
                  <a:gd name="T14" fmla="*/ 29 w 720"/>
                  <a:gd name="T15" fmla="*/ 218 h 720"/>
                  <a:gd name="T16" fmla="*/ 6 w 720"/>
                  <a:gd name="T17" fmla="*/ 285 h 720"/>
                  <a:gd name="T18" fmla="*/ 0 w 720"/>
                  <a:gd name="T19" fmla="*/ 360 h 720"/>
                  <a:gd name="T20" fmla="*/ 0 w 720"/>
                  <a:gd name="T21" fmla="*/ 360 h 720"/>
                  <a:gd name="T22" fmla="*/ 6 w 720"/>
                  <a:gd name="T23" fmla="*/ 435 h 720"/>
                  <a:gd name="T24" fmla="*/ 29 w 720"/>
                  <a:gd name="T25" fmla="*/ 502 h 720"/>
                  <a:gd name="T26" fmla="*/ 59 w 720"/>
                  <a:gd name="T27" fmla="*/ 562 h 720"/>
                  <a:gd name="T28" fmla="*/ 104 w 720"/>
                  <a:gd name="T29" fmla="*/ 615 h 720"/>
                  <a:gd name="T30" fmla="*/ 157 w 720"/>
                  <a:gd name="T31" fmla="*/ 659 h 720"/>
                  <a:gd name="T32" fmla="*/ 217 w 720"/>
                  <a:gd name="T33" fmla="*/ 690 h 720"/>
                  <a:gd name="T34" fmla="*/ 284 w 720"/>
                  <a:gd name="T35" fmla="*/ 712 h 720"/>
                  <a:gd name="T36" fmla="*/ 359 w 720"/>
                  <a:gd name="T37" fmla="*/ 719 h 720"/>
                  <a:gd name="T38" fmla="*/ 359 w 720"/>
                  <a:gd name="T39" fmla="*/ 719 h 720"/>
                  <a:gd name="T40" fmla="*/ 433 w 720"/>
                  <a:gd name="T41" fmla="*/ 712 h 720"/>
                  <a:gd name="T42" fmla="*/ 501 w 720"/>
                  <a:gd name="T43" fmla="*/ 690 h 720"/>
                  <a:gd name="T44" fmla="*/ 561 w 720"/>
                  <a:gd name="T45" fmla="*/ 659 h 720"/>
                  <a:gd name="T46" fmla="*/ 613 w 720"/>
                  <a:gd name="T47" fmla="*/ 615 h 720"/>
                  <a:gd name="T48" fmla="*/ 658 w 720"/>
                  <a:gd name="T49" fmla="*/ 562 h 720"/>
                  <a:gd name="T50" fmla="*/ 696 w 720"/>
                  <a:gd name="T51" fmla="*/ 502 h 720"/>
                  <a:gd name="T52" fmla="*/ 711 w 720"/>
                  <a:gd name="T53" fmla="*/ 435 h 720"/>
                  <a:gd name="T54" fmla="*/ 719 w 720"/>
                  <a:gd name="T55" fmla="*/ 360 h 720"/>
                  <a:gd name="T56" fmla="*/ 719 w 720"/>
                  <a:gd name="T57" fmla="*/ 360 h 720"/>
                  <a:gd name="T58" fmla="*/ 711 w 720"/>
                  <a:gd name="T59" fmla="*/ 285 h 720"/>
                  <a:gd name="T60" fmla="*/ 696 w 720"/>
                  <a:gd name="T61" fmla="*/ 218 h 720"/>
                  <a:gd name="T62" fmla="*/ 658 w 720"/>
                  <a:gd name="T63" fmla="*/ 157 h 720"/>
                  <a:gd name="T64" fmla="*/ 613 w 720"/>
                  <a:gd name="T65" fmla="*/ 106 h 720"/>
                  <a:gd name="T66" fmla="*/ 561 w 720"/>
                  <a:gd name="T67" fmla="*/ 61 h 720"/>
                  <a:gd name="T68" fmla="*/ 501 w 720"/>
                  <a:gd name="T69" fmla="*/ 23 h 720"/>
                  <a:gd name="T70" fmla="*/ 433 w 720"/>
                  <a:gd name="T71" fmla="*/ 8 h 720"/>
                  <a:gd name="T72" fmla="*/ 359 w 720"/>
                  <a:gd name="T7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20" h="720">
                    <a:moveTo>
                      <a:pt x="359" y="0"/>
                    </a:moveTo>
                    <a:lnTo>
                      <a:pt x="359" y="0"/>
                    </a:lnTo>
                    <a:lnTo>
                      <a:pt x="284" y="8"/>
                    </a:lnTo>
                    <a:lnTo>
                      <a:pt x="217" y="23"/>
                    </a:lnTo>
                    <a:lnTo>
                      <a:pt x="157" y="61"/>
                    </a:lnTo>
                    <a:lnTo>
                      <a:pt x="104" y="106"/>
                    </a:lnTo>
                    <a:lnTo>
                      <a:pt x="59" y="157"/>
                    </a:lnTo>
                    <a:lnTo>
                      <a:pt x="29" y="218"/>
                    </a:lnTo>
                    <a:lnTo>
                      <a:pt x="6" y="285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6" y="435"/>
                    </a:lnTo>
                    <a:lnTo>
                      <a:pt x="29" y="502"/>
                    </a:lnTo>
                    <a:lnTo>
                      <a:pt x="59" y="562"/>
                    </a:lnTo>
                    <a:lnTo>
                      <a:pt x="104" y="615"/>
                    </a:lnTo>
                    <a:lnTo>
                      <a:pt x="157" y="659"/>
                    </a:lnTo>
                    <a:lnTo>
                      <a:pt x="217" y="690"/>
                    </a:lnTo>
                    <a:lnTo>
                      <a:pt x="284" y="712"/>
                    </a:lnTo>
                    <a:lnTo>
                      <a:pt x="359" y="719"/>
                    </a:lnTo>
                    <a:lnTo>
                      <a:pt x="359" y="719"/>
                    </a:lnTo>
                    <a:lnTo>
                      <a:pt x="433" y="712"/>
                    </a:lnTo>
                    <a:lnTo>
                      <a:pt x="501" y="690"/>
                    </a:lnTo>
                    <a:lnTo>
                      <a:pt x="561" y="659"/>
                    </a:lnTo>
                    <a:lnTo>
                      <a:pt x="613" y="615"/>
                    </a:lnTo>
                    <a:lnTo>
                      <a:pt x="658" y="562"/>
                    </a:lnTo>
                    <a:lnTo>
                      <a:pt x="696" y="502"/>
                    </a:lnTo>
                    <a:lnTo>
                      <a:pt x="711" y="435"/>
                    </a:lnTo>
                    <a:lnTo>
                      <a:pt x="719" y="360"/>
                    </a:lnTo>
                    <a:lnTo>
                      <a:pt x="719" y="360"/>
                    </a:lnTo>
                    <a:lnTo>
                      <a:pt x="711" y="285"/>
                    </a:lnTo>
                    <a:lnTo>
                      <a:pt x="696" y="218"/>
                    </a:lnTo>
                    <a:lnTo>
                      <a:pt x="658" y="157"/>
                    </a:lnTo>
                    <a:lnTo>
                      <a:pt x="613" y="106"/>
                    </a:lnTo>
                    <a:lnTo>
                      <a:pt x="561" y="61"/>
                    </a:lnTo>
                    <a:lnTo>
                      <a:pt x="501" y="23"/>
                    </a:lnTo>
                    <a:lnTo>
                      <a:pt x="433" y="8"/>
                    </a:lnTo>
                    <a:lnTo>
                      <a:pt x="359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 userDrawn="1"/>
            </p:nvSpPr>
            <p:spPr bwMode="auto">
              <a:xfrm>
                <a:off x="3955257" y="2088368"/>
                <a:ext cx="187196" cy="231709"/>
              </a:xfrm>
              <a:custGeom>
                <a:avLst/>
                <a:gdLst>
                  <a:gd name="T0" fmla="*/ 1722 w 2075"/>
                  <a:gd name="T1" fmla="*/ 1108 h 2570"/>
                  <a:gd name="T2" fmla="*/ 344 w 2075"/>
                  <a:gd name="T3" fmla="*/ 1108 h 2570"/>
                  <a:gd name="T4" fmla="*/ 344 w 2075"/>
                  <a:gd name="T5" fmla="*/ 0 h 2570"/>
                  <a:gd name="T6" fmla="*/ 0 w 2075"/>
                  <a:gd name="T7" fmla="*/ 0 h 2570"/>
                  <a:gd name="T8" fmla="*/ 0 w 2075"/>
                  <a:gd name="T9" fmla="*/ 2569 h 2570"/>
                  <a:gd name="T10" fmla="*/ 344 w 2075"/>
                  <a:gd name="T11" fmla="*/ 2569 h 2570"/>
                  <a:gd name="T12" fmla="*/ 344 w 2075"/>
                  <a:gd name="T13" fmla="*/ 1445 h 2570"/>
                  <a:gd name="T14" fmla="*/ 1722 w 2075"/>
                  <a:gd name="T15" fmla="*/ 1445 h 2570"/>
                  <a:gd name="T16" fmla="*/ 1722 w 2075"/>
                  <a:gd name="T17" fmla="*/ 2569 h 2570"/>
                  <a:gd name="T18" fmla="*/ 2074 w 2075"/>
                  <a:gd name="T19" fmla="*/ 2569 h 2570"/>
                  <a:gd name="T20" fmla="*/ 2074 w 2075"/>
                  <a:gd name="T21" fmla="*/ 0 h 2570"/>
                  <a:gd name="T22" fmla="*/ 1722 w 2075"/>
                  <a:gd name="T23" fmla="*/ 0 h 2570"/>
                  <a:gd name="T24" fmla="*/ 1722 w 2075"/>
                  <a:gd name="T25" fmla="*/ 1108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5" h="2570">
                    <a:moveTo>
                      <a:pt x="1722" y="1108"/>
                    </a:moveTo>
                    <a:lnTo>
                      <a:pt x="344" y="1108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44" y="2569"/>
                    </a:lnTo>
                    <a:lnTo>
                      <a:pt x="344" y="1445"/>
                    </a:lnTo>
                    <a:lnTo>
                      <a:pt x="1722" y="1445"/>
                    </a:lnTo>
                    <a:lnTo>
                      <a:pt x="1722" y="2569"/>
                    </a:lnTo>
                    <a:lnTo>
                      <a:pt x="2074" y="2569"/>
                    </a:lnTo>
                    <a:lnTo>
                      <a:pt x="2074" y="0"/>
                    </a:lnTo>
                    <a:lnTo>
                      <a:pt x="1722" y="0"/>
                    </a:lnTo>
                    <a:lnTo>
                      <a:pt x="1722" y="11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 userDrawn="1"/>
            </p:nvSpPr>
            <p:spPr bwMode="auto">
              <a:xfrm>
                <a:off x="4210415" y="2088368"/>
                <a:ext cx="31795" cy="231709"/>
              </a:xfrm>
              <a:custGeom>
                <a:avLst/>
                <a:gdLst>
                  <a:gd name="T0" fmla="*/ 0 w 352"/>
                  <a:gd name="T1" fmla="*/ 2569 h 2570"/>
                  <a:gd name="T2" fmla="*/ 351 w 352"/>
                  <a:gd name="T3" fmla="*/ 2569 h 2570"/>
                  <a:gd name="T4" fmla="*/ 351 w 352"/>
                  <a:gd name="T5" fmla="*/ 0 h 2570"/>
                  <a:gd name="T6" fmla="*/ 0 w 352"/>
                  <a:gd name="T7" fmla="*/ 0 h 2570"/>
                  <a:gd name="T8" fmla="*/ 0 w 352"/>
                  <a:gd name="T9" fmla="*/ 2569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570">
                    <a:moveTo>
                      <a:pt x="0" y="2569"/>
                    </a:moveTo>
                    <a:lnTo>
                      <a:pt x="351" y="2569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256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4"/>
              <p:cNvSpPr>
                <a:spLocks noChangeArrowheads="1"/>
              </p:cNvSpPr>
              <p:nvPr userDrawn="1"/>
            </p:nvSpPr>
            <p:spPr bwMode="auto">
              <a:xfrm>
                <a:off x="4310173" y="2088368"/>
                <a:ext cx="196337" cy="231709"/>
              </a:xfrm>
              <a:custGeom>
                <a:avLst/>
                <a:gdLst>
                  <a:gd name="T0" fmla="*/ 1835 w 2180"/>
                  <a:gd name="T1" fmla="*/ 1939 h 2570"/>
                  <a:gd name="T2" fmla="*/ 315 w 2180"/>
                  <a:gd name="T3" fmla="*/ 0 h 2570"/>
                  <a:gd name="T4" fmla="*/ 0 w 2180"/>
                  <a:gd name="T5" fmla="*/ 0 h 2570"/>
                  <a:gd name="T6" fmla="*/ 0 w 2180"/>
                  <a:gd name="T7" fmla="*/ 2569 h 2570"/>
                  <a:gd name="T8" fmla="*/ 337 w 2180"/>
                  <a:gd name="T9" fmla="*/ 2569 h 2570"/>
                  <a:gd name="T10" fmla="*/ 337 w 2180"/>
                  <a:gd name="T11" fmla="*/ 584 h 2570"/>
                  <a:gd name="T12" fmla="*/ 1894 w 2180"/>
                  <a:gd name="T13" fmla="*/ 2554 h 2570"/>
                  <a:gd name="T14" fmla="*/ 1910 w 2180"/>
                  <a:gd name="T15" fmla="*/ 2569 h 2570"/>
                  <a:gd name="T16" fmla="*/ 2179 w 2180"/>
                  <a:gd name="T17" fmla="*/ 2569 h 2570"/>
                  <a:gd name="T18" fmla="*/ 2179 w 2180"/>
                  <a:gd name="T19" fmla="*/ 0 h 2570"/>
                  <a:gd name="T20" fmla="*/ 1835 w 2180"/>
                  <a:gd name="T21" fmla="*/ 0 h 2570"/>
                  <a:gd name="T22" fmla="*/ 1835 w 2180"/>
                  <a:gd name="T23" fmla="*/ 1939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0" h="2570">
                    <a:moveTo>
                      <a:pt x="1835" y="1939"/>
                    </a:moveTo>
                    <a:lnTo>
                      <a:pt x="315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37" y="2569"/>
                    </a:lnTo>
                    <a:lnTo>
                      <a:pt x="337" y="584"/>
                    </a:lnTo>
                    <a:lnTo>
                      <a:pt x="1894" y="2554"/>
                    </a:lnTo>
                    <a:lnTo>
                      <a:pt x="1910" y="2569"/>
                    </a:lnTo>
                    <a:lnTo>
                      <a:pt x="2179" y="2569"/>
                    </a:lnTo>
                    <a:lnTo>
                      <a:pt x="2179" y="0"/>
                    </a:lnTo>
                    <a:lnTo>
                      <a:pt x="1835" y="0"/>
                    </a:lnTo>
                    <a:lnTo>
                      <a:pt x="1835" y="19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5"/>
              <p:cNvSpPr>
                <a:spLocks noChangeArrowheads="1"/>
              </p:cNvSpPr>
              <p:nvPr userDrawn="1"/>
            </p:nvSpPr>
            <p:spPr bwMode="auto">
              <a:xfrm>
                <a:off x="4572883" y="2088368"/>
                <a:ext cx="201901" cy="231709"/>
              </a:xfrm>
              <a:custGeom>
                <a:avLst/>
                <a:gdLst>
                  <a:gd name="T0" fmla="*/ 2201 w 2239"/>
                  <a:gd name="T1" fmla="*/ 0 h 2570"/>
                  <a:gd name="T2" fmla="*/ 1736 w 2239"/>
                  <a:gd name="T3" fmla="*/ 0 h 2570"/>
                  <a:gd name="T4" fmla="*/ 351 w 2239"/>
                  <a:gd name="T5" fmla="*/ 1445 h 2570"/>
                  <a:gd name="T6" fmla="*/ 351 w 2239"/>
                  <a:gd name="T7" fmla="*/ 0 h 2570"/>
                  <a:gd name="T8" fmla="*/ 0 w 2239"/>
                  <a:gd name="T9" fmla="*/ 0 h 2570"/>
                  <a:gd name="T10" fmla="*/ 0 w 2239"/>
                  <a:gd name="T11" fmla="*/ 2569 h 2570"/>
                  <a:gd name="T12" fmla="*/ 351 w 2239"/>
                  <a:gd name="T13" fmla="*/ 2569 h 2570"/>
                  <a:gd name="T14" fmla="*/ 351 w 2239"/>
                  <a:gd name="T15" fmla="*/ 1880 h 2570"/>
                  <a:gd name="T16" fmla="*/ 845 w 2239"/>
                  <a:gd name="T17" fmla="*/ 1378 h 2570"/>
                  <a:gd name="T18" fmla="*/ 1796 w 2239"/>
                  <a:gd name="T19" fmla="*/ 2569 h 2570"/>
                  <a:gd name="T20" fmla="*/ 2238 w 2239"/>
                  <a:gd name="T21" fmla="*/ 2569 h 2570"/>
                  <a:gd name="T22" fmla="*/ 1092 w 2239"/>
                  <a:gd name="T23" fmla="*/ 1131 h 2570"/>
                  <a:gd name="T24" fmla="*/ 2201 w 2239"/>
                  <a:gd name="T25" fmla="*/ 0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39" h="2570">
                    <a:moveTo>
                      <a:pt x="2201" y="0"/>
                    </a:moveTo>
                    <a:lnTo>
                      <a:pt x="1736" y="0"/>
                    </a:lnTo>
                    <a:lnTo>
                      <a:pt x="351" y="1445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51" y="2569"/>
                    </a:lnTo>
                    <a:lnTo>
                      <a:pt x="351" y="1880"/>
                    </a:lnTo>
                    <a:lnTo>
                      <a:pt x="845" y="1378"/>
                    </a:lnTo>
                    <a:lnTo>
                      <a:pt x="1796" y="2569"/>
                    </a:lnTo>
                    <a:lnTo>
                      <a:pt x="2238" y="2569"/>
                    </a:lnTo>
                    <a:lnTo>
                      <a:pt x="1092" y="1131"/>
                    </a:lnTo>
                    <a:lnTo>
                      <a:pt x="220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 noChangeArrowheads="1"/>
              </p:cNvSpPr>
              <p:nvPr userDrawn="1"/>
            </p:nvSpPr>
            <p:spPr bwMode="auto">
              <a:xfrm>
                <a:off x="4810952" y="2084791"/>
                <a:ext cx="201106" cy="238863"/>
              </a:xfrm>
              <a:custGeom>
                <a:avLst/>
                <a:gdLst>
                  <a:gd name="T0" fmla="*/ 1828 w 2233"/>
                  <a:gd name="T1" fmla="*/ 1258 h 2652"/>
                  <a:gd name="T2" fmla="*/ 1947 w 2233"/>
                  <a:gd name="T3" fmla="*/ 1154 h 2652"/>
                  <a:gd name="T4" fmla="*/ 2030 w 2233"/>
                  <a:gd name="T5" fmla="*/ 1027 h 2652"/>
                  <a:gd name="T6" fmla="*/ 2082 w 2233"/>
                  <a:gd name="T7" fmla="*/ 876 h 2652"/>
                  <a:gd name="T8" fmla="*/ 2098 w 2233"/>
                  <a:gd name="T9" fmla="*/ 719 h 2652"/>
                  <a:gd name="T10" fmla="*/ 2098 w 2233"/>
                  <a:gd name="T11" fmla="*/ 712 h 2652"/>
                  <a:gd name="T12" fmla="*/ 2082 w 2233"/>
                  <a:gd name="T13" fmla="*/ 577 h 2652"/>
                  <a:gd name="T14" fmla="*/ 2053 w 2233"/>
                  <a:gd name="T15" fmla="*/ 450 h 2652"/>
                  <a:gd name="T16" fmla="*/ 1992 w 2233"/>
                  <a:gd name="T17" fmla="*/ 345 h 2652"/>
                  <a:gd name="T18" fmla="*/ 1902 w 2233"/>
                  <a:gd name="T19" fmla="*/ 240 h 2652"/>
                  <a:gd name="T20" fmla="*/ 1843 w 2233"/>
                  <a:gd name="T21" fmla="*/ 188 h 2652"/>
                  <a:gd name="T22" fmla="*/ 1693 w 2233"/>
                  <a:gd name="T23" fmla="*/ 98 h 2652"/>
                  <a:gd name="T24" fmla="*/ 1514 w 2233"/>
                  <a:gd name="T25" fmla="*/ 31 h 2652"/>
                  <a:gd name="T26" fmla="*/ 1311 w 2233"/>
                  <a:gd name="T27" fmla="*/ 0 h 2652"/>
                  <a:gd name="T28" fmla="*/ 38 w 2233"/>
                  <a:gd name="T29" fmla="*/ 0 h 2652"/>
                  <a:gd name="T30" fmla="*/ 0 w 2233"/>
                  <a:gd name="T31" fmla="*/ 31 h 2652"/>
                  <a:gd name="T32" fmla="*/ 0 w 2233"/>
                  <a:gd name="T33" fmla="*/ 2651 h 2652"/>
                  <a:gd name="T34" fmla="*/ 1236 w 2233"/>
                  <a:gd name="T35" fmla="*/ 2651 h 2652"/>
                  <a:gd name="T36" fmla="*/ 1348 w 2233"/>
                  <a:gd name="T37" fmla="*/ 2651 h 2652"/>
                  <a:gd name="T38" fmla="*/ 1558 w 2233"/>
                  <a:gd name="T39" fmla="*/ 2622 h 2652"/>
                  <a:gd name="T40" fmla="*/ 1745 w 2233"/>
                  <a:gd name="T41" fmla="*/ 2569 h 2652"/>
                  <a:gd name="T42" fmla="*/ 1902 w 2233"/>
                  <a:gd name="T43" fmla="*/ 2494 h 2652"/>
                  <a:gd name="T44" fmla="*/ 2030 w 2233"/>
                  <a:gd name="T45" fmla="*/ 2397 h 2652"/>
                  <a:gd name="T46" fmla="*/ 2127 w 2233"/>
                  <a:gd name="T47" fmla="*/ 2277 h 2652"/>
                  <a:gd name="T48" fmla="*/ 2194 w 2233"/>
                  <a:gd name="T49" fmla="*/ 2135 h 2652"/>
                  <a:gd name="T50" fmla="*/ 2232 w 2233"/>
                  <a:gd name="T51" fmla="*/ 1977 h 2652"/>
                  <a:gd name="T52" fmla="*/ 2232 w 2233"/>
                  <a:gd name="T53" fmla="*/ 1880 h 2652"/>
                  <a:gd name="T54" fmla="*/ 2232 w 2233"/>
                  <a:gd name="T55" fmla="*/ 1775 h 2652"/>
                  <a:gd name="T56" fmla="*/ 2180 w 2233"/>
                  <a:gd name="T57" fmla="*/ 1595 h 2652"/>
                  <a:gd name="T58" fmla="*/ 2075 w 2233"/>
                  <a:gd name="T59" fmla="*/ 1438 h 2652"/>
                  <a:gd name="T60" fmla="*/ 1925 w 2233"/>
                  <a:gd name="T61" fmla="*/ 1311 h 2652"/>
                  <a:gd name="T62" fmla="*/ 585 w 2233"/>
                  <a:gd name="T63" fmla="*/ 539 h 2652"/>
                  <a:gd name="T64" fmla="*/ 1138 w 2233"/>
                  <a:gd name="T65" fmla="*/ 539 h 2652"/>
                  <a:gd name="T66" fmla="*/ 1259 w 2233"/>
                  <a:gd name="T67" fmla="*/ 547 h 2652"/>
                  <a:gd name="T68" fmla="*/ 1379 w 2233"/>
                  <a:gd name="T69" fmla="*/ 577 h 2652"/>
                  <a:gd name="T70" fmla="*/ 1446 w 2233"/>
                  <a:gd name="T71" fmla="*/ 629 h 2652"/>
                  <a:gd name="T72" fmla="*/ 1483 w 2233"/>
                  <a:gd name="T73" fmla="*/ 682 h 2652"/>
                  <a:gd name="T74" fmla="*/ 1506 w 2233"/>
                  <a:gd name="T75" fmla="*/ 742 h 2652"/>
                  <a:gd name="T76" fmla="*/ 1506 w 2233"/>
                  <a:gd name="T77" fmla="*/ 787 h 2652"/>
                  <a:gd name="T78" fmla="*/ 1506 w 2233"/>
                  <a:gd name="T79" fmla="*/ 824 h 2652"/>
                  <a:gd name="T80" fmla="*/ 1483 w 2233"/>
                  <a:gd name="T81" fmla="*/ 892 h 2652"/>
                  <a:gd name="T82" fmla="*/ 1453 w 2233"/>
                  <a:gd name="T83" fmla="*/ 944 h 2652"/>
                  <a:gd name="T84" fmla="*/ 1379 w 2233"/>
                  <a:gd name="T85" fmla="*/ 1004 h 2652"/>
                  <a:gd name="T86" fmla="*/ 1251 w 2233"/>
                  <a:gd name="T87" fmla="*/ 1042 h 2652"/>
                  <a:gd name="T88" fmla="*/ 1109 w 2233"/>
                  <a:gd name="T89" fmla="*/ 1056 h 2652"/>
                  <a:gd name="T90" fmla="*/ 585 w 2233"/>
                  <a:gd name="T91" fmla="*/ 539 h 2652"/>
                  <a:gd name="T92" fmla="*/ 1648 w 2233"/>
                  <a:gd name="T93" fmla="*/ 1843 h 2652"/>
                  <a:gd name="T94" fmla="*/ 1633 w 2233"/>
                  <a:gd name="T95" fmla="*/ 1918 h 2652"/>
                  <a:gd name="T96" fmla="*/ 1610 w 2233"/>
                  <a:gd name="T97" fmla="*/ 1977 h 2652"/>
                  <a:gd name="T98" fmla="*/ 1565 w 2233"/>
                  <a:gd name="T99" fmla="*/ 2022 h 2652"/>
                  <a:gd name="T100" fmla="*/ 1446 w 2233"/>
                  <a:gd name="T101" fmla="*/ 2083 h 2652"/>
                  <a:gd name="T102" fmla="*/ 1311 w 2233"/>
                  <a:gd name="T103" fmla="*/ 2112 h 2652"/>
                  <a:gd name="T104" fmla="*/ 585 w 2233"/>
                  <a:gd name="T105" fmla="*/ 2112 h 2652"/>
                  <a:gd name="T106" fmla="*/ 1206 w 2233"/>
                  <a:gd name="T107" fmla="*/ 1573 h 2652"/>
                  <a:gd name="T108" fmla="*/ 1311 w 2233"/>
                  <a:gd name="T109" fmla="*/ 1581 h 2652"/>
                  <a:gd name="T110" fmla="*/ 1475 w 2233"/>
                  <a:gd name="T111" fmla="*/ 1611 h 2652"/>
                  <a:gd name="T112" fmla="*/ 1581 w 2233"/>
                  <a:gd name="T113" fmla="*/ 1678 h 2652"/>
                  <a:gd name="T114" fmla="*/ 1640 w 2233"/>
                  <a:gd name="T115" fmla="*/ 1775 h 2652"/>
                  <a:gd name="T116" fmla="*/ 1648 w 2233"/>
                  <a:gd name="T117" fmla="*/ 1843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33" h="2652">
                    <a:moveTo>
                      <a:pt x="1828" y="1258"/>
                    </a:moveTo>
                    <a:lnTo>
                      <a:pt x="1828" y="1258"/>
                    </a:lnTo>
                    <a:lnTo>
                      <a:pt x="1888" y="1206"/>
                    </a:lnTo>
                    <a:lnTo>
                      <a:pt x="1947" y="1154"/>
                    </a:lnTo>
                    <a:lnTo>
                      <a:pt x="1992" y="1087"/>
                    </a:lnTo>
                    <a:lnTo>
                      <a:pt x="2030" y="1027"/>
                    </a:lnTo>
                    <a:lnTo>
                      <a:pt x="2060" y="952"/>
                    </a:lnTo>
                    <a:lnTo>
                      <a:pt x="2082" y="876"/>
                    </a:lnTo>
                    <a:lnTo>
                      <a:pt x="2090" y="802"/>
                    </a:lnTo>
                    <a:lnTo>
                      <a:pt x="2098" y="719"/>
                    </a:lnTo>
                    <a:lnTo>
                      <a:pt x="2098" y="712"/>
                    </a:lnTo>
                    <a:lnTo>
                      <a:pt x="2098" y="712"/>
                    </a:lnTo>
                    <a:lnTo>
                      <a:pt x="2090" y="637"/>
                    </a:lnTo>
                    <a:lnTo>
                      <a:pt x="2082" y="577"/>
                    </a:lnTo>
                    <a:lnTo>
                      <a:pt x="2067" y="510"/>
                    </a:lnTo>
                    <a:lnTo>
                      <a:pt x="2053" y="450"/>
                    </a:lnTo>
                    <a:lnTo>
                      <a:pt x="2022" y="398"/>
                    </a:lnTo>
                    <a:lnTo>
                      <a:pt x="1992" y="345"/>
                    </a:lnTo>
                    <a:lnTo>
                      <a:pt x="1947" y="292"/>
                    </a:lnTo>
                    <a:lnTo>
                      <a:pt x="1902" y="240"/>
                    </a:lnTo>
                    <a:lnTo>
                      <a:pt x="1902" y="240"/>
                    </a:lnTo>
                    <a:lnTo>
                      <a:pt x="1843" y="188"/>
                    </a:lnTo>
                    <a:lnTo>
                      <a:pt x="1767" y="135"/>
                    </a:lnTo>
                    <a:lnTo>
                      <a:pt x="1693" y="98"/>
                    </a:lnTo>
                    <a:lnTo>
                      <a:pt x="1603" y="61"/>
                    </a:lnTo>
                    <a:lnTo>
                      <a:pt x="1514" y="31"/>
                    </a:lnTo>
                    <a:lnTo>
                      <a:pt x="1416" y="16"/>
                    </a:lnTo>
                    <a:lnTo>
                      <a:pt x="1311" y="0"/>
                    </a:lnTo>
                    <a:lnTo>
                      <a:pt x="1199" y="0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0" y="2614"/>
                    </a:lnTo>
                    <a:lnTo>
                      <a:pt x="0" y="2651"/>
                    </a:lnTo>
                    <a:lnTo>
                      <a:pt x="38" y="2651"/>
                    </a:lnTo>
                    <a:lnTo>
                      <a:pt x="1236" y="2651"/>
                    </a:lnTo>
                    <a:lnTo>
                      <a:pt x="1236" y="2651"/>
                    </a:lnTo>
                    <a:lnTo>
                      <a:pt x="1348" y="2651"/>
                    </a:lnTo>
                    <a:lnTo>
                      <a:pt x="1461" y="2637"/>
                    </a:lnTo>
                    <a:lnTo>
                      <a:pt x="1558" y="2622"/>
                    </a:lnTo>
                    <a:lnTo>
                      <a:pt x="1655" y="2599"/>
                    </a:lnTo>
                    <a:lnTo>
                      <a:pt x="1745" y="2569"/>
                    </a:lnTo>
                    <a:lnTo>
                      <a:pt x="1828" y="2539"/>
                    </a:lnTo>
                    <a:lnTo>
                      <a:pt x="1902" y="2494"/>
                    </a:lnTo>
                    <a:lnTo>
                      <a:pt x="1970" y="2449"/>
                    </a:lnTo>
                    <a:lnTo>
                      <a:pt x="2030" y="2397"/>
                    </a:lnTo>
                    <a:lnTo>
                      <a:pt x="2082" y="2337"/>
                    </a:lnTo>
                    <a:lnTo>
                      <a:pt x="2127" y="2277"/>
                    </a:lnTo>
                    <a:lnTo>
                      <a:pt x="2165" y="2210"/>
                    </a:lnTo>
                    <a:lnTo>
                      <a:pt x="2194" y="2135"/>
                    </a:lnTo>
                    <a:lnTo>
                      <a:pt x="2217" y="2060"/>
                    </a:lnTo>
                    <a:lnTo>
                      <a:pt x="2232" y="1977"/>
                    </a:lnTo>
                    <a:lnTo>
                      <a:pt x="2232" y="1888"/>
                    </a:lnTo>
                    <a:lnTo>
                      <a:pt x="2232" y="1880"/>
                    </a:lnTo>
                    <a:lnTo>
                      <a:pt x="2232" y="1880"/>
                    </a:lnTo>
                    <a:lnTo>
                      <a:pt x="2232" y="1775"/>
                    </a:lnTo>
                    <a:lnTo>
                      <a:pt x="2210" y="1685"/>
                    </a:lnTo>
                    <a:lnTo>
                      <a:pt x="2180" y="1595"/>
                    </a:lnTo>
                    <a:lnTo>
                      <a:pt x="2135" y="1513"/>
                    </a:lnTo>
                    <a:lnTo>
                      <a:pt x="2075" y="1438"/>
                    </a:lnTo>
                    <a:lnTo>
                      <a:pt x="2008" y="1371"/>
                    </a:lnTo>
                    <a:lnTo>
                      <a:pt x="1925" y="1311"/>
                    </a:lnTo>
                    <a:lnTo>
                      <a:pt x="1828" y="1258"/>
                    </a:lnTo>
                    <a:close/>
                    <a:moveTo>
                      <a:pt x="585" y="539"/>
                    </a:moveTo>
                    <a:lnTo>
                      <a:pt x="1138" y="539"/>
                    </a:lnTo>
                    <a:lnTo>
                      <a:pt x="1138" y="539"/>
                    </a:lnTo>
                    <a:lnTo>
                      <a:pt x="1199" y="539"/>
                    </a:lnTo>
                    <a:lnTo>
                      <a:pt x="1259" y="547"/>
                    </a:lnTo>
                    <a:lnTo>
                      <a:pt x="1318" y="562"/>
                    </a:lnTo>
                    <a:lnTo>
                      <a:pt x="1379" y="577"/>
                    </a:lnTo>
                    <a:lnTo>
                      <a:pt x="1424" y="615"/>
                    </a:lnTo>
                    <a:lnTo>
                      <a:pt x="1446" y="629"/>
                    </a:lnTo>
                    <a:lnTo>
                      <a:pt x="1469" y="652"/>
                    </a:lnTo>
                    <a:lnTo>
                      <a:pt x="1483" y="682"/>
                    </a:lnTo>
                    <a:lnTo>
                      <a:pt x="1498" y="712"/>
                    </a:lnTo>
                    <a:lnTo>
                      <a:pt x="1506" y="742"/>
                    </a:lnTo>
                    <a:lnTo>
                      <a:pt x="1506" y="780"/>
                    </a:lnTo>
                    <a:lnTo>
                      <a:pt x="1506" y="787"/>
                    </a:lnTo>
                    <a:lnTo>
                      <a:pt x="1506" y="787"/>
                    </a:lnTo>
                    <a:lnTo>
                      <a:pt x="1506" y="824"/>
                    </a:lnTo>
                    <a:lnTo>
                      <a:pt x="1498" y="862"/>
                    </a:lnTo>
                    <a:lnTo>
                      <a:pt x="1483" y="892"/>
                    </a:lnTo>
                    <a:lnTo>
                      <a:pt x="1469" y="921"/>
                    </a:lnTo>
                    <a:lnTo>
                      <a:pt x="1453" y="944"/>
                    </a:lnTo>
                    <a:lnTo>
                      <a:pt x="1430" y="966"/>
                    </a:lnTo>
                    <a:lnTo>
                      <a:pt x="1379" y="1004"/>
                    </a:lnTo>
                    <a:lnTo>
                      <a:pt x="1311" y="1027"/>
                    </a:lnTo>
                    <a:lnTo>
                      <a:pt x="1251" y="1042"/>
                    </a:lnTo>
                    <a:lnTo>
                      <a:pt x="1177" y="1049"/>
                    </a:lnTo>
                    <a:lnTo>
                      <a:pt x="1109" y="1056"/>
                    </a:lnTo>
                    <a:lnTo>
                      <a:pt x="585" y="1056"/>
                    </a:lnTo>
                    <a:lnTo>
                      <a:pt x="585" y="539"/>
                    </a:lnTo>
                    <a:close/>
                    <a:moveTo>
                      <a:pt x="1648" y="1843"/>
                    </a:moveTo>
                    <a:lnTo>
                      <a:pt x="1648" y="1843"/>
                    </a:lnTo>
                    <a:lnTo>
                      <a:pt x="1640" y="1880"/>
                    </a:lnTo>
                    <a:lnTo>
                      <a:pt x="1633" y="1918"/>
                    </a:lnTo>
                    <a:lnTo>
                      <a:pt x="1626" y="1948"/>
                    </a:lnTo>
                    <a:lnTo>
                      <a:pt x="1610" y="1977"/>
                    </a:lnTo>
                    <a:lnTo>
                      <a:pt x="1588" y="2000"/>
                    </a:lnTo>
                    <a:lnTo>
                      <a:pt x="1565" y="2022"/>
                    </a:lnTo>
                    <a:lnTo>
                      <a:pt x="1514" y="2060"/>
                    </a:lnTo>
                    <a:lnTo>
                      <a:pt x="1446" y="2083"/>
                    </a:lnTo>
                    <a:lnTo>
                      <a:pt x="1379" y="2098"/>
                    </a:lnTo>
                    <a:lnTo>
                      <a:pt x="1311" y="2112"/>
                    </a:lnTo>
                    <a:lnTo>
                      <a:pt x="1236" y="2112"/>
                    </a:lnTo>
                    <a:lnTo>
                      <a:pt x="585" y="2112"/>
                    </a:lnTo>
                    <a:lnTo>
                      <a:pt x="585" y="1573"/>
                    </a:lnTo>
                    <a:lnTo>
                      <a:pt x="1206" y="1573"/>
                    </a:lnTo>
                    <a:lnTo>
                      <a:pt x="1206" y="1573"/>
                    </a:lnTo>
                    <a:lnTo>
                      <a:pt x="1311" y="1581"/>
                    </a:lnTo>
                    <a:lnTo>
                      <a:pt x="1401" y="1588"/>
                    </a:lnTo>
                    <a:lnTo>
                      <a:pt x="1475" y="1611"/>
                    </a:lnTo>
                    <a:lnTo>
                      <a:pt x="1536" y="1640"/>
                    </a:lnTo>
                    <a:lnTo>
                      <a:pt x="1581" y="1678"/>
                    </a:lnTo>
                    <a:lnTo>
                      <a:pt x="1618" y="1723"/>
                    </a:lnTo>
                    <a:lnTo>
                      <a:pt x="1640" y="1775"/>
                    </a:lnTo>
                    <a:lnTo>
                      <a:pt x="1648" y="1835"/>
                    </a:lnTo>
                    <a:lnTo>
                      <a:pt x="1648" y="18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 noChangeArrowheads="1"/>
              </p:cNvSpPr>
              <p:nvPr userDrawn="1"/>
            </p:nvSpPr>
            <p:spPr bwMode="auto">
              <a:xfrm>
                <a:off x="5062931" y="2084791"/>
                <a:ext cx="52065" cy="238466"/>
              </a:xfrm>
              <a:custGeom>
                <a:avLst/>
                <a:gdLst>
                  <a:gd name="T0" fmla="*/ 37 w 577"/>
                  <a:gd name="T1" fmla="*/ 0 h 2645"/>
                  <a:gd name="T2" fmla="*/ 0 w 577"/>
                  <a:gd name="T3" fmla="*/ 0 h 2645"/>
                  <a:gd name="T4" fmla="*/ 0 w 577"/>
                  <a:gd name="T5" fmla="*/ 38 h 2645"/>
                  <a:gd name="T6" fmla="*/ 0 w 577"/>
                  <a:gd name="T7" fmla="*/ 2614 h 2645"/>
                  <a:gd name="T8" fmla="*/ 0 w 577"/>
                  <a:gd name="T9" fmla="*/ 2644 h 2645"/>
                  <a:gd name="T10" fmla="*/ 37 w 577"/>
                  <a:gd name="T11" fmla="*/ 2644 h 2645"/>
                  <a:gd name="T12" fmla="*/ 546 w 577"/>
                  <a:gd name="T13" fmla="*/ 2644 h 2645"/>
                  <a:gd name="T14" fmla="*/ 576 w 577"/>
                  <a:gd name="T15" fmla="*/ 2644 h 2645"/>
                  <a:gd name="T16" fmla="*/ 576 w 577"/>
                  <a:gd name="T17" fmla="*/ 2614 h 2645"/>
                  <a:gd name="T18" fmla="*/ 576 w 577"/>
                  <a:gd name="T19" fmla="*/ 38 h 2645"/>
                  <a:gd name="T20" fmla="*/ 576 w 577"/>
                  <a:gd name="T21" fmla="*/ 0 h 2645"/>
                  <a:gd name="T22" fmla="*/ 546 w 577"/>
                  <a:gd name="T23" fmla="*/ 0 h 2645"/>
                  <a:gd name="T24" fmla="*/ 37 w 577"/>
                  <a:gd name="T25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7" h="2645">
                    <a:moveTo>
                      <a:pt x="37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0" y="2614"/>
                    </a:lnTo>
                    <a:lnTo>
                      <a:pt x="0" y="2644"/>
                    </a:lnTo>
                    <a:lnTo>
                      <a:pt x="37" y="2644"/>
                    </a:lnTo>
                    <a:lnTo>
                      <a:pt x="546" y="2644"/>
                    </a:lnTo>
                    <a:lnTo>
                      <a:pt x="576" y="2644"/>
                    </a:lnTo>
                    <a:lnTo>
                      <a:pt x="576" y="2614"/>
                    </a:lnTo>
                    <a:lnTo>
                      <a:pt x="576" y="38"/>
                    </a:lnTo>
                    <a:lnTo>
                      <a:pt x="576" y="0"/>
                    </a:lnTo>
                    <a:lnTo>
                      <a:pt x="546" y="0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8"/>
              <p:cNvSpPr>
                <a:spLocks noChangeArrowheads="1"/>
              </p:cNvSpPr>
              <p:nvPr userDrawn="1"/>
            </p:nvSpPr>
            <p:spPr bwMode="auto">
              <a:xfrm>
                <a:off x="3742227" y="2088368"/>
                <a:ext cx="175670" cy="231709"/>
              </a:xfrm>
              <a:custGeom>
                <a:avLst/>
                <a:gdLst>
                  <a:gd name="T0" fmla="*/ 52 w 1948"/>
                  <a:gd name="T1" fmla="*/ 0 h 2570"/>
                  <a:gd name="T2" fmla="*/ 52 w 1948"/>
                  <a:gd name="T3" fmla="*/ 0 h 2570"/>
                  <a:gd name="T4" fmla="*/ 0 w 1948"/>
                  <a:gd name="T5" fmla="*/ 330 h 2570"/>
                  <a:gd name="T6" fmla="*/ 756 w 1948"/>
                  <a:gd name="T7" fmla="*/ 330 h 2570"/>
                  <a:gd name="T8" fmla="*/ 756 w 1948"/>
                  <a:gd name="T9" fmla="*/ 2569 h 2570"/>
                  <a:gd name="T10" fmla="*/ 1108 w 1948"/>
                  <a:gd name="T11" fmla="*/ 2569 h 2570"/>
                  <a:gd name="T12" fmla="*/ 1108 w 1948"/>
                  <a:gd name="T13" fmla="*/ 330 h 2570"/>
                  <a:gd name="T14" fmla="*/ 1947 w 1948"/>
                  <a:gd name="T15" fmla="*/ 330 h 2570"/>
                  <a:gd name="T16" fmla="*/ 1947 w 1948"/>
                  <a:gd name="T17" fmla="*/ 0 h 2570"/>
                  <a:gd name="T18" fmla="*/ 52 w 1948"/>
                  <a:gd name="T19" fmla="*/ 0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8" h="2570">
                    <a:moveTo>
                      <a:pt x="52" y="0"/>
                    </a:moveTo>
                    <a:lnTo>
                      <a:pt x="52" y="0"/>
                    </a:lnTo>
                    <a:lnTo>
                      <a:pt x="0" y="330"/>
                    </a:lnTo>
                    <a:lnTo>
                      <a:pt x="756" y="330"/>
                    </a:lnTo>
                    <a:lnTo>
                      <a:pt x="756" y="2569"/>
                    </a:lnTo>
                    <a:lnTo>
                      <a:pt x="1108" y="2569"/>
                    </a:lnTo>
                    <a:lnTo>
                      <a:pt x="1108" y="330"/>
                    </a:lnTo>
                    <a:lnTo>
                      <a:pt x="1947" y="330"/>
                    </a:lnTo>
                    <a:lnTo>
                      <a:pt x="1947" y="0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 userDrawn="1"/>
            </p:nvSpPr>
            <p:spPr bwMode="auto">
              <a:xfrm>
                <a:off x="5156727" y="2081611"/>
                <a:ext cx="203888" cy="245620"/>
              </a:xfrm>
              <a:custGeom>
                <a:avLst/>
                <a:gdLst>
                  <a:gd name="T0" fmla="*/ 2255 w 2263"/>
                  <a:gd name="T1" fmla="*/ 1408 h 2727"/>
                  <a:gd name="T2" fmla="*/ 1281 w 2263"/>
                  <a:gd name="T3" fmla="*/ 1146 h 2727"/>
                  <a:gd name="T4" fmla="*/ 1281 w 2263"/>
                  <a:gd name="T5" fmla="*/ 1663 h 2727"/>
                  <a:gd name="T6" fmla="*/ 1918 w 2263"/>
                  <a:gd name="T7" fmla="*/ 2030 h 2727"/>
                  <a:gd name="T8" fmla="*/ 1798 w 2263"/>
                  <a:gd name="T9" fmla="*/ 2097 h 2727"/>
                  <a:gd name="T10" fmla="*/ 1596 w 2263"/>
                  <a:gd name="T11" fmla="*/ 2165 h 2727"/>
                  <a:gd name="T12" fmla="*/ 1379 w 2263"/>
                  <a:gd name="T13" fmla="*/ 2187 h 2727"/>
                  <a:gd name="T14" fmla="*/ 1214 w 2263"/>
                  <a:gd name="T15" fmla="*/ 2172 h 2727"/>
                  <a:gd name="T16" fmla="*/ 997 w 2263"/>
                  <a:gd name="T17" fmla="*/ 2097 h 2727"/>
                  <a:gd name="T18" fmla="*/ 817 w 2263"/>
                  <a:gd name="T19" fmla="*/ 1955 h 2727"/>
                  <a:gd name="T20" fmla="*/ 690 w 2263"/>
                  <a:gd name="T21" fmla="*/ 1767 h 2727"/>
                  <a:gd name="T22" fmla="*/ 615 w 2263"/>
                  <a:gd name="T23" fmla="*/ 1535 h 2727"/>
                  <a:gd name="T24" fmla="*/ 600 w 2263"/>
                  <a:gd name="T25" fmla="*/ 1356 h 2727"/>
                  <a:gd name="T26" fmla="*/ 615 w 2263"/>
                  <a:gd name="T27" fmla="*/ 1191 h 2727"/>
                  <a:gd name="T28" fmla="*/ 690 w 2263"/>
                  <a:gd name="T29" fmla="*/ 966 h 2727"/>
                  <a:gd name="T30" fmla="*/ 817 w 2263"/>
                  <a:gd name="T31" fmla="*/ 779 h 2727"/>
                  <a:gd name="T32" fmla="*/ 989 w 2263"/>
                  <a:gd name="T33" fmla="*/ 637 h 2727"/>
                  <a:gd name="T34" fmla="*/ 1191 w 2263"/>
                  <a:gd name="T35" fmla="*/ 554 h 2727"/>
                  <a:gd name="T36" fmla="*/ 1341 w 2263"/>
                  <a:gd name="T37" fmla="*/ 539 h 2727"/>
                  <a:gd name="T38" fmla="*/ 1633 w 2263"/>
                  <a:gd name="T39" fmla="*/ 576 h 2727"/>
                  <a:gd name="T40" fmla="*/ 1865 w 2263"/>
                  <a:gd name="T41" fmla="*/ 689 h 2727"/>
                  <a:gd name="T42" fmla="*/ 2022 w 2263"/>
                  <a:gd name="T43" fmla="*/ 817 h 2727"/>
                  <a:gd name="T44" fmla="*/ 2202 w 2263"/>
                  <a:gd name="T45" fmla="*/ 652 h 2727"/>
                  <a:gd name="T46" fmla="*/ 2143 w 2263"/>
                  <a:gd name="T47" fmla="*/ 188 h 2727"/>
                  <a:gd name="T48" fmla="*/ 1963 w 2263"/>
                  <a:gd name="T49" fmla="*/ 105 h 2727"/>
                  <a:gd name="T50" fmla="*/ 1685 w 2263"/>
                  <a:gd name="T51" fmla="*/ 23 h 2727"/>
                  <a:gd name="T52" fmla="*/ 1364 w 2263"/>
                  <a:gd name="T53" fmla="*/ 0 h 2727"/>
                  <a:gd name="T54" fmla="*/ 1087 w 2263"/>
                  <a:gd name="T55" fmla="*/ 23 h 2727"/>
                  <a:gd name="T56" fmla="*/ 705 w 2263"/>
                  <a:gd name="T57" fmla="*/ 157 h 2727"/>
                  <a:gd name="T58" fmla="*/ 398 w 2263"/>
                  <a:gd name="T59" fmla="*/ 397 h 2727"/>
                  <a:gd name="T60" fmla="*/ 166 w 2263"/>
                  <a:gd name="T61" fmla="*/ 704 h 2727"/>
                  <a:gd name="T62" fmla="*/ 31 w 2263"/>
                  <a:gd name="T63" fmla="*/ 1086 h 2727"/>
                  <a:gd name="T64" fmla="*/ 0 w 2263"/>
                  <a:gd name="T65" fmla="*/ 1371 h 2727"/>
                  <a:gd name="T66" fmla="*/ 23 w 2263"/>
                  <a:gd name="T67" fmla="*/ 1655 h 2727"/>
                  <a:gd name="T68" fmla="*/ 158 w 2263"/>
                  <a:gd name="T69" fmla="*/ 2037 h 2727"/>
                  <a:gd name="T70" fmla="*/ 382 w 2263"/>
                  <a:gd name="T71" fmla="*/ 2344 h 2727"/>
                  <a:gd name="T72" fmla="*/ 697 w 2263"/>
                  <a:gd name="T73" fmla="*/ 2569 h 2727"/>
                  <a:gd name="T74" fmla="*/ 1079 w 2263"/>
                  <a:gd name="T75" fmla="*/ 2696 h 2727"/>
                  <a:gd name="T76" fmla="*/ 1364 w 2263"/>
                  <a:gd name="T77" fmla="*/ 2726 h 2727"/>
                  <a:gd name="T78" fmla="*/ 1738 w 2263"/>
                  <a:gd name="T79" fmla="*/ 2681 h 2727"/>
                  <a:gd name="T80" fmla="*/ 2053 w 2263"/>
                  <a:gd name="T81" fmla="*/ 2576 h 2727"/>
                  <a:gd name="T82" fmla="*/ 2225 w 2263"/>
                  <a:gd name="T83" fmla="*/ 2486 h 2727"/>
                  <a:gd name="T84" fmla="*/ 2262 w 2263"/>
                  <a:gd name="T85" fmla="*/ 1670 h 2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63" h="2727">
                    <a:moveTo>
                      <a:pt x="2262" y="1670"/>
                    </a:moveTo>
                    <a:lnTo>
                      <a:pt x="2262" y="1670"/>
                    </a:lnTo>
                    <a:lnTo>
                      <a:pt x="2255" y="1408"/>
                    </a:lnTo>
                    <a:lnTo>
                      <a:pt x="2247" y="1146"/>
                    </a:lnTo>
                    <a:lnTo>
                      <a:pt x="1311" y="1146"/>
                    </a:lnTo>
                    <a:lnTo>
                      <a:pt x="1281" y="1146"/>
                    </a:lnTo>
                    <a:lnTo>
                      <a:pt x="1281" y="1183"/>
                    </a:lnTo>
                    <a:lnTo>
                      <a:pt x="1281" y="1632"/>
                    </a:lnTo>
                    <a:lnTo>
                      <a:pt x="1281" y="1663"/>
                    </a:lnTo>
                    <a:lnTo>
                      <a:pt x="1311" y="1663"/>
                    </a:lnTo>
                    <a:lnTo>
                      <a:pt x="1918" y="1663"/>
                    </a:lnTo>
                    <a:lnTo>
                      <a:pt x="1918" y="2030"/>
                    </a:lnTo>
                    <a:lnTo>
                      <a:pt x="1918" y="2030"/>
                    </a:lnTo>
                    <a:lnTo>
                      <a:pt x="1858" y="2067"/>
                    </a:lnTo>
                    <a:lnTo>
                      <a:pt x="1798" y="2097"/>
                    </a:lnTo>
                    <a:lnTo>
                      <a:pt x="1738" y="2127"/>
                    </a:lnTo>
                    <a:lnTo>
                      <a:pt x="1671" y="2149"/>
                    </a:lnTo>
                    <a:lnTo>
                      <a:pt x="1596" y="2165"/>
                    </a:lnTo>
                    <a:lnTo>
                      <a:pt x="1528" y="2180"/>
                    </a:lnTo>
                    <a:lnTo>
                      <a:pt x="1453" y="2187"/>
                    </a:lnTo>
                    <a:lnTo>
                      <a:pt x="1379" y="2187"/>
                    </a:lnTo>
                    <a:lnTo>
                      <a:pt x="1379" y="2187"/>
                    </a:lnTo>
                    <a:lnTo>
                      <a:pt x="1296" y="2187"/>
                    </a:lnTo>
                    <a:lnTo>
                      <a:pt x="1214" y="2172"/>
                    </a:lnTo>
                    <a:lnTo>
                      <a:pt x="1139" y="2149"/>
                    </a:lnTo>
                    <a:lnTo>
                      <a:pt x="1064" y="2127"/>
                    </a:lnTo>
                    <a:lnTo>
                      <a:pt x="997" y="2097"/>
                    </a:lnTo>
                    <a:lnTo>
                      <a:pt x="929" y="2052"/>
                    </a:lnTo>
                    <a:lnTo>
                      <a:pt x="870" y="2007"/>
                    </a:lnTo>
                    <a:lnTo>
                      <a:pt x="817" y="1955"/>
                    </a:lnTo>
                    <a:lnTo>
                      <a:pt x="772" y="1902"/>
                    </a:lnTo>
                    <a:lnTo>
                      <a:pt x="727" y="1835"/>
                    </a:lnTo>
                    <a:lnTo>
                      <a:pt x="690" y="1767"/>
                    </a:lnTo>
                    <a:lnTo>
                      <a:pt x="660" y="1693"/>
                    </a:lnTo>
                    <a:lnTo>
                      <a:pt x="630" y="1618"/>
                    </a:lnTo>
                    <a:lnTo>
                      <a:pt x="615" y="1535"/>
                    </a:lnTo>
                    <a:lnTo>
                      <a:pt x="600" y="1453"/>
                    </a:lnTo>
                    <a:lnTo>
                      <a:pt x="600" y="1363"/>
                    </a:lnTo>
                    <a:lnTo>
                      <a:pt x="600" y="1356"/>
                    </a:lnTo>
                    <a:lnTo>
                      <a:pt x="600" y="1356"/>
                    </a:lnTo>
                    <a:lnTo>
                      <a:pt x="600" y="1273"/>
                    </a:lnTo>
                    <a:lnTo>
                      <a:pt x="615" y="1191"/>
                    </a:lnTo>
                    <a:lnTo>
                      <a:pt x="630" y="1116"/>
                    </a:lnTo>
                    <a:lnTo>
                      <a:pt x="660" y="1041"/>
                    </a:lnTo>
                    <a:lnTo>
                      <a:pt x="690" y="966"/>
                    </a:lnTo>
                    <a:lnTo>
                      <a:pt x="727" y="899"/>
                    </a:lnTo>
                    <a:lnTo>
                      <a:pt x="772" y="839"/>
                    </a:lnTo>
                    <a:lnTo>
                      <a:pt x="817" y="779"/>
                    </a:lnTo>
                    <a:lnTo>
                      <a:pt x="870" y="727"/>
                    </a:lnTo>
                    <a:lnTo>
                      <a:pt x="929" y="682"/>
                    </a:lnTo>
                    <a:lnTo>
                      <a:pt x="989" y="637"/>
                    </a:lnTo>
                    <a:lnTo>
                      <a:pt x="1056" y="607"/>
                    </a:lnTo>
                    <a:lnTo>
                      <a:pt x="1124" y="576"/>
                    </a:lnTo>
                    <a:lnTo>
                      <a:pt x="1191" y="554"/>
                    </a:lnTo>
                    <a:lnTo>
                      <a:pt x="1266" y="547"/>
                    </a:lnTo>
                    <a:lnTo>
                      <a:pt x="1341" y="539"/>
                    </a:lnTo>
                    <a:lnTo>
                      <a:pt x="1341" y="539"/>
                    </a:lnTo>
                    <a:lnTo>
                      <a:pt x="1446" y="547"/>
                    </a:lnTo>
                    <a:lnTo>
                      <a:pt x="1543" y="554"/>
                    </a:lnTo>
                    <a:lnTo>
                      <a:pt x="1633" y="576"/>
                    </a:lnTo>
                    <a:lnTo>
                      <a:pt x="1716" y="607"/>
                    </a:lnTo>
                    <a:lnTo>
                      <a:pt x="1790" y="644"/>
                    </a:lnTo>
                    <a:lnTo>
                      <a:pt x="1865" y="689"/>
                    </a:lnTo>
                    <a:lnTo>
                      <a:pt x="1933" y="734"/>
                    </a:lnTo>
                    <a:lnTo>
                      <a:pt x="2000" y="794"/>
                    </a:lnTo>
                    <a:lnTo>
                      <a:pt x="2022" y="817"/>
                    </a:lnTo>
                    <a:lnTo>
                      <a:pt x="2053" y="839"/>
                    </a:lnTo>
                    <a:lnTo>
                      <a:pt x="2075" y="809"/>
                    </a:lnTo>
                    <a:lnTo>
                      <a:pt x="2202" y="652"/>
                    </a:lnTo>
                    <a:lnTo>
                      <a:pt x="2202" y="652"/>
                    </a:lnTo>
                    <a:lnTo>
                      <a:pt x="2172" y="419"/>
                    </a:lnTo>
                    <a:lnTo>
                      <a:pt x="2143" y="188"/>
                    </a:lnTo>
                    <a:lnTo>
                      <a:pt x="2143" y="188"/>
                    </a:lnTo>
                    <a:lnTo>
                      <a:pt x="2053" y="143"/>
                    </a:lnTo>
                    <a:lnTo>
                      <a:pt x="1963" y="105"/>
                    </a:lnTo>
                    <a:lnTo>
                      <a:pt x="1873" y="68"/>
                    </a:lnTo>
                    <a:lnTo>
                      <a:pt x="1783" y="45"/>
                    </a:lnTo>
                    <a:lnTo>
                      <a:pt x="1685" y="23"/>
                    </a:lnTo>
                    <a:lnTo>
                      <a:pt x="1581" y="8"/>
                    </a:lnTo>
                    <a:lnTo>
                      <a:pt x="1476" y="0"/>
                    </a:lnTo>
                    <a:lnTo>
                      <a:pt x="1364" y="0"/>
                    </a:lnTo>
                    <a:lnTo>
                      <a:pt x="1364" y="0"/>
                    </a:lnTo>
                    <a:lnTo>
                      <a:pt x="1221" y="8"/>
                    </a:lnTo>
                    <a:lnTo>
                      <a:pt x="1087" y="23"/>
                    </a:lnTo>
                    <a:lnTo>
                      <a:pt x="952" y="60"/>
                    </a:lnTo>
                    <a:lnTo>
                      <a:pt x="825" y="105"/>
                    </a:lnTo>
                    <a:lnTo>
                      <a:pt x="705" y="157"/>
                    </a:lnTo>
                    <a:lnTo>
                      <a:pt x="592" y="225"/>
                    </a:lnTo>
                    <a:lnTo>
                      <a:pt x="488" y="307"/>
                    </a:lnTo>
                    <a:lnTo>
                      <a:pt x="398" y="397"/>
                    </a:lnTo>
                    <a:lnTo>
                      <a:pt x="308" y="487"/>
                    </a:lnTo>
                    <a:lnTo>
                      <a:pt x="233" y="592"/>
                    </a:lnTo>
                    <a:lnTo>
                      <a:pt x="166" y="704"/>
                    </a:lnTo>
                    <a:lnTo>
                      <a:pt x="106" y="824"/>
                    </a:lnTo>
                    <a:lnTo>
                      <a:pt x="61" y="951"/>
                    </a:lnTo>
                    <a:lnTo>
                      <a:pt x="31" y="1086"/>
                    </a:lnTo>
                    <a:lnTo>
                      <a:pt x="8" y="1221"/>
                    </a:lnTo>
                    <a:lnTo>
                      <a:pt x="0" y="1363"/>
                    </a:lnTo>
                    <a:lnTo>
                      <a:pt x="0" y="1371"/>
                    </a:lnTo>
                    <a:lnTo>
                      <a:pt x="0" y="1371"/>
                    </a:lnTo>
                    <a:lnTo>
                      <a:pt x="8" y="1513"/>
                    </a:lnTo>
                    <a:lnTo>
                      <a:pt x="23" y="1655"/>
                    </a:lnTo>
                    <a:lnTo>
                      <a:pt x="61" y="1790"/>
                    </a:lnTo>
                    <a:lnTo>
                      <a:pt x="98" y="1917"/>
                    </a:lnTo>
                    <a:lnTo>
                      <a:pt x="158" y="2037"/>
                    </a:lnTo>
                    <a:lnTo>
                      <a:pt x="218" y="2149"/>
                    </a:lnTo>
                    <a:lnTo>
                      <a:pt x="300" y="2254"/>
                    </a:lnTo>
                    <a:lnTo>
                      <a:pt x="382" y="2344"/>
                    </a:lnTo>
                    <a:lnTo>
                      <a:pt x="480" y="2434"/>
                    </a:lnTo>
                    <a:lnTo>
                      <a:pt x="585" y="2509"/>
                    </a:lnTo>
                    <a:lnTo>
                      <a:pt x="697" y="2569"/>
                    </a:lnTo>
                    <a:lnTo>
                      <a:pt x="817" y="2629"/>
                    </a:lnTo>
                    <a:lnTo>
                      <a:pt x="944" y="2666"/>
                    </a:lnTo>
                    <a:lnTo>
                      <a:pt x="1079" y="2696"/>
                    </a:lnTo>
                    <a:lnTo>
                      <a:pt x="1221" y="2719"/>
                    </a:lnTo>
                    <a:lnTo>
                      <a:pt x="1364" y="2726"/>
                    </a:lnTo>
                    <a:lnTo>
                      <a:pt x="1364" y="2726"/>
                    </a:lnTo>
                    <a:lnTo>
                      <a:pt x="1498" y="2719"/>
                    </a:lnTo>
                    <a:lnTo>
                      <a:pt x="1618" y="2704"/>
                    </a:lnTo>
                    <a:lnTo>
                      <a:pt x="1738" y="2681"/>
                    </a:lnTo>
                    <a:lnTo>
                      <a:pt x="1851" y="2651"/>
                    </a:lnTo>
                    <a:lnTo>
                      <a:pt x="1955" y="2621"/>
                    </a:lnTo>
                    <a:lnTo>
                      <a:pt x="2053" y="2576"/>
                    </a:lnTo>
                    <a:lnTo>
                      <a:pt x="2143" y="2531"/>
                    </a:lnTo>
                    <a:lnTo>
                      <a:pt x="2225" y="2486"/>
                    </a:lnTo>
                    <a:lnTo>
                      <a:pt x="2225" y="2486"/>
                    </a:lnTo>
                    <a:lnTo>
                      <a:pt x="2255" y="2082"/>
                    </a:lnTo>
                    <a:lnTo>
                      <a:pt x="2255" y="1872"/>
                    </a:lnTo>
                    <a:lnTo>
                      <a:pt x="2262" y="167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3734676" y="1419471"/>
              <a:ext cx="1909714" cy="1625940"/>
              <a:chOff x="1638300" y="-12700"/>
              <a:chExt cx="7627938" cy="6494463"/>
            </a:xfrm>
            <a:solidFill>
              <a:schemeClr val="accent1"/>
            </a:solidFill>
          </p:grpSpPr>
          <p:sp>
            <p:nvSpPr>
              <p:cNvPr id="25" name="Freeform 10"/>
              <p:cNvSpPr>
                <a:spLocks noChangeArrowheads="1"/>
              </p:cNvSpPr>
              <p:nvPr/>
            </p:nvSpPr>
            <p:spPr bwMode="auto">
              <a:xfrm>
                <a:off x="6134100" y="2825750"/>
                <a:ext cx="358775" cy="211138"/>
              </a:xfrm>
              <a:custGeom>
                <a:avLst/>
                <a:gdLst>
                  <a:gd name="T0" fmla="*/ 996 w 997"/>
                  <a:gd name="T1" fmla="*/ 285 h 586"/>
                  <a:gd name="T2" fmla="*/ 996 w 997"/>
                  <a:gd name="T3" fmla="*/ 278 h 586"/>
                  <a:gd name="T4" fmla="*/ 996 w 997"/>
                  <a:gd name="T5" fmla="*/ 278 h 586"/>
                  <a:gd name="T6" fmla="*/ 989 w 997"/>
                  <a:gd name="T7" fmla="*/ 217 h 586"/>
                  <a:gd name="T8" fmla="*/ 967 w 997"/>
                  <a:gd name="T9" fmla="*/ 158 h 586"/>
                  <a:gd name="T10" fmla="*/ 936 w 997"/>
                  <a:gd name="T11" fmla="*/ 113 h 586"/>
                  <a:gd name="T12" fmla="*/ 891 w 997"/>
                  <a:gd name="T13" fmla="*/ 75 h 586"/>
                  <a:gd name="T14" fmla="*/ 832 w 997"/>
                  <a:gd name="T15" fmla="*/ 45 h 586"/>
                  <a:gd name="T16" fmla="*/ 764 w 997"/>
                  <a:gd name="T17" fmla="*/ 23 h 586"/>
                  <a:gd name="T18" fmla="*/ 681 w 997"/>
                  <a:gd name="T19" fmla="*/ 8 h 586"/>
                  <a:gd name="T20" fmla="*/ 591 w 997"/>
                  <a:gd name="T21" fmla="*/ 0 h 586"/>
                  <a:gd name="T22" fmla="*/ 0 w 997"/>
                  <a:gd name="T23" fmla="*/ 0 h 586"/>
                  <a:gd name="T24" fmla="*/ 0 w 997"/>
                  <a:gd name="T25" fmla="*/ 585 h 586"/>
                  <a:gd name="T26" fmla="*/ 562 w 997"/>
                  <a:gd name="T27" fmla="*/ 585 h 586"/>
                  <a:gd name="T28" fmla="*/ 562 w 997"/>
                  <a:gd name="T29" fmla="*/ 585 h 586"/>
                  <a:gd name="T30" fmla="*/ 630 w 997"/>
                  <a:gd name="T31" fmla="*/ 585 h 586"/>
                  <a:gd name="T32" fmla="*/ 697 w 997"/>
                  <a:gd name="T33" fmla="*/ 577 h 586"/>
                  <a:gd name="T34" fmla="*/ 771 w 997"/>
                  <a:gd name="T35" fmla="*/ 562 h 586"/>
                  <a:gd name="T36" fmla="*/ 839 w 997"/>
                  <a:gd name="T37" fmla="*/ 532 h 586"/>
                  <a:gd name="T38" fmla="*/ 899 w 997"/>
                  <a:gd name="T39" fmla="*/ 495 h 586"/>
                  <a:gd name="T40" fmla="*/ 928 w 997"/>
                  <a:gd name="T41" fmla="*/ 472 h 586"/>
                  <a:gd name="T42" fmla="*/ 951 w 997"/>
                  <a:gd name="T43" fmla="*/ 442 h 586"/>
                  <a:gd name="T44" fmla="*/ 967 w 997"/>
                  <a:gd name="T45" fmla="*/ 412 h 586"/>
                  <a:gd name="T46" fmla="*/ 981 w 997"/>
                  <a:gd name="T47" fmla="*/ 374 h 586"/>
                  <a:gd name="T48" fmla="*/ 989 w 997"/>
                  <a:gd name="T49" fmla="*/ 330 h 586"/>
                  <a:gd name="T50" fmla="*/ 996 w 997"/>
                  <a:gd name="T51" fmla="*/ 28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7" h="586">
                    <a:moveTo>
                      <a:pt x="996" y="285"/>
                    </a:moveTo>
                    <a:lnTo>
                      <a:pt x="996" y="278"/>
                    </a:lnTo>
                    <a:lnTo>
                      <a:pt x="996" y="278"/>
                    </a:lnTo>
                    <a:lnTo>
                      <a:pt x="989" y="217"/>
                    </a:lnTo>
                    <a:lnTo>
                      <a:pt x="967" y="158"/>
                    </a:lnTo>
                    <a:lnTo>
                      <a:pt x="936" y="113"/>
                    </a:lnTo>
                    <a:lnTo>
                      <a:pt x="891" y="75"/>
                    </a:lnTo>
                    <a:lnTo>
                      <a:pt x="832" y="45"/>
                    </a:lnTo>
                    <a:lnTo>
                      <a:pt x="764" y="23"/>
                    </a:lnTo>
                    <a:lnTo>
                      <a:pt x="681" y="8"/>
                    </a:lnTo>
                    <a:lnTo>
                      <a:pt x="591" y="0"/>
                    </a:lnTo>
                    <a:lnTo>
                      <a:pt x="0" y="0"/>
                    </a:lnTo>
                    <a:lnTo>
                      <a:pt x="0" y="585"/>
                    </a:lnTo>
                    <a:lnTo>
                      <a:pt x="562" y="585"/>
                    </a:lnTo>
                    <a:lnTo>
                      <a:pt x="562" y="585"/>
                    </a:lnTo>
                    <a:lnTo>
                      <a:pt x="630" y="585"/>
                    </a:lnTo>
                    <a:lnTo>
                      <a:pt x="697" y="577"/>
                    </a:lnTo>
                    <a:lnTo>
                      <a:pt x="771" y="562"/>
                    </a:lnTo>
                    <a:lnTo>
                      <a:pt x="839" y="532"/>
                    </a:lnTo>
                    <a:lnTo>
                      <a:pt x="899" y="495"/>
                    </a:lnTo>
                    <a:lnTo>
                      <a:pt x="928" y="472"/>
                    </a:lnTo>
                    <a:lnTo>
                      <a:pt x="951" y="442"/>
                    </a:lnTo>
                    <a:lnTo>
                      <a:pt x="967" y="412"/>
                    </a:lnTo>
                    <a:lnTo>
                      <a:pt x="981" y="374"/>
                    </a:lnTo>
                    <a:lnTo>
                      <a:pt x="989" y="330"/>
                    </a:lnTo>
                    <a:lnTo>
                      <a:pt x="996" y="2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 noChangeArrowheads="1"/>
              </p:cNvSpPr>
              <p:nvPr/>
            </p:nvSpPr>
            <p:spPr bwMode="auto">
              <a:xfrm>
                <a:off x="6134100" y="3200400"/>
                <a:ext cx="407988" cy="215900"/>
              </a:xfrm>
              <a:custGeom>
                <a:avLst/>
                <a:gdLst>
                  <a:gd name="T0" fmla="*/ 659 w 1132"/>
                  <a:gd name="T1" fmla="*/ 0 h 601"/>
                  <a:gd name="T2" fmla="*/ 0 w 1132"/>
                  <a:gd name="T3" fmla="*/ 0 h 601"/>
                  <a:gd name="T4" fmla="*/ 0 w 1132"/>
                  <a:gd name="T5" fmla="*/ 600 h 601"/>
                  <a:gd name="T6" fmla="*/ 689 w 1132"/>
                  <a:gd name="T7" fmla="*/ 600 h 601"/>
                  <a:gd name="T8" fmla="*/ 689 w 1132"/>
                  <a:gd name="T9" fmla="*/ 600 h 601"/>
                  <a:gd name="T10" fmla="*/ 756 w 1132"/>
                  <a:gd name="T11" fmla="*/ 600 h 601"/>
                  <a:gd name="T12" fmla="*/ 832 w 1132"/>
                  <a:gd name="T13" fmla="*/ 592 h 601"/>
                  <a:gd name="T14" fmla="*/ 906 w 1132"/>
                  <a:gd name="T15" fmla="*/ 577 h 601"/>
                  <a:gd name="T16" fmla="*/ 973 w 1132"/>
                  <a:gd name="T17" fmla="*/ 547 h 601"/>
                  <a:gd name="T18" fmla="*/ 1034 w 1132"/>
                  <a:gd name="T19" fmla="*/ 510 h 601"/>
                  <a:gd name="T20" fmla="*/ 1063 w 1132"/>
                  <a:gd name="T21" fmla="*/ 487 h 601"/>
                  <a:gd name="T22" fmla="*/ 1086 w 1132"/>
                  <a:gd name="T23" fmla="*/ 457 h 601"/>
                  <a:gd name="T24" fmla="*/ 1108 w 1132"/>
                  <a:gd name="T25" fmla="*/ 427 h 601"/>
                  <a:gd name="T26" fmla="*/ 1124 w 1132"/>
                  <a:gd name="T27" fmla="*/ 390 h 601"/>
                  <a:gd name="T28" fmla="*/ 1131 w 1132"/>
                  <a:gd name="T29" fmla="*/ 345 h 601"/>
                  <a:gd name="T30" fmla="*/ 1131 w 1132"/>
                  <a:gd name="T31" fmla="*/ 300 h 601"/>
                  <a:gd name="T32" fmla="*/ 1131 w 1132"/>
                  <a:gd name="T33" fmla="*/ 292 h 601"/>
                  <a:gd name="T34" fmla="*/ 1131 w 1132"/>
                  <a:gd name="T35" fmla="*/ 292 h 601"/>
                  <a:gd name="T36" fmla="*/ 1131 w 1132"/>
                  <a:gd name="T37" fmla="*/ 248 h 601"/>
                  <a:gd name="T38" fmla="*/ 1124 w 1132"/>
                  <a:gd name="T39" fmla="*/ 210 h 601"/>
                  <a:gd name="T40" fmla="*/ 1108 w 1132"/>
                  <a:gd name="T41" fmla="*/ 173 h 601"/>
                  <a:gd name="T42" fmla="*/ 1086 w 1132"/>
                  <a:gd name="T43" fmla="*/ 142 h 601"/>
                  <a:gd name="T44" fmla="*/ 1063 w 1132"/>
                  <a:gd name="T45" fmla="*/ 113 h 601"/>
                  <a:gd name="T46" fmla="*/ 1041 w 1132"/>
                  <a:gd name="T47" fmla="*/ 90 h 601"/>
                  <a:gd name="T48" fmla="*/ 973 w 1132"/>
                  <a:gd name="T49" fmla="*/ 52 h 601"/>
                  <a:gd name="T50" fmla="*/ 906 w 1132"/>
                  <a:gd name="T51" fmla="*/ 23 h 601"/>
                  <a:gd name="T52" fmla="*/ 824 w 1132"/>
                  <a:gd name="T53" fmla="*/ 8 h 601"/>
                  <a:gd name="T54" fmla="*/ 742 w 1132"/>
                  <a:gd name="T55" fmla="*/ 0 h 601"/>
                  <a:gd name="T56" fmla="*/ 659 w 1132"/>
                  <a:gd name="T5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2" h="601">
                    <a:moveTo>
                      <a:pt x="659" y="0"/>
                    </a:moveTo>
                    <a:lnTo>
                      <a:pt x="0" y="0"/>
                    </a:lnTo>
                    <a:lnTo>
                      <a:pt x="0" y="600"/>
                    </a:lnTo>
                    <a:lnTo>
                      <a:pt x="689" y="600"/>
                    </a:lnTo>
                    <a:lnTo>
                      <a:pt x="689" y="600"/>
                    </a:lnTo>
                    <a:lnTo>
                      <a:pt x="756" y="600"/>
                    </a:lnTo>
                    <a:lnTo>
                      <a:pt x="832" y="592"/>
                    </a:lnTo>
                    <a:lnTo>
                      <a:pt x="906" y="577"/>
                    </a:lnTo>
                    <a:lnTo>
                      <a:pt x="973" y="547"/>
                    </a:lnTo>
                    <a:lnTo>
                      <a:pt x="1034" y="510"/>
                    </a:lnTo>
                    <a:lnTo>
                      <a:pt x="1063" y="487"/>
                    </a:lnTo>
                    <a:lnTo>
                      <a:pt x="1086" y="457"/>
                    </a:lnTo>
                    <a:lnTo>
                      <a:pt x="1108" y="427"/>
                    </a:lnTo>
                    <a:lnTo>
                      <a:pt x="1124" y="390"/>
                    </a:lnTo>
                    <a:lnTo>
                      <a:pt x="1131" y="345"/>
                    </a:lnTo>
                    <a:lnTo>
                      <a:pt x="1131" y="300"/>
                    </a:lnTo>
                    <a:lnTo>
                      <a:pt x="1131" y="292"/>
                    </a:lnTo>
                    <a:lnTo>
                      <a:pt x="1131" y="292"/>
                    </a:lnTo>
                    <a:lnTo>
                      <a:pt x="1131" y="248"/>
                    </a:lnTo>
                    <a:lnTo>
                      <a:pt x="1124" y="210"/>
                    </a:lnTo>
                    <a:lnTo>
                      <a:pt x="1108" y="173"/>
                    </a:lnTo>
                    <a:lnTo>
                      <a:pt x="1086" y="142"/>
                    </a:lnTo>
                    <a:lnTo>
                      <a:pt x="1063" y="113"/>
                    </a:lnTo>
                    <a:lnTo>
                      <a:pt x="1041" y="90"/>
                    </a:lnTo>
                    <a:lnTo>
                      <a:pt x="973" y="52"/>
                    </a:lnTo>
                    <a:lnTo>
                      <a:pt x="906" y="23"/>
                    </a:lnTo>
                    <a:lnTo>
                      <a:pt x="824" y="8"/>
                    </a:lnTo>
                    <a:lnTo>
                      <a:pt x="742" y="0"/>
                    </a:lnTo>
                    <a:lnTo>
                      <a:pt x="65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2"/>
              <p:cNvSpPr>
                <a:spLocks noChangeArrowheads="1"/>
              </p:cNvSpPr>
              <p:nvPr/>
            </p:nvSpPr>
            <p:spPr bwMode="auto">
              <a:xfrm>
                <a:off x="7523163" y="2814638"/>
                <a:ext cx="604837" cy="615950"/>
              </a:xfrm>
              <a:custGeom>
                <a:avLst/>
                <a:gdLst>
                  <a:gd name="T0" fmla="*/ 1475 w 1678"/>
                  <a:gd name="T1" fmla="*/ 285 h 1709"/>
                  <a:gd name="T2" fmla="*/ 1445 w 1678"/>
                  <a:gd name="T3" fmla="*/ 263 h 1709"/>
                  <a:gd name="T4" fmla="*/ 1445 w 1678"/>
                  <a:gd name="T5" fmla="*/ 263 h 1709"/>
                  <a:gd name="T6" fmla="*/ 1378 w 1678"/>
                  <a:gd name="T7" fmla="*/ 202 h 1709"/>
                  <a:gd name="T8" fmla="*/ 1303 w 1678"/>
                  <a:gd name="T9" fmla="*/ 150 h 1709"/>
                  <a:gd name="T10" fmla="*/ 1236 w 1678"/>
                  <a:gd name="T11" fmla="*/ 112 h 1709"/>
                  <a:gd name="T12" fmla="*/ 1153 w 1678"/>
                  <a:gd name="T13" fmla="*/ 75 h 1709"/>
                  <a:gd name="T14" fmla="*/ 1071 w 1678"/>
                  <a:gd name="T15" fmla="*/ 45 h 1709"/>
                  <a:gd name="T16" fmla="*/ 981 w 1678"/>
                  <a:gd name="T17" fmla="*/ 23 h 1709"/>
                  <a:gd name="T18" fmla="*/ 883 w 1678"/>
                  <a:gd name="T19" fmla="*/ 8 h 1709"/>
                  <a:gd name="T20" fmla="*/ 771 w 1678"/>
                  <a:gd name="T21" fmla="*/ 0 h 1709"/>
                  <a:gd name="T22" fmla="*/ 771 w 1678"/>
                  <a:gd name="T23" fmla="*/ 0 h 1709"/>
                  <a:gd name="T24" fmla="*/ 696 w 1678"/>
                  <a:gd name="T25" fmla="*/ 8 h 1709"/>
                  <a:gd name="T26" fmla="*/ 614 w 1678"/>
                  <a:gd name="T27" fmla="*/ 23 h 1709"/>
                  <a:gd name="T28" fmla="*/ 547 w 1678"/>
                  <a:gd name="T29" fmla="*/ 38 h 1709"/>
                  <a:gd name="T30" fmla="*/ 472 w 1678"/>
                  <a:gd name="T31" fmla="*/ 67 h 1709"/>
                  <a:gd name="T32" fmla="*/ 404 w 1678"/>
                  <a:gd name="T33" fmla="*/ 105 h 1709"/>
                  <a:gd name="T34" fmla="*/ 344 w 1678"/>
                  <a:gd name="T35" fmla="*/ 150 h 1709"/>
                  <a:gd name="T36" fmla="*/ 284 w 1678"/>
                  <a:gd name="T37" fmla="*/ 195 h 1709"/>
                  <a:gd name="T38" fmla="*/ 225 w 1678"/>
                  <a:gd name="T39" fmla="*/ 247 h 1709"/>
                  <a:gd name="T40" fmla="*/ 180 w 1678"/>
                  <a:gd name="T41" fmla="*/ 308 h 1709"/>
                  <a:gd name="T42" fmla="*/ 135 w 1678"/>
                  <a:gd name="T43" fmla="*/ 375 h 1709"/>
                  <a:gd name="T44" fmla="*/ 97 w 1678"/>
                  <a:gd name="T45" fmla="*/ 442 h 1709"/>
                  <a:gd name="T46" fmla="*/ 60 w 1678"/>
                  <a:gd name="T47" fmla="*/ 517 h 1709"/>
                  <a:gd name="T48" fmla="*/ 37 w 1678"/>
                  <a:gd name="T49" fmla="*/ 592 h 1709"/>
                  <a:gd name="T50" fmla="*/ 15 w 1678"/>
                  <a:gd name="T51" fmla="*/ 674 h 1709"/>
                  <a:gd name="T52" fmla="*/ 8 w 1678"/>
                  <a:gd name="T53" fmla="*/ 757 h 1709"/>
                  <a:gd name="T54" fmla="*/ 0 w 1678"/>
                  <a:gd name="T55" fmla="*/ 847 h 1709"/>
                  <a:gd name="T56" fmla="*/ 0 w 1678"/>
                  <a:gd name="T57" fmla="*/ 854 h 1709"/>
                  <a:gd name="T58" fmla="*/ 0 w 1678"/>
                  <a:gd name="T59" fmla="*/ 854 h 1709"/>
                  <a:gd name="T60" fmla="*/ 8 w 1678"/>
                  <a:gd name="T61" fmla="*/ 944 h 1709"/>
                  <a:gd name="T62" fmla="*/ 15 w 1678"/>
                  <a:gd name="T63" fmla="*/ 1034 h 1709"/>
                  <a:gd name="T64" fmla="*/ 37 w 1678"/>
                  <a:gd name="T65" fmla="*/ 1116 h 1709"/>
                  <a:gd name="T66" fmla="*/ 60 w 1678"/>
                  <a:gd name="T67" fmla="*/ 1199 h 1709"/>
                  <a:gd name="T68" fmla="*/ 90 w 1678"/>
                  <a:gd name="T69" fmla="*/ 1274 h 1709"/>
                  <a:gd name="T70" fmla="*/ 135 w 1678"/>
                  <a:gd name="T71" fmla="*/ 1341 h 1709"/>
                  <a:gd name="T72" fmla="*/ 180 w 1678"/>
                  <a:gd name="T73" fmla="*/ 1408 h 1709"/>
                  <a:gd name="T74" fmla="*/ 225 w 1678"/>
                  <a:gd name="T75" fmla="*/ 1468 h 1709"/>
                  <a:gd name="T76" fmla="*/ 284 w 1678"/>
                  <a:gd name="T77" fmla="*/ 1521 h 1709"/>
                  <a:gd name="T78" fmla="*/ 344 w 1678"/>
                  <a:gd name="T79" fmla="*/ 1566 h 1709"/>
                  <a:gd name="T80" fmla="*/ 412 w 1678"/>
                  <a:gd name="T81" fmla="*/ 1611 h 1709"/>
                  <a:gd name="T82" fmla="*/ 486 w 1678"/>
                  <a:gd name="T83" fmla="*/ 1640 h 1709"/>
                  <a:gd name="T84" fmla="*/ 562 w 1678"/>
                  <a:gd name="T85" fmla="*/ 1671 h 1709"/>
                  <a:gd name="T86" fmla="*/ 636 w 1678"/>
                  <a:gd name="T87" fmla="*/ 1693 h 1709"/>
                  <a:gd name="T88" fmla="*/ 726 w 1678"/>
                  <a:gd name="T89" fmla="*/ 1700 h 1709"/>
                  <a:gd name="T90" fmla="*/ 809 w 1678"/>
                  <a:gd name="T91" fmla="*/ 1708 h 1709"/>
                  <a:gd name="T92" fmla="*/ 809 w 1678"/>
                  <a:gd name="T93" fmla="*/ 1708 h 1709"/>
                  <a:gd name="T94" fmla="*/ 891 w 1678"/>
                  <a:gd name="T95" fmla="*/ 1700 h 1709"/>
                  <a:gd name="T96" fmla="*/ 966 w 1678"/>
                  <a:gd name="T97" fmla="*/ 1693 h 1709"/>
                  <a:gd name="T98" fmla="*/ 1041 w 1678"/>
                  <a:gd name="T99" fmla="*/ 1678 h 1709"/>
                  <a:gd name="T100" fmla="*/ 1115 w 1678"/>
                  <a:gd name="T101" fmla="*/ 1663 h 1709"/>
                  <a:gd name="T102" fmla="*/ 1183 w 1678"/>
                  <a:gd name="T103" fmla="*/ 1640 h 1709"/>
                  <a:gd name="T104" fmla="*/ 1250 w 1678"/>
                  <a:gd name="T105" fmla="*/ 1611 h 1709"/>
                  <a:gd name="T106" fmla="*/ 1318 w 1678"/>
                  <a:gd name="T107" fmla="*/ 1573 h 1709"/>
                  <a:gd name="T108" fmla="*/ 1378 w 1678"/>
                  <a:gd name="T109" fmla="*/ 1536 h 1709"/>
                  <a:gd name="T110" fmla="*/ 1378 w 1678"/>
                  <a:gd name="T111" fmla="*/ 1131 h 1709"/>
                  <a:gd name="T112" fmla="*/ 734 w 1678"/>
                  <a:gd name="T113" fmla="*/ 1131 h 1709"/>
                  <a:gd name="T114" fmla="*/ 734 w 1678"/>
                  <a:gd name="T115" fmla="*/ 667 h 1709"/>
                  <a:gd name="T116" fmla="*/ 1677 w 1678"/>
                  <a:gd name="T117" fmla="*/ 667 h 1709"/>
                  <a:gd name="T118" fmla="*/ 1677 w 1678"/>
                  <a:gd name="T119" fmla="*/ 667 h 1709"/>
                  <a:gd name="T120" fmla="*/ 1655 w 1678"/>
                  <a:gd name="T121" fmla="*/ 382 h 1709"/>
                  <a:gd name="T122" fmla="*/ 1632 w 1678"/>
                  <a:gd name="T123" fmla="*/ 105 h 1709"/>
                  <a:gd name="T124" fmla="*/ 1475 w 1678"/>
                  <a:gd name="T125" fmla="*/ 285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78" h="1709">
                    <a:moveTo>
                      <a:pt x="1475" y="285"/>
                    </a:moveTo>
                    <a:lnTo>
                      <a:pt x="1445" y="263"/>
                    </a:lnTo>
                    <a:lnTo>
                      <a:pt x="1445" y="263"/>
                    </a:lnTo>
                    <a:lnTo>
                      <a:pt x="1378" y="202"/>
                    </a:lnTo>
                    <a:lnTo>
                      <a:pt x="1303" y="150"/>
                    </a:lnTo>
                    <a:lnTo>
                      <a:pt x="1236" y="112"/>
                    </a:lnTo>
                    <a:lnTo>
                      <a:pt x="1153" y="75"/>
                    </a:lnTo>
                    <a:lnTo>
                      <a:pt x="1071" y="45"/>
                    </a:lnTo>
                    <a:lnTo>
                      <a:pt x="981" y="23"/>
                    </a:lnTo>
                    <a:lnTo>
                      <a:pt x="883" y="8"/>
                    </a:lnTo>
                    <a:lnTo>
                      <a:pt x="771" y="0"/>
                    </a:lnTo>
                    <a:lnTo>
                      <a:pt x="771" y="0"/>
                    </a:lnTo>
                    <a:lnTo>
                      <a:pt x="696" y="8"/>
                    </a:lnTo>
                    <a:lnTo>
                      <a:pt x="614" y="23"/>
                    </a:lnTo>
                    <a:lnTo>
                      <a:pt x="547" y="38"/>
                    </a:lnTo>
                    <a:lnTo>
                      <a:pt x="472" y="67"/>
                    </a:lnTo>
                    <a:lnTo>
                      <a:pt x="404" y="105"/>
                    </a:lnTo>
                    <a:lnTo>
                      <a:pt x="344" y="150"/>
                    </a:lnTo>
                    <a:lnTo>
                      <a:pt x="284" y="195"/>
                    </a:lnTo>
                    <a:lnTo>
                      <a:pt x="225" y="247"/>
                    </a:lnTo>
                    <a:lnTo>
                      <a:pt x="180" y="308"/>
                    </a:lnTo>
                    <a:lnTo>
                      <a:pt x="135" y="375"/>
                    </a:lnTo>
                    <a:lnTo>
                      <a:pt x="97" y="442"/>
                    </a:lnTo>
                    <a:lnTo>
                      <a:pt x="60" y="517"/>
                    </a:lnTo>
                    <a:lnTo>
                      <a:pt x="37" y="592"/>
                    </a:lnTo>
                    <a:lnTo>
                      <a:pt x="15" y="674"/>
                    </a:lnTo>
                    <a:lnTo>
                      <a:pt x="8" y="757"/>
                    </a:lnTo>
                    <a:lnTo>
                      <a:pt x="0" y="847"/>
                    </a:lnTo>
                    <a:lnTo>
                      <a:pt x="0" y="854"/>
                    </a:lnTo>
                    <a:lnTo>
                      <a:pt x="0" y="854"/>
                    </a:lnTo>
                    <a:lnTo>
                      <a:pt x="8" y="944"/>
                    </a:lnTo>
                    <a:lnTo>
                      <a:pt x="15" y="1034"/>
                    </a:lnTo>
                    <a:lnTo>
                      <a:pt x="37" y="1116"/>
                    </a:lnTo>
                    <a:lnTo>
                      <a:pt x="60" y="1199"/>
                    </a:lnTo>
                    <a:lnTo>
                      <a:pt x="90" y="1274"/>
                    </a:lnTo>
                    <a:lnTo>
                      <a:pt x="135" y="1341"/>
                    </a:lnTo>
                    <a:lnTo>
                      <a:pt x="180" y="1408"/>
                    </a:lnTo>
                    <a:lnTo>
                      <a:pt x="225" y="1468"/>
                    </a:lnTo>
                    <a:lnTo>
                      <a:pt x="284" y="1521"/>
                    </a:lnTo>
                    <a:lnTo>
                      <a:pt x="344" y="1566"/>
                    </a:lnTo>
                    <a:lnTo>
                      <a:pt x="412" y="1611"/>
                    </a:lnTo>
                    <a:lnTo>
                      <a:pt x="486" y="1640"/>
                    </a:lnTo>
                    <a:lnTo>
                      <a:pt x="562" y="1671"/>
                    </a:lnTo>
                    <a:lnTo>
                      <a:pt x="636" y="1693"/>
                    </a:lnTo>
                    <a:lnTo>
                      <a:pt x="726" y="1700"/>
                    </a:lnTo>
                    <a:lnTo>
                      <a:pt x="809" y="1708"/>
                    </a:lnTo>
                    <a:lnTo>
                      <a:pt x="809" y="1708"/>
                    </a:lnTo>
                    <a:lnTo>
                      <a:pt x="891" y="1700"/>
                    </a:lnTo>
                    <a:lnTo>
                      <a:pt x="966" y="1693"/>
                    </a:lnTo>
                    <a:lnTo>
                      <a:pt x="1041" y="1678"/>
                    </a:lnTo>
                    <a:lnTo>
                      <a:pt x="1115" y="1663"/>
                    </a:lnTo>
                    <a:lnTo>
                      <a:pt x="1183" y="1640"/>
                    </a:lnTo>
                    <a:lnTo>
                      <a:pt x="1250" y="1611"/>
                    </a:lnTo>
                    <a:lnTo>
                      <a:pt x="1318" y="1573"/>
                    </a:lnTo>
                    <a:lnTo>
                      <a:pt x="1378" y="1536"/>
                    </a:lnTo>
                    <a:lnTo>
                      <a:pt x="1378" y="1131"/>
                    </a:lnTo>
                    <a:lnTo>
                      <a:pt x="734" y="1131"/>
                    </a:lnTo>
                    <a:lnTo>
                      <a:pt x="734" y="667"/>
                    </a:lnTo>
                    <a:lnTo>
                      <a:pt x="1677" y="667"/>
                    </a:lnTo>
                    <a:lnTo>
                      <a:pt x="1677" y="667"/>
                    </a:lnTo>
                    <a:lnTo>
                      <a:pt x="1655" y="382"/>
                    </a:lnTo>
                    <a:lnTo>
                      <a:pt x="1632" y="105"/>
                    </a:lnTo>
                    <a:lnTo>
                      <a:pt x="1475" y="2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13"/>
              <p:cNvSpPr>
                <a:spLocks noChangeArrowheads="1"/>
              </p:cNvSpPr>
              <p:nvPr/>
            </p:nvSpPr>
            <p:spPr bwMode="auto">
              <a:xfrm>
                <a:off x="1638300" y="-12700"/>
                <a:ext cx="6481763" cy="6494463"/>
              </a:xfrm>
              <a:custGeom>
                <a:avLst/>
                <a:gdLst>
                  <a:gd name="T0" fmla="*/ 15965 w 18003"/>
                  <a:gd name="T1" fmla="*/ 8066 h 18042"/>
                  <a:gd name="T2" fmla="*/ 16736 w 18003"/>
                  <a:gd name="T3" fmla="*/ 7429 h 18042"/>
                  <a:gd name="T4" fmla="*/ 17560 w 18003"/>
                  <a:gd name="T5" fmla="*/ 7422 h 18042"/>
                  <a:gd name="T6" fmla="*/ 17762 w 18003"/>
                  <a:gd name="T7" fmla="*/ 6800 h 18042"/>
                  <a:gd name="T8" fmla="*/ 17201 w 18003"/>
                  <a:gd name="T9" fmla="*/ 5760 h 18042"/>
                  <a:gd name="T10" fmla="*/ 16407 w 18003"/>
                  <a:gd name="T11" fmla="*/ 6029 h 18042"/>
                  <a:gd name="T12" fmla="*/ 15733 w 18003"/>
                  <a:gd name="T13" fmla="*/ 5670 h 18042"/>
                  <a:gd name="T14" fmla="*/ 15508 w 18003"/>
                  <a:gd name="T15" fmla="*/ 5025 h 18042"/>
                  <a:gd name="T16" fmla="*/ 15800 w 18003"/>
                  <a:gd name="T17" fmla="*/ 4322 h 18042"/>
                  <a:gd name="T18" fmla="*/ 16512 w 18003"/>
                  <a:gd name="T19" fmla="*/ 4022 h 18042"/>
                  <a:gd name="T20" fmla="*/ 15688 w 18003"/>
                  <a:gd name="T21" fmla="*/ 2951 h 18042"/>
                  <a:gd name="T22" fmla="*/ 14047 w 18003"/>
                  <a:gd name="T23" fmla="*/ 1528 h 18042"/>
                  <a:gd name="T24" fmla="*/ 12086 w 18003"/>
                  <a:gd name="T25" fmla="*/ 531 h 18042"/>
                  <a:gd name="T26" fmla="*/ 9891 w 18003"/>
                  <a:gd name="T27" fmla="*/ 37 h 18042"/>
                  <a:gd name="T28" fmla="*/ 8192 w 18003"/>
                  <a:gd name="T29" fmla="*/ 37 h 18042"/>
                  <a:gd name="T30" fmla="*/ 6231 w 18003"/>
                  <a:gd name="T31" fmla="*/ 435 h 18042"/>
                  <a:gd name="T32" fmla="*/ 3482 w 18003"/>
                  <a:gd name="T33" fmla="*/ 1895 h 18042"/>
                  <a:gd name="T34" fmla="*/ 1408 w 18003"/>
                  <a:gd name="T35" fmla="*/ 4171 h 18042"/>
                  <a:gd name="T36" fmla="*/ 210 w 18003"/>
                  <a:gd name="T37" fmla="*/ 7063 h 18042"/>
                  <a:gd name="T38" fmla="*/ 869 w 18003"/>
                  <a:gd name="T39" fmla="*/ 7714 h 18042"/>
                  <a:gd name="T40" fmla="*/ 0 w 18003"/>
                  <a:gd name="T41" fmla="*/ 9249 h 18042"/>
                  <a:gd name="T42" fmla="*/ 224 w 18003"/>
                  <a:gd name="T43" fmla="*/ 11053 h 18042"/>
                  <a:gd name="T44" fmla="*/ 794 w 18003"/>
                  <a:gd name="T45" fmla="*/ 12731 h 18042"/>
                  <a:gd name="T46" fmla="*/ 1662 w 18003"/>
                  <a:gd name="T47" fmla="*/ 14244 h 18042"/>
                  <a:gd name="T48" fmla="*/ 2793 w 18003"/>
                  <a:gd name="T49" fmla="*/ 15547 h 18042"/>
                  <a:gd name="T50" fmla="*/ 4156 w 18003"/>
                  <a:gd name="T51" fmla="*/ 16618 h 18042"/>
                  <a:gd name="T52" fmla="*/ 5706 w 18003"/>
                  <a:gd name="T53" fmla="*/ 17412 h 18042"/>
                  <a:gd name="T54" fmla="*/ 7422 w 18003"/>
                  <a:gd name="T55" fmla="*/ 17898 h 18042"/>
                  <a:gd name="T56" fmla="*/ 9016 w 18003"/>
                  <a:gd name="T57" fmla="*/ 18041 h 18042"/>
                  <a:gd name="T58" fmla="*/ 10745 w 18003"/>
                  <a:gd name="T59" fmla="*/ 17876 h 18042"/>
                  <a:gd name="T60" fmla="*/ 12356 w 18003"/>
                  <a:gd name="T61" fmla="*/ 17404 h 18042"/>
                  <a:gd name="T62" fmla="*/ 13831 w 18003"/>
                  <a:gd name="T63" fmla="*/ 16648 h 18042"/>
                  <a:gd name="T64" fmla="*/ 15134 w 18003"/>
                  <a:gd name="T65" fmla="*/ 15652 h 18042"/>
                  <a:gd name="T66" fmla="*/ 16235 w 18003"/>
                  <a:gd name="T67" fmla="*/ 14431 h 18042"/>
                  <a:gd name="T68" fmla="*/ 17096 w 18003"/>
                  <a:gd name="T69" fmla="*/ 13031 h 18042"/>
                  <a:gd name="T70" fmla="*/ 17695 w 18003"/>
                  <a:gd name="T71" fmla="*/ 11480 h 18042"/>
                  <a:gd name="T72" fmla="*/ 18002 w 18003"/>
                  <a:gd name="T73" fmla="*/ 9796 h 18042"/>
                  <a:gd name="T74" fmla="*/ 17275 w 18003"/>
                  <a:gd name="T75" fmla="*/ 10035 h 18042"/>
                  <a:gd name="T76" fmla="*/ 16377 w 18003"/>
                  <a:gd name="T77" fmla="*/ 9826 h 18042"/>
                  <a:gd name="T78" fmla="*/ 15830 w 18003"/>
                  <a:gd name="T79" fmla="*/ 8995 h 18042"/>
                  <a:gd name="T80" fmla="*/ 2479 w 18003"/>
                  <a:gd name="T81" fmla="*/ 9961 h 18042"/>
                  <a:gd name="T82" fmla="*/ 5594 w 18003"/>
                  <a:gd name="T83" fmla="*/ 9961 h 18042"/>
                  <a:gd name="T84" fmla="*/ 6695 w 18003"/>
                  <a:gd name="T85" fmla="*/ 9961 h 18042"/>
                  <a:gd name="T86" fmla="*/ 11112 w 18003"/>
                  <a:gd name="T87" fmla="*/ 9961 h 18042"/>
                  <a:gd name="T88" fmla="*/ 11053 w 18003"/>
                  <a:gd name="T89" fmla="*/ 7452 h 18042"/>
                  <a:gd name="T90" fmla="*/ 14131 w 18003"/>
                  <a:gd name="T91" fmla="*/ 9437 h 18042"/>
                  <a:gd name="T92" fmla="*/ 13749 w 18003"/>
                  <a:gd name="T93" fmla="*/ 9893 h 18042"/>
                  <a:gd name="T94" fmla="*/ 11981 w 18003"/>
                  <a:gd name="T95" fmla="*/ 7415 h 18042"/>
                  <a:gd name="T96" fmla="*/ 13696 w 18003"/>
                  <a:gd name="T97" fmla="*/ 7549 h 18042"/>
                  <a:gd name="T98" fmla="*/ 13980 w 18003"/>
                  <a:gd name="T99" fmla="*/ 7909 h 18042"/>
                  <a:gd name="T100" fmla="*/ 13965 w 18003"/>
                  <a:gd name="T101" fmla="*/ 8343 h 18042"/>
                  <a:gd name="T102" fmla="*/ 13898 w 18003"/>
                  <a:gd name="T103" fmla="*/ 8755 h 18042"/>
                  <a:gd name="T104" fmla="*/ 15283 w 18003"/>
                  <a:gd name="T105" fmla="*/ 9998 h 18042"/>
                  <a:gd name="T106" fmla="*/ 14946 w 18003"/>
                  <a:gd name="T107" fmla="*/ 6740 h 18042"/>
                  <a:gd name="T108" fmla="*/ 14752 w 18003"/>
                  <a:gd name="T109" fmla="*/ 6373 h 18042"/>
                  <a:gd name="T110" fmla="*/ 15074 w 18003"/>
                  <a:gd name="T111" fmla="*/ 6111 h 18042"/>
                  <a:gd name="T112" fmla="*/ 15403 w 18003"/>
                  <a:gd name="T113" fmla="*/ 6441 h 18042"/>
                  <a:gd name="T114" fmla="*/ 15142 w 18003"/>
                  <a:gd name="T115" fmla="*/ 6763 h 18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003" h="18042">
                    <a:moveTo>
                      <a:pt x="15808" y="8718"/>
                    </a:moveTo>
                    <a:lnTo>
                      <a:pt x="15808" y="8710"/>
                    </a:lnTo>
                    <a:lnTo>
                      <a:pt x="15808" y="8710"/>
                    </a:lnTo>
                    <a:lnTo>
                      <a:pt x="15815" y="8568"/>
                    </a:lnTo>
                    <a:lnTo>
                      <a:pt x="15830" y="8433"/>
                    </a:lnTo>
                    <a:lnTo>
                      <a:pt x="15867" y="8305"/>
                    </a:lnTo>
                    <a:lnTo>
                      <a:pt x="15905" y="8186"/>
                    </a:lnTo>
                    <a:lnTo>
                      <a:pt x="15965" y="8066"/>
                    </a:lnTo>
                    <a:lnTo>
                      <a:pt x="16032" y="7954"/>
                    </a:lnTo>
                    <a:lnTo>
                      <a:pt x="16107" y="7856"/>
                    </a:lnTo>
                    <a:lnTo>
                      <a:pt x="16190" y="7759"/>
                    </a:lnTo>
                    <a:lnTo>
                      <a:pt x="16287" y="7676"/>
                    </a:lnTo>
                    <a:lnTo>
                      <a:pt x="16384" y="7602"/>
                    </a:lnTo>
                    <a:lnTo>
                      <a:pt x="16496" y="7535"/>
                    </a:lnTo>
                    <a:lnTo>
                      <a:pt x="16617" y="7474"/>
                    </a:lnTo>
                    <a:lnTo>
                      <a:pt x="16736" y="7429"/>
                    </a:lnTo>
                    <a:lnTo>
                      <a:pt x="16864" y="7400"/>
                    </a:lnTo>
                    <a:lnTo>
                      <a:pt x="16998" y="7377"/>
                    </a:lnTo>
                    <a:lnTo>
                      <a:pt x="17141" y="7370"/>
                    </a:lnTo>
                    <a:lnTo>
                      <a:pt x="17141" y="7370"/>
                    </a:lnTo>
                    <a:lnTo>
                      <a:pt x="17253" y="7377"/>
                    </a:lnTo>
                    <a:lnTo>
                      <a:pt x="17358" y="7384"/>
                    </a:lnTo>
                    <a:lnTo>
                      <a:pt x="17462" y="7400"/>
                    </a:lnTo>
                    <a:lnTo>
                      <a:pt x="17560" y="7422"/>
                    </a:lnTo>
                    <a:lnTo>
                      <a:pt x="17657" y="7452"/>
                    </a:lnTo>
                    <a:lnTo>
                      <a:pt x="17747" y="7482"/>
                    </a:lnTo>
                    <a:lnTo>
                      <a:pt x="17837" y="7527"/>
                    </a:lnTo>
                    <a:lnTo>
                      <a:pt x="17920" y="7572"/>
                    </a:lnTo>
                    <a:lnTo>
                      <a:pt x="17920" y="7572"/>
                    </a:lnTo>
                    <a:lnTo>
                      <a:pt x="17875" y="7317"/>
                    </a:lnTo>
                    <a:lnTo>
                      <a:pt x="17822" y="7055"/>
                    </a:lnTo>
                    <a:lnTo>
                      <a:pt x="17762" y="6800"/>
                    </a:lnTo>
                    <a:lnTo>
                      <a:pt x="17695" y="6546"/>
                    </a:lnTo>
                    <a:lnTo>
                      <a:pt x="17620" y="6299"/>
                    </a:lnTo>
                    <a:lnTo>
                      <a:pt x="17538" y="6052"/>
                    </a:lnTo>
                    <a:lnTo>
                      <a:pt x="17448" y="5811"/>
                    </a:lnTo>
                    <a:lnTo>
                      <a:pt x="17358" y="5572"/>
                    </a:lnTo>
                    <a:lnTo>
                      <a:pt x="17358" y="5572"/>
                    </a:lnTo>
                    <a:lnTo>
                      <a:pt x="17283" y="5670"/>
                    </a:lnTo>
                    <a:lnTo>
                      <a:pt x="17201" y="5760"/>
                    </a:lnTo>
                    <a:lnTo>
                      <a:pt x="17103" y="5842"/>
                    </a:lnTo>
                    <a:lnTo>
                      <a:pt x="16998" y="5909"/>
                    </a:lnTo>
                    <a:lnTo>
                      <a:pt x="16886" y="5962"/>
                    </a:lnTo>
                    <a:lnTo>
                      <a:pt x="16766" y="5999"/>
                    </a:lnTo>
                    <a:lnTo>
                      <a:pt x="16639" y="6029"/>
                    </a:lnTo>
                    <a:lnTo>
                      <a:pt x="16512" y="6036"/>
                    </a:lnTo>
                    <a:lnTo>
                      <a:pt x="16512" y="6036"/>
                    </a:lnTo>
                    <a:lnTo>
                      <a:pt x="16407" y="6029"/>
                    </a:lnTo>
                    <a:lnTo>
                      <a:pt x="16310" y="6014"/>
                    </a:lnTo>
                    <a:lnTo>
                      <a:pt x="16212" y="5991"/>
                    </a:lnTo>
                    <a:lnTo>
                      <a:pt x="16122" y="5954"/>
                    </a:lnTo>
                    <a:lnTo>
                      <a:pt x="16032" y="5909"/>
                    </a:lnTo>
                    <a:lnTo>
                      <a:pt x="15950" y="5864"/>
                    </a:lnTo>
                    <a:lnTo>
                      <a:pt x="15867" y="5805"/>
                    </a:lnTo>
                    <a:lnTo>
                      <a:pt x="15800" y="5737"/>
                    </a:lnTo>
                    <a:lnTo>
                      <a:pt x="15733" y="5670"/>
                    </a:lnTo>
                    <a:lnTo>
                      <a:pt x="15673" y="5587"/>
                    </a:lnTo>
                    <a:lnTo>
                      <a:pt x="15628" y="5505"/>
                    </a:lnTo>
                    <a:lnTo>
                      <a:pt x="15583" y="5423"/>
                    </a:lnTo>
                    <a:lnTo>
                      <a:pt x="15553" y="5325"/>
                    </a:lnTo>
                    <a:lnTo>
                      <a:pt x="15523" y="5227"/>
                    </a:lnTo>
                    <a:lnTo>
                      <a:pt x="15508" y="5131"/>
                    </a:lnTo>
                    <a:lnTo>
                      <a:pt x="15508" y="5025"/>
                    </a:lnTo>
                    <a:lnTo>
                      <a:pt x="15508" y="5025"/>
                    </a:lnTo>
                    <a:lnTo>
                      <a:pt x="15508" y="4928"/>
                    </a:lnTo>
                    <a:lnTo>
                      <a:pt x="15523" y="4823"/>
                    </a:lnTo>
                    <a:lnTo>
                      <a:pt x="15553" y="4733"/>
                    </a:lnTo>
                    <a:lnTo>
                      <a:pt x="15583" y="4636"/>
                    </a:lnTo>
                    <a:lnTo>
                      <a:pt x="15628" y="4546"/>
                    </a:lnTo>
                    <a:lnTo>
                      <a:pt x="15673" y="4463"/>
                    </a:lnTo>
                    <a:lnTo>
                      <a:pt x="15733" y="4389"/>
                    </a:lnTo>
                    <a:lnTo>
                      <a:pt x="15800" y="4322"/>
                    </a:lnTo>
                    <a:lnTo>
                      <a:pt x="15867" y="4254"/>
                    </a:lnTo>
                    <a:lnTo>
                      <a:pt x="15950" y="4194"/>
                    </a:lnTo>
                    <a:lnTo>
                      <a:pt x="16032" y="4142"/>
                    </a:lnTo>
                    <a:lnTo>
                      <a:pt x="16122" y="4104"/>
                    </a:lnTo>
                    <a:lnTo>
                      <a:pt x="16212" y="4067"/>
                    </a:lnTo>
                    <a:lnTo>
                      <a:pt x="16310" y="4044"/>
                    </a:lnTo>
                    <a:lnTo>
                      <a:pt x="16407" y="4030"/>
                    </a:lnTo>
                    <a:lnTo>
                      <a:pt x="16512" y="4022"/>
                    </a:lnTo>
                    <a:lnTo>
                      <a:pt x="16512" y="4022"/>
                    </a:lnTo>
                    <a:lnTo>
                      <a:pt x="16527" y="4022"/>
                    </a:lnTo>
                    <a:lnTo>
                      <a:pt x="16527" y="4022"/>
                    </a:lnTo>
                    <a:lnTo>
                      <a:pt x="16377" y="3797"/>
                    </a:lnTo>
                    <a:lnTo>
                      <a:pt x="16212" y="3580"/>
                    </a:lnTo>
                    <a:lnTo>
                      <a:pt x="16047" y="3362"/>
                    </a:lnTo>
                    <a:lnTo>
                      <a:pt x="15875" y="3153"/>
                    </a:lnTo>
                    <a:lnTo>
                      <a:pt x="15688" y="2951"/>
                    </a:lnTo>
                    <a:lnTo>
                      <a:pt x="15508" y="2749"/>
                    </a:lnTo>
                    <a:lnTo>
                      <a:pt x="15313" y="2561"/>
                    </a:lnTo>
                    <a:lnTo>
                      <a:pt x="15119" y="2374"/>
                    </a:lnTo>
                    <a:lnTo>
                      <a:pt x="14909" y="2187"/>
                    </a:lnTo>
                    <a:lnTo>
                      <a:pt x="14699" y="2014"/>
                    </a:lnTo>
                    <a:lnTo>
                      <a:pt x="14490" y="1842"/>
                    </a:lnTo>
                    <a:lnTo>
                      <a:pt x="14272" y="1685"/>
                    </a:lnTo>
                    <a:lnTo>
                      <a:pt x="14047" y="1528"/>
                    </a:lnTo>
                    <a:lnTo>
                      <a:pt x="13816" y="1378"/>
                    </a:lnTo>
                    <a:lnTo>
                      <a:pt x="13583" y="1236"/>
                    </a:lnTo>
                    <a:lnTo>
                      <a:pt x="13344" y="1101"/>
                    </a:lnTo>
                    <a:lnTo>
                      <a:pt x="13097" y="974"/>
                    </a:lnTo>
                    <a:lnTo>
                      <a:pt x="12850" y="854"/>
                    </a:lnTo>
                    <a:lnTo>
                      <a:pt x="12603" y="734"/>
                    </a:lnTo>
                    <a:lnTo>
                      <a:pt x="12348" y="629"/>
                    </a:lnTo>
                    <a:lnTo>
                      <a:pt x="12086" y="531"/>
                    </a:lnTo>
                    <a:lnTo>
                      <a:pt x="11823" y="442"/>
                    </a:lnTo>
                    <a:lnTo>
                      <a:pt x="11554" y="359"/>
                    </a:lnTo>
                    <a:lnTo>
                      <a:pt x="11284" y="284"/>
                    </a:lnTo>
                    <a:lnTo>
                      <a:pt x="11014" y="217"/>
                    </a:lnTo>
                    <a:lnTo>
                      <a:pt x="10738" y="157"/>
                    </a:lnTo>
                    <a:lnTo>
                      <a:pt x="10453" y="112"/>
                    </a:lnTo>
                    <a:lnTo>
                      <a:pt x="10176" y="67"/>
                    </a:lnTo>
                    <a:lnTo>
                      <a:pt x="9891" y="37"/>
                    </a:lnTo>
                    <a:lnTo>
                      <a:pt x="9599" y="15"/>
                    </a:lnTo>
                    <a:lnTo>
                      <a:pt x="9308" y="0"/>
                    </a:lnTo>
                    <a:lnTo>
                      <a:pt x="9016" y="0"/>
                    </a:lnTo>
                    <a:lnTo>
                      <a:pt x="9016" y="0"/>
                    </a:lnTo>
                    <a:lnTo>
                      <a:pt x="8807" y="0"/>
                    </a:lnTo>
                    <a:lnTo>
                      <a:pt x="8605" y="8"/>
                    </a:lnTo>
                    <a:lnTo>
                      <a:pt x="8395" y="15"/>
                    </a:lnTo>
                    <a:lnTo>
                      <a:pt x="8192" y="37"/>
                    </a:lnTo>
                    <a:lnTo>
                      <a:pt x="7990" y="53"/>
                    </a:lnTo>
                    <a:lnTo>
                      <a:pt x="7788" y="82"/>
                    </a:lnTo>
                    <a:lnTo>
                      <a:pt x="7586" y="112"/>
                    </a:lnTo>
                    <a:lnTo>
                      <a:pt x="7391" y="143"/>
                    </a:lnTo>
                    <a:lnTo>
                      <a:pt x="7189" y="180"/>
                    </a:lnTo>
                    <a:lnTo>
                      <a:pt x="6995" y="225"/>
                    </a:lnTo>
                    <a:lnTo>
                      <a:pt x="6613" y="322"/>
                    </a:lnTo>
                    <a:lnTo>
                      <a:pt x="6231" y="435"/>
                    </a:lnTo>
                    <a:lnTo>
                      <a:pt x="5856" y="570"/>
                    </a:lnTo>
                    <a:lnTo>
                      <a:pt x="5490" y="711"/>
                    </a:lnTo>
                    <a:lnTo>
                      <a:pt x="5137" y="876"/>
                    </a:lnTo>
                    <a:lnTo>
                      <a:pt x="4785" y="1048"/>
                    </a:lnTo>
                    <a:lnTo>
                      <a:pt x="4448" y="1236"/>
                    </a:lnTo>
                    <a:lnTo>
                      <a:pt x="4119" y="1446"/>
                    </a:lnTo>
                    <a:lnTo>
                      <a:pt x="3797" y="1663"/>
                    </a:lnTo>
                    <a:lnTo>
                      <a:pt x="3482" y="1895"/>
                    </a:lnTo>
                    <a:lnTo>
                      <a:pt x="3182" y="2134"/>
                    </a:lnTo>
                    <a:lnTo>
                      <a:pt x="2898" y="2396"/>
                    </a:lnTo>
                    <a:lnTo>
                      <a:pt x="2614" y="2659"/>
                    </a:lnTo>
                    <a:lnTo>
                      <a:pt x="2351" y="2943"/>
                    </a:lnTo>
                    <a:lnTo>
                      <a:pt x="2097" y="3235"/>
                    </a:lnTo>
                    <a:lnTo>
                      <a:pt x="1857" y="3535"/>
                    </a:lnTo>
                    <a:lnTo>
                      <a:pt x="1625" y="3850"/>
                    </a:lnTo>
                    <a:lnTo>
                      <a:pt x="1408" y="4171"/>
                    </a:lnTo>
                    <a:lnTo>
                      <a:pt x="1206" y="4501"/>
                    </a:lnTo>
                    <a:lnTo>
                      <a:pt x="1019" y="4845"/>
                    </a:lnTo>
                    <a:lnTo>
                      <a:pt x="846" y="5190"/>
                    </a:lnTo>
                    <a:lnTo>
                      <a:pt x="689" y="5550"/>
                    </a:lnTo>
                    <a:lnTo>
                      <a:pt x="547" y="5917"/>
                    </a:lnTo>
                    <a:lnTo>
                      <a:pt x="420" y="6291"/>
                    </a:lnTo>
                    <a:lnTo>
                      <a:pt x="307" y="6673"/>
                    </a:lnTo>
                    <a:lnTo>
                      <a:pt x="210" y="7063"/>
                    </a:lnTo>
                    <a:lnTo>
                      <a:pt x="173" y="7257"/>
                    </a:lnTo>
                    <a:lnTo>
                      <a:pt x="135" y="7452"/>
                    </a:lnTo>
                    <a:lnTo>
                      <a:pt x="1999" y="7452"/>
                    </a:lnTo>
                    <a:lnTo>
                      <a:pt x="1999" y="7714"/>
                    </a:lnTo>
                    <a:lnTo>
                      <a:pt x="1153" y="7714"/>
                    </a:lnTo>
                    <a:lnTo>
                      <a:pt x="1153" y="9961"/>
                    </a:lnTo>
                    <a:lnTo>
                      <a:pt x="869" y="9961"/>
                    </a:lnTo>
                    <a:lnTo>
                      <a:pt x="869" y="7714"/>
                    </a:lnTo>
                    <a:lnTo>
                      <a:pt x="90" y="7714"/>
                    </a:lnTo>
                    <a:lnTo>
                      <a:pt x="90" y="7714"/>
                    </a:lnTo>
                    <a:lnTo>
                      <a:pt x="53" y="8036"/>
                    </a:lnTo>
                    <a:lnTo>
                      <a:pt x="22" y="8358"/>
                    </a:lnTo>
                    <a:lnTo>
                      <a:pt x="0" y="8687"/>
                    </a:lnTo>
                    <a:lnTo>
                      <a:pt x="0" y="9017"/>
                    </a:lnTo>
                    <a:lnTo>
                      <a:pt x="0" y="9017"/>
                    </a:lnTo>
                    <a:lnTo>
                      <a:pt x="0" y="9249"/>
                    </a:lnTo>
                    <a:lnTo>
                      <a:pt x="8" y="9482"/>
                    </a:lnTo>
                    <a:lnTo>
                      <a:pt x="22" y="9714"/>
                    </a:lnTo>
                    <a:lnTo>
                      <a:pt x="45" y="9938"/>
                    </a:lnTo>
                    <a:lnTo>
                      <a:pt x="67" y="10170"/>
                    </a:lnTo>
                    <a:lnTo>
                      <a:pt x="97" y="10395"/>
                    </a:lnTo>
                    <a:lnTo>
                      <a:pt x="135" y="10611"/>
                    </a:lnTo>
                    <a:lnTo>
                      <a:pt x="179" y="10836"/>
                    </a:lnTo>
                    <a:lnTo>
                      <a:pt x="224" y="11053"/>
                    </a:lnTo>
                    <a:lnTo>
                      <a:pt x="285" y="11270"/>
                    </a:lnTo>
                    <a:lnTo>
                      <a:pt x="337" y="11487"/>
                    </a:lnTo>
                    <a:lnTo>
                      <a:pt x="404" y="11697"/>
                    </a:lnTo>
                    <a:lnTo>
                      <a:pt x="472" y="11914"/>
                    </a:lnTo>
                    <a:lnTo>
                      <a:pt x="547" y="12117"/>
                    </a:lnTo>
                    <a:lnTo>
                      <a:pt x="622" y="12326"/>
                    </a:lnTo>
                    <a:lnTo>
                      <a:pt x="704" y="12528"/>
                    </a:lnTo>
                    <a:lnTo>
                      <a:pt x="794" y="12731"/>
                    </a:lnTo>
                    <a:lnTo>
                      <a:pt x="884" y="12925"/>
                    </a:lnTo>
                    <a:lnTo>
                      <a:pt x="981" y="13128"/>
                    </a:lnTo>
                    <a:lnTo>
                      <a:pt x="1086" y="13315"/>
                    </a:lnTo>
                    <a:lnTo>
                      <a:pt x="1191" y="13509"/>
                    </a:lnTo>
                    <a:lnTo>
                      <a:pt x="1303" y="13697"/>
                    </a:lnTo>
                    <a:lnTo>
                      <a:pt x="1415" y="13877"/>
                    </a:lnTo>
                    <a:lnTo>
                      <a:pt x="1535" y="14064"/>
                    </a:lnTo>
                    <a:lnTo>
                      <a:pt x="1662" y="14244"/>
                    </a:lnTo>
                    <a:lnTo>
                      <a:pt x="1790" y="14416"/>
                    </a:lnTo>
                    <a:lnTo>
                      <a:pt x="1925" y="14588"/>
                    </a:lnTo>
                    <a:lnTo>
                      <a:pt x="2059" y="14753"/>
                    </a:lnTo>
                    <a:lnTo>
                      <a:pt x="2194" y="14918"/>
                    </a:lnTo>
                    <a:lnTo>
                      <a:pt x="2344" y="15082"/>
                    </a:lnTo>
                    <a:lnTo>
                      <a:pt x="2486" y="15239"/>
                    </a:lnTo>
                    <a:lnTo>
                      <a:pt x="2636" y="15397"/>
                    </a:lnTo>
                    <a:lnTo>
                      <a:pt x="2793" y="15547"/>
                    </a:lnTo>
                    <a:lnTo>
                      <a:pt x="2951" y="15696"/>
                    </a:lnTo>
                    <a:lnTo>
                      <a:pt x="3115" y="15839"/>
                    </a:lnTo>
                    <a:lnTo>
                      <a:pt x="3280" y="15981"/>
                    </a:lnTo>
                    <a:lnTo>
                      <a:pt x="3445" y="16116"/>
                    </a:lnTo>
                    <a:lnTo>
                      <a:pt x="3617" y="16244"/>
                    </a:lnTo>
                    <a:lnTo>
                      <a:pt x="3797" y="16378"/>
                    </a:lnTo>
                    <a:lnTo>
                      <a:pt x="3976" y="16498"/>
                    </a:lnTo>
                    <a:lnTo>
                      <a:pt x="4156" y="16618"/>
                    </a:lnTo>
                    <a:lnTo>
                      <a:pt x="4344" y="16730"/>
                    </a:lnTo>
                    <a:lnTo>
                      <a:pt x="4530" y="16842"/>
                    </a:lnTo>
                    <a:lnTo>
                      <a:pt x="4718" y="16947"/>
                    </a:lnTo>
                    <a:lnTo>
                      <a:pt x="4912" y="17052"/>
                    </a:lnTo>
                    <a:lnTo>
                      <a:pt x="5108" y="17149"/>
                    </a:lnTo>
                    <a:lnTo>
                      <a:pt x="5302" y="17239"/>
                    </a:lnTo>
                    <a:lnTo>
                      <a:pt x="5504" y="17329"/>
                    </a:lnTo>
                    <a:lnTo>
                      <a:pt x="5706" y="17412"/>
                    </a:lnTo>
                    <a:lnTo>
                      <a:pt x="5916" y="17494"/>
                    </a:lnTo>
                    <a:lnTo>
                      <a:pt x="6125" y="17561"/>
                    </a:lnTo>
                    <a:lnTo>
                      <a:pt x="6335" y="17637"/>
                    </a:lnTo>
                    <a:lnTo>
                      <a:pt x="6545" y="17696"/>
                    </a:lnTo>
                    <a:lnTo>
                      <a:pt x="6762" y="17756"/>
                    </a:lnTo>
                    <a:lnTo>
                      <a:pt x="6979" y="17809"/>
                    </a:lnTo>
                    <a:lnTo>
                      <a:pt x="7197" y="17853"/>
                    </a:lnTo>
                    <a:lnTo>
                      <a:pt x="7422" y="17898"/>
                    </a:lnTo>
                    <a:lnTo>
                      <a:pt x="7646" y="17935"/>
                    </a:lnTo>
                    <a:lnTo>
                      <a:pt x="7871" y="17966"/>
                    </a:lnTo>
                    <a:lnTo>
                      <a:pt x="8096" y="17996"/>
                    </a:lnTo>
                    <a:lnTo>
                      <a:pt x="8320" y="18011"/>
                    </a:lnTo>
                    <a:lnTo>
                      <a:pt x="8552" y="18025"/>
                    </a:lnTo>
                    <a:lnTo>
                      <a:pt x="8784" y="18033"/>
                    </a:lnTo>
                    <a:lnTo>
                      <a:pt x="9016" y="18041"/>
                    </a:lnTo>
                    <a:lnTo>
                      <a:pt x="9016" y="18041"/>
                    </a:lnTo>
                    <a:lnTo>
                      <a:pt x="9241" y="18033"/>
                    </a:lnTo>
                    <a:lnTo>
                      <a:pt x="9457" y="18025"/>
                    </a:lnTo>
                    <a:lnTo>
                      <a:pt x="9674" y="18019"/>
                    </a:lnTo>
                    <a:lnTo>
                      <a:pt x="9891" y="17996"/>
                    </a:lnTo>
                    <a:lnTo>
                      <a:pt x="10109" y="17974"/>
                    </a:lnTo>
                    <a:lnTo>
                      <a:pt x="10318" y="17943"/>
                    </a:lnTo>
                    <a:lnTo>
                      <a:pt x="10528" y="17913"/>
                    </a:lnTo>
                    <a:lnTo>
                      <a:pt x="10745" y="17876"/>
                    </a:lnTo>
                    <a:lnTo>
                      <a:pt x="10947" y="17831"/>
                    </a:lnTo>
                    <a:lnTo>
                      <a:pt x="11157" y="17786"/>
                    </a:lnTo>
                    <a:lnTo>
                      <a:pt x="11359" y="17733"/>
                    </a:lnTo>
                    <a:lnTo>
                      <a:pt x="11561" y="17674"/>
                    </a:lnTo>
                    <a:lnTo>
                      <a:pt x="11764" y="17614"/>
                    </a:lnTo>
                    <a:lnTo>
                      <a:pt x="11966" y="17547"/>
                    </a:lnTo>
                    <a:lnTo>
                      <a:pt x="12160" y="17479"/>
                    </a:lnTo>
                    <a:lnTo>
                      <a:pt x="12356" y="17404"/>
                    </a:lnTo>
                    <a:lnTo>
                      <a:pt x="12550" y="17322"/>
                    </a:lnTo>
                    <a:lnTo>
                      <a:pt x="12738" y="17239"/>
                    </a:lnTo>
                    <a:lnTo>
                      <a:pt x="12924" y="17149"/>
                    </a:lnTo>
                    <a:lnTo>
                      <a:pt x="13112" y="17059"/>
                    </a:lnTo>
                    <a:lnTo>
                      <a:pt x="13299" y="16963"/>
                    </a:lnTo>
                    <a:lnTo>
                      <a:pt x="13479" y="16865"/>
                    </a:lnTo>
                    <a:lnTo>
                      <a:pt x="13651" y="16760"/>
                    </a:lnTo>
                    <a:lnTo>
                      <a:pt x="13831" y="16648"/>
                    </a:lnTo>
                    <a:lnTo>
                      <a:pt x="14003" y="16536"/>
                    </a:lnTo>
                    <a:lnTo>
                      <a:pt x="14175" y="16423"/>
                    </a:lnTo>
                    <a:lnTo>
                      <a:pt x="14340" y="16303"/>
                    </a:lnTo>
                    <a:lnTo>
                      <a:pt x="14505" y="16176"/>
                    </a:lnTo>
                    <a:lnTo>
                      <a:pt x="14670" y="16048"/>
                    </a:lnTo>
                    <a:lnTo>
                      <a:pt x="14827" y="15921"/>
                    </a:lnTo>
                    <a:lnTo>
                      <a:pt x="14976" y="15786"/>
                    </a:lnTo>
                    <a:lnTo>
                      <a:pt x="15134" y="15652"/>
                    </a:lnTo>
                    <a:lnTo>
                      <a:pt x="15283" y="15509"/>
                    </a:lnTo>
                    <a:lnTo>
                      <a:pt x="15426" y="15367"/>
                    </a:lnTo>
                    <a:lnTo>
                      <a:pt x="15568" y="15217"/>
                    </a:lnTo>
                    <a:lnTo>
                      <a:pt x="15710" y="15067"/>
                    </a:lnTo>
                    <a:lnTo>
                      <a:pt x="15845" y="14910"/>
                    </a:lnTo>
                    <a:lnTo>
                      <a:pt x="15980" y="14761"/>
                    </a:lnTo>
                    <a:lnTo>
                      <a:pt x="16107" y="14596"/>
                    </a:lnTo>
                    <a:lnTo>
                      <a:pt x="16235" y="14431"/>
                    </a:lnTo>
                    <a:lnTo>
                      <a:pt x="16355" y="14266"/>
                    </a:lnTo>
                    <a:lnTo>
                      <a:pt x="16467" y="14101"/>
                    </a:lnTo>
                    <a:lnTo>
                      <a:pt x="16586" y="13929"/>
                    </a:lnTo>
                    <a:lnTo>
                      <a:pt x="16691" y="13757"/>
                    </a:lnTo>
                    <a:lnTo>
                      <a:pt x="16804" y="13577"/>
                    </a:lnTo>
                    <a:lnTo>
                      <a:pt x="16901" y="13397"/>
                    </a:lnTo>
                    <a:lnTo>
                      <a:pt x="16998" y="13217"/>
                    </a:lnTo>
                    <a:lnTo>
                      <a:pt x="17096" y="13031"/>
                    </a:lnTo>
                    <a:lnTo>
                      <a:pt x="17186" y="12843"/>
                    </a:lnTo>
                    <a:lnTo>
                      <a:pt x="17275" y="12656"/>
                    </a:lnTo>
                    <a:lnTo>
                      <a:pt x="17358" y="12469"/>
                    </a:lnTo>
                    <a:lnTo>
                      <a:pt x="17433" y="12274"/>
                    </a:lnTo>
                    <a:lnTo>
                      <a:pt x="17507" y="12079"/>
                    </a:lnTo>
                    <a:lnTo>
                      <a:pt x="17575" y="11877"/>
                    </a:lnTo>
                    <a:lnTo>
                      <a:pt x="17635" y="11682"/>
                    </a:lnTo>
                    <a:lnTo>
                      <a:pt x="17695" y="11480"/>
                    </a:lnTo>
                    <a:lnTo>
                      <a:pt x="17755" y="11270"/>
                    </a:lnTo>
                    <a:lnTo>
                      <a:pt x="17799" y="11068"/>
                    </a:lnTo>
                    <a:lnTo>
                      <a:pt x="17852" y="10858"/>
                    </a:lnTo>
                    <a:lnTo>
                      <a:pt x="17889" y="10649"/>
                    </a:lnTo>
                    <a:lnTo>
                      <a:pt x="17927" y="10440"/>
                    </a:lnTo>
                    <a:lnTo>
                      <a:pt x="17957" y="10230"/>
                    </a:lnTo>
                    <a:lnTo>
                      <a:pt x="17979" y="10013"/>
                    </a:lnTo>
                    <a:lnTo>
                      <a:pt x="18002" y="9796"/>
                    </a:lnTo>
                    <a:lnTo>
                      <a:pt x="18002" y="9796"/>
                    </a:lnTo>
                    <a:lnTo>
                      <a:pt x="17920" y="9848"/>
                    </a:lnTo>
                    <a:lnTo>
                      <a:pt x="17830" y="9893"/>
                    </a:lnTo>
                    <a:lnTo>
                      <a:pt x="17732" y="9931"/>
                    </a:lnTo>
                    <a:lnTo>
                      <a:pt x="17628" y="9968"/>
                    </a:lnTo>
                    <a:lnTo>
                      <a:pt x="17515" y="9998"/>
                    </a:lnTo>
                    <a:lnTo>
                      <a:pt x="17403" y="10021"/>
                    </a:lnTo>
                    <a:lnTo>
                      <a:pt x="17275" y="10035"/>
                    </a:lnTo>
                    <a:lnTo>
                      <a:pt x="17141" y="10043"/>
                    </a:lnTo>
                    <a:lnTo>
                      <a:pt x="17141" y="10043"/>
                    </a:lnTo>
                    <a:lnTo>
                      <a:pt x="16998" y="10035"/>
                    </a:lnTo>
                    <a:lnTo>
                      <a:pt x="16864" y="10021"/>
                    </a:lnTo>
                    <a:lnTo>
                      <a:pt x="16736" y="9991"/>
                    </a:lnTo>
                    <a:lnTo>
                      <a:pt x="16609" y="9946"/>
                    </a:lnTo>
                    <a:lnTo>
                      <a:pt x="16489" y="9893"/>
                    </a:lnTo>
                    <a:lnTo>
                      <a:pt x="16377" y="9826"/>
                    </a:lnTo>
                    <a:lnTo>
                      <a:pt x="16280" y="9751"/>
                    </a:lnTo>
                    <a:lnTo>
                      <a:pt x="16182" y="9669"/>
                    </a:lnTo>
                    <a:lnTo>
                      <a:pt x="16100" y="9579"/>
                    </a:lnTo>
                    <a:lnTo>
                      <a:pt x="16025" y="9474"/>
                    </a:lnTo>
                    <a:lnTo>
                      <a:pt x="15957" y="9361"/>
                    </a:lnTo>
                    <a:lnTo>
                      <a:pt x="15905" y="9249"/>
                    </a:lnTo>
                    <a:lnTo>
                      <a:pt x="15860" y="9122"/>
                    </a:lnTo>
                    <a:lnTo>
                      <a:pt x="15830" y="8995"/>
                    </a:lnTo>
                    <a:lnTo>
                      <a:pt x="15815" y="8860"/>
                    </a:lnTo>
                    <a:lnTo>
                      <a:pt x="15808" y="8718"/>
                    </a:lnTo>
                    <a:close/>
                    <a:moveTo>
                      <a:pt x="4485" y="9961"/>
                    </a:moveTo>
                    <a:lnTo>
                      <a:pt x="4209" y="9961"/>
                    </a:lnTo>
                    <a:lnTo>
                      <a:pt x="4209" y="8830"/>
                    </a:lnTo>
                    <a:lnTo>
                      <a:pt x="2763" y="8830"/>
                    </a:lnTo>
                    <a:lnTo>
                      <a:pt x="2763" y="9961"/>
                    </a:lnTo>
                    <a:lnTo>
                      <a:pt x="2479" y="9961"/>
                    </a:lnTo>
                    <a:lnTo>
                      <a:pt x="2479" y="7452"/>
                    </a:lnTo>
                    <a:lnTo>
                      <a:pt x="2763" y="7452"/>
                    </a:lnTo>
                    <a:lnTo>
                      <a:pt x="2763" y="8568"/>
                    </a:lnTo>
                    <a:lnTo>
                      <a:pt x="4209" y="8568"/>
                    </a:lnTo>
                    <a:lnTo>
                      <a:pt x="4209" y="7452"/>
                    </a:lnTo>
                    <a:lnTo>
                      <a:pt x="4485" y="7452"/>
                    </a:lnTo>
                    <a:lnTo>
                      <a:pt x="4485" y="9961"/>
                    </a:lnTo>
                    <a:close/>
                    <a:moveTo>
                      <a:pt x="5594" y="9961"/>
                    </a:moveTo>
                    <a:lnTo>
                      <a:pt x="5317" y="9961"/>
                    </a:lnTo>
                    <a:lnTo>
                      <a:pt x="5317" y="7452"/>
                    </a:lnTo>
                    <a:lnTo>
                      <a:pt x="5594" y="7452"/>
                    </a:lnTo>
                    <a:lnTo>
                      <a:pt x="5594" y="9961"/>
                    </a:lnTo>
                    <a:close/>
                    <a:moveTo>
                      <a:pt x="8537" y="9961"/>
                    </a:moveTo>
                    <a:lnTo>
                      <a:pt x="8313" y="9961"/>
                    </a:lnTo>
                    <a:lnTo>
                      <a:pt x="6695" y="7901"/>
                    </a:lnTo>
                    <a:lnTo>
                      <a:pt x="6695" y="9961"/>
                    </a:lnTo>
                    <a:lnTo>
                      <a:pt x="6418" y="9961"/>
                    </a:lnTo>
                    <a:lnTo>
                      <a:pt x="6418" y="7452"/>
                    </a:lnTo>
                    <a:lnTo>
                      <a:pt x="6680" y="7452"/>
                    </a:lnTo>
                    <a:lnTo>
                      <a:pt x="8260" y="9459"/>
                    </a:lnTo>
                    <a:lnTo>
                      <a:pt x="8260" y="7452"/>
                    </a:lnTo>
                    <a:lnTo>
                      <a:pt x="8537" y="7452"/>
                    </a:lnTo>
                    <a:lnTo>
                      <a:pt x="8537" y="9961"/>
                    </a:lnTo>
                    <a:close/>
                    <a:moveTo>
                      <a:pt x="11112" y="9961"/>
                    </a:moveTo>
                    <a:lnTo>
                      <a:pt x="10146" y="8748"/>
                    </a:lnTo>
                    <a:lnTo>
                      <a:pt x="9615" y="9287"/>
                    </a:lnTo>
                    <a:lnTo>
                      <a:pt x="9615" y="9961"/>
                    </a:lnTo>
                    <a:lnTo>
                      <a:pt x="9338" y="9961"/>
                    </a:lnTo>
                    <a:lnTo>
                      <a:pt x="9338" y="7452"/>
                    </a:lnTo>
                    <a:lnTo>
                      <a:pt x="9615" y="7452"/>
                    </a:lnTo>
                    <a:lnTo>
                      <a:pt x="9615" y="8950"/>
                    </a:lnTo>
                    <a:lnTo>
                      <a:pt x="11053" y="7452"/>
                    </a:lnTo>
                    <a:lnTo>
                      <a:pt x="11419" y="7452"/>
                    </a:lnTo>
                    <a:lnTo>
                      <a:pt x="10348" y="8545"/>
                    </a:lnTo>
                    <a:lnTo>
                      <a:pt x="11464" y="9961"/>
                    </a:lnTo>
                    <a:lnTo>
                      <a:pt x="11112" y="9961"/>
                    </a:lnTo>
                    <a:close/>
                    <a:moveTo>
                      <a:pt x="14145" y="9272"/>
                    </a:moveTo>
                    <a:lnTo>
                      <a:pt x="14145" y="9272"/>
                    </a:lnTo>
                    <a:lnTo>
                      <a:pt x="14137" y="9354"/>
                    </a:lnTo>
                    <a:lnTo>
                      <a:pt x="14131" y="9437"/>
                    </a:lnTo>
                    <a:lnTo>
                      <a:pt x="14108" y="9512"/>
                    </a:lnTo>
                    <a:lnTo>
                      <a:pt x="14078" y="9579"/>
                    </a:lnTo>
                    <a:lnTo>
                      <a:pt x="14041" y="9646"/>
                    </a:lnTo>
                    <a:lnTo>
                      <a:pt x="13996" y="9706"/>
                    </a:lnTo>
                    <a:lnTo>
                      <a:pt x="13943" y="9759"/>
                    </a:lnTo>
                    <a:lnTo>
                      <a:pt x="13890" y="9811"/>
                    </a:lnTo>
                    <a:lnTo>
                      <a:pt x="13823" y="9848"/>
                    </a:lnTo>
                    <a:lnTo>
                      <a:pt x="13749" y="9893"/>
                    </a:lnTo>
                    <a:lnTo>
                      <a:pt x="13673" y="9923"/>
                    </a:lnTo>
                    <a:lnTo>
                      <a:pt x="13583" y="9953"/>
                    </a:lnTo>
                    <a:lnTo>
                      <a:pt x="13494" y="9976"/>
                    </a:lnTo>
                    <a:lnTo>
                      <a:pt x="13396" y="9991"/>
                    </a:lnTo>
                    <a:lnTo>
                      <a:pt x="13291" y="9998"/>
                    </a:lnTo>
                    <a:lnTo>
                      <a:pt x="13179" y="9998"/>
                    </a:lnTo>
                    <a:lnTo>
                      <a:pt x="11981" y="9998"/>
                    </a:lnTo>
                    <a:lnTo>
                      <a:pt x="11981" y="7415"/>
                    </a:lnTo>
                    <a:lnTo>
                      <a:pt x="13142" y="7415"/>
                    </a:lnTo>
                    <a:lnTo>
                      <a:pt x="13142" y="7415"/>
                    </a:lnTo>
                    <a:lnTo>
                      <a:pt x="13246" y="7422"/>
                    </a:lnTo>
                    <a:lnTo>
                      <a:pt x="13351" y="7429"/>
                    </a:lnTo>
                    <a:lnTo>
                      <a:pt x="13449" y="7452"/>
                    </a:lnTo>
                    <a:lnTo>
                      <a:pt x="13539" y="7474"/>
                    </a:lnTo>
                    <a:lnTo>
                      <a:pt x="13621" y="7512"/>
                    </a:lnTo>
                    <a:lnTo>
                      <a:pt x="13696" y="7549"/>
                    </a:lnTo>
                    <a:lnTo>
                      <a:pt x="13763" y="7594"/>
                    </a:lnTo>
                    <a:lnTo>
                      <a:pt x="13823" y="7647"/>
                    </a:lnTo>
                    <a:lnTo>
                      <a:pt x="13823" y="7647"/>
                    </a:lnTo>
                    <a:lnTo>
                      <a:pt x="13868" y="7699"/>
                    </a:lnTo>
                    <a:lnTo>
                      <a:pt x="13906" y="7744"/>
                    </a:lnTo>
                    <a:lnTo>
                      <a:pt x="13935" y="7796"/>
                    </a:lnTo>
                    <a:lnTo>
                      <a:pt x="13958" y="7849"/>
                    </a:lnTo>
                    <a:lnTo>
                      <a:pt x="13980" y="7909"/>
                    </a:lnTo>
                    <a:lnTo>
                      <a:pt x="13996" y="7968"/>
                    </a:lnTo>
                    <a:lnTo>
                      <a:pt x="14003" y="8029"/>
                    </a:lnTo>
                    <a:lnTo>
                      <a:pt x="14003" y="8096"/>
                    </a:lnTo>
                    <a:lnTo>
                      <a:pt x="14003" y="8103"/>
                    </a:lnTo>
                    <a:lnTo>
                      <a:pt x="14003" y="8103"/>
                    </a:lnTo>
                    <a:lnTo>
                      <a:pt x="14003" y="8186"/>
                    </a:lnTo>
                    <a:lnTo>
                      <a:pt x="13988" y="8268"/>
                    </a:lnTo>
                    <a:lnTo>
                      <a:pt x="13965" y="8343"/>
                    </a:lnTo>
                    <a:lnTo>
                      <a:pt x="13928" y="8418"/>
                    </a:lnTo>
                    <a:lnTo>
                      <a:pt x="13883" y="8478"/>
                    </a:lnTo>
                    <a:lnTo>
                      <a:pt x="13831" y="8545"/>
                    </a:lnTo>
                    <a:lnTo>
                      <a:pt x="13771" y="8598"/>
                    </a:lnTo>
                    <a:lnTo>
                      <a:pt x="13704" y="8650"/>
                    </a:lnTo>
                    <a:lnTo>
                      <a:pt x="13704" y="8650"/>
                    </a:lnTo>
                    <a:lnTo>
                      <a:pt x="13808" y="8703"/>
                    </a:lnTo>
                    <a:lnTo>
                      <a:pt x="13898" y="8755"/>
                    </a:lnTo>
                    <a:lnTo>
                      <a:pt x="13973" y="8822"/>
                    </a:lnTo>
                    <a:lnTo>
                      <a:pt x="14033" y="8897"/>
                    </a:lnTo>
                    <a:lnTo>
                      <a:pt x="14086" y="8972"/>
                    </a:lnTo>
                    <a:lnTo>
                      <a:pt x="14115" y="9062"/>
                    </a:lnTo>
                    <a:lnTo>
                      <a:pt x="14137" y="9159"/>
                    </a:lnTo>
                    <a:lnTo>
                      <a:pt x="14145" y="9264"/>
                    </a:lnTo>
                    <a:lnTo>
                      <a:pt x="14145" y="9272"/>
                    </a:lnTo>
                    <a:close/>
                    <a:moveTo>
                      <a:pt x="15283" y="9998"/>
                    </a:moveTo>
                    <a:lnTo>
                      <a:pt x="14766" y="9998"/>
                    </a:lnTo>
                    <a:lnTo>
                      <a:pt x="14766" y="7415"/>
                    </a:lnTo>
                    <a:lnTo>
                      <a:pt x="15283" y="7415"/>
                    </a:lnTo>
                    <a:lnTo>
                      <a:pt x="15283" y="9998"/>
                    </a:lnTo>
                    <a:close/>
                    <a:moveTo>
                      <a:pt x="15074" y="6771"/>
                    </a:moveTo>
                    <a:lnTo>
                      <a:pt x="15074" y="6771"/>
                    </a:lnTo>
                    <a:lnTo>
                      <a:pt x="15007" y="6763"/>
                    </a:lnTo>
                    <a:lnTo>
                      <a:pt x="14946" y="6740"/>
                    </a:lnTo>
                    <a:lnTo>
                      <a:pt x="14894" y="6710"/>
                    </a:lnTo>
                    <a:lnTo>
                      <a:pt x="14842" y="6673"/>
                    </a:lnTo>
                    <a:lnTo>
                      <a:pt x="14805" y="6620"/>
                    </a:lnTo>
                    <a:lnTo>
                      <a:pt x="14774" y="6568"/>
                    </a:lnTo>
                    <a:lnTo>
                      <a:pt x="14752" y="6508"/>
                    </a:lnTo>
                    <a:lnTo>
                      <a:pt x="14744" y="6441"/>
                    </a:lnTo>
                    <a:lnTo>
                      <a:pt x="14744" y="6441"/>
                    </a:lnTo>
                    <a:lnTo>
                      <a:pt x="14752" y="6373"/>
                    </a:lnTo>
                    <a:lnTo>
                      <a:pt x="14774" y="6314"/>
                    </a:lnTo>
                    <a:lnTo>
                      <a:pt x="14805" y="6254"/>
                    </a:lnTo>
                    <a:lnTo>
                      <a:pt x="14842" y="6209"/>
                    </a:lnTo>
                    <a:lnTo>
                      <a:pt x="14894" y="6171"/>
                    </a:lnTo>
                    <a:lnTo>
                      <a:pt x="14946" y="6142"/>
                    </a:lnTo>
                    <a:lnTo>
                      <a:pt x="15007" y="6119"/>
                    </a:lnTo>
                    <a:lnTo>
                      <a:pt x="15074" y="6111"/>
                    </a:lnTo>
                    <a:lnTo>
                      <a:pt x="15074" y="6111"/>
                    </a:lnTo>
                    <a:lnTo>
                      <a:pt x="15142" y="6119"/>
                    </a:lnTo>
                    <a:lnTo>
                      <a:pt x="15201" y="6142"/>
                    </a:lnTo>
                    <a:lnTo>
                      <a:pt x="15261" y="6171"/>
                    </a:lnTo>
                    <a:lnTo>
                      <a:pt x="15306" y="6209"/>
                    </a:lnTo>
                    <a:lnTo>
                      <a:pt x="15344" y="6254"/>
                    </a:lnTo>
                    <a:lnTo>
                      <a:pt x="15373" y="6314"/>
                    </a:lnTo>
                    <a:lnTo>
                      <a:pt x="15396" y="6373"/>
                    </a:lnTo>
                    <a:lnTo>
                      <a:pt x="15403" y="6441"/>
                    </a:lnTo>
                    <a:lnTo>
                      <a:pt x="15403" y="6441"/>
                    </a:lnTo>
                    <a:lnTo>
                      <a:pt x="15396" y="6508"/>
                    </a:lnTo>
                    <a:lnTo>
                      <a:pt x="15373" y="6568"/>
                    </a:lnTo>
                    <a:lnTo>
                      <a:pt x="15344" y="6620"/>
                    </a:lnTo>
                    <a:lnTo>
                      <a:pt x="15306" y="6673"/>
                    </a:lnTo>
                    <a:lnTo>
                      <a:pt x="15261" y="6710"/>
                    </a:lnTo>
                    <a:lnTo>
                      <a:pt x="15201" y="6740"/>
                    </a:lnTo>
                    <a:lnTo>
                      <a:pt x="15142" y="6763"/>
                    </a:lnTo>
                    <a:lnTo>
                      <a:pt x="15074" y="6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4"/>
              <p:cNvSpPr>
                <a:spLocks noChangeArrowheads="1"/>
              </p:cNvSpPr>
              <p:nvPr/>
            </p:nvSpPr>
            <p:spPr bwMode="auto">
              <a:xfrm>
                <a:off x="7991475" y="193675"/>
                <a:ext cx="1274763" cy="1276350"/>
              </a:xfrm>
              <a:custGeom>
                <a:avLst/>
                <a:gdLst>
                  <a:gd name="T0" fmla="*/ 1775 w 3543"/>
                  <a:gd name="T1" fmla="*/ 0 h 3545"/>
                  <a:gd name="T2" fmla="*/ 1595 w 3543"/>
                  <a:gd name="T3" fmla="*/ 8 h 3545"/>
                  <a:gd name="T4" fmla="*/ 1415 w 3543"/>
                  <a:gd name="T5" fmla="*/ 38 h 3545"/>
                  <a:gd name="T6" fmla="*/ 1085 w 3543"/>
                  <a:gd name="T7" fmla="*/ 143 h 3545"/>
                  <a:gd name="T8" fmla="*/ 779 w 3543"/>
                  <a:gd name="T9" fmla="*/ 300 h 3545"/>
                  <a:gd name="T10" fmla="*/ 517 w 3543"/>
                  <a:gd name="T11" fmla="*/ 517 h 3545"/>
                  <a:gd name="T12" fmla="*/ 307 w 3543"/>
                  <a:gd name="T13" fmla="*/ 780 h 3545"/>
                  <a:gd name="T14" fmla="*/ 142 w 3543"/>
                  <a:gd name="T15" fmla="*/ 1087 h 3545"/>
                  <a:gd name="T16" fmla="*/ 37 w 3543"/>
                  <a:gd name="T17" fmla="*/ 1416 h 3545"/>
                  <a:gd name="T18" fmla="*/ 7 w 3543"/>
                  <a:gd name="T19" fmla="*/ 1589 h 3545"/>
                  <a:gd name="T20" fmla="*/ 0 w 3543"/>
                  <a:gd name="T21" fmla="*/ 1775 h 3545"/>
                  <a:gd name="T22" fmla="*/ 0 w 3543"/>
                  <a:gd name="T23" fmla="*/ 1865 h 3545"/>
                  <a:gd name="T24" fmla="*/ 22 w 3543"/>
                  <a:gd name="T25" fmla="*/ 2045 h 3545"/>
                  <a:gd name="T26" fmla="*/ 82 w 3543"/>
                  <a:gd name="T27" fmla="*/ 2300 h 3545"/>
                  <a:gd name="T28" fmla="*/ 217 w 3543"/>
                  <a:gd name="T29" fmla="*/ 2614 h 3545"/>
                  <a:gd name="T30" fmla="*/ 404 w 3543"/>
                  <a:gd name="T31" fmla="*/ 2899 h 3545"/>
                  <a:gd name="T32" fmla="*/ 644 w 3543"/>
                  <a:gd name="T33" fmla="*/ 3139 h 3545"/>
                  <a:gd name="T34" fmla="*/ 928 w 3543"/>
                  <a:gd name="T35" fmla="*/ 3333 h 3545"/>
                  <a:gd name="T36" fmla="*/ 1243 w 3543"/>
                  <a:gd name="T37" fmla="*/ 3460 h 3545"/>
                  <a:gd name="T38" fmla="*/ 1505 w 3543"/>
                  <a:gd name="T39" fmla="*/ 3521 h 3545"/>
                  <a:gd name="T40" fmla="*/ 1685 w 3543"/>
                  <a:gd name="T41" fmla="*/ 3544 h 3545"/>
                  <a:gd name="T42" fmla="*/ 1775 w 3543"/>
                  <a:gd name="T43" fmla="*/ 3544 h 3545"/>
                  <a:gd name="T44" fmla="*/ 1955 w 3543"/>
                  <a:gd name="T45" fmla="*/ 3536 h 3545"/>
                  <a:gd name="T46" fmla="*/ 2127 w 3543"/>
                  <a:gd name="T47" fmla="*/ 3505 h 3545"/>
                  <a:gd name="T48" fmla="*/ 2464 w 3543"/>
                  <a:gd name="T49" fmla="*/ 3409 h 3545"/>
                  <a:gd name="T50" fmla="*/ 2763 w 3543"/>
                  <a:gd name="T51" fmla="*/ 3244 h 3545"/>
                  <a:gd name="T52" fmla="*/ 3025 w 3543"/>
                  <a:gd name="T53" fmla="*/ 3027 h 3545"/>
                  <a:gd name="T54" fmla="*/ 3242 w 3543"/>
                  <a:gd name="T55" fmla="*/ 2764 h 3545"/>
                  <a:gd name="T56" fmla="*/ 3407 w 3543"/>
                  <a:gd name="T57" fmla="*/ 2465 h 3545"/>
                  <a:gd name="T58" fmla="*/ 3505 w 3543"/>
                  <a:gd name="T59" fmla="*/ 2128 h 3545"/>
                  <a:gd name="T60" fmla="*/ 3534 w 3543"/>
                  <a:gd name="T61" fmla="*/ 1955 h 3545"/>
                  <a:gd name="T62" fmla="*/ 3542 w 3543"/>
                  <a:gd name="T63" fmla="*/ 1775 h 3545"/>
                  <a:gd name="T64" fmla="*/ 3542 w 3543"/>
                  <a:gd name="T65" fmla="*/ 1679 h 3545"/>
                  <a:gd name="T66" fmla="*/ 3520 w 3543"/>
                  <a:gd name="T67" fmla="*/ 1506 h 3545"/>
                  <a:gd name="T68" fmla="*/ 3467 w 3543"/>
                  <a:gd name="T69" fmla="*/ 1244 h 3545"/>
                  <a:gd name="T70" fmla="*/ 3332 w 3543"/>
                  <a:gd name="T71" fmla="*/ 929 h 3545"/>
                  <a:gd name="T72" fmla="*/ 3138 w 3543"/>
                  <a:gd name="T73" fmla="*/ 645 h 3545"/>
                  <a:gd name="T74" fmla="*/ 2898 w 3543"/>
                  <a:gd name="T75" fmla="*/ 405 h 3545"/>
                  <a:gd name="T76" fmla="*/ 2613 w 3543"/>
                  <a:gd name="T77" fmla="*/ 218 h 3545"/>
                  <a:gd name="T78" fmla="*/ 2298 w 3543"/>
                  <a:gd name="T79" fmla="*/ 83 h 3545"/>
                  <a:gd name="T80" fmla="*/ 2045 w 3543"/>
                  <a:gd name="T81" fmla="*/ 23 h 3545"/>
                  <a:gd name="T82" fmla="*/ 1865 w 3543"/>
                  <a:gd name="T83" fmla="*/ 0 h 3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43" h="3545">
                    <a:moveTo>
                      <a:pt x="1775" y="0"/>
                    </a:moveTo>
                    <a:lnTo>
                      <a:pt x="1775" y="0"/>
                    </a:lnTo>
                    <a:lnTo>
                      <a:pt x="1685" y="0"/>
                    </a:lnTo>
                    <a:lnTo>
                      <a:pt x="1595" y="8"/>
                    </a:lnTo>
                    <a:lnTo>
                      <a:pt x="1505" y="23"/>
                    </a:lnTo>
                    <a:lnTo>
                      <a:pt x="1415" y="38"/>
                    </a:lnTo>
                    <a:lnTo>
                      <a:pt x="1243" y="83"/>
                    </a:lnTo>
                    <a:lnTo>
                      <a:pt x="1085" y="143"/>
                    </a:lnTo>
                    <a:lnTo>
                      <a:pt x="928" y="218"/>
                    </a:lnTo>
                    <a:lnTo>
                      <a:pt x="779" y="300"/>
                    </a:lnTo>
                    <a:lnTo>
                      <a:pt x="644" y="405"/>
                    </a:lnTo>
                    <a:lnTo>
                      <a:pt x="517" y="517"/>
                    </a:lnTo>
                    <a:lnTo>
                      <a:pt x="404" y="645"/>
                    </a:lnTo>
                    <a:lnTo>
                      <a:pt x="307" y="780"/>
                    </a:lnTo>
                    <a:lnTo>
                      <a:pt x="217" y="929"/>
                    </a:lnTo>
                    <a:lnTo>
                      <a:pt x="142" y="1087"/>
                    </a:lnTo>
                    <a:lnTo>
                      <a:pt x="82" y="1244"/>
                    </a:lnTo>
                    <a:lnTo>
                      <a:pt x="37" y="1416"/>
                    </a:lnTo>
                    <a:lnTo>
                      <a:pt x="22" y="1506"/>
                    </a:lnTo>
                    <a:lnTo>
                      <a:pt x="7" y="1589"/>
                    </a:lnTo>
                    <a:lnTo>
                      <a:pt x="0" y="1679"/>
                    </a:lnTo>
                    <a:lnTo>
                      <a:pt x="0" y="1775"/>
                    </a:lnTo>
                    <a:lnTo>
                      <a:pt x="0" y="1775"/>
                    </a:lnTo>
                    <a:lnTo>
                      <a:pt x="0" y="1865"/>
                    </a:lnTo>
                    <a:lnTo>
                      <a:pt x="7" y="1955"/>
                    </a:lnTo>
                    <a:lnTo>
                      <a:pt x="22" y="2045"/>
                    </a:lnTo>
                    <a:lnTo>
                      <a:pt x="37" y="2128"/>
                    </a:lnTo>
                    <a:lnTo>
                      <a:pt x="82" y="2300"/>
                    </a:lnTo>
                    <a:lnTo>
                      <a:pt x="142" y="2465"/>
                    </a:lnTo>
                    <a:lnTo>
                      <a:pt x="217" y="2614"/>
                    </a:lnTo>
                    <a:lnTo>
                      <a:pt x="307" y="2764"/>
                    </a:lnTo>
                    <a:lnTo>
                      <a:pt x="404" y="2899"/>
                    </a:lnTo>
                    <a:lnTo>
                      <a:pt x="517" y="3027"/>
                    </a:lnTo>
                    <a:lnTo>
                      <a:pt x="644" y="3139"/>
                    </a:lnTo>
                    <a:lnTo>
                      <a:pt x="779" y="3244"/>
                    </a:lnTo>
                    <a:lnTo>
                      <a:pt x="928" y="3333"/>
                    </a:lnTo>
                    <a:lnTo>
                      <a:pt x="1085" y="3409"/>
                    </a:lnTo>
                    <a:lnTo>
                      <a:pt x="1243" y="3460"/>
                    </a:lnTo>
                    <a:lnTo>
                      <a:pt x="1415" y="3505"/>
                    </a:lnTo>
                    <a:lnTo>
                      <a:pt x="1505" y="3521"/>
                    </a:lnTo>
                    <a:lnTo>
                      <a:pt x="1595" y="3536"/>
                    </a:lnTo>
                    <a:lnTo>
                      <a:pt x="1685" y="3544"/>
                    </a:lnTo>
                    <a:lnTo>
                      <a:pt x="1775" y="3544"/>
                    </a:lnTo>
                    <a:lnTo>
                      <a:pt x="1775" y="3544"/>
                    </a:lnTo>
                    <a:lnTo>
                      <a:pt x="1865" y="3544"/>
                    </a:lnTo>
                    <a:lnTo>
                      <a:pt x="1955" y="3536"/>
                    </a:lnTo>
                    <a:lnTo>
                      <a:pt x="2045" y="3521"/>
                    </a:lnTo>
                    <a:lnTo>
                      <a:pt x="2127" y="3505"/>
                    </a:lnTo>
                    <a:lnTo>
                      <a:pt x="2298" y="3460"/>
                    </a:lnTo>
                    <a:lnTo>
                      <a:pt x="2464" y="3409"/>
                    </a:lnTo>
                    <a:lnTo>
                      <a:pt x="2613" y="3333"/>
                    </a:lnTo>
                    <a:lnTo>
                      <a:pt x="2763" y="3244"/>
                    </a:lnTo>
                    <a:lnTo>
                      <a:pt x="2898" y="3139"/>
                    </a:lnTo>
                    <a:lnTo>
                      <a:pt x="3025" y="3027"/>
                    </a:lnTo>
                    <a:lnTo>
                      <a:pt x="3138" y="2899"/>
                    </a:lnTo>
                    <a:lnTo>
                      <a:pt x="3242" y="2764"/>
                    </a:lnTo>
                    <a:lnTo>
                      <a:pt x="3332" y="2614"/>
                    </a:lnTo>
                    <a:lnTo>
                      <a:pt x="3407" y="2465"/>
                    </a:lnTo>
                    <a:lnTo>
                      <a:pt x="3467" y="2300"/>
                    </a:lnTo>
                    <a:lnTo>
                      <a:pt x="3505" y="2128"/>
                    </a:lnTo>
                    <a:lnTo>
                      <a:pt x="3520" y="2045"/>
                    </a:lnTo>
                    <a:lnTo>
                      <a:pt x="3534" y="1955"/>
                    </a:lnTo>
                    <a:lnTo>
                      <a:pt x="3542" y="1865"/>
                    </a:lnTo>
                    <a:lnTo>
                      <a:pt x="3542" y="1775"/>
                    </a:lnTo>
                    <a:lnTo>
                      <a:pt x="3542" y="1775"/>
                    </a:lnTo>
                    <a:lnTo>
                      <a:pt x="3542" y="1679"/>
                    </a:lnTo>
                    <a:lnTo>
                      <a:pt x="3534" y="1589"/>
                    </a:lnTo>
                    <a:lnTo>
                      <a:pt x="3520" y="1506"/>
                    </a:lnTo>
                    <a:lnTo>
                      <a:pt x="3505" y="1416"/>
                    </a:lnTo>
                    <a:lnTo>
                      <a:pt x="3467" y="1244"/>
                    </a:lnTo>
                    <a:lnTo>
                      <a:pt x="3407" y="1087"/>
                    </a:lnTo>
                    <a:lnTo>
                      <a:pt x="3332" y="929"/>
                    </a:lnTo>
                    <a:lnTo>
                      <a:pt x="3242" y="780"/>
                    </a:lnTo>
                    <a:lnTo>
                      <a:pt x="3138" y="645"/>
                    </a:lnTo>
                    <a:lnTo>
                      <a:pt x="3025" y="517"/>
                    </a:lnTo>
                    <a:lnTo>
                      <a:pt x="2898" y="405"/>
                    </a:lnTo>
                    <a:lnTo>
                      <a:pt x="2763" y="300"/>
                    </a:lnTo>
                    <a:lnTo>
                      <a:pt x="2613" y="218"/>
                    </a:lnTo>
                    <a:lnTo>
                      <a:pt x="2464" y="143"/>
                    </a:lnTo>
                    <a:lnTo>
                      <a:pt x="2298" y="83"/>
                    </a:lnTo>
                    <a:lnTo>
                      <a:pt x="2127" y="38"/>
                    </a:lnTo>
                    <a:lnTo>
                      <a:pt x="2045" y="23"/>
                    </a:lnTo>
                    <a:lnTo>
                      <a:pt x="1955" y="8"/>
                    </a:lnTo>
                    <a:lnTo>
                      <a:pt x="1865" y="0"/>
                    </a:lnTo>
                    <a:lnTo>
                      <a:pt x="177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/>
            <p:nvPr userDrawn="1"/>
          </p:nvGrpSpPr>
          <p:grpSpPr>
            <a:xfrm>
              <a:off x="3995796" y="2466336"/>
              <a:ext cx="1094161" cy="114861"/>
              <a:chOff x="3995796" y="2466336"/>
              <a:chExt cx="1094161" cy="114861"/>
            </a:xfrm>
          </p:grpSpPr>
          <p:sp>
            <p:nvSpPr>
              <p:cNvPr id="30" name="Freeform 15"/>
              <p:cNvSpPr>
                <a:spLocks noChangeArrowheads="1"/>
              </p:cNvSpPr>
              <p:nvPr userDrawn="1"/>
            </p:nvSpPr>
            <p:spPr bwMode="auto">
              <a:xfrm>
                <a:off x="3995796" y="2467529"/>
                <a:ext cx="115656" cy="111284"/>
              </a:xfrm>
              <a:custGeom>
                <a:avLst/>
                <a:gdLst>
                  <a:gd name="T0" fmla="*/ 539 w 1282"/>
                  <a:gd name="T1" fmla="*/ 0 h 1236"/>
                  <a:gd name="T2" fmla="*/ 741 w 1282"/>
                  <a:gd name="T3" fmla="*/ 0 h 1236"/>
                  <a:gd name="T4" fmla="*/ 1281 w 1282"/>
                  <a:gd name="T5" fmla="*/ 1235 h 1236"/>
                  <a:gd name="T6" fmla="*/ 1048 w 1282"/>
                  <a:gd name="T7" fmla="*/ 1235 h 1236"/>
                  <a:gd name="T8" fmla="*/ 929 w 1282"/>
                  <a:gd name="T9" fmla="*/ 936 h 1236"/>
                  <a:gd name="T10" fmla="*/ 345 w 1282"/>
                  <a:gd name="T11" fmla="*/ 936 h 1236"/>
                  <a:gd name="T12" fmla="*/ 217 w 1282"/>
                  <a:gd name="T13" fmla="*/ 1235 h 1236"/>
                  <a:gd name="T14" fmla="*/ 0 w 1282"/>
                  <a:gd name="T15" fmla="*/ 1235 h 1236"/>
                  <a:gd name="T16" fmla="*/ 539 w 1282"/>
                  <a:gd name="T17" fmla="*/ 0 h 1236"/>
                  <a:gd name="T18" fmla="*/ 846 w 1282"/>
                  <a:gd name="T19" fmla="*/ 749 h 1236"/>
                  <a:gd name="T20" fmla="*/ 637 w 1282"/>
                  <a:gd name="T21" fmla="*/ 255 h 1236"/>
                  <a:gd name="T22" fmla="*/ 427 w 1282"/>
                  <a:gd name="T23" fmla="*/ 749 h 1236"/>
                  <a:gd name="T24" fmla="*/ 846 w 1282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5"/>
                    </a:lnTo>
                    <a:lnTo>
                      <a:pt x="1048" y="1235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6"/>
              <p:cNvSpPr>
                <a:spLocks noChangeArrowheads="1"/>
              </p:cNvSpPr>
              <p:nvPr userDrawn="1"/>
            </p:nvSpPr>
            <p:spPr bwMode="auto">
              <a:xfrm>
                <a:off x="4150401" y="2468323"/>
                <a:ext cx="96579" cy="110489"/>
              </a:xfrm>
              <a:custGeom>
                <a:avLst/>
                <a:gdLst>
                  <a:gd name="T0" fmla="*/ 0 w 1072"/>
                  <a:gd name="T1" fmla="*/ 0 h 1228"/>
                  <a:gd name="T2" fmla="*/ 203 w 1072"/>
                  <a:gd name="T3" fmla="*/ 0 h 1228"/>
                  <a:gd name="T4" fmla="*/ 861 w 1072"/>
                  <a:gd name="T5" fmla="*/ 846 h 1228"/>
                  <a:gd name="T6" fmla="*/ 861 w 1072"/>
                  <a:gd name="T7" fmla="*/ 0 h 1228"/>
                  <a:gd name="T8" fmla="*/ 1071 w 1072"/>
                  <a:gd name="T9" fmla="*/ 0 h 1228"/>
                  <a:gd name="T10" fmla="*/ 1071 w 1072"/>
                  <a:gd name="T11" fmla="*/ 1227 h 1228"/>
                  <a:gd name="T12" fmla="*/ 891 w 1072"/>
                  <a:gd name="T13" fmla="*/ 1227 h 1228"/>
                  <a:gd name="T14" fmla="*/ 209 w 1072"/>
                  <a:gd name="T15" fmla="*/ 351 h 1228"/>
                  <a:gd name="T16" fmla="*/ 209 w 1072"/>
                  <a:gd name="T17" fmla="*/ 1227 h 1228"/>
                  <a:gd name="T18" fmla="*/ 0 w 1072"/>
                  <a:gd name="T19" fmla="*/ 1227 h 1228"/>
                  <a:gd name="T20" fmla="*/ 0 w 1072"/>
                  <a:gd name="T2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8">
                    <a:moveTo>
                      <a:pt x="0" y="0"/>
                    </a:moveTo>
                    <a:lnTo>
                      <a:pt x="203" y="0"/>
                    </a:lnTo>
                    <a:lnTo>
                      <a:pt x="861" y="846"/>
                    </a:lnTo>
                    <a:lnTo>
                      <a:pt x="861" y="0"/>
                    </a:lnTo>
                    <a:lnTo>
                      <a:pt x="1071" y="0"/>
                    </a:lnTo>
                    <a:lnTo>
                      <a:pt x="1071" y="1227"/>
                    </a:lnTo>
                    <a:lnTo>
                      <a:pt x="891" y="1227"/>
                    </a:lnTo>
                    <a:lnTo>
                      <a:pt x="209" y="351"/>
                    </a:lnTo>
                    <a:lnTo>
                      <a:pt x="209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 noChangeArrowheads="1"/>
              </p:cNvSpPr>
              <p:nvPr userDrawn="1"/>
            </p:nvSpPr>
            <p:spPr bwMode="auto">
              <a:xfrm>
                <a:off x="4290301" y="2467529"/>
                <a:ext cx="115258" cy="111284"/>
              </a:xfrm>
              <a:custGeom>
                <a:avLst/>
                <a:gdLst>
                  <a:gd name="T0" fmla="*/ 539 w 1281"/>
                  <a:gd name="T1" fmla="*/ 0 h 1236"/>
                  <a:gd name="T2" fmla="*/ 741 w 1281"/>
                  <a:gd name="T3" fmla="*/ 0 h 1236"/>
                  <a:gd name="T4" fmla="*/ 1280 w 1281"/>
                  <a:gd name="T5" fmla="*/ 1235 h 1236"/>
                  <a:gd name="T6" fmla="*/ 1055 w 1281"/>
                  <a:gd name="T7" fmla="*/ 1235 h 1236"/>
                  <a:gd name="T8" fmla="*/ 928 w 1281"/>
                  <a:gd name="T9" fmla="*/ 936 h 1236"/>
                  <a:gd name="T10" fmla="*/ 351 w 1281"/>
                  <a:gd name="T11" fmla="*/ 936 h 1236"/>
                  <a:gd name="T12" fmla="*/ 224 w 1281"/>
                  <a:gd name="T13" fmla="*/ 1235 h 1236"/>
                  <a:gd name="T14" fmla="*/ 0 w 1281"/>
                  <a:gd name="T15" fmla="*/ 1235 h 1236"/>
                  <a:gd name="T16" fmla="*/ 539 w 1281"/>
                  <a:gd name="T17" fmla="*/ 0 h 1236"/>
                  <a:gd name="T18" fmla="*/ 845 w 1281"/>
                  <a:gd name="T19" fmla="*/ 749 h 1236"/>
                  <a:gd name="T20" fmla="*/ 635 w 1281"/>
                  <a:gd name="T21" fmla="*/ 255 h 1236"/>
                  <a:gd name="T22" fmla="*/ 426 w 1281"/>
                  <a:gd name="T23" fmla="*/ 749 h 1236"/>
                  <a:gd name="T24" fmla="*/ 845 w 1281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5"/>
                    </a:lnTo>
                    <a:lnTo>
                      <a:pt x="1055" y="1235"/>
                    </a:lnTo>
                    <a:lnTo>
                      <a:pt x="928" y="936"/>
                    </a:lnTo>
                    <a:lnTo>
                      <a:pt x="351" y="936"/>
                    </a:lnTo>
                    <a:lnTo>
                      <a:pt x="224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5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8"/>
              <p:cNvSpPr>
                <a:spLocks noChangeArrowheads="1"/>
              </p:cNvSpPr>
              <p:nvPr userDrawn="1"/>
            </p:nvSpPr>
            <p:spPr bwMode="auto">
              <a:xfrm>
                <a:off x="4444509" y="2468323"/>
                <a:ext cx="77502" cy="110489"/>
              </a:xfrm>
              <a:custGeom>
                <a:avLst/>
                <a:gdLst>
                  <a:gd name="T0" fmla="*/ 0 w 862"/>
                  <a:gd name="T1" fmla="*/ 0 h 1228"/>
                  <a:gd name="T2" fmla="*/ 218 w 862"/>
                  <a:gd name="T3" fmla="*/ 0 h 1228"/>
                  <a:gd name="T4" fmla="*/ 218 w 862"/>
                  <a:gd name="T5" fmla="*/ 1033 h 1228"/>
                  <a:gd name="T6" fmla="*/ 861 w 862"/>
                  <a:gd name="T7" fmla="*/ 1033 h 1228"/>
                  <a:gd name="T8" fmla="*/ 861 w 862"/>
                  <a:gd name="T9" fmla="*/ 1227 h 1228"/>
                  <a:gd name="T10" fmla="*/ 0 w 862"/>
                  <a:gd name="T11" fmla="*/ 1227 h 1228"/>
                  <a:gd name="T12" fmla="*/ 0 w 862"/>
                  <a:gd name="T13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2" h="1228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033"/>
                    </a:lnTo>
                    <a:lnTo>
                      <a:pt x="861" y="1033"/>
                    </a:lnTo>
                    <a:lnTo>
                      <a:pt x="861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9"/>
              <p:cNvSpPr>
                <a:spLocks noChangeArrowheads="1"/>
              </p:cNvSpPr>
              <p:nvPr userDrawn="1"/>
            </p:nvSpPr>
            <p:spPr bwMode="auto">
              <a:xfrm>
                <a:off x="4535126" y="2468323"/>
                <a:ext cx="107310" cy="110489"/>
              </a:xfrm>
              <a:custGeom>
                <a:avLst/>
                <a:gdLst>
                  <a:gd name="T0" fmla="*/ 487 w 1190"/>
                  <a:gd name="T1" fmla="*/ 741 h 1228"/>
                  <a:gd name="T2" fmla="*/ 0 w 1190"/>
                  <a:gd name="T3" fmla="*/ 0 h 1228"/>
                  <a:gd name="T4" fmla="*/ 254 w 1190"/>
                  <a:gd name="T5" fmla="*/ 0 h 1228"/>
                  <a:gd name="T6" fmla="*/ 598 w 1190"/>
                  <a:gd name="T7" fmla="*/ 546 h 1228"/>
                  <a:gd name="T8" fmla="*/ 942 w 1190"/>
                  <a:gd name="T9" fmla="*/ 0 h 1228"/>
                  <a:gd name="T10" fmla="*/ 1189 w 1190"/>
                  <a:gd name="T11" fmla="*/ 0 h 1228"/>
                  <a:gd name="T12" fmla="*/ 702 w 1190"/>
                  <a:gd name="T13" fmla="*/ 741 h 1228"/>
                  <a:gd name="T14" fmla="*/ 702 w 1190"/>
                  <a:gd name="T15" fmla="*/ 1227 h 1228"/>
                  <a:gd name="T16" fmla="*/ 487 w 1190"/>
                  <a:gd name="T17" fmla="*/ 1227 h 1228"/>
                  <a:gd name="T18" fmla="*/ 487 w 1190"/>
                  <a:gd name="T19" fmla="*/ 741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0" h="1228">
                    <a:moveTo>
                      <a:pt x="487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8" y="546"/>
                    </a:lnTo>
                    <a:lnTo>
                      <a:pt x="942" y="0"/>
                    </a:lnTo>
                    <a:lnTo>
                      <a:pt x="1189" y="0"/>
                    </a:lnTo>
                    <a:lnTo>
                      <a:pt x="702" y="741"/>
                    </a:lnTo>
                    <a:lnTo>
                      <a:pt x="702" y="1227"/>
                    </a:lnTo>
                    <a:lnTo>
                      <a:pt x="487" y="1227"/>
                    </a:lnTo>
                    <a:lnTo>
                      <a:pt x="487" y="74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20"/>
              <p:cNvSpPr>
                <a:spLocks noChangeArrowheads="1"/>
              </p:cNvSpPr>
              <p:nvPr userDrawn="1"/>
            </p:nvSpPr>
            <p:spPr bwMode="auto">
              <a:xfrm>
                <a:off x="4671449" y="2468323"/>
                <a:ext cx="89822" cy="110489"/>
              </a:xfrm>
              <a:custGeom>
                <a:avLst/>
                <a:gdLst>
                  <a:gd name="T0" fmla="*/ 390 w 998"/>
                  <a:gd name="T1" fmla="*/ 202 h 1228"/>
                  <a:gd name="T2" fmla="*/ 0 w 998"/>
                  <a:gd name="T3" fmla="*/ 202 h 1228"/>
                  <a:gd name="T4" fmla="*/ 0 w 998"/>
                  <a:gd name="T5" fmla="*/ 0 h 1228"/>
                  <a:gd name="T6" fmla="*/ 997 w 998"/>
                  <a:gd name="T7" fmla="*/ 0 h 1228"/>
                  <a:gd name="T8" fmla="*/ 997 w 998"/>
                  <a:gd name="T9" fmla="*/ 202 h 1228"/>
                  <a:gd name="T10" fmla="*/ 607 w 998"/>
                  <a:gd name="T11" fmla="*/ 202 h 1228"/>
                  <a:gd name="T12" fmla="*/ 607 w 998"/>
                  <a:gd name="T13" fmla="*/ 1227 h 1228"/>
                  <a:gd name="T14" fmla="*/ 390 w 998"/>
                  <a:gd name="T15" fmla="*/ 1227 h 1228"/>
                  <a:gd name="T16" fmla="*/ 390 w 998"/>
                  <a:gd name="T17" fmla="*/ 202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8" h="1228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7" y="0"/>
                    </a:lnTo>
                    <a:lnTo>
                      <a:pt x="997" y="202"/>
                    </a:lnTo>
                    <a:lnTo>
                      <a:pt x="607" y="202"/>
                    </a:lnTo>
                    <a:lnTo>
                      <a:pt x="607" y="1227"/>
                    </a:lnTo>
                    <a:lnTo>
                      <a:pt x="390" y="1227"/>
                    </a:lnTo>
                    <a:lnTo>
                      <a:pt x="390" y="20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 noChangeArrowheads="1"/>
              </p:cNvSpPr>
              <p:nvPr userDrawn="1"/>
            </p:nvSpPr>
            <p:spPr bwMode="auto">
              <a:xfrm>
                <a:off x="4801811" y="2468323"/>
                <a:ext cx="19475" cy="110489"/>
              </a:xfrm>
              <a:custGeom>
                <a:avLst/>
                <a:gdLst>
                  <a:gd name="T0" fmla="*/ 0 w 218"/>
                  <a:gd name="T1" fmla="*/ 0 h 1228"/>
                  <a:gd name="T2" fmla="*/ 217 w 218"/>
                  <a:gd name="T3" fmla="*/ 0 h 1228"/>
                  <a:gd name="T4" fmla="*/ 217 w 218"/>
                  <a:gd name="T5" fmla="*/ 1227 h 1228"/>
                  <a:gd name="T6" fmla="*/ 0 w 218"/>
                  <a:gd name="T7" fmla="*/ 1227 h 1228"/>
                  <a:gd name="T8" fmla="*/ 0 w 218"/>
                  <a:gd name="T9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28">
                    <a:moveTo>
                      <a:pt x="0" y="0"/>
                    </a:moveTo>
                    <a:lnTo>
                      <a:pt x="217" y="0"/>
                    </a:lnTo>
                    <a:lnTo>
                      <a:pt x="217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 noChangeArrowheads="1"/>
              </p:cNvSpPr>
              <p:nvPr userDrawn="1"/>
            </p:nvSpPr>
            <p:spPr bwMode="auto">
              <a:xfrm>
                <a:off x="4866594" y="2466336"/>
                <a:ext cx="101348" cy="114861"/>
              </a:xfrm>
              <a:custGeom>
                <a:avLst/>
                <a:gdLst>
                  <a:gd name="T0" fmla="*/ 0 w 1124"/>
                  <a:gd name="T1" fmla="*/ 636 h 1274"/>
                  <a:gd name="T2" fmla="*/ 7 w 1124"/>
                  <a:gd name="T3" fmla="*/ 569 h 1274"/>
                  <a:gd name="T4" fmla="*/ 29 w 1124"/>
                  <a:gd name="T5" fmla="*/ 449 h 1274"/>
                  <a:gd name="T6" fmla="*/ 74 w 1124"/>
                  <a:gd name="T7" fmla="*/ 337 h 1274"/>
                  <a:gd name="T8" fmla="*/ 141 w 1124"/>
                  <a:gd name="T9" fmla="*/ 232 h 1274"/>
                  <a:gd name="T10" fmla="*/ 225 w 1124"/>
                  <a:gd name="T11" fmla="*/ 150 h 1274"/>
                  <a:gd name="T12" fmla="*/ 321 w 1124"/>
                  <a:gd name="T13" fmla="*/ 82 h 1274"/>
                  <a:gd name="T14" fmla="*/ 441 w 1124"/>
                  <a:gd name="T15" fmla="*/ 30 h 1274"/>
                  <a:gd name="T16" fmla="*/ 568 w 1124"/>
                  <a:gd name="T17" fmla="*/ 7 h 1274"/>
                  <a:gd name="T18" fmla="*/ 636 w 1124"/>
                  <a:gd name="T19" fmla="*/ 0 h 1274"/>
                  <a:gd name="T20" fmla="*/ 786 w 1124"/>
                  <a:gd name="T21" fmla="*/ 15 h 1274"/>
                  <a:gd name="T22" fmla="*/ 913 w 1124"/>
                  <a:gd name="T23" fmla="*/ 52 h 1274"/>
                  <a:gd name="T24" fmla="*/ 1025 w 1124"/>
                  <a:gd name="T25" fmla="*/ 120 h 1274"/>
                  <a:gd name="T26" fmla="*/ 1115 w 1124"/>
                  <a:gd name="T27" fmla="*/ 194 h 1274"/>
                  <a:gd name="T28" fmla="*/ 973 w 1124"/>
                  <a:gd name="T29" fmla="*/ 352 h 1274"/>
                  <a:gd name="T30" fmla="*/ 823 w 1124"/>
                  <a:gd name="T31" fmla="*/ 239 h 1274"/>
                  <a:gd name="T32" fmla="*/ 733 w 1124"/>
                  <a:gd name="T33" fmla="*/ 209 h 1274"/>
                  <a:gd name="T34" fmla="*/ 636 w 1124"/>
                  <a:gd name="T35" fmla="*/ 202 h 1274"/>
                  <a:gd name="T36" fmla="*/ 591 w 1124"/>
                  <a:gd name="T37" fmla="*/ 202 h 1274"/>
                  <a:gd name="T38" fmla="*/ 472 w 1124"/>
                  <a:gd name="T39" fmla="*/ 232 h 1274"/>
                  <a:gd name="T40" fmla="*/ 344 w 1124"/>
                  <a:gd name="T41" fmla="*/ 329 h 1274"/>
                  <a:gd name="T42" fmla="*/ 262 w 1124"/>
                  <a:gd name="T43" fmla="*/ 464 h 1274"/>
                  <a:gd name="T44" fmla="*/ 231 w 1124"/>
                  <a:gd name="T45" fmla="*/ 636 h 1274"/>
                  <a:gd name="T46" fmla="*/ 231 w 1124"/>
                  <a:gd name="T47" fmla="*/ 636 h 1274"/>
                  <a:gd name="T48" fmla="*/ 262 w 1124"/>
                  <a:gd name="T49" fmla="*/ 809 h 1274"/>
                  <a:gd name="T50" fmla="*/ 344 w 1124"/>
                  <a:gd name="T51" fmla="*/ 944 h 1274"/>
                  <a:gd name="T52" fmla="*/ 472 w 1124"/>
                  <a:gd name="T53" fmla="*/ 1041 h 1274"/>
                  <a:gd name="T54" fmla="*/ 591 w 1124"/>
                  <a:gd name="T55" fmla="*/ 1071 h 1274"/>
                  <a:gd name="T56" fmla="*/ 636 w 1124"/>
                  <a:gd name="T57" fmla="*/ 1071 h 1274"/>
                  <a:gd name="T58" fmla="*/ 733 w 1124"/>
                  <a:gd name="T59" fmla="*/ 1063 h 1274"/>
                  <a:gd name="T60" fmla="*/ 823 w 1124"/>
                  <a:gd name="T61" fmla="*/ 1034 h 1274"/>
                  <a:gd name="T62" fmla="*/ 905 w 1124"/>
                  <a:gd name="T63" fmla="*/ 981 h 1274"/>
                  <a:gd name="T64" fmla="*/ 1123 w 1124"/>
                  <a:gd name="T65" fmla="*/ 1056 h 1274"/>
                  <a:gd name="T66" fmla="*/ 1078 w 1124"/>
                  <a:gd name="T67" fmla="*/ 1101 h 1274"/>
                  <a:gd name="T68" fmla="*/ 973 w 1124"/>
                  <a:gd name="T69" fmla="*/ 1183 h 1274"/>
                  <a:gd name="T70" fmla="*/ 854 w 1124"/>
                  <a:gd name="T71" fmla="*/ 1236 h 1274"/>
                  <a:gd name="T72" fmla="*/ 711 w 1124"/>
                  <a:gd name="T73" fmla="*/ 1265 h 1274"/>
                  <a:gd name="T74" fmla="*/ 629 w 1124"/>
                  <a:gd name="T75" fmla="*/ 1273 h 1274"/>
                  <a:gd name="T76" fmla="*/ 494 w 1124"/>
                  <a:gd name="T77" fmla="*/ 1258 h 1274"/>
                  <a:gd name="T78" fmla="*/ 374 w 1124"/>
                  <a:gd name="T79" fmla="*/ 1220 h 1274"/>
                  <a:gd name="T80" fmla="*/ 269 w 1124"/>
                  <a:gd name="T81" fmla="*/ 1168 h 1274"/>
                  <a:gd name="T82" fmla="*/ 180 w 1124"/>
                  <a:gd name="T83" fmla="*/ 1086 h 1274"/>
                  <a:gd name="T84" fmla="*/ 104 w 1124"/>
                  <a:gd name="T85" fmla="*/ 996 h 1274"/>
                  <a:gd name="T86" fmla="*/ 52 w 1124"/>
                  <a:gd name="T87" fmla="*/ 891 h 1274"/>
                  <a:gd name="T88" fmla="*/ 14 w 1124"/>
                  <a:gd name="T89" fmla="*/ 771 h 1274"/>
                  <a:gd name="T90" fmla="*/ 0 w 1124"/>
                  <a:gd name="T91" fmla="*/ 644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4" h="1274">
                    <a:moveTo>
                      <a:pt x="0" y="644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7" y="569"/>
                    </a:lnTo>
                    <a:lnTo>
                      <a:pt x="14" y="509"/>
                    </a:lnTo>
                    <a:lnTo>
                      <a:pt x="29" y="449"/>
                    </a:lnTo>
                    <a:lnTo>
                      <a:pt x="52" y="389"/>
                    </a:lnTo>
                    <a:lnTo>
                      <a:pt x="74" y="337"/>
                    </a:lnTo>
                    <a:lnTo>
                      <a:pt x="104" y="284"/>
                    </a:lnTo>
                    <a:lnTo>
                      <a:pt x="141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69" y="112"/>
                    </a:lnTo>
                    <a:lnTo>
                      <a:pt x="321" y="82"/>
                    </a:lnTo>
                    <a:lnTo>
                      <a:pt x="382" y="52"/>
                    </a:lnTo>
                    <a:lnTo>
                      <a:pt x="441" y="30"/>
                    </a:lnTo>
                    <a:lnTo>
                      <a:pt x="501" y="15"/>
                    </a:lnTo>
                    <a:lnTo>
                      <a:pt x="568" y="7"/>
                    </a:lnTo>
                    <a:lnTo>
                      <a:pt x="636" y="0"/>
                    </a:lnTo>
                    <a:lnTo>
                      <a:pt x="636" y="0"/>
                    </a:lnTo>
                    <a:lnTo>
                      <a:pt x="719" y="7"/>
                    </a:lnTo>
                    <a:lnTo>
                      <a:pt x="786" y="15"/>
                    </a:lnTo>
                    <a:lnTo>
                      <a:pt x="854" y="30"/>
                    </a:lnTo>
                    <a:lnTo>
                      <a:pt x="913" y="52"/>
                    </a:lnTo>
                    <a:lnTo>
                      <a:pt x="973" y="82"/>
                    </a:lnTo>
                    <a:lnTo>
                      <a:pt x="1025" y="120"/>
                    </a:lnTo>
                    <a:lnTo>
                      <a:pt x="1070" y="150"/>
                    </a:lnTo>
                    <a:lnTo>
                      <a:pt x="1115" y="194"/>
                    </a:lnTo>
                    <a:lnTo>
                      <a:pt x="973" y="352"/>
                    </a:lnTo>
                    <a:lnTo>
                      <a:pt x="973" y="352"/>
                    </a:lnTo>
                    <a:lnTo>
                      <a:pt x="899" y="292"/>
                    </a:lnTo>
                    <a:lnTo>
                      <a:pt x="823" y="239"/>
                    </a:lnTo>
                    <a:lnTo>
                      <a:pt x="778" y="225"/>
                    </a:lnTo>
                    <a:lnTo>
                      <a:pt x="733" y="209"/>
                    </a:lnTo>
                    <a:lnTo>
                      <a:pt x="681" y="202"/>
                    </a:lnTo>
                    <a:lnTo>
                      <a:pt x="636" y="202"/>
                    </a:lnTo>
                    <a:lnTo>
                      <a:pt x="636" y="202"/>
                    </a:lnTo>
                    <a:lnTo>
                      <a:pt x="591" y="202"/>
                    </a:lnTo>
                    <a:lnTo>
                      <a:pt x="546" y="209"/>
                    </a:lnTo>
                    <a:lnTo>
                      <a:pt x="472" y="232"/>
                    </a:lnTo>
                    <a:lnTo>
                      <a:pt x="404" y="277"/>
                    </a:lnTo>
                    <a:lnTo>
                      <a:pt x="344" y="329"/>
                    </a:lnTo>
                    <a:lnTo>
                      <a:pt x="292" y="389"/>
                    </a:lnTo>
                    <a:lnTo>
                      <a:pt x="262" y="464"/>
                    </a:lnTo>
                    <a:lnTo>
                      <a:pt x="239" y="54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9" y="726"/>
                    </a:lnTo>
                    <a:lnTo>
                      <a:pt x="262" y="809"/>
                    </a:lnTo>
                    <a:lnTo>
                      <a:pt x="292" y="883"/>
                    </a:lnTo>
                    <a:lnTo>
                      <a:pt x="344" y="944"/>
                    </a:lnTo>
                    <a:lnTo>
                      <a:pt x="404" y="996"/>
                    </a:lnTo>
                    <a:lnTo>
                      <a:pt x="472" y="1041"/>
                    </a:lnTo>
                    <a:lnTo>
                      <a:pt x="546" y="1063"/>
                    </a:lnTo>
                    <a:lnTo>
                      <a:pt x="591" y="1071"/>
                    </a:lnTo>
                    <a:lnTo>
                      <a:pt x="636" y="1071"/>
                    </a:lnTo>
                    <a:lnTo>
                      <a:pt x="636" y="1071"/>
                    </a:lnTo>
                    <a:lnTo>
                      <a:pt x="688" y="1071"/>
                    </a:lnTo>
                    <a:lnTo>
                      <a:pt x="733" y="1063"/>
                    </a:lnTo>
                    <a:lnTo>
                      <a:pt x="786" y="1048"/>
                    </a:lnTo>
                    <a:lnTo>
                      <a:pt x="823" y="1034"/>
                    </a:lnTo>
                    <a:lnTo>
                      <a:pt x="868" y="1011"/>
                    </a:lnTo>
                    <a:lnTo>
                      <a:pt x="905" y="981"/>
                    </a:lnTo>
                    <a:lnTo>
                      <a:pt x="988" y="913"/>
                    </a:lnTo>
                    <a:lnTo>
                      <a:pt x="1123" y="1056"/>
                    </a:lnTo>
                    <a:lnTo>
                      <a:pt x="1123" y="1056"/>
                    </a:lnTo>
                    <a:lnTo>
                      <a:pt x="1078" y="1101"/>
                    </a:lnTo>
                    <a:lnTo>
                      <a:pt x="1025" y="1146"/>
                    </a:lnTo>
                    <a:lnTo>
                      <a:pt x="973" y="1183"/>
                    </a:lnTo>
                    <a:lnTo>
                      <a:pt x="913" y="1213"/>
                    </a:lnTo>
                    <a:lnTo>
                      <a:pt x="854" y="1236"/>
                    </a:lnTo>
                    <a:lnTo>
                      <a:pt x="786" y="1258"/>
                    </a:lnTo>
                    <a:lnTo>
                      <a:pt x="711" y="1265"/>
                    </a:lnTo>
                    <a:lnTo>
                      <a:pt x="629" y="1273"/>
                    </a:lnTo>
                    <a:lnTo>
                      <a:pt x="629" y="1273"/>
                    </a:lnTo>
                    <a:lnTo>
                      <a:pt x="562" y="1265"/>
                    </a:lnTo>
                    <a:lnTo>
                      <a:pt x="494" y="1258"/>
                    </a:lnTo>
                    <a:lnTo>
                      <a:pt x="434" y="1243"/>
                    </a:lnTo>
                    <a:lnTo>
                      <a:pt x="374" y="1220"/>
                    </a:lnTo>
                    <a:lnTo>
                      <a:pt x="321" y="1198"/>
                    </a:lnTo>
                    <a:lnTo>
                      <a:pt x="269" y="1168"/>
                    </a:lnTo>
                    <a:lnTo>
                      <a:pt x="225" y="1131"/>
                    </a:lnTo>
                    <a:lnTo>
                      <a:pt x="180" y="1086"/>
                    </a:lnTo>
                    <a:lnTo>
                      <a:pt x="141" y="1041"/>
                    </a:lnTo>
                    <a:lnTo>
                      <a:pt x="104" y="996"/>
                    </a:lnTo>
                    <a:lnTo>
                      <a:pt x="74" y="944"/>
                    </a:lnTo>
                    <a:lnTo>
                      <a:pt x="52" y="891"/>
                    </a:lnTo>
                    <a:lnTo>
                      <a:pt x="29" y="831"/>
                    </a:lnTo>
                    <a:lnTo>
                      <a:pt x="14" y="771"/>
                    </a:lnTo>
                    <a:lnTo>
                      <a:pt x="7" y="704"/>
                    </a:lnTo>
                    <a:lnTo>
                      <a:pt x="0" y="6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 noChangeArrowheads="1"/>
              </p:cNvSpPr>
              <p:nvPr userDrawn="1"/>
            </p:nvSpPr>
            <p:spPr bwMode="auto">
              <a:xfrm>
                <a:off x="5004109" y="2466734"/>
                <a:ext cx="85848" cy="113669"/>
              </a:xfrm>
              <a:custGeom>
                <a:avLst/>
                <a:gdLst>
                  <a:gd name="T0" fmla="*/ 127 w 951"/>
                  <a:gd name="T1" fmla="*/ 914 h 1259"/>
                  <a:gd name="T2" fmla="*/ 216 w 951"/>
                  <a:gd name="T3" fmla="*/ 982 h 1259"/>
                  <a:gd name="T4" fmla="*/ 306 w 951"/>
                  <a:gd name="T5" fmla="*/ 1027 h 1259"/>
                  <a:gd name="T6" fmla="*/ 404 w 951"/>
                  <a:gd name="T7" fmla="*/ 1056 h 1259"/>
                  <a:gd name="T8" fmla="*/ 516 w 951"/>
                  <a:gd name="T9" fmla="*/ 1072 h 1259"/>
                  <a:gd name="T10" fmla="*/ 561 w 951"/>
                  <a:gd name="T11" fmla="*/ 1072 h 1259"/>
                  <a:gd name="T12" fmla="*/ 643 w 951"/>
                  <a:gd name="T13" fmla="*/ 1049 h 1259"/>
                  <a:gd name="T14" fmla="*/ 696 w 951"/>
                  <a:gd name="T15" fmla="*/ 1004 h 1259"/>
                  <a:gd name="T16" fmla="*/ 725 w 951"/>
                  <a:gd name="T17" fmla="*/ 951 h 1259"/>
                  <a:gd name="T18" fmla="*/ 733 w 951"/>
                  <a:gd name="T19" fmla="*/ 914 h 1259"/>
                  <a:gd name="T20" fmla="*/ 725 w 951"/>
                  <a:gd name="T21" fmla="*/ 884 h 1259"/>
                  <a:gd name="T22" fmla="*/ 703 w 951"/>
                  <a:gd name="T23" fmla="*/ 832 h 1259"/>
                  <a:gd name="T24" fmla="*/ 643 w 951"/>
                  <a:gd name="T25" fmla="*/ 787 h 1259"/>
                  <a:gd name="T26" fmla="*/ 456 w 951"/>
                  <a:gd name="T27" fmla="*/ 727 h 1259"/>
                  <a:gd name="T28" fmla="*/ 359 w 951"/>
                  <a:gd name="T29" fmla="*/ 697 h 1259"/>
                  <a:gd name="T30" fmla="*/ 209 w 951"/>
                  <a:gd name="T31" fmla="*/ 645 h 1259"/>
                  <a:gd name="T32" fmla="*/ 104 w 951"/>
                  <a:gd name="T33" fmla="*/ 555 h 1259"/>
                  <a:gd name="T34" fmla="*/ 51 w 951"/>
                  <a:gd name="T35" fmla="*/ 435 h 1259"/>
                  <a:gd name="T36" fmla="*/ 45 w 951"/>
                  <a:gd name="T37" fmla="*/ 353 h 1259"/>
                  <a:gd name="T38" fmla="*/ 51 w 951"/>
                  <a:gd name="T39" fmla="*/ 277 h 1259"/>
                  <a:gd name="T40" fmla="*/ 112 w 951"/>
                  <a:gd name="T41" fmla="*/ 150 h 1259"/>
                  <a:gd name="T42" fmla="*/ 224 w 951"/>
                  <a:gd name="T43" fmla="*/ 53 h 1259"/>
                  <a:gd name="T44" fmla="*/ 382 w 951"/>
                  <a:gd name="T45" fmla="*/ 8 h 1259"/>
                  <a:gd name="T46" fmla="*/ 464 w 951"/>
                  <a:gd name="T47" fmla="*/ 0 h 1259"/>
                  <a:gd name="T48" fmla="*/ 591 w 951"/>
                  <a:gd name="T49" fmla="*/ 8 h 1259"/>
                  <a:gd name="T50" fmla="*/ 711 w 951"/>
                  <a:gd name="T51" fmla="*/ 38 h 1259"/>
                  <a:gd name="T52" fmla="*/ 815 w 951"/>
                  <a:gd name="T53" fmla="*/ 90 h 1259"/>
                  <a:gd name="T54" fmla="*/ 913 w 951"/>
                  <a:gd name="T55" fmla="*/ 150 h 1259"/>
                  <a:gd name="T56" fmla="*/ 793 w 951"/>
                  <a:gd name="T57" fmla="*/ 315 h 1259"/>
                  <a:gd name="T58" fmla="*/ 629 w 951"/>
                  <a:gd name="T59" fmla="*/ 225 h 1259"/>
                  <a:gd name="T60" fmla="*/ 464 w 951"/>
                  <a:gd name="T61" fmla="*/ 187 h 1259"/>
                  <a:gd name="T62" fmla="*/ 419 w 951"/>
                  <a:gd name="T63" fmla="*/ 195 h 1259"/>
                  <a:gd name="T64" fmla="*/ 343 w 951"/>
                  <a:gd name="T65" fmla="*/ 218 h 1259"/>
                  <a:gd name="T66" fmla="*/ 292 w 951"/>
                  <a:gd name="T67" fmla="*/ 255 h 1259"/>
                  <a:gd name="T68" fmla="*/ 269 w 951"/>
                  <a:gd name="T69" fmla="*/ 308 h 1259"/>
                  <a:gd name="T70" fmla="*/ 261 w 951"/>
                  <a:gd name="T71" fmla="*/ 337 h 1259"/>
                  <a:gd name="T72" fmla="*/ 261 w 951"/>
                  <a:gd name="T73" fmla="*/ 375 h 1259"/>
                  <a:gd name="T74" fmla="*/ 292 w 951"/>
                  <a:gd name="T75" fmla="*/ 427 h 1259"/>
                  <a:gd name="T76" fmla="*/ 359 w 951"/>
                  <a:gd name="T77" fmla="*/ 472 h 1259"/>
                  <a:gd name="T78" fmla="*/ 553 w 951"/>
                  <a:gd name="T79" fmla="*/ 532 h 1259"/>
                  <a:gd name="T80" fmla="*/ 643 w 951"/>
                  <a:gd name="T81" fmla="*/ 555 h 1259"/>
                  <a:gd name="T82" fmla="*/ 793 w 951"/>
                  <a:gd name="T83" fmla="*/ 622 h 1259"/>
                  <a:gd name="T84" fmla="*/ 890 w 951"/>
                  <a:gd name="T85" fmla="*/ 704 h 1259"/>
                  <a:gd name="T86" fmla="*/ 943 w 951"/>
                  <a:gd name="T87" fmla="*/ 817 h 1259"/>
                  <a:gd name="T88" fmla="*/ 950 w 951"/>
                  <a:gd name="T89" fmla="*/ 892 h 1259"/>
                  <a:gd name="T90" fmla="*/ 943 w 951"/>
                  <a:gd name="T91" fmla="*/ 974 h 1259"/>
                  <a:gd name="T92" fmla="*/ 876 w 951"/>
                  <a:gd name="T93" fmla="*/ 1109 h 1259"/>
                  <a:gd name="T94" fmla="*/ 763 w 951"/>
                  <a:gd name="T95" fmla="*/ 1206 h 1259"/>
                  <a:gd name="T96" fmla="*/ 606 w 951"/>
                  <a:gd name="T97" fmla="*/ 1258 h 1259"/>
                  <a:gd name="T98" fmla="*/ 509 w 951"/>
                  <a:gd name="T99" fmla="*/ 1258 h 1259"/>
                  <a:gd name="T100" fmla="*/ 374 w 951"/>
                  <a:gd name="T101" fmla="*/ 1251 h 1259"/>
                  <a:gd name="T102" fmla="*/ 239 w 951"/>
                  <a:gd name="T103" fmla="*/ 1213 h 1259"/>
                  <a:gd name="T104" fmla="*/ 112 w 951"/>
                  <a:gd name="T105" fmla="*/ 1154 h 1259"/>
                  <a:gd name="T106" fmla="*/ 0 w 951"/>
                  <a:gd name="T107" fmla="*/ 1064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1" h="1259">
                    <a:moveTo>
                      <a:pt x="0" y="1064"/>
                    </a:moveTo>
                    <a:lnTo>
                      <a:pt x="127" y="914"/>
                    </a:lnTo>
                    <a:lnTo>
                      <a:pt x="127" y="914"/>
                    </a:lnTo>
                    <a:lnTo>
                      <a:pt x="216" y="982"/>
                    </a:lnTo>
                    <a:lnTo>
                      <a:pt x="261" y="1004"/>
                    </a:lnTo>
                    <a:lnTo>
                      <a:pt x="306" y="1027"/>
                    </a:lnTo>
                    <a:lnTo>
                      <a:pt x="359" y="1049"/>
                    </a:lnTo>
                    <a:lnTo>
                      <a:pt x="404" y="1056"/>
                    </a:lnTo>
                    <a:lnTo>
                      <a:pt x="456" y="1072"/>
                    </a:lnTo>
                    <a:lnTo>
                      <a:pt x="516" y="1072"/>
                    </a:lnTo>
                    <a:lnTo>
                      <a:pt x="516" y="1072"/>
                    </a:lnTo>
                    <a:lnTo>
                      <a:pt x="561" y="1072"/>
                    </a:lnTo>
                    <a:lnTo>
                      <a:pt x="606" y="1056"/>
                    </a:lnTo>
                    <a:lnTo>
                      <a:pt x="643" y="1049"/>
                    </a:lnTo>
                    <a:lnTo>
                      <a:pt x="674" y="1027"/>
                    </a:lnTo>
                    <a:lnTo>
                      <a:pt x="696" y="1004"/>
                    </a:lnTo>
                    <a:lnTo>
                      <a:pt x="719" y="982"/>
                    </a:lnTo>
                    <a:lnTo>
                      <a:pt x="725" y="951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25" y="884"/>
                    </a:lnTo>
                    <a:lnTo>
                      <a:pt x="719" y="854"/>
                    </a:lnTo>
                    <a:lnTo>
                      <a:pt x="703" y="832"/>
                    </a:lnTo>
                    <a:lnTo>
                      <a:pt x="680" y="809"/>
                    </a:lnTo>
                    <a:lnTo>
                      <a:pt x="643" y="787"/>
                    </a:lnTo>
                    <a:lnTo>
                      <a:pt x="591" y="764"/>
                    </a:lnTo>
                    <a:lnTo>
                      <a:pt x="456" y="727"/>
                    </a:lnTo>
                    <a:lnTo>
                      <a:pt x="456" y="727"/>
                    </a:lnTo>
                    <a:lnTo>
                      <a:pt x="359" y="697"/>
                    </a:lnTo>
                    <a:lnTo>
                      <a:pt x="284" y="674"/>
                    </a:lnTo>
                    <a:lnTo>
                      <a:pt x="209" y="645"/>
                    </a:lnTo>
                    <a:lnTo>
                      <a:pt x="149" y="600"/>
                    </a:lnTo>
                    <a:lnTo>
                      <a:pt x="104" y="555"/>
                    </a:lnTo>
                    <a:lnTo>
                      <a:pt x="74" y="502"/>
                    </a:lnTo>
                    <a:lnTo>
                      <a:pt x="51" y="435"/>
                    </a:lnTo>
                    <a:lnTo>
                      <a:pt x="45" y="360"/>
                    </a:lnTo>
                    <a:lnTo>
                      <a:pt x="45" y="353"/>
                    </a:lnTo>
                    <a:lnTo>
                      <a:pt x="45" y="353"/>
                    </a:lnTo>
                    <a:lnTo>
                      <a:pt x="51" y="277"/>
                    </a:lnTo>
                    <a:lnTo>
                      <a:pt x="74" y="210"/>
                    </a:lnTo>
                    <a:lnTo>
                      <a:pt x="112" y="150"/>
                    </a:lnTo>
                    <a:lnTo>
                      <a:pt x="164" y="98"/>
                    </a:lnTo>
                    <a:lnTo>
                      <a:pt x="224" y="53"/>
                    </a:lnTo>
                    <a:lnTo>
                      <a:pt x="298" y="23"/>
                    </a:lnTo>
                    <a:lnTo>
                      <a:pt x="382" y="8"/>
                    </a:lnTo>
                    <a:lnTo>
                      <a:pt x="464" y="0"/>
                    </a:lnTo>
                    <a:lnTo>
                      <a:pt x="464" y="0"/>
                    </a:lnTo>
                    <a:lnTo>
                      <a:pt x="531" y="0"/>
                    </a:lnTo>
                    <a:lnTo>
                      <a:pt x="591" y="8"/>
                    </a:lnTo>
                    <a:lnTo>
                      <a:pt x="651" y="23"/>
                    </a:lnTo>
                    <a:lnTo>
                      <a:pt x="711" y="38"/>
                    </a:lnTo>
                    <a:lnTo>
                      <a:pt x="763" y="60"/>
                    </a:lnTo>
                    <a:lnTo>
                      <a:pt x="815" y="90"/>
                    </a:lnTo>
                    <a:lnTo>
                      <a:pt x="860" y="120"/>
                    </a:lnTo>
                    <a:lnTo>
                      <a:pt x="913" y="150"/>
                    </a:lnTo>
                    <a:lnTo>
                      <a:pt x="793" y="315"/>
                    </a:lnTo>
                    <a:lnTo>
                      <a:pt x="793" y="315"/>
                    </a:lnTo>
                    <a:lnTo>
                      <a:pt x="711" y="263"/>
                    </a:lnTo>
                    <a:lnTo>
                      <a:pt x="629" y="225"/>
                    </a:lnTo>
                    <a:lnTo>
                      <a:pt x="546" y="195"/>
                    </a:lnTo>
                    <a:lnTo>
                      <a:pt x="464" y="187"/>
                    </a:lnTo>
                    <a:lnTo>
                      <a:pt x="464" y="187"/>
                    </a:lnTo>
                    <a:lnTo>
                      <a:pt x="419" y="195"/>
                    </a:lnTo>
                    <a:lnTo>
                      <a:pt x="374" y="202"/>
                    </a:lnTo>
                    <a:lnTo>
                      <a:pt x="343" y="218"/>
                    </a:lnTo>
                    <a:lnTo>
                      <a:pt x="314" y="232"/>
                    </a:lnTo>
                    <a:lnTo>
                      <a:pt x="292" y="255"/>
                    </a:lnTo>
                    <a:lnTo>
                      <a:pt x="276" y="277"/>
                    </a:lnTo>
                    <a:lnTo>
                      <a:pt x="269" y="308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75"/>
                    </a:lnTo>
                    <a:lnTo>
                      <a:pt x="276" y="405"/>
                    </a:lnTo>
                    <a:lnTo>
                      <a:pt x="292" y="427"/>
                    </a:lnTo>
                    <a:lnTo>
                      <a:pt x="321" y="450"/>
                    </a:lnTo>
                    <a:lnTo>
                      <a:pt x="359" y="472"/>
                    </a:lnTo>
                    <a:lnTo>
                      <a:pt x="411" y="495"/>
                    </a:lnTo>
                    <a:lnTo>
                      <a:pt x="553" y="532"/>
                    </a:lnTo>
                    <a:lnTo>
                      <a:pt x="553" y="532"/>
                    </a:lnTo>
                    <a:lnTo>
                      <a:pt x="643" y="555"/>
                    </a:lnTo>
                    <a:lnTo>
                      <a:pt x="725" y="584"/>
                    </a:lnTo>
                    <a:lnTo>
                      <a:pt x="793" y="622"/>
                    </a:lnTo>
                    <a:lnTo>
                      <a:pt x="846" y="659"/>
                    </a:lnTo>
                    <a:lnTo>
                      <a:pt x="890" y="704"/>
                    </a:lnTo>
                    <a:lnTo>
                      <a:pt x="921" y="757"/>
                    </a:lnTo>
                    <a:lnTo>
                      <a:pt x="943" y="817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43" y="974"/>
                    </a:lnTo>
                    <a:lnTo>
                      <a:pt x="913" y="1049"/>
                    </a:lnTo>
                    <a:lnTo>
                      <a:pt x="876" y="1109"/>
                    </a:lnTo>
                    <a:lnTo>
                      <a:pt x="823" y="1161"/>
                    </a:lnTo>
                    <a:lnTo>
                      <a:pt x="763" y="1206"/>
                    </a:lnTo>
                    <a:lnTo>
                      <a:pt x="688" y="1236"/>
                    </a:lnTo>
                    <a:lnTo>
                      <a:pt x="606" y="1258"/>
                    </a:lnTo>
                    <a:lnTo>
                      <a:pt x="509" y="1258"/>
                    </a:lnTo>
                    <a:lnTo>
                      <a:pt x="509" y="1258"/>
                    </a:lnTo>
                    <a:lnTo>
                      <a:pt x="441" y="1258"/>
                    </a:lnTo>
                    <a:lnTo>
                      <a:pt x="374" y="1251"/>
                    </a:lnTo>
                    <a:lnTo>
                      <a:pt x="306" y="1236"/>
                    </a:lnTo>
                    <a:lnTo>
                      <a:pt x="239" y="1213"/>
                    </a:lnTo>
                    <a:lnTo>
                      <a:pt x="172" y="1184"/>
                    </a:lnTo>
                    <a:lnTo>
                      <a:pt x="112" y="1154"/>
                    </a:lnTo>
                    <a:lnTo>
                      <a:pt x="51" y="1109"/>
                    </a:lnTo>
                    <a:lnTo>
                      <a:pt x="0" y="106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3524826" y="3197234"/>
              <a:ext cx="2041665" cy="114861"/>
              <a:chOff x="800100" y="7088188"/>
              <a:chExt cx="8154988" cy="458787"/>
            </a:xfrm>
            <a:solidFill>
              <a:srgbClr val="E47418"/>
            </a:solidFill>
          </p:grpSpPr>
          <p:sp>
            <p:nvSpPr>
              <p:cNvPr id="40" name="Freeform 24"/>
              <p:cNvSpPr>
                <a:spLocks noChangeArrowheads="1"/>
              </p:cNvSpPr>
              <p:nvPr/>
            </p:nvSpPr>
            <p:spPr bwMode="auto">
              <a:xfrm>
                <a:off x="800100" y="7094538"/>
                <a:ext cx="461963" cy="446087"/>
              </a:xfrm>
              <a:custGeom>
                <a:avLst/>
                <a:gdLst>
                  <a:gd name="T0" fmla="*/ 539 w 1282"/>
                  <a:gd name="T1" fmla="*/ 0 h 1237"/>
                  <a:gd name="T2" fmla="*/ 741 w 1282"/>
                  <a:gd name="T3" fmla="*/ 0 h 1237"/>
                  <a:gd name="T4" fmla="*/ 1281 w 1282"/>
                  <a:gd name="T5" fmla="*/ 1236 h 1237"/>
                  <a:gd name="T6" fmla="*/ 1056 w 1282"/>
                  <a:gd name="T7" fmla="*/ 1236 h 1237"/>
                  <a:gd name="T8" fmla="*/ 929 w 1282"/>
                  <a:gd name="T9" fmla="*/ 936 h 1237"/>
                  <a:gd name="T10" fmla="*/ 352 w 1282"/>
                  <a:gd name="T11" fmla="*/ 936 h 1237"/>
                  <a:gd name="T12" fmla="*/ 225 w 1282"/>
                  <a:gd name="T13" fmla="*/ 1236 h 1237"/>
                  <a:gd name="T14" fmla="*/ 0 w 1282"/>
                  <a:gd name="T15" fmla="*/ 1236 h 1237"/>
                  <a:gd name="T16" fmla="*/ 539 w 1282"/>
                  <a:gd name="T17" fmla="*/ 0 h 1237"/>
                  <a:gd name="T18" fmla="*/ 854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54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6"/>
                    </a:lnTo>
                    <a:lnTo>
                      <a:pt x="1056" y="1236"/>
                    </a:lnTo>
                    <a:lnTo>
                      <a:pt x="929" y="936"/>
                    </a:lnTo>
                    <a:lnTo>
                      <a:pt x="352" y="936"/>
                    </a:lnTo>
                    <a:lnTo>
                      <a:pt x="225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54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54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 noChangeArrowheads="1"/>
              </p:cNvSpPr>
              <p:nvPr/>
            </p:nvSpPr>
            <p:spPr bwMode="auto">
              <a:xfrm>
                <a:off x="1527175" y="7096125"/>
                <a:ext cx="358775" cy="442913"/>
              </a:xfrm>
              <a:custGeom>
                <a:avLst/>
                <a:gdLst>
                  <a:gd name="T0" fmla="*/ 390 w 997"/>
                  <a:gd name="T1" fmla="*/ 202 h 1229"/>
                  <a:gd name="T2" fmla="*/ 0 w 997"/>
                  <a:gd name="T3" fmla="*/ 202 h 1229"/>
                  <a:gd name="T4" fmla="*/ 0 w 997"/>
                  <a:gd name="T5" fmla="*/ 0 h 1229"/>
                  <a:gd name="T6" fmla="*/ 996 w 997"/>
                  <a:gd name="T7" fmla="*/ 0 h 1229"/>
                  <a:gd name="T8" fmla="*/ 996 w 997"/>
                  <a:gd name="T9" fmla="*/ 202 h 1229"/>
                  <a:gd name="T10" fmla="*/ 607 w 997"/>
                  <a:gd name="T11" fmla="*/ 202 h 1229"/>
                  <a:gd name="T12" fmla="*/ 607 w 997"/>
                  <a:gd name="T13" fmla="*/ 1228 h 1229"/>
                  <a:gd name="T14" fmla="*/ 390 w 997"/>
                  <a:gd name="T15" fmla="*/ 1228 h 1229"/>
                  <a:gd name="T16" fmla="*/ 390 w 997"/>
                  <a:gd name="T17" fmla="*/ 202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7" h="1229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6" y="0"/>
                    </a:lnTo>
                    <a:lnTo>
                      <a:pt x="996" y="202"/>
                    </a:lnTo>
                    <a:lnTo>
                      <a:pt x="607" y="202"/>
                    </a:lnTo>
                    <a:lnTo>
                      <a:pt x="607" y="1228"/>
                    </a:lnTo>
                    <a:lnTo>
                      <a:pt x="390" y="1228"/>
                    </a:lnTo>
                    <a:lnTo>
                      <a:pt x="390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26"/>
              <p:cNvSpPr>
                <a:spLocks noChangeArrowheads="1"/>
              </p:cNvSpPr>
              <p:nvPr/>
            </p:nvSpPr>
            <p:spPr bwMode="auto">
              <a:xfrm>
                <a:off x="1985963" y="7096125"/>
                <a:ext cx="328612" cy="442913"/>
              </a:xfrm>
              <a:custGeom>
                <a:avLst/>
                <a:gdLst>
                  <a:gd name="T0" fmla="*/ 0 w 915"/>
                  <a:gd name="T1" fmla="*/ 0 h 1229"/>
                  <a:gd name="T2" fmla="*/ 906 w 915"/>
                  <a:gd name="T3" fmla="*/ 0 h 1229"/>
                  <a:gd name="T4" fmla="*/ 906 w 915"/>
                  <a:gd name="T5" fmla="*/ 194 h 1229"/>
                  <a:gd name="T6" fmla="*/ 217 w 915"/>
                  <a:gd name="T7" fmla="*/ 194 h 1229"/>
                  <a:gd name="T8" fmla="*/ 217 w 915"/>
                  <a:gd name="T9" fmla="*/ 509 h 1229"/>
                  <a:gd name="T10" fmla="*/ 831 w 915"/>
                  <a:gd name="T11" fmla="*/ 509 h 1229"/>
                  <a:gd name="T12" fmla="*/ 831 w 915"/>
                  <a:gd name="T13" fmla="*/ 703 h 1229"/>
                  <a:gd name="T14" fmla="*/ 217 w 915"/>
                  <a:gd name="T15" fmla="*/ 703 h 1229"/>
                  <a:gd name="T16" fmla="*/ 217 w 915"/>
                  <a:gd name="T17" fmla="*/ 1033 h 1229"/>
                  <a:gd name="T18" fmla="*/ 914 w 915"/>
                  <a:gd name="T19" fmla="*/ 1033 h 1229"/>
                  <a:gd name="T20" fmla="*/ 914 w 915"/>
                  <a:gd name="T21" fmla="*/ 1228 h 1229"/>
                  <a:gd name="T22" fmla="*/ 0 w 915"/>
                  <a:gd name="T23" fmla="*/ 1228 h 1229"/>
                  <a:gd name="T24" fmla="*/ 0 w 915"/>
                  <a:gd name="T25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5" h="1229">
                    <a:moveTo>
                      <a:pt x="0" y="0"/>
                    </a:moveTo>
                    <a:lnTo>
                      <a:pt x="906" y="0"/>
                    </a:lnTo>
                    <a:lnTo>
                      <a:pt x="906" y="194"/>
                    </a:lnTo>
                    <a:lnTo>
                      <a:pt x="217" y="194"/>
                    </a:lnTo>
                    <a:lnTo>
                      <a:pt x="217" y="509"/>
                    </a:lnTo>
                    <a:lnTo>
                      <a:pt x="831" y="509"/>
                    </a:lnTo>
                    <a:lnTo>
                      <a:pt x="831" y="703"/>
                    </a:lnTo>
                    <a:lnTo>
                      <a:pt x="217" y="703"/>
                    </a:lnTo>
                    <a:lnTo>
                      <a:pt x="217" y="1033"/>
                    </a:lnTo>
                    <a:lnTo>
                      <a:pt x="914" y="1033"/>
                    </a:lnTo>
                    <a:lnTo>
                      <a:pt x="914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27"/>
              <p:cNvSpPr>
                <a:spLocks noChangeArrowheads="1"/>
              </p:cNvSpPr>
              <p:nvPr/>
            </p:nvSpPr>
            <p:spPr bwMode="auto">
              <a:xfrm>
                <a:off x="2435225" y="7096125"/>
                <a:ext cx="374650" cy="442913"/>
              </a:xfrm>
              <a:custGeom>
                <a:avLst/>
                <a:gdLst>
                  <a:gd name="T0" fmla="*/ 0 w 1042"/>
                  <a:gd name="T1" fmla="*/ 0 h 1229"/>
                  <a:gd name="T2" fmla="*/ 547 w 1042"/>
                  <a:gd name="T3" fmla="*/ 0 h 1229"/>
                  <a:gd name="T4" fmla="*/ 547 w 1042"/>
                  <a:gd name="T5" fmla="*/ 0 h 1229"/>
                  <a:gd name="T6" fmla="*/ 660 w 1042"/>
                  <a:gd name="T7" fmla="*/ 6 h 1229"/>
                  <a:gd name="T8" fmla="*/ 704 w 1042"/>
                  <a:gd name="T9" fmla="*/ 14 h 1229"/>
                  <a:gd name="T10" fmla="*/ 749 w 1042"/>
                  <a:gd name="T11" fmla="*/ 29 h 1229"/>
                  <a:gd name="T12" fmla="*/ 794 w 1042"/>
                  <a:gd name="T13" fmla="*/ 45 h 1229"/>
                  <a:gd name="T14" fmla="*/ 832 w 1042"/>
                  <a:gd name="T15" fmla="*/ 67 h 1229"/>
                  <a:gd name="T16" fmla="*/ 870 w 1042"/>
                  <a:gd name="T17" fmla="*/ 96 h 1229"/>
                  <a:gd name="T18" fmla="*/ 899 w 1042"/>
                  <a:gd name="T19" fmla="*/ 119 h 1229"/>
                  <a:gd name="T20" fmla="*/ 899 w 1042"/>
                  <a:gd name="T21" fmla="*/ 119 h 1229"/>
                  <a:gd name="T22" fmla="*/ 944 w 1042"/>
                  <a:gd name="T23" fmla="*/ 172 h 1229"/>
                  <a:gd name="T24" fmla="*/ 974 w 1042"/>
                  <a:gd name="T25" fmla="*/ 239 h 1229"/>
                  <a:gd name="T26" fmla="*/ 997 w 1042"/>
                  <a:gd name="T27" fmla="*/ 306 h 1229"/>
                  <a:gd name="T28" fmla="*/ 1004 w 1042"/>
                  <a:gd name="T29" fmla="*/ 388 h 1229"/>
                  <a:gd name="T30" fmla="*/ 1004 w 1042"/>
                  <a:gd name="T31" fmla="*/ 388 h 1229"/>
                  <a:gd name="T32" fmla="*/ 1004 w 1042"/>
                  <a:gd name="T33" fmla="*/ 388 h 1229"/>
                  <a:gd name="T34" fmla="*/ 997 w 1042"/>
                  <a:gd name="T35" fmla="*/ 464 h 1229"/>
                  <a:gd name="T36" fmla="*/ 982 w 1042"/>
                  <a:gd name="T37" fmla="*/ 523 h 1229"/>
                  <a:gd name="T38" fmla="*/ 959 w 1042"/>
                  <a:gd name="T39" fmla="*/ 584 h 1229"/>
                  <a:gd name="T40" fmla="*/ 921 w 1042"/>
                  <a:gd name="T41" fmla="*/ 629 h 1229"/>
                  <a:gd name="T42" fmla="*/ 876 w 1042"/>
                  <a:gd name="T43" fmla="*/ 674 h 1229"/>
                  <a:gd name="T44" fmla="*/ 832 w 1042"/>
                  <a:gd name="T45" fmla="*/ 711 h 1229"/>
                  <a:gd name="T46" fmla="*/ 772 w 1042"/>
                  <a:gd name="T47" fmla="*/ 741 h 1229"/>
                  <a:gd name="T48" fmla="*/ 712 w 1042"/>
                  <a:gd name="T49" fmla="*/ 764 h 1229"/>
                  <a:gd name="T50" fmla="*/ 1041 w 1042"/>
                  <a:gd name="T51" fmla="*/ 1228 h 1229"/>
                  <a:gd name="T52" fmla="*/ 787 w 1042"/>
                  <a:gd name="T53" fmla="*/ 1228 h 1229"/>
                  <a:gd name="T54" fmla="*/ 488 w 1042"/>
                  <a:gd name="T55" fmla="*/ 801 h 1229"/>
                  <a:gd name="T56" fmla="*/ 480 w 1042"/>
                  <a:gd name="T57" fmla="*/ 801 h 1229"/>
                  <a:gd name="T58" fmla="*/ 218 w 1042"/>
                  <a:gd name="T59" fmla="*/ 801 h 1229"/>
                  <a:gd name="T60" fmla="*/ 218 w 1042"/>
                  <a:gd name="T61" fmla="*/ 1228 h 1229"/>
                  <a:gd name="T62" fmla="*/ 0 w 1042"/>
                  <a:gd name="T63" fmla="*/ 1228 h 1229"/>
                  <a:gd name="T64" fmla="*/ 0 w 1042"/>
                  <a:gd name="T65" fmla="*/ 0 h 1229"/>
                  <a:gd name="T66" fmla="*/ 533 w 1042"/>
                  <a:gd name="T67" fmla="*/ 606 h 1229"/>
                  <a:gd name="T68" fmla="*/ 533 w 1042"/>
                  <a:gd name="T69" fmla="*/ 606 h 1229"/>
                  <a:gd name="T70" fmla="*/ 584 w 1042"/>
                  <a:gd name="T71" fmla="*/ 606 h 1229"/>
                  <a:gd name="T72" fmla="*/ 637 w 1042"/>
                  <a:gd name="T73" fmla="*/ 591 h 1229"/>
                  <a:gd name="T74" fmla="*/ 682 w 1042"/>
                  <a:gd name="T75" fmla="*/ 576 h 1229"/>
                  <a:gd name="T76" fmla="*/ 712 w 1042"/>
                  <a:gd name="T77" fmla="*/ 553 h 1229"/>
                  <a:gd name="T78" fmla="*/ 742 w 1042"/>
                  <a:gd name="T79" fmla="*/ 523 h 1229"/>
                  <a:gd name="T80" fmla="*/ 764 w 1042"/>
                  <a:gd name="T81" fmla="*/ 486 h 1229"/>
                  <a:gd name="T82" fmla="*/ 780 w 1042"/>
                  <a:gd name="T83" fmla="*/ 449 h 1229"/>
                  <a:gd name="T84" fmla="*/ 787 w 1042"/>
                  <a:gd name="T85" fmla="*/ 404 h 1229"/>
                  <a:gd name="T86" fmla="*/ 787 w 1042"/>
                  <a:gd name="T87" fmla="*/ 396 h 1229"/>
                  <a:gd name="T88" fmla="*/ 787 w 1042"/>
                  <a:gd name="T89" fmla="*/ 396 h 1229"/>
                  <a:gd name="T90" fmla="*/ 780 w 1042"/>
                  <a:gd name="T91" fmla="*/ 351 h 1229"/>
                  <a:gd name="T92" fmla="*/ 764 w 1042"/>
                  <a:gd name="T93" fmla="*/ 314 h 1229"/>
                  <a:gd name="T94" fmla="*/ 742 w 1042"/>
                  <a:gd name="T95" fmla="*/ 276 h 1229"/>
                  <a:gd name="T96" fmla="*/ 719 w 1042"/>
                  <a:gd name="T97" fmla="*/ 247 h 1229"/>
                  <a:gd name="T98" fmla="*/ 682 w 1042"/>
                  <a:gd name="T99" fmla="*/ 224 h 1229"/>
                  <a:gd name="T100" fmla="*/ 637 w 1042"/>
                  <a:gd name="T101" fmla="*/ 209 h 1229"/>
                  <a:gd name="T102" fmla="*/ 584 w 1042"/>
                  <a:gd name="T103" fmla="*/ 194 h 1229"/>
                  <a:gd name="T104" fmla="*/ 533 w 1042"/>
                  <a:gd name="T105" fmla="*/ 194 h 1229"/>
                  <a:gd name="T106" fmla="*/ 218 w 1042"/>
                  <a:gd name="T107" fmla="*/ 194 h 1229"/>
                  <a:gd name="T108" fmla="*/ 218 w 1042"/>
                  <a:gd name="T109" fmla="*/ 606 h 1229"/>
                  <a:gd name="T110" fmla="*/ 533 w 1042"/>
                  <a:gd name="T111" fmla="*/ 60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2" h="1229">
                    <a:moveTo>
                      <a:pt x="0" y="0"/>
                    </a:moveTo>
                    <a:lnTo>
                      <a:pt x="547" y="0"/>
                    </a:lnTo>
                    <a:lnTo>
                      <a:pt x="547" y="0"/>
                    </a:lnTo>
                    <a:lnTo>
                      <a:pt x="660" y="6"/>
                    </a:lnTo>
                    <a:lnTo>
                      <a:pt x="704" y="14"/>
                    </a:lnTo>
                    <a:lnTo>
                      <a:pt x="749" y="29"/>
                    </a:lnTo>
                    <a:lnTo>
                      <a:pt x="794" y="45"/>
                    </a:lnTo>
                    <a:lnTo>
                      <a:pt x="832" y="67"/>
                    </a:lnTo>
                    <a:lnTo>
                      <a:pt x="870" y="96"/>
                    </a:lnTo>
                    <a:lnTo>
                      <a:pt x="899" y="119"/>
                    </a:lnTo>
                    <a:lnTo>
                      <a:pt x="899" y="119"/>
                    </a:lnTo>
                    <a:lnTo>
                      <a:pt x="944" y="172"/>
                    </a:lnTo>
                    <a:lnTo>
                      <a:pt x="974" y="239"/>
                    </a:lnTo>
                    <a:lnTo>
                      <a:pt x="997" y="306"/>
                    </a:lnTo>
                    <a:lnTo>
                      <a:pt x="1004" y="388"/>
                    </a:lnTo>
                    <a:lnTo>
                      <a:pt x="1004" y="388"/>
                    </a:lnTo>
                    <a:lnTo>
                      <a:pt x="1004" y="388"/>
                    </a:lnTo>
                    <a:lnTo>
                      <a:pt x="997" y="464"/>
                    </a:lnTo>
                    <a:lnTo>
                      <a:pt x="982" y="523"/>
                    </a:lnTo>
                    <a:lnTo>
                      <a:pt x="959" y="584"/>
                    </a:lnTo>
                    <a:lnTo>
                      <a:pt x="921" y="629"/>
                    </a:lnTo>
                    <a:lnTo>
                      <a:pt x="876" y="674"/>
                    </a:lnTo>
                    <a:lnTo>
                      <a:pt x="832" y="711"/>
                    </a:lnTo>
                    <a:lnTo>
                      <a:pt x="772" y="741"/>
                    </a:lnTo>
                    <a:lnTo>
                      <a:pt x="712" y="764"/>
                    </a:lnTo>
                    <a:lnTo>
                      <a:pt x="1041" y="1228"/>
                    </a:lnTo>
                    <a:lnTo>
                      <a:pt x="787" y="1228"/>
                    </a:lnTo>
                    <a:lnTo>
                      <a:pt x="488" y="801"/>
                    </a:lnTo>
                    <a:lnTo>
                      <a:pt x="480" y="801"/>
                    </a:lnTo>
                    <a:lnTo>
                      <a:pt x="218" y="801"/>
                    </a:lnTo>
                    <a:lnTo>
                      <a:pt x="218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533" y="606"/>
                    </a:moveTo>
                    <a:lnTo>
                      <a:pt x="533" y="606"/>
                    </a:lnTo>
                    <a:lnTo>
                      <a:pt x="584" y="606"/>
                    </a:lnTo>
                    <a:lnTo>
                      <a:pt x="637" y="591"/>
                    </a:lnTo>
                    <a:lnTo>
                      <a:pt x="682" y="576"/>
                    </a:lnTo>
                    <a:lnTo>
                      <a:pt x="712" y="553"/>
                    </a:lnTo>
                    <a:lnTo>
                      <a:pt x="742" y="523"/>
                    </a:lnTo>
                    <a:lnTo>
                      <a:pt x="764" y="486"/>
                    </a:lnTo>
                    <a:lnTo>
                      <a:pt x="780" y="449"/>
                    </a:lnTo>
                    <a:lnTo>
                      <a:pt x="787" y="404"/>
                    </a:lnTo>
                    <a:lnTo>
                      <a:pt x="787" y="396"/>
                    </a:lnTo>
                    <a:lnTo>
                      <a:pt x="787" y="396"/>
                    </a:lnTo>
                    <a:lnTo>
                      <a:pt x="780" y="351"/>
                    </a:lnTo>
                    <a:lnTo>
                      <a:pt x="764" y="314"/>
                    </a:lnTo>
                    <a:lnTo>
                      <a:pt x="742" y="276"/>
                    </a:lnTo>
                    <a:lnTo>
                      <a:pt x="719" y="247"/>
                    </a:lnTo>
                    <a:lnTo>
                      <a:pt x="682" y="224"/>
                    </a:lnTo>
                    <a:lnTo>
                      <a:pt x="637" y="209"/>
                    </a:lnTo>
                    <a:lnTo>
                      <a:pt x="584" y="194"/>
                    </a:lnTo>
                    <a:lnTo>
                      <a:pt x="533" y="194"/>
                    </a:lnTo>
                    <a:lnTo>
                      <a:pt x="218" y="194"/>
                    </a:lnTo>
                    <a:lnTo>
                      <a:pt x="218" y="606"/>
                    </a:lnTo>
                    <a:lnTo>
                      <a:pt x="533" y="60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8"/>
              <p:cNvSpPr>
                <a:spLocks noChangeArrowheads="1"/>
              </p:cNvSpPr>
              <p:nvPr/>
            </p:nvSpPr>
            <p:spPr bwMode="auto">
              <a:xfrm>
                <a:off x="2890838" y="7094538"/>
                <a:ext cx="461962" cy="446087"/>
              </a:xfrm>
              <a:custGeom>
                <a:avLst/>
                <a:gdLst>
                  <a:gd name="T0" fmla="*/ 539 w 1282"/>
                  <a:gd name="T1" fmla="*/ 0 h 1237"/>
                  <a:gd name="T2" fmla="*/ 742 w 1282"/>
                  <a:gd name="T3" fmla="*/ 0 h 1237"/>
                  <a:gd name="T4" fmla="*/ 1281 w 1282"/>
                  <a:gd name="T5" fmla="*/ 1236 h 1237"/>
                  <a:gd name="T6" fmla="*/ 1048 w 1282"/>
                  <a:gd name="T7" fmla="*/ 1236 h 1237"/>
                  <a:gd name="T8" fmla="*/ 929 w 1282"/>
                  <a:gd name="T9" fmla="*/ 936 h 1237"/>
                  <a:gd name="T10" fmla="*/ 345 w 1282"/>
                  <a:gd name="T11" fmla="*/ 936 h 1237"/>
                  <a:gd name="T12" fmla="*/ 217 w 1282"/>
                  <a:gd name="T13" fmla="*/ 1236 h 1237"/>
                  <a:gd name="T14" fmla="*/ 0 w 1282"/>
                  <a:gd name="T15" fmla="*/ 1236 h 1237"/>
                  <a:gd name="T16" fmla="*/ 539 w 1282"/>
                  <a:gd name="T17" fmla="*/ 0 h 1237"/>
                  <a:gd name="T18" fmla="*/ 846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46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39" y="0"/>
                    </a:moveTo>
                    <a:lnTo>
                      <a:pt x="742" y="0"/>
                    </a:lnTo>
                    <a:lnTo>
                      <a:pt x="1281" y="1236"/>
                    </a:lnTo>
                    <a:lnTo>
                      <a:pt x="1048" y="1236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29"/>
              <p:cNvSpPr>
                <a:spLocks noChangeArrowheads="1"/>
              </p:cNvSpPr>
              <p:nvPr/>
            </p:nvSpPr>
            <p:spPr bwMode="auto">
              <a:xfrm>
                <a:off x="3449638" y="7096125"/>
                <a:ext cx="400050" cy="442913"/>
              </a:xfrm>
              <a:custGeom>
                <a:avLst/>
                <a:gdLst>
                  <a:gd name="T0" fmla="*/ 0 w 1110"/>
                  <a:gd name="T1" fmla="*/ 0 h 1229"/>
                  <a:gd name="T2" fmla="*/ 458 w 1110"/>
                  <a:gd name="T3" fmla="*/ 0 h 1229"/>
                  <a:gd name="T4" fmla="*/ 458 w 1110"/>
                  <a:gd name="T5" fmla="*/ 0 h 1229"/>
                  <a:gd name="T6" fmla="*/ 525 w 1110"/>
                  <a:gd name="T7" fmla="*/ 0 h 1229"/>
                  <a:gd name="T8" fmla="*/ 592 w 1110"/>
                  <a:gd name="T9" fmla="*/ 6 h 1229"/>
                  <a:gd name="T10" fmla="*/ 660 w 1110"/>
                  <a:gd name="T11" fmla="*/ 22 h 1229"/>
                  <a:gd name="T12" fmla="*/ 719 w 1110"/>
                  <a:gd name="T13" fmla="*/ 45 h 1229"/>
                  <a:gd name="T14" fmla="*/ 779 w 1110"/>
                  <a:gd name="T15" fmla="*/ 67 h 1229"/>
                  <a:gd name="T16" fmla="*/ 832 w 1110"/>
                  <a:gd name="T17" fmla="*/ 96 h 1229"/>
                  <a:gd name="T18" fmla="*/ 884 w 1110"/>
                  <a:gd name="T19" fmla="*/ 134 h 1229"/>
                  <a:gd name="T20" fmla="*/ 929 w 1110"/>
                  <a:gd name="T21" fmla="*/ 172 h 1229"/>
                  <a:gd name="T22" fmla="*/ 966 w 1110"/>
                  <a:gd name="T23" fmla="*/ 216 h 1229"/>
                  <a:gd name="T24" fmla="*/ 1004 w 1110"/>
                  <a:gd name="T25" fmla="*/ 261 h 1229"/>
                  <a:gd name="T26" fmla="*/ 1034 w 1110"/>
                  <a:gd name="T27" fmla="*/ 314 h 1229"/>
                  <a:gd name="T28" fmla="*/ 1064 w 1110"/>
                  <a:gd name="T29" fmla="*/ 366 h 1229"/>
                  <a:gd name="T30" fmla="*/ 1079 w 1110"/>
                  <a:gd name="T31" fmla="*/ 426 h 1229"/>
                  <a:gd name="T32" fmla="*/ 1093 w 1110"/>
                  <a:gd name="T33" fmla="*/ 486 h 1229"/>
                  <a:gd name="T34" fmla="*/ 1109 w 1110"/>
                  <a:gd name="T35" fmla="*/ 546 h 1229"/>
                  <a:gd name="T36" fmla="*/ 1109 w 1110"/>
                  <a:gd name="T37" fmla="*/ 606 h 1229"/>
                  <a:gd name="T38" fmla="*/ 1109 w 1110"/>
                  <a:gd name="T39" fmla="*/ 613 h 1229"/>
                  <a:gd name="T40" fmla="*/ 1109 w 1110"/>
                  <a:gd name="T41" fmla="*/ 613 h 1229"/>
                  <a:gd name="T42" fmla="*/ 1109 w 1110"/>
                  <a:gd name="T43" fmla="*/ 674 h 1229"/>
                  <a:gd name="T44" fmla="*/ 1093 w 1110"/>
                  <a:gd name="T45" fmla="*/ 741 h 1229"/>
                  <a:gd name="T46" fmla="*/ 1079 w 1110"/>
                  <a:gd name="T47" fmla="*/ 793 h 1229"/>
                  <a:gd name="T48" fmla="*/ 1064 w 1110"/>
                  <a:gd name="T49" fmla="*/ 853 h 1229"/>
                  <a:gd name="T50" fmla="*/ 1034 w 1110"/>
                  <a:gd name="T51" fmla="*/ 905 h 1229"/>
                  <a:gd name="T52" fmla="*/ 1004 w 1110"/>
                  <a:gd name="T53" fmla="*/ 958 h 1229"/>
                  <a:gd name="T54" fmla="*/ 966 w 1110"/>
                  <a:gd name="T55" fmla="*/ 1003 h 1229"/>
                  <a:gd name="T56" fmla="*/ 929 w 1110"/>
                  <a:gd name="T57" fmla="*/ 1048 h 1229"/>
                  <a:gd name="T58" fmla="*/ 884 w 1110"/>
                  <a:gd name="T59" fmla="*/ 1085 h 1229"/>
                  <a:gd name="T60" fmla="*/ 832 w 1110"/>
                  <a:gd name="T61" fmla="*/ 1123 h 1229"/>
                  <a:gd name="T62" fmla="*/ 779 w 1110"/>
                  <a:gd name="T63" fmla="*/ 1152 h 1229"/>
                  <a:gd name="T64" fmla="*/ 719 w 1110"/>
                  <a:gd name="T65" fmla="*/ 1175 h 1229"/>
                  <a:gd name="T66" fmla="*/ 660 w 1110"/>
                  <a:gd name="T67" fmla="*/ 1197 h 1229"/>
                  <a:gd name="T68" fmla="*/ 592 w 1110"/>
                  <a:gd name="T69" fmla="*/ 1213 h 1229"/>
                  <a:gd name="T70" fmla="*/ 525 w 1110"/>
                  <a:gd name="T71" fmla="*/ 1220 h 1229"/>
                  <a:gd name="T72" fmla="*/ 458 w 1110"/>
                  <a:gd name="T73" fmla="*/ 1228 h 1229"/>
                  <a:gd name="T74" fmla="*/ 0 w 1110"/>
                  <a:gd name="T75" fmla="*/ 1228 h 1229"/>
                  <a:gd name="T76" fmla="*/ 0 w 1110"/>
                  <a:gd name="T77" fmla="*/ 0 h 1229"/>
                  <a:gd name="T78" fmla="*/ 458 w 1110"/>
                  <a:gd name="T79" fmla="*/ 1033 h 1229"/>
                  <a:gd name="T80" fmla="*/ 458 w 1110"/>
                  <a:gd name="T81" fmla="*/ 1033 h 1229"/>
                  <a:gd name="T82" fmla="*/ 547 w 1110"/>
                  <a:gd name="T83" fmla="*/ 1017 h 1229"/>
                  <a:gd name="T84" fmla="*/ 629 w 1110"/>
                  <a:gd name="T85" fmla="*/ 995 h 1229"/>
                  <a:gd name="T86" fmla="*/ 705 w 1110"/>
                  <a:gd name="T87" fmla="*/ 958 h 1229"/>
                  <a:gd name="T88" fmla="*/ 764 w 1110"/>
                  <a:gd name="T89" fmla="*/ 913 h 1229"/>
                  <a:gd name="T90" fmla="*/ 817 w 1110"/>
                  <a:gd name="T91" fmla="*/ 853 h 1229"/>
                  <a:gd name="T92" fmla="*/ 854 w 1110"/>
                  <a:gd name="T93" fmla="*/ 778 h 1229"/>
                  <a:gd name="T94" fmla="*/ 877 w 1110"/>
                  <a:gd name="T95" fmla="*/ 703 h 1229"/>
                  <a:gd name="T96" fmla="*/ 884 w 1110"/>
                  <a:gd name="T97" fmla="*/ 613 h 1229"/>
                  <a:gd name="T98" fmla="*/ 884 w 1110"/>
                  <a:gd name="T99" fmla="*/ 613 h 1229"/>
                  <a:gd name="T100" fmla="*/ 884 w 1110"/>
                  <a:gd name="T101" fmla="*/ 613 h 1229"/>
                  <a:gd name="T102" fmla="*/ 877 w 1110"/>
                  <a:gd name="T103" fmla="*/ 523 h 1229"/>
                  <a:gd name="T104" fmla="*/ 854 w 1110"/>
                  <a:gd name="T105" fmla="*/ 449 h 1229"/>
                  <a:gd name="T106" fmla="*/ 817 w 1110"/>
                  <a:gd name="T107" fmla="*/ 374 h 1229"/>
                  <a:gd name="T108" fmla="*/ 764 w 1110"/>
                  <a:gd name="T109" fmla="*/ 314 h 1229"/>
                  <a:gd name="T110" fmla="*/ 705 w 1110"/>
                  <a:gd name="T111" fmla="*/ 261 h 1229"/>
                  <a:gd name="T112" fmla="*/ 629 w 1110"/>
                  <a:gd name="T113" fmla="*/ 224 h 1229"/>
                  <a:gd name="T114" fmla="*/ 547 w 1110"/>
                  <a:gd name="T115" fmla="*/ 202 h 1229"/>
                  <a:gd name="T116" fmla="*/ 458 w 1110"/>
                  <a:gd name="T117" fmla="*/ 194 h 1229"/>
                  <a:gd name="T118" fmla="*/ 217 w 1110"/>
                  <a:gd name="T119" fmla="*/ 194 h 1229"/>
                  <a:gd name="T120" fmla="*/ 217 w 1110"/>
                  <a:gd name="T121" fmla="*/ 1033 h 1229"/>
                  <a:gd name="T122" fmla="*/ 458 w 1110"/>
                  <a:gd name="T123" fmla="*/ 1033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1229">
                    <a:moveTo>
                      <a:pt x="0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525" y="0"/>
                    </a:lnTo>
                    <a:lnTo>
                      <a:pt x="592" y="6"/>
                    </a:lnTo>
                    <a:lnTo>
                      <a:pt x="660" y="22"/>
                    </a:lnTo>
                    <a:lnTo>
                      <a:pt x="719" y="45"/>
                    </a:lnTo>
                    <a:lnTo>
                      <a:pt x="779" y="67"/>
                    </a:lnTo>
                    <a:lnTo>
                      <a:pt x="832" y="96"/>
                    </a:lnTo>
                    <a:lnTo>
                      <a:pt x="884" y="134"/>
                    </a:lnTo>
                    <a:lnTo>
                      <a:pt x="929" y="172"/>
                    </a:lnTo>
                    <a:lnTo>
                      <a:pt x="966" y="216"/>
                    </a:lnTo>
                    <a:lnTo>
                      <a:pt x="1004" y="261"/>
                    </a:lnTo>
                    <a:lnTo>
                      <a:pt x="1034" y="314"/>
                    </a:lnTo>
                    <a:lnTo>
                      <a:pt x="1064" y="366"/>
                    </a:lnTo>
                    <a:lnTo>
                      <a:pt x="1079" y="426"/>
                    </a:lnTo>
                    <a:lnTo>
                      <a:pt x="1093" y="486"/>
                    </a:lnTo>
                    <a:lnTo>
                      <a:pt x="1109" y="546"/>
                    </a:lnTo>
                    <a:lnTo>
                      <a:pt x="1109" y="606"/>
                    </a:lnTo>
                    <a:lnTo>
                      <a:pt x="1109" y="613"/>
                    </a:lnTo>
                    <a:lnTo>
                      <a:pt x="1109" y="613"/>
                    </a:lnTo>
                    <a:lnTo>
                      <a:pt x="1109" y="674"/>
                    </a:lnTo>
                    <a:lnTo>
                      <a:pt x="1093" y="741"/>
                    </a:lnTo>
                    <a:lnTo>
                      <a:pt x="1079" y="793"/>
                    </a:lnTo>
                    <a:lnTo>
                      <a:pt x="1064" y="853"/>
                    </a:lnTo>
                    <a:lnTo>
                      <a:pt x="1034" y="905"/>
                    </a:lnTo>
                    <a:lnTo>
                      <a:pt x="1004" y="958"/>
                    </a:lnTo>
                    <a:lnTo>
                      <a:pt x="966" y="1003"/>
                    </a:lnTo>
                    <a:lnTo>
                      <a:pt x="929" y="1048"/>
                    </a:lnTo>
                    <a:lnTo>
                      <a:pt x="884" y="1085"/>
                    </a:lnTo>
                    <a:lnTo>
                      <a:pt x="832" y="1123"/>
                    </a:lnTo>
                    <a:lnTo>
                      <a:pt x="779" y="1152"/>
                    </a:lnTo>
                    <a:lnTo>
                      <a:pt x="719" y="1175"/>
                    </a:lnTo>
                    <a:lnTo>
                      <a:pt x="660" y="1197"/>
                    </a:lnTo>
                    <a:lnTo>
                      <a:pt x="592" y="1213"/>
                    </a:lnTo>
                    <a:lnTo>
                      <a:pt x="525" y="1220"/>
                    </a:lnTo>
                    <a:lnTo>
                      <a:pt x="458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458" y="1033"/>
                    </a:moveTo>
                    <a:lnTo>
                      <a:pt x="458" y="1033"/>
                    </a:lnTo>
                    <a:lnTo>
                      <a:pt x="547" y="1017"/>
                    </a:lnTo>
                    <a:lnTo>
                      <a:pt x="629" y="995"/>
                    </a:lnTo>
                    <a:lnTo>
                      <a:pt x="705" y="958"/>
                    </a:lnTo>
                    <a:lnTo>
                      <a:pt x="764" y="913"/>
                    </a:lnTo>
                    <a:lnTo>
                      <a:pt x="817" y="853"/>
                    </a:lnTo>
                    <a:lnTo>
                      <a:pt x="854" y="778"/>
                    </a:lnTo>
                    <a:lnTo>
                      <a:pt x="877" y="703"/>
                    </a:lnTo>
                    <a:lnTo>
                      <a:pt x="884" y="613"/>
                    </a:lnTo>
                    <a:lnTo>
                      <a:pt x="884" y="613"/>
                    </a:lnTo>
                    <a:lnTo>
                      <a:pt x="884" y="613"/>
                    </a:lnTo>
                    <a:lnTo>
                      <a:pt x="877" y="523"/>
                    </a:lnTo>
                    <a:lnTo>
                      <a:pt x="854" y="449"/>
                    </a:lnTo>
                    <a:lnTo>
                      <a:pt x="817" y="374"/>
                    </a:lnTo>
                    <a:lnTo>
                      <a:pt x="764" y="314"/>
                    </a:lnTo>
                    <a:lnTo>
                      <a:pt x="705" y="261"/>
                    </a:lnTo>
                    <a:lnTo>
                      <a:pt x="629" y="224"/>
                    </a:lnTo>
                    <a:lnTo>
                      <a:pt x="547" y="202"/>
                    </a:lnTo>
                    <a:lnTo>
                      <a:pt x="458" y="194"/>
                    </a:lnTo>
                    <a:lnTo>
                      <a:pt x="217" y="194"/>
                    </a:lnTo>
                    <a:lnTo>
                      <a:pt x="217" y="1033"/>
                    </a:lnTo>
                    <a:lnTo>
                      <a:pt x="458" y="10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30"/>
              <p:cNvSpPr>
                <a:spLocks noChangeArrowheads="1"/>
              </p:cNvSpPr>
              <p:nvPr/>
            </p:nvSpPr>
            <p:spPr bwMode="auto">
              <a:xfrm>
                <a:off x="3902075" y="7094538"/>
                <a:ext cx="460375" cy="446087"/>
              </a:xfrm>
              <a:custGeom>
                <a:avLst/>
                <a:gdLst>
                  <a:gd name="T0" fmla="*/ 539 w 1281"/>
                  <a:gd name="T1" fmla="*/ 0 h 1237"/>
                  <a:gd name="T2" fmla="*/ 741 w 1281"/>
                  <a:gd name="T3" fmla="*/ 0 h 1237"/>
                  <a:gd name="T4" fmla="*/ 1280 w 1281"/>
                  <a:gd name="T5" fmla="*/ 1236 h 1237"/>
                  <a:gd name="T6" fmla="*/ 1048 w 1281"/>
                  <a:gd name="T7" fmla="*/ 1236 h 1237"/>
                  <a:gd name="T8" fmla="*/ 928 w 1281"/>
                  <a:gd name="T9" fmla="*/ 936 h 1237"/>
                  <a:gd name="T10" fmla="*/ 344 w 1281"/>
                  <a:gd name="T11" fmla="*/ 936 h 1237"/>
                  <a:gd name="T12" fmla="*/ 216 w 1281"/>
                  <a:gd name="T13" fmla="*/ 1236 h 1237"/>
                  <a:gd name="T14" fmla="*/ 0 w 1281"/>
                  <a:gd name="T15" fmla="*/ 1236 h 1237"/>
                  <a:gd name="T16" fmla="*/ 539 w 1281"/>
                  <a:gd name="T17" fmla="*/ 0 h 1237"/>
                  <a:gd name="T18" fmla="*/ 845 w 1281"/>
                  <a:gd name="T19" fmla="*/ 749 h 1237"/>
                  <a:gd name="T20" fmla="*/ 636 w 1281"/>
                  <a:gd name="T21" fmla="*/ 255 h 1237"/>
                  <a:gd name="T22" fmla="*/ 426 w 1281"/>
                  <a:gd name="T23" fmla="*/ 749 h 1237"/>
                  <a:gd name="T24" fmla="*/ 845 w 1281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6"/>
                    </a:lnTo>
                    <a:lnTo>
                      <a:pt x="1048" y="1236"/>
                    </a:lnTo>
                    <a:lnTo>
                      <a:pt x="928" y="936"/>
                    </a:lnTo>
                    <a:lnTo>
                      <a:pt x="344" y="936"/>
                    </a:lnTo>
                    <a:lnTo>
                      <a:pt x="216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6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1"/>
              <p:cNvSpPr>
                <a:spLocks noChangeArrowheads="1"/>
              </p:cNvSpPr>
              <p:nvPr/>
            </p:nvSpPr>
            <p:spPr bwMode="auto">
              <a:xfrm>
                <a:off x="4375150" y="7096125"/>
                <a:ext cx="358775" cy="442913"/>
              </a:xfrm>
              <a:custGeom>
                <a:avLst/>
                <a:gdLst>
                  <a:gd name="T0" fmla="*/ 389 w 997"/>
                  <a:gd name="T1" fmla="*/ 202 h 1229"/>
                  <a:gd name="T2" fmla="*/ 0 w 997"/>
                  <a:gd name="T3" fmla="*/ 202 h 1229"/>
                  <a:gd name="T4" fmla="*/ 0 w 997"/>
                  <a:gd name="T5" fmla="*/ 0 h 1229"/>
                  <a:gd name="T6" fmla="*/ 996 w 997"/>
                  <a:gd name="T7" fmla="*/ 0 h 1229"/>
                  <a:gd name="T8" fmla="*/ 996 w 997"/>
                  <a:gd name="T9" fmla="*/ 202 h 1229"/>
                  <a:gd name="T10" fmla="*/ 607 w 997"/>
                  <a:gd name="T11" fmla="*/ 202 h 1229"/>
                  <a:gd name="T12" fmla="*/ 607 w 997"/>
                  <a:gd name="T13" fmla="*/ 1228 h 1229"/>
                  <a:gd name="T14" fmla="*/ 389 w 997"/>
                  <a:gd name="T15" fmla="*/ 1228 h 1229"/>
                  <a:gd name="T16" fmla="*/ 389 w 997"/>
                  <a:gd name="T17" fmla="*/ 202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7" h="1229">
                    <a:moveTo>
                      <a:pt x="389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6" y="0"/>
                    </a:lnTo>
                    <a:lnTo>
                      <a:pt x="996" y="202"/>
                    </a:lnTo>
                    <a:lnTo>
                      <a:pt x="607" y="202"/>
                    </a:lnTo>
                    <a:lnTo>
                      <a:pt x="607" y="1228"/>
                    </a:lnTo>
                    <a:lnTo>
                      <a:pt x="389" y="1228"/>
                    </a:lnTo>
                    <a:lnTo>
                      <a:pt x="389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32"/>
              <p:cNvSpPr>
                <a:spLocks noChangeArrowheads="1"/>
              </p:cNvSpPr>
              <p:nvPr/>
            </p:nvSpPr>
            <p:spPr bwMode="auto">
              <a:xfrm>
                <a:off x="4746625" y="7094538"/>
                <a:ext cx="460375" cy="446087"/>
              </a:xfrm>
              <a:custGeom>
                <a:avLst/>
                <a:gdLst>
                  <a:gd name="T0" fmla="*/ 539 w 1280"/>
                  <a:gd name="T1" fmla="*/ 0 h 1237"/>
                  <a:gd name="T2" fmla="*/ 741 w 1280"/>
                  <a:gd name="T3" fmla="*/ 0 h 1237"/>
                  <a:gd name="T4" fmla="*/ 1279 w 1280"/>
                  <a:gd name="T5" fmla="*/ 1236 h 1237"/>
                  <a:gd name="T6" fmla="*/ 1047 w 1280"/>
                  <a:gd name="T7" fmla="*/ 1236 h 1237"/>
                  <a:gd name="T8" fmla="*/ 927 w 1280"/>
                  <a:gd name="T9" fmla="*/ 936 h 1237"/>
                  <a:gd name="T10" fmla="*/ 344 w 1280"/>
                  <a:gd name="T11" fmla="*/ 936 h 1237"/>
                  <a:gd name="T12" fmla="*/ 217 w 1280"/>
                  <a:gd name="T13" fmla="*/ 1236 h 1237"/>
                  <a:gd name="T14" fmla="*/ 0 w 1280"/>
                  <a:gd name="T15" fmla="*/ 1236 h 1237"/>
                  <a:gd name="T16" fmla="*/ 539 w 1280"/>
                  <a:gd name="T17" fmla="*/ 0 h 1237"/>
                  <a:gd name="T18" fmla="*/ 845 w 1280"/>
                  <a:gd name="T19" fmla="*/ 749 h 1237"/>
                  <a:gd name="T20" fmla="*/ 636 w 1280"/>
                  <a:gd name="T21" fmla="*/ 255 h 1237"/>
                  <a:gd name="T22" fmla="*/ 426 w 1280"/>
                  <a:gd name="T23" fmla="*/ 749 h 1237"/>
                  <a:gd name="T24" fmla="*/ 845 w 1280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0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79" y="1236"/>
                    </a:lnTo>
                    <a:lnTo>
                      <a:pt x="1047" y="1236"/>
                    </a:lnTo>
                    <a:lnTo>
                      <a:pt x="927" y="936"/>
                    </a:lnTo>
                    <a:lnTo>
                      <a:pt x="344" y="936"/>
                    </a:lnTo>
                    <a:lnTo>
                      <a:pt x="217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6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5484813" y="7088188"/>
                <a:ext cx="404812" cy="458787"/>
              </a:xfrm>
              <a:custGeom>
                <a:avLst/>
                <a:gdLst>
                  <a:gd name="T0" fmla="*/ 0 w 1125"/>
                  <a:gd name="T1" fmla="*/ 636 h 1274"/>
                  <a:gd name="T2" fmla="*/ 0 w 1125"/>
                  <a:gd name="T3" fmla="*/ 569 h 1274"/>
                  <a:gd name="T4" fmla="*/ 23 w 1125"/>
                  <a:gd name="T5" fmla="*/ 449 h 1274"/>
                  <a:gd name="T6" fmla="*/ 68 w 1125"/>
                  <a:gd name="T7" fmla="*/ 329 h 1274"/>
                  <a:gd name="T8" fmla="*/ 135 w 1125"/>
                  <a:gd name="T9" fmla="*/ 232 h 1274"/>
                  <a:gd name="T10" fmla="*/ 217 w 1125"/>
                  <a:gd name="T11" fmla="*/ 142 h 1274"/>
                  <a:gd name="T12" fmla="*/ 323 w 1125"/>
                  <a:gd name="T13" fmla="*/ 74 h 1274"/>
                  <a:gd name="T14" fmla="*/ 435 w 1125"/>
                  <a:gd name="T15" fmla="*/ 29 h 1274"/>
                  <a:gd name="T16" fmla="*/ 562 w 1125"/>
                  <a:gd name="T17" fmla="*/ 0 h 1274"/>
                  <a:gd name="T18" fmla="*/ 629 w 1125"/>
                  <a:gd name="T19" fmla="*/ 0 h 1274"/>
                  <a:gd name="T20" fmla="*/ 787 w 1125"/>
                  <a:gd name="T21" fmla="*/ 15 h 1274"/>
                  <a:gd name="T22" fmla="*/ 914 w 1125"/>
                  <a:gd name="T23" fmla="*/ 52 h 1274"/>
                  <a:gd name="T24" fmla="*/ 1019 w 1125"/>
                  <a:gd name="T25" fmla="*/ 112 h 1274"/>
                  <a:gd name="T26" fmla="*/ 1109 w 1125"/>
                  <a:gd name="T27" fmla="*/ 195 h 1274"/>
                  <a:gd name="T28" fmla="*/ 974 w 1125"/>
                  <a:gd name="T29" fmla="*/ 352 h 1274"/>
                  <a:gd name="T30" fmla="*/ 817 w 1125"/>
                  <a:gd name="T31" fmla="*/ 239 h 1274"/>
                  <a:gd name="T32" fmla="*/ 727 w 1125"/>
                  <a:gd name="T33" fmla="*/ 209 h 1274"/>
                  <a:gd name="T34" fmla="*/ 629 w 1125"/>
                  <a:gd name="T35" fmla="*/ 195 h 1274"/>
                  <a:gd name="T36" fmla="*/ 584 w 1125"/>
                  <a:gd name="T37" fmla="*/ 202 h 1274"/>
                  <a:gd name="T38" fmla="*/ 464 w 1125"/>
                  <a:gd name="T39" fmla="*/ 232 h 1274"/>
                  <a:gd name="T40" fmla="*/ 337 w 1125"/>
                  <a:gd name="T41" fmla="*/ 322 h 1274"/>
                  <a:gd name="T42" fmla="*/ 255 w 1125"/>
                  <a:gd name="T43" fmla="*/ 464 h 1274"/>
                  <a:gd name="T44" fmla="*/ 225 w 1125"/>
                  <a:gd name="T45" fmla="*/ 629 h 1274"/>
                  <a:gd name="T46" fmla="*/ 225 w 1125"/>
                  <a:gd name="T47" fmla="*/ 636 h 1274"/>
                  <a:gd name="T48" fmla="*/ 255 w 1125"/>
                  <a:gd name="T49" fmla="*/ 801 h 1274"/>
                  <a:gd name="T50" fmla="*/ 337 w 1125"/>
                  <a:gd name="T51" fmla="*/ 944 h 1274"/>
                  <a:gd name="T52" fmla="*/ 464 w 1125"/>
                  <a:gd name="T53" fmla="*/ 1034 h 1274"/>
                  <a:gd name="T54" fmla="*/ 584 w 1125"/>
                  <a:gd name="T55" fmla="*/ 1071 h 1274"/>
                  <a:gd name="T56" fmla="*/ 629 w 1125"/>
                  <a:gd name="T57" fmla="*/ 1071 h 1274"/>
                  <a:gd name="T58" fmla="*/ 734 w 1125"/>
                  <a:gd name="T59" fmla="*/ 1063 h 1274"/>
                  <a:gd name="T60" fmla="*/ 824 w 1125"/>
                  <a:gd name="T61" fmla="*/ 1026 h 1274"/>
                  <a:gd name="T62" fmla="*/ 907 w 1125"/>
                  <a:gd name="T63" fmla="*/ 981 h 1274"/>
                  <a:gd name="T64" fmla="*/ 1124 w 1125"/>
                  <a:gd name="T65" fmla="*/ 1056 h 1274"/>
                  <a:gd name="T66" fmla="*/ 1071 w 1125"/>
                  <a:gd name="T67" fmla="*/ 1101 h 1274"/>
                  <a:gd name="T68" fmla="*/ 966 w 1125"/>
                  <a:gd name="T69" fmla="*/ 1183 h 1274"/>
                  <a:gd name="T70" fmla="*/ 846 w 1125"/>
                  <a:gd name="T71" fmla="*/ 1236 h 1274"/>
                  <a:gd name="T72" fmla="*/ 705 w 1125"/>
                  <a:gd name="T73" fmla="*/ 1265 h 1274"/>
                  <a:gd name="T74" fmla="*/ 621 w 1125"/>
                  <a:gd name="T75" fmla="*/ 1273 h 1274"/>
                  <a:gd name="T76" fmla="*/ 495 w 1125"/>
                  <a:gd name="T77" fmla="*/ 1258 h 1274"/>
                  <a:gd name="T78" fmla="*/ 374 w 1125"/>
                  <a:gd name="T79" fmla="*/ 1220 h 1274"/>
                  <a:gd name="T80" fmla="*/ 270 w 1125"/>
                  <a:gd name="T81" fmla="*/ 1161 h 1274"/>
                  <a:gd name="T82" fmla="*/ 180 w 1125"/>
                  <a:gd name="T83" fmla="*/ 1085 h 1274"/>
                  <a:gd name="T84" fmla="*/ 105 w 1125"/>
                  <a:gd name="T85" fmla="*/ 996 h 1274"/>
                  <a:gd name="T86" fmla="*/ 45 w 1125"/>
                  <a:gd name="T87" fmla="*/ 883 h 1274"/>
                  <a:gd name="T88" fmla="*/ 8 w 1125"/>
                  <a:gd name="T89" fmla="*/ 764 h 1274"/>
                  <a:gd name="T90" fmla="*/ 0 w 1125"/>
                  <a:gd name="T91" fmla="*/ 63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5" h="1274">
                    <a:moveTo>
                      <a:pt x="0" y="636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0" y="569"/>
                    </a:lnTo>
                    <a:lnTo>
                      <a:pt x="8" y="509"/>
                    </a:lnTo>
                    <a:lnTo>
                      <a:pt x="23" y="449"/>
                    </a:lnTo>
                    <a:lnTo>
                      <a:pt x="45" y="389"/>
                    </a:lnTo>
                    <a:lnTo>
                      <a:pt x="68" y="329"/>
                    </a:lnTo>
                    <a:lnTo>
                      <a:pt x="98" y="277"/>
                    </a:lnTo>
                    <a:lnTo>
                      <a:pt x="135" y="232"/>
                    </a:lnTo>
                    <a:lnTo>
                      <a:pt x="172" y="187"/>
                    </a:lnTo>
                    <a:lnTo>
                      <a:pt x="217" y="142"/>
                    </a:lnTo>
                    <a:lnTo>
                      <a:pt x="270" y="112"/>
                    </a:lnTo>
                    <a:lnTo>
                      <a:pt x="323" y="74"/>
                    </a:lnTo>
                    <a:lnTo>
                      <a:pt x="374" y="52"/>
                    </a:lnTo>
                    <a:lnTo>
                      <a:pt x="435" y="29"/>
                    </a:lnTo>
                    <a:lnTo>
                      <a:pt x="495" y="15"/>
                    </a:lnTo>
                    <a:lnTo>
                      <a:pt x="562" y="0"/>
                    </a:lnTo>
                    <a:lnTo>
                      <a:pt x="629" y="0"/>
                    </a:lnTo>
                    <a:lnTo>
                      <a:pt x="629" y="0"/>
                    </a:lnTo>
                    <a:lnTo>
                      <a:pt x="711" y="0"/>
                    </a:lnTo>
                    <a:lnTo>
                      <a:pt x="787" y="15"/>
                    </a:lnTo>
                    <a:lnTo>
                      <a:pt x="854" y="29"/>
                    </a:lnTo>
                    <a:lnTo>
                      <a:pt x="914" y="52"/>
                    </a:lnTo>
                    <a:lnTo>
                      <a:pt x="966" y="82"/>
                    </a:lnTo>
                    <a:lnTo>
                      <a:pt x="1019" y="112"/>
                    </a:lnTo>
                    <a:lnTo>
                      <a:pt x="1064" y="150"/>
                    </a:lnTo>
                    <a:lnTo>
                      <a:pt x="1109" y="195"/>
                    </a:lnTo>
                    <a:lnTo>
                      <a:pt x="974" y="352"/>
                    </a:lnTo>
                    <a:lnTo>
                      <a:pt x="974" y="352"/>
                    </a:lnTo>
                    <a:lnTo>
                      <a:pt x="899" y="292"/>
                    </a:lnTo>
                    <a:lnTo>
                      <a:pt x="817" y="239"/>
                    </a:lnTo>
                    <a:lnTo>
                      <a:pt x="772" y="225"/>
                    </a:lnTo>
                    <a:lnTo>
                      <a:pt x="727" y="209"/>
                    </a:lnTo>
                    <a:lnTo>
                      <a:pt x="682" y="202"/>
                    </a:lnTo>
                    <a:lnTo>
                      <a:pt x="629" y="195"/>
                    </a:lnTo>
                    <a:lnTo>
                      <a:pt x="629" y="195"/>
                    </a:lnTo>
                    <a:lnTo>
                      <a:pt x="584" y="202"/>
                    </a:lnTo>
                    <a:lnTo>
                      <a:pt x="547" y="209"/>
                    </a:lnTo>
                    <a:lnTo>
                      <a:pt x="464" y="232"/>
                    </a:lnTo>
                    <a:lnTo>
                      <a:pt x="397" y="270"/>
                    </a:lnTo>
                    <a:lnTo>
                      <a:pt x="337" y="322"/>
                    </a:lnTo>
                    <a:lnTo>
                      <a:pt x="292" y="389"/>
                    </a:lnTo>
                    <a:lnTo>
                      <a:pt x="255" y="464"/>
                    </a:lnTo>
                    <a:lnTo>
                      <a:pt x="233" y="546"/>
                    </a:lnTo>
                    <a:lnTo>
                      <a:pt x="225" y="629"/>
                    </a:lnTo>
                    <a:lnTo>
                      <a:pt x="225" y="636"/>
                    </a:lnTo>
                    <a:lnTo>
                      <a:pt x="225" y="636"/>
                    </a:lnTo>
                    <a:lnTo>
                      <a:pt x="233" y="719"/>
                    </a:lnTo>
                    <a:lnTo>
                      <a:pt x="255" y="801"/>
                    </a:lnTo>
                    <a:lnTo>
                      <a:pt x="292" y="876"/>
                    </a:lnTo>
                    <a:lnTo>
                      <a:pt x="337" y="944"/>
                    </a:lnTo>
                    <a:lnTo>
                      <a:pt x="397" y="996"/>
                    </a:lnTo>
                    <a:lnTo>
                      <a:pt x="464" y="1034"/>
                    </a:lnTo>
                    <a:lnTo>
                      <a:pt x="547" y="1063"/>
                    </a:lnTo>
                    <a:lnTo>
                      <a:pt x="584" y="1071"/>
                    </a:lnTo>
                    <a:lnTo>
                      <a:pt x="629" y="1071"/>
                    </a:lnTo>
                    <a:lnTo>
                      <a:pt x="629" y="1071"/>
                    </a:lnTo>
                    <a:lnTo>
                      <a:pt x="682" y="1071"/>
                    </a:lnTo>
                    <a:lnTo>
                      <a:pt x="734" y="1063"/>
                    </a:lnTo>
                    <a:lnTo>
                      <a:pt x="779" y="1048"/>
                    </a:lnTo>
                    <a:lnTo>
                      <a:pt x="824" y="1026"/>
                    </a:lnTo>
                    <a:lnTo>
                      <a:pt x="862" y="1003"/>
                    </a:lnTo>
                    <a:lnTo>
                      <a:pt x="907" y="981"/>
                    </a:lnTo>
                    <a:lnTo>
                      <a:pt x="981" y="914"/>
                    </a:lnTo>
                    <a:lnTo>
                      <a:pt x="1124" y="1056"/>
                    </a:lnTo>
                    <a:lnTo>
                      <a:pt x="1124" y="1056"/>
                    </a:lnTo>
                    <a:lnTo>
                      <a:pt x="1071" y="1101"/>
                    </a:lnTo>
                    <a:lnTo>
                      <a:pt x="1019" y="1146"/>
                    </a:lnTo>
                    <a:lnTo>
                      <a:pt x="966" y="1183"/>
                    </a:lnTo>
                    <a:lnTo>
                      <a:pt x="907" y="1213"/>
                    </a:lnTo>
                    <a:lnTo>
                      <a:pt x="846" y="1236"/>
                    </a:lnTo>
                    <a:lnTo>
                      <a:pt x="779" y="1258"/>
                    </a:lnTo>
                    <a:lnTo>
                      <a:pt x="705" y="1265"/>
                    </a:lnTo>
                    <a:lnTo>
                      <a:pt x="621" y="1273"/>
                    </a:lnTo>
                    <a:lnTo>
                      <a:pt x="621" y="1273"/>
                    </a:lnTo>
                    <a:lnTo>
                      <a:pt x="554" y="1265"/>
                    </a:lnTo>
                    <a:lnTo>
                      <a:pt x="495" y="1258"/>
                    </a:lnTo>
                    <a:lnTo>
                      <a:pt x="435" y="1243"/>
                    </a:lnTo>
                    <a:lnTo>
                      <a:pt x="374" y="1220"/>
                    </a:lnTo>
                    <a:lnTo>
                      <a:pt x="323" y="1191"/>
                    </a:lnTo>
                    <a:lnTo>
                      <a:pt x="270" y="1161"/>
                    </a:lnTo>
                    <a:lnTo>
                      <a:pt x="217" y="1124"/>
                    </a:lnTo>
                    <a:lnTo>
                      <a:pt x="180" y="1085"/>
                    </a:lnTo>
                    <a:lnTo>
                      <a:pt x="135" y="1040"/>
                    </a:lnTo>
                    <a:lnTo>
                      <a:pt x="105" y="996"/>
                    </a:lnTo>
                    <a:lnTo>
                      <a:pt x="75" y="944"/>
                    </a:lnTo>
                    <a:lnTo>
                      <a:pt x="45" y="883"/>
                    </a:lnTo>
                    <a:lnTo>
                      <a:pt x="23" y="831"/>
                    </a:lnTo>
                    <a:lnTo>
                      <a:pt x="8" y="764"/>
                    </a:lnTo>
                    <a:lnTo>
                      <a:pt x="0" y="703"/>
                    </a:lnTo>
                    <a:lnTo>
                      <a:pt x="0" y="6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5959475" y="7088188"/>
                <a:ext cx="461963" cy="458787"/>
              </a:xfrm>
              <a:custGeom>
                <a:avLst/>
                <a:gdLst>
                  <a:gd name="T0" fmla="*/ 0 w 1282"/>
                  <a:gd name="T1" fmla="*/ 636 h 1274"/>
                  <a:gd name="T2" fmla="*/ 0 w 1282"/>
                  <a:gd name="T3" fmla="*/ 569 h 1274"/>
                  <a:gd name="T4" fmla="*/ 30 w 1282"/>
                  <a:gd name="T5" fmla="*/ 449 h 1274"/>
                  <a:gd name="T6" fmla="*/ 75 w 1282"/>
                  <a:gd name="T7" fmla="*/ 337 h 1274"/>
                  <a:gd name="T8" fmla="*/ 143 w 1282"/>
                  <a:gd name="T9" fmla="*/ 232 h 1274"/>
                  <a:gd name="T10" fmla="*/ 225 w 1282"/>
                  <a:gd name="T11" fmla="*/ 150 h 1274"/>
                  <a:gd name="T12" fmla="*/ 330 w 1282"/>
                  <a:gd name="T13" fmla="*/ 74 h 1274"/>
                  <a:gd name="T14" fmla="*/ 442 w 1282"/>
                  <a:gd name="T15" fmla="*/ 29 h 1274"/>
                  <a:gd name="T16" fmla="*/ 577 w 1282"/>
                  <a:gd name="T17" fmla="*/ 0 h 1274"/>
                  <a:gd name="T18" fmla="*/ 645 w 1282"/>
                  <a:gd name="T19" fmla="*/ 0 h 1274"/>
                  <a:gd name="T20" fmla="*/ 780 w 1282"/>
                  <a:gd name="T21" fmla="*/ 15 h 1274"/>
                  <a:gd name="T22" fmla="*/ 906 w 1282"/>
                  <a:gd name="T23" fmla="*/ 52 h 1274"/>
                  <a:gd name="T24" fmla="*/ 1011 w 1282"/>
                  <a:gd name="T25" fmla="*/ 112 h 1274"/>
                  <a:gd name="T26" fmla="*/ 1109 w 1282"/>
                  <a:gd name="T27" fmla="*/ 187 h 1274"/>
                  <a:gd name="T28" fmla="*/ 1184 w 1282"/>
                  <a:gd name="T29" fmla="*/ 277 h 1274"/>
                  <a:gd name="T30" fmla="*/ 1236 w 1282"/>
                  <a:gd name="T31" fmla="*/ 389 h 1274"/>
                  <a:gd name="T32" fmla="*/ 1274 w 1282"/>
                  <a:gd name="T33" fmla="*/ 501 h 1274"/>
                  <a:gd name="T34" fmla="*/ 1281 w 1282"/>
                  <a:gd name="T35" fmla="*/ 629 h 1274"/>
                  <a:gd name="T36" fmla="*/ 1281 w 1282"/>
                  <a:gd name="T37" fmla="*/ 636 h 1274"/>
                  <a:gd name="T38" fmla="*/ 1274 w 1282"/>
                  <a:gd name="T39" fmla="*/ 764 h 1274"/>
                  <a:gd name="T40" fmla="*/ 1236 w 1282"/>
                  <a:gd name="T41" fmla="*/ 876 h 1274"/>
                  <a:gd name="T42" fmla="*/ 1184 w 1282"/>
                  <a:gd name="T43" fmla="*/ 989 h 1274"/>
                  <a:gd name="T44" fmla="*/ 1101 w 1282"/>
                  <a:gd name="T45" fmla="*/ 1079 h 1274"/>
                  <a:gd name="T46" fmla="*/ 1011 w 1282"/>
                  <a:gd name="T47" fmla="*/ 1161 h 1274"/>
                  <a:gd name="T48" fmla="*/ 899 w 1282"/>
                  <a:gd name="T49" fmla="*/ 1220 h 1274"/>
                  <a:gd name="T50" fmla="*/ 780 w 1282"/>
                  <a:gd name="T51" fmla="*/ 1258 h 1274"/>
                  <a:gd name="T52" fmla="*/ 645 w 1282"/>
                  <a:gd name="T53" fmla="*/ 1273 h 1274"/>
                  <a:gd name="T54" fmla="*/ 569 w 1282"/>
                  <a:gd name="T55" fmla="*/ 1265 h 1274"/>
                  <a:gd name="T56" fmla="*/ 442 w 1282"/>
                  <a:gd name="T57" fmla="*/ 1243 h 1274"/>
                  <a:gd name="T58" fmla="*/ 322 w 1282"/>
                  <a:gd name="T59" fmla="*/ 1191 h 1274"/>
                  <a:gd name="T60" fmla="*/ 225 w 1282"/>
                  <a:gd name="T61" fmla="*/ 1124 h 1274"/>
                  <a:gd name="T62" fmla="*/ 143 w 1282"/>
                  <a:gd name="T63" fmla="*/ 1040 h 1274"/>
                  <a:gd name="T64" fmla="*/ 75 w 1282"/>
                  <a:gd name="T65" fmla="*/ 936 h 1274"/>
                  <a:gd name="T66" fmla="*/ 30 w 1282"/>
                  <a:gd name="T67" fmla="*/ 824 h 1274"/>
                  <a:gd name="T68" fmla="*/ 0 w 1282"/>
                  <a:gd name="T69" fmla="*/ 703 h 1274"/>
                  <a:gd name="T70" fmla="*/ 1056 w 1282"/>
                  <a:gd name="T71" fmla="*/ 636 h 1274"/>
                  <a:gd name="T72" fmla="*/ 1056 w 1282"/>
                  <a:gd name="T73" fmla="*/ 636 h 1274"/>
                  <a:gd name="T74" fmla="*/ 1027 w 1282"/>
                  <a:gd name="T75" fmla="*/ 464 h 1274"/>
                  <a:gd name="T76" fmla="*/ 944 w 1282"/>
                  <a:gd name="T77" fmla="*/ 329 h 1274"/>
                  <a:gd name="T78" fmla="*/ 809 w 1282"/>
                  <a:gd name="T79" fmla="*/ 232 h 1274"/>
                  <a:gd name="T80" fmla="*/ 690 w 1282"/>
                  <a:gd name="T81" fmla="*/ 202 h 1274"/>
                  <a:gd name="T82" fmla="*/ 645 w 1282"/>
                  <a:gd name="T83" fmla="*/ 195 h 1274"/>
                  <a:gd name="T84" fmla="*/ 555 w 1282"/>
                  <a:gd name="T85" fmla="*/ 209 h 1274"/>
                  <a:gd name="T86" fmla="*/ 404 w 1282"/>
                  <a:gd name="T87" fmla="*/ 270 h 1274"/>
                  <a:gd name="T88" fmla="*/ 292 w 1282"/>
                  <a:gd name="T89" fmla="*/ 389 h 1274"/>
                  <a:gd name="T90" fmla="*/ 232 w 1282"/>
                  <a:gd name="T91" fmla="*/ 546 h 1274"/>
                  <a:gd name="T92" fmla="*/ 225 w 1282"/>
                  <a:gd name="T93" fmla="*/ 636 h 1274"/>
                  <a:gd name="T94" fmla="*/ 232 w 1282"/>
                  <a:gd name="T95" fmla="*/ 719 h 1274"/>
                  <a:gd name="T96" fmla="*/ 292 w 1282"/>
                  <a:gd name="T97" fmla="*/ 876 h 1274"/>
                  <a:gd name="T98" fmla="*/ 404 w 1282"/>
                  <a:gd name="T99" fmla="*/ 996 h 1274"/>
                  <a:gd name="T100" fmla="*/ 555 w 1282"/>
                  <a:gd name="T101" fmla="*/ 1063 h 1274"/>
                  <a:gd name="T102" fmla="*/ 645 w 1282"/>
                  <a:gd name="T103" fmla="*/ 1071 h 1274"/>
                  <a:gd name="T104" fmla="*/ 690 w 1282"/>
                  <a:gd name="T105" fmla="*/ 1071 h 1274"/>
                  <a:gd name="T106" fmla="*/ 809 w 1282"/>
                  <a:gd name="T107" fmla="*/ 1040 h 1274"/>
                  <a:gd name="T108" fmla="*/ 944 w 1282"/>
                  <a:gd name="T109" fmla="*/ 944 h 1274"/>
                  <a:gd name="T110" fmla="*/ 1027 w 1282"/>
                  <a:gd name="T111" fmla="*/ 809 h 1274"/>
                  <a:gd name="T112" fmla="*/ 1056 w 1282"/>
                  <a:gd name="T113" fmla="*/ 63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82" h="1274">
                    <a:moveTo>
                      <a:pt x="0" y="636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0" y="569"/>
                    </a:lnTo>
                    <a:lnTo>
                      <a:pt x="16" y="509"/>
                    </a:lnTo>
                    <a:lnTo>
                      <a:pt x="30" y="449"/>
                    </a:lnTo>
                    <a:lnTo>
                      <a:pt x="45" y="389"/>
                    </a:lnTo>
                    <a:lnTo>
                      <a:pt x="75" y="337"/>
                    </a:lnTo>
                    <a:lnTo>
                      <a:pt x="105" y="284"/>
                    </a:lnTo>
                    <a:lnTo>
                      <a:pt x="143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77" y="112"/>
                    </a:lnTo>
                    <a:lnTo>
                      <a:pt x="330" y="74"/>
                    </a:lnTo>
                    <a:lnTo>
                      <a:pt x="382" y="52"/>
                    </a:lnTo>
                    <a:lnTo>
                      <a:pt x="442" y="29"/>
                    </a:lnTo>
                    <a:lnTo>
                      <a:pt x="510" y="15"/>
                    </a:lnTo>
                    <a:lnTo>
                      <a:pt x="577" y="0"/>
                    </a:lnTo>
                    <a:lnTo>
                      <a:pt x="645" y="0"/>
                    </a:lnTo>
                    <a:lnTo>
                      <a:pt x="645" y="0"/>
                    </a:lnTo>
                    <a:lnTo>
                      <a:pt x="712" y="0"/>
                    </a:lnTo>
                    <a:lnTo>
                      <a:pt x="780" y="15"/>
                    </a:lnTo>
                    <a:lnTo>
                      <a:pt x="847" y="29"/>
                    </a:lnTo>
                    <a:lnTo>
                      <a:pt x="906" y="52"/>
                    </a:lnTo>
                    <a:lnTo>
                      <a:pt x="959" y="74"/>
                    </a:lnTo>
                    <a:lnTo>
                      <a:pt x="1011" y="112"/>
                    </a:lnTo>
                    <a:lnTo>
                      <a:pt x="1064" y="142"/>
                    </a:lnTo>
                    <a:lnTo>
                      <a:pt x="1109" y="187"/>
                    </a:lnTo>
                    <a:lnTo>
                      <a:pt x="1146" y="232"/>
                    </a:lnTo>
                    <a:lnTo>
                      <a:pt x="1184" y="277"/>
                    </a:lnTo>
                    <a:lnTo>
                      <a:pt x="1213" y="329"/>
                    </a:lnTo>
                    <a:lnTo>
                      <a:pt x="1236" y="389"/>
                    </a:lnTo>
                    <a:lnTo>
                      <a:pt x="1258" y="442"/>
                    </a:lnTo>
                    <a:lnTo>
                      <a:pt x="1274" y="501"/>
                    </a:lnTo>
                    <a:lnTo>
                      <a:pt x="1281" y="569"/>
                    </a:lnTo>
                    <a:lnTo>
                      <a:pt x="1281" y="629"/>
                    </a:lnTo>
                    <a:lnTo>
                      <a:pt x="1281" y="636"/>
                    </a:lnTo>
                    <a:lnTo>
                      <a:pt x="1281" y="636"/>
                    </a:lnTo>
                    <a:lnTo>
                      <a:pt x="1281" y="697"/>
                    </a:lnTo>
                    <a:lnTo>
                      <a:pt x="1274" y="764"/>
                    </a:lnTo>
                    <a:lnTo>
                      <a:pt x="1258" y="824"/>
                    </a:lnTo>
                    <a:lnTo>
                      <a:pt x="1236" y="876"/>
                    </a:lnTo>
                    <a:lnTo>
                      <a:pt x="1213" y="936"/>
                    </a:lnTo>
                    <a:lnTo>
                      <a:pt x="1184" y="989"/>
                    </a:lnTo>
                    <a:lnTo>
                      <a:pt x="1146" y="1034"/>
                    </a:lnTo>
                    <a:lnTo>
                      <a:pt x="1101" y="1079"/>
                    </a:lnTo>
                    <a:lnTo>
                      <a:pt x="1056" y="1124"/>
                    </a:lnTo>
                    <a:lnTo>
                      <a:pt x="1011" y="1161"/>
                    </a:lnTo>
                    <a:lnTo>
                      <a:pt x="959" y="1191"/>
                    </a:lnTo>
                    <a:lnTo>
                      <a:pt x="899" y="1220"/>
                    </a:lnTo>
                    <a:lnTo>
                      <a:pt x="839" y="1243"/>
                    </a:lnTo>
                    <a:lnTo>
                      <a:pt x="780" y="1258"/>
                    </a:lnTo>
                    <a:lnTo>
                      <a:pt x="712" y="1265"/>
                    </a:lnTo>
                    <a:lnTo>
                      <a:pt x="645" y="1273"/>
                    </a:lnTo>
                    <a:lnTo>
                      <a:pt x="645" y="1273"/>
                    </a:lnTo>
                    <a:lnTo>
                      <a:pt x="569" y="1265"/>
                    </a:lnTo>
                    <a:lnTo>
                      <a:pt x="502" y="1258"/>
                    </a:lnTo>
                    <a:lnTo>
                      <a:pt x="442" y="1243"/>
                    </a:lnTo>
                    <a:lnTo>
                      <a:pt x="382" y="1220"/>
                    </a:lnTo>
                    <a:lnTo>
                      <a:pt x="322" y="1191"/>
                    </a:lnTo>
                    <a:lnTo>
                      <a:pt x="270" y="1161"/>
                    </a:lnTo>
                    <a:lnTo>
                      <a:pt x="225" y="1124"/>
                    </a:lnTo>
                    <a:lnTo>
                      <a:pt x="180" y="1085"/>
                    </a:lnTo>
                    <a:lnTo>
                      <a:pt x="143" y="1040"/>
                    </a:lnTo>
                    <a:lnTo>
                      <a:pt x="105" y="989"/>
                    </a:lnTo>
                    <a:lnTo>
                      <a:pt x="75" y="936"/>
                    </a:lnTo>
                    <a:lnTo>
                      <a:pt x="45" y="883"/>
                    </a:lnTo>
                    <a:lnTo>
                      <a:pt x="30" y="824"/>
                    </a:lnTo>
                    <a:lnTo>
                      <a:pt x="16" y="764"/>
                    </a:lnTo>
                    <a:lnTo>
                      <a:pt x="0" y="703"/>
                    </a:lnTo>
                    <a:lnTo>
                      <a:pt x="0" y="636"/>
                    </a:lnTo>
                    <a:close/>
                    <a:moveTo>
                      <a:pt x="1056" y="636"/>
                    </a:moveTo>
                    <a:lnTo>
                      <a:pt x="1056" y="636"/>
                    </a:lnTo>
                    <a:lnTo>
                      <a:pt x="1056" y="636"/>
                    </a:lnTo>
                    <a:lnTo>
                      <a:pt x="1049" y="546"/>
                    </a:lnTo>
                    <a:lnTo>
                      <a:pt x="1027" y="464"/>
                    </a:lnTo>
                    <a:lnTo>
                      <a:pt x="989" y="389"/>
                    </a:lnTo>
                    <a:lnTo>
                      <a:pt x="944" y="329"/>
                    </a:lnTo>
                    <a:lnTo>
                      <a:pt x="876" y="277"/>
                    </a:lnTo>
                    <a:lnTo>
                      <a:pt x="809" y="232"/>
                    </a:lnTo>
                    <a:lnTo>
                      <a:pt x="727" y="209"/>
                    </a:lnTo>
                    <a:lnTo>
                      <a:pt x="690" y="202"/>
                    </a:lnTo>
                    <a:lnTo>
                      <a:pt x="645" y="195"/>
                    </a:lnTo>
                    <a:lnTo>
                      <a:pt x="645" y="195"/>
                    </a:lnTo>
                    <a:lnTo>
                      <a:pt x="600" y="202"/>
                    </a:lnTo>
                    <a:lnTo>
                      <a:pt x="555" y="209"/>
                    </a:lnTo>
                    <a:lnTo>
                      <a:pt x="472" y="232"/>
                    </a:lnTo>
                    <a:lnTo>
                      <a:pt x="404" y="270"/>
                    </a:lnTo>
                    <a:lnTo>
                      <a:pt x="345" y="322"/>
                    </a:lnTo>
                    <a:lnTo>
                      <a:pt x="292" y="389"/>
                    </a:lnTo>
                    <a:lnTo>
                      <a:pt x="255" y="464"/>
                    </a:lnTo>
                    <a:lnTo>
                      <a:pt x="232" y="546"/>
                    </a:lnTo>
                    <a:lnTo>
                      <a:pt x="225" y="629"/>
                    </a:lnTo>
                    <a:lnTo>
                      <a:pt x="225" y="636"/>
                    </a:lnTo>
                    <a:lnTo>
                      <a:pt x="225" y="636"/>
                    </a:lnTo>
                    <a:lnTo>
                      <a:pt x="232" y="719"/>
                    </a:lnTo>
                    <a:lnTo>
                      <a:pt x="255" y="801"/>
                    </a:lnTo>
                    <a:lnTo>
                      <a:pt x="292" y="876"/>
                    </a:lnTo>
                    <a:lnTo>
                      <a:pt x="345" y="944"/>
                    </a:lnTo>
                    <a:lnTo>
                      <a:pt x="404" y="996"/>
                    </a:lnTo>
                    <a:lnTo>
                      <a:pt x="480" y="1034"/>
                    </a:lnTo>
                    <a:lnTo>
                      <a:pt x="555" y="1063"/>
                    </a:lnTo>
                    <a:lnTo>
                      <a:pt x="600" y="1071"/>
                    </a:lnTo>
                    <a:lnTo>
                      <a:pt x="645" y="1071"/>
                    </a:lnTo>
                    <a:lnTo>
                      <a:pt x="645" y="1071"/>
                    </a:lnTo>
                    <a:lnTo>
                      <a:pt x="690" y="1071"/>
                    </a:lnTo>
                    <a:lnTo>
                      <a:pt x="735" y="1063"/>
                    </a:lnTo>
                    <a:lnTo>
                      <a:pt x="809" y="1040"/>
                    </a:lnTo>
                    <a:lnTo>
                      <a:pt x="884" y="996"/>
                    </a:lnTo>
                    <a:lnTo>
                      <a:pt x="944" y="944"/>
                    </a:lnTo>
                    <a:lnTo>
                      <a:pt x="989" y="883"/>
                    </a:lnTo>
                    <a:lnTo>
                      <a:pt x="1027" y="809"/>
                    </a:lnTo>
                    <a:lnTo>
                      <a:pt x="1049" y="726"/>
                    </a:lnTo>
                    <a:lnTo>
                      <a:pt x="1056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35"/>
              <p:cNvSpPr>
                <a:spLocks noChangeArrowheads="1"/>
              </p:cNvSpPr>
              <p:nvPr/>
            </p:nvSpPr>
            <p:spPr bwMode="auto">
              <a:xfrm>
                <a:off x="6542088" y="7096125"/>
                <a:ext cx="434975" cy="442913"/>
              </a:xfrm>
              <a:custGeom>
                <a:avLst/>
                <a:gdLst>
                  <a:gd name="T0" fmla="*/ 0 w 1207"/>
                  <a:gd name="T1" fmla="*/ 0 h 1229"/>
                  <a:gd name="T2" fmla="*/ 232 w 1207"/>
                  <a:gd name="T3" fmla="*/ 0 h 1229"/>
                  <a:gd name="T4" fmla="*/ 606 w 1207"/>
                  <a:gd name="T5" fmla="*/ 576 h 1229"/>
                  <a:gd name="T6" fmla="*/ 974 w 1207"/>
                  <a:gd name="T7" fmla="*/ 0 h 1229"/>
                  <a:gd name="T8" fmla="*/ 1206 w 1207"/>
                  <a:gd name="T9" fmla="*/ 0 h 1229"/>
                  <a:gd name="T10" fmla="*/ 1206 w 1207"/>
                  <a:gd name="T11" fmla="*/ 1228 h 1229"/>
                  <a:gd name="T12" fmla="*/ 988 w 1207"/>
                  <a:gd name="T13" fmla="*/ 1228 h 1229"/>
                  <a:gd name="T14" fmla="*/ 988 w 1207"/>
                  <a:gd name="T15" fmla="*/ 343 h 1229"/>
                  <a:gd name="T16" fmla="*/ 606 w 1207"/>
                  <a:gd name="T17" fmla="*/ 921 h 1229"/>
                  <a:gd name="T18" fmla="*/ 599 w 1207"/>
                  <a:gd name="T19" fmla="*/ 921 h 1229"/>
                  <a:gd name="T20" fmla="*/ 210 w 1207"/>
                  <a:gd name="T21" fmla="*/ 351 h 1229"/>
                  <a:gd name="T22" fmla="*/ 210 w 1207"/>
                  <a:gd name="T23" fmla="*/ 1228 h 1229"/>
                  <a:gd name="T24" fmla="*/ 0 w 1207"/>
                  <a:gd name="T25" fmla="*/ 1228 h 1229"/>
                  <a:gd name="T26" fmla="*/ 0 w 1207"/>
                  <a:gd name="T27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7" h="1229">
                    <a:moveTo>
                      <a:pt x="0" y="0"/>
                    </a:moveTo>
                    <a:lnTo>
                      <a:pt x="232" y="0"/>
                    </a:lnTo>
                    <a:lnTo>
                      <a:pt x="606" y="576"/>
                    </a:lnTo>
                    <a:lnTo>
                      <a:pt x="974" y="0"/>
                    </a:lnTo>
                    <a:lnTo>
                      <a:pt x="1206" y="0"/>
                    </a:lnTo>
                    <a:lnTo>
                      <a:pt x="1206" y="1228"/>
                    </a:lnTo>
                    <a:lnTo>
                      <a:pt x="988" y="1228"/>
                    </a:lnTo>
                    <a:lnTo>
                      <a:pt x="988" y="343"/>
                    </a:lnTo>
                    <a:lnTo>
                      <a:pt x="606" y="921"/>
                    </a:lnTo>
                    <a:lnTo>
                      <a:pt x="599" y="921"/>
                    </a:lnTo>
                    <a:lnTo>
                      <a:pt x="210" y="351"/>
                    </a:lnTo>
                    <a:lnTo>
                      <a:pt x="210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36"/>
              <p:cNvSpPr>
                <a:spLocks noChangeArrowheads="1"/>
              </p:cNvSpPr>
              <p:nvPr/>
            </p:nvSpPr>
            <p:spPr bwMode="auto">
              <a:xfrm>
                <a:off x="7118350" y="7096125"/>
                <a:ext cx="342900" cy="442913"/>
              </a:xfrm>
              <a:custGeom>
                <a:avLst/>
                <a:gdLst>
                  <a:gd name="T0" fmla="*/ 0 w 952"/>
                  <a:gd name="T1" fmla="*/ 0 h 1229"/>
                  <a:gd name="T2" fmla="*/ 486 w 952"/>
                  <a:gd name="T3" fmla="*/ 0 h 1229"/>
                  <a:gd name="T4" fmla="*/ 486 w 952"/>
                  <a:gd name="T5" fmla="*/ 0 h 1229"/>
                  <a:gd name="T6" fmla="*/ 584 w 952"/>
                  <a:gd name="T7" fmla="*/ 6 h 1229"/>
                  <a:gd name="T8" fmla="*/ 674 w 952"/>
                  <a:gd name="T9" fmla="*/ 29 h 1229"/>
                  <a:gd name="T10" fmla="*/ 756 w 952"/>
                  <a:gd name="T11" fmla="*/ 59 h 1229"/>
                  <a:gd name="T12" fmla="*/ 823 w 952"/>
                  <a:gd name="T13" fmla="*/ 112 h 1229"/>
                  <a:gd name="T14" fmla="*/ 876 w 952"/>
                  <a:gd name="T15" fmla="*/ 172 h 1229"/>
                  <a:gd name="T16" fmla="*/ 913 w 952"/>
                  <a:gd name="T17" fmla="*/ 239 h 1229"/>
                  <a:gd name="T18" fmla="*/ 943 w 952"/>
                  <a:gd name="T19" fmla="*/ 321 h 1229"/>
                  <a:gd name="T20" fmla="*/ 951 w 952"/>
                  <a:gd name="T21" fmla="*/ 411 h 1229"/>
                  <a:gd name="T22" fmla="*/ 951 w 952"/>
                  <a:gd name="T23" fmla="*/ 411 h 1229"/>
                  <a:gd name="T24" fmla="*/ 951 w 952"/>
                  <a:gd name="T25" fmla="*/ 411 h 1229"/>
                  <a:gd name="T26" fmla="*/ 943 w 952"/>
                  <a:gd name="T27" fmla="*/ 464 h 1229"/>
                  <a:gd name="T28" fmla="*/ 935 w 952"/>
                  <a:gd name="T29" fmla="*/ 509 h 1229"/>
                  <a:gd name="T30" fmla="*/ 928 w 952"/>
                  <a:gd name="T31" fmla="*/ 553 h 1229"/>
                  <a:gd name="T32" fmla="*/ 913 w 952"/>
                  <a:gd name="T33" fmla="*/ 591 h 1229"/>
                  <a:gd name="T34" fmla="*/ 890 w 952"/>
                  <a:gd name="T35" fmla="*/ 629 h 1229"/>
                  <a:gd name="T36" fmla="*/ 868 w 952"/>
                  <a:gd name="T37" fmla="*/ 666 h 1229"/>
                  <a:gd name="T38" fmla="*/ 839 w 952"/>
                  <a:gd name="T39" fmla="*/ 696 h 1229"/>
                  <a:gd name="T40" fmla="*/ 808 w 952"/>
                  <a:gd name="T41" fmla="*/ 725 h 1229"/>
                  <a:gd name="T42" fmla="*/ 733 w 952"/>
                  <a:gd name="T43" fmla="*/ 770 h 1229"/>
                  <a:gd name="T44" fmla="*/ 651 w 952"/>
                  <a:gd name="T45" fmla="*/ 801 h 1229"/>
                  <a:gd name="T46" fmla="*/ 553 w 952"/>
                  <a:gd name="T47" fmla="*/ 823 h 1229"/>
                  <a:gd name="T48" fmla="*/ 457 w 952"/>
                  <a:gd name="T49" fmla="*/ 831 h 1229"/>
                  <a:gd name="T50" fmla="*/ 216 w 952"/>
                  <a:gd name="T51" fmla="*/ 831 h 1229"/>
                  <a:gd name="T52" fmla="*/ 216 w 952"/>
                  <a:gd name="T53" fmla="*/ 1228 h 1229"/>
                  <a:gd name="T54" fmla="*/ 0 w 952"/>
                  <a:gd name="T55" fmla="*/ 1228 h 1229"/>
                  <a:gd name="T56" fmla="*/ 0 w 952"/>
                  <a:gd name="T57" fmla="*/ 0 h 1229"/>
                  <a:gd name="T58" fmla="*/ 464 w 952"/>
                  <a:gd name="T59" fmla="*/ 636 h 1229"/>
                  <a:gd name="T60" fmla="*/ 464 w 952"/>
                  <a:gd name="T61" fmla="*/ 636 h 1229"/>
                  <a:gd name="T62" fmla="*/ 524 w 952"/>
                  <a:gd name="T63" fmla="*/ 636 h 1229"/>
                  <a:gd name="T64" fmla="*/ 576 w 952"/>
                  <a:gd name="T65" fmla="*/ 621 h 1229"/>
                  <a:gd name="T66" fmla="*/ 621 w 952"/>
                  <a:gd name="T67" fmla="*/ 598 h 1229"/>
                  <a:gd name="T68" fmla="*/ 659 w 952"/>
                  <a:gd name="T69" fmla="*/ 576 h 1229"/>
                  <a:gd name="T70" fmla="*/ 688 w 952"/>
                  <a:gd name="T71" fmla="*/ 546 h 1229"/>
                  <a:gd name="T72" fmla="*/ 711 w 952"/>
                  <a:gd name="T73" fmla="*/ 509 h 1229"/>
                  <a:gd name="T74" fmla="*/ 726 w 952"/>
                  <a:gd name="T75" fmla="*/ 464 h 1229"/>
                  <a:gd name="T76" fmla="*/ 733 w 952"/>
                  <a:gd name="T77" fmla="*/ 419 h 1229"/>
                  <a:gd name="T78" fmla="*/ 733 w 952"/>
                  <a:gd name="T79" fmla="*/ 411 h 1229"/>
                  <a:gd name="T80" fmla="*/ 733 w 952"/>
                  <a:gd name="T81" fmla="*/ 411 h 1229"/>
                  <a:gd name="T82" fmla="*/ 726 w 952"/>
                  <a:gd name="T83" fmla="*/ 366 h 1229"/>
                  <a:gd name="T84" fmla="*/ 711 w 952"/>
                  <a:gd name="T85" fmla="*/ 321 h 1229"/>
                  <a:gd name="T86" fmla="*/ 688 w 952"/>
                  <a:gd name="T87" fmla="*/ 284 h 1229"/>
                  <a:gd name="T88" fmla="*/ 659 w 952"/>
                  <a:gd name="T89" fmla="*/ 247 h 1229"/>
                  <a:gd name="T90" fmla="*/ 621 w 952"/>
                  <a:gd name="T91" fmla="*/ 224 h 1229"/>
                  <a:gd name="T92" fmla="*/ 576 w 952"/>
                  <a:gd name="T93" fmla="*/ 209 h 1229"/>
                  <a:gd name="T94" fmla="*/ 524 w 952"/>
                  <a:gd name="T95" fmla="*/ 202 h 1229"/>
                  <a:gd name="T96" fmla="*/ 464 w 952"/>
                  <a:gd name="T97" fmla="*/ 194 h 1229"/>
                  <a:gd name="T98" fmla="*/ 216 w 952"/>
                  <a:gd name="T99" fmla="*/ 194 h 1229"/>
                  <a:gd name="T100" fmla="*/ 216 w 952"/>
                  <a:gd name="T101" fmla="*/ 636 h 1229"/>
                  <a:gd name="T102" fmla="*/ 464 w 952"/>
                  <a:gd name="T103" fmla="*/ 63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2" h="1229">
                    <a:moveTo>
                      <a:pt x="0" y="0"/>
                    </a:moveTo>
                    <a:lnTo>
                      <a:pt x="486" y="0"/>
                    </a:lnTo>
                    <a:lnTo>
                      <a:pt x="486" y="0"/>
                    </a:lnTo>
                    <a:lnTo>
                      <a:pt x="584" y="6"/>
                    </a:lnTo>
                    <a:lnTo>
                      <a:pt x="674" y="29"/>
                    </a:lnTo>
                    <a:lnTo>
                      <a:pt x="756" y="59"/>
                    </a:lnTo>
                    <a:lnTo>
                      <a:pt x="823" y="112"/>
                    </a:lnTo>
                    <a:lnTo>
                      <a:pt x="876" y="172"/>
                    </a:lnTo>
                    <a:lnTo>
                      <a:pt x="913" y="239"/>
                    </a:lnTo>
                    <a:lnTo>
                      <a:pt x="943" y="321"/>
                    </a:lnTo>
                    <a:lnTo>
                      <a:pt x="951" y="411"/>
                    </a:lnTo>
                    <a:lnTo>
                      <a:pt x="951" y="411"/>
                    </a:lnTo>
                    <a:lnTo>
                      <a:pt x="951" y="411"/>
                    </a:lnTo>
                    <a:lnTo>
                      <a:pt x="943" y="464"/>
                    </a:lnTo>
                    <a:lnTo>
                      <a:pt x="935" y="509"/>
                    </a:lnTo>
                    <a:lnTo>
                      <a:pt x="928" y="553"/>
                    </a:lnTo>
                    <a:lnTo>
                      <a:pt x="913" y="591"/>
                    </a:lnTo>
                    <a:lnTo>
                      <a:pt x="890" y="629"/>
                    </a:lnTo>
                    <a:lnTo>
                      <a:pt x="868" y="666"/>
                    </a:lnTo>
                    <a:lnTo>
                      <a:pt x="839" y="696"/>
                    </a:lnTo>
                    <a:lnTo>
                      <a:pt x="808" y="725"/>
                    </a:lnTo>
                    <a:lnTo>
                      <a:pt x="733" y="770"/>
                    </a:lnTo>
                    <a:lnTo>
                      <a:pt x="651" y="801"/>
                    </a:lnTo>
                    <a:lnTo>
                      <a:pt x="553" y="823"/>
                    </a:lnTo>
                    <a:lnTo>
                      <a:pt x="457" y="831"/>
                    </a:lnTo>
                    <a:lnTo>
                      <a:pt x="216" y="831"/>
                    </a:lnTo>
                    <a:lnTo>
                      <a:pt x="216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464" y="636"/>
                    </a:moveTo>
                    <a:lnTo>
                      <a:pt x="464" y="636"/>
                    </a:lnTo>
                    <a:lnTo>
                      <a:pt x="524" y="636"/>
                    </a:lnTo>
                    <a:lnTo>
                      <a:pt x="576" y="621"/>
                    </a:lnTo>
                    <a:lnTo>
                      <a:pt x="621" y="598"/>
                    </a:lnTo>
                    <a:lnTo>
                      <a:pt x="659" y="576"/>
                    </a:lnTo>
                    <a:lnTo>
                      <a:pt x="688" y="546"/>
                    </a:lnTo>
                    <a:lnTo>
                      <a:pt x="711" y="509"/>
                    </a:lnTo>
                    <a:lnTo>
                      <a:pt x="726" y="464"/>
                    </a:lnTo>
                    <a:lnTo>
                      <a:pt x="733" y="419"/>
                    </a:lnTo>
                    <a:lnTo>
                      <a:pt x="733" y="411"/>
                    </a:lnTo>
                    <a:lnTo>
                      <a:pt x="733" y="411"/>
                    </a:lnTo>
                    <a:lnTo>
                      <a:pt x="726" y="366"/>
                    </a:lnTo>
                    <a:lnTo>
                      <a:pt x="711" y="321"/>
                    </a:lnTo>
                    <a:lnTo>
                      <a:pt x="688" y="284"/>
                    </a:lnTo>
                    <a:lnTo>
                      <a:pt x="659" y="247"/>
                    </a:lnTo>
                    <a:lnTo>
                      <a:pt x="621" y="224"/>
                    </a:lnTo>
                    <a:lnTo>
                      <a:pt x="576" y="209"/>
                    </a:lnTo>
                    <a:lnTo>
                      <a:pt x="524" y="202"/>
                    </a:lnTo>
                    <a:lnTo>
                      <a:pt x="464" y="194"/>
                    </a:lnTo>
                    <a:lnTo>
                      <a:pt x="216" y="194"/>
                    </a:lnTo>
                    <a:lnTo>
                      <a:pt x="216" y="636"/>
                    </a:lnTo>
                    <a:lnTo>
                      <a:pt x="464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37"/>
              <p:cNvSpPr>
                <a:spLocks noChangeArrowheads="1"/>
              </p:cNvSpPr>
              <p:nvPr/>
            </p:nvSpPr>
            <p:spPr bwMode="auto">
              <a:xfrm>
                <a:off x="7488238" y="7094538"/>
                <a:ext cx="461962" cy="446087"/>
              </a:xfrm>
              <a:custGeom>
                <a:avLst/>
                <a:gdLst>
                  <a:gd name="T0" fmla="*/ 547 w 1282"/>
                  <a:gd name="T1" fmla="*/ 0 h 1237"/>
                  <a:gd name="T2" fmla="*/ 742 w 1282"/>
                  <a:gd name="T3" fmla="*/ 0 h 1237"/>
                  <a:gd name="T4" fmla="*/ 1281 w 1282"/>
                  <a:gd name="T5" fmla="*/ 1236 h 1237"/>
                  <a:gd name="T6" fmla="*/ 1056 w 1282"/>
                  <a:gd name="T7" fmla="*/ 1236 h 1237"/>
                  <a:gd name="T8" fmla="*/ 929 w 1282"/>
                  <a:gd name="T9" fmla="*/ 936 h 1237"/>
                  <a:gd name="T10" fmla="*/ 353 w 1282"/>
                  <a:gd name="T11" fmla="*/ 936 h 1237"/>
                  <a:gd name="T12" fmla="*/ 225 w 1282"/>
                  <a:gd name="T13" fmla="*/ 1236 h 1237"/>
                  <a:gd name="T14" fmla="*/ 0 w 1282"/>
                  <a:gd name="T15" fmla="*/ 1236 h 1237"/>
                  <a:gd name="T16" fmla="*/ 547 w 1282"/>
                  <a:gd name="T17" fmla="*/ 0 h 1237"/>
                  <a:gd name="T18" fmla="*/ 854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54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47" y="0"/>
                    </a:moveTo>
                    <a:lnTo>
                      <a:pt x="742" y="0"/>
                    </a:lnTo>
                    <a:lnTo>
                      <a:pt x="1281" y="1236"/>
                    </a:lnTo>
                    <a:lnTo>
                      <a:pt x="1056" y="1236"/>
                    </a:lnTo>
                    <a:lnTo>
                      <a:pt x="929" y="936"/>
                    </a:lnTo>
                    <a:lnTo>
                      <a:pt x="353" y="936"/>
                    </a:lnTo>
                    <a:lnTo>
                      <a:pt x="225" y="1236"/>
                    </a:lnTo>
                    <a:lnTo>
                      <a:pt x="0" y="1236"/>
                    </a:lnTo>
                    <a:lnTo>
                      <a:pt x="547" y="0"/>
                    </a:lnTo>
                    <a:close/>
                    <a:moveTo>
                      <a:pt x="854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54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38"/>
              <p:cNvSpPr>
                <a:spLocks noChangeArrowheads="1"/>
              </p:cNvSpPr>
              <p:nvPr/>
            </p:nvSpPr>
            <p:spPr bwMode="auto">
              <a:xfrm>
                <a:off x="8045450" y="7096125"/>
                <a:ext cx="385763" cy="442913"/>
              </a:xfrm>
              <a:custGeom>
                <a:avLst/>
                <a:gdLst>
                  <a:gd name="T0" fmla="*/ 0 w 1072"/>
                  <a:gd name="T1" fmla="*/ 0 h 1229"/>
                  <a:gd name="T2" fmla="*/ 203 w 1072"/>
                  <a:gd name="T3" fmla="*/ 0 h 1229"/>
                  <a:gd name="T4" fmla="*/ 862 w 1072"/>
                  <a:gd name="T5" fmla="*/ 846 h 1229"/>
                  <a:gd name="T6" fmla="*/ 862 w 1072"/>
                  <a:gd name="T7" fmla="*/ 0 h 1229"/>
                  <a:gd name="T8" fmla="*/ 1071 w 1072"/>
                  <a:gd name="T9" fmla="*/ 0 h 1229"/>
                  <a:gd name="T10" fmla="*/ 1071 w 1072"/>
                  <a:gd name="T11" fmla="*/ 1228 h 1229"/>
                  <a:gd name="T12" fmla="*/ 891 w 1072"/>
                  <a:gd name="T13" fmla="*/ 1228 h 1229"/>
                  <a:gd name="T14" fmla="*/ 218 w 1072"/>
                  <a:gd name="T15" fmla="*/ 351 h 1229"/>
                  <a:gd name="T16" fmla="*/ 218 w 1072"/>
                  <a:gd name="T17" fmla="*/ 1228 h 1229"/>
                  <a:gd name="T18" fmla="*/ 0 w 1072"/>
                  <a:gd name="T19" fmla="*/ 1228 h 1229"/>
                  <a:gd name="T20" fmla="*/ 0 w 1072"/>
                  <a:gd name="T21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9">
                    <a:moveTo>
                      <a:pt x="0" y="0"/>
                    </a:moveTo>
                    <a:lnTo>
                      <a:pt x="203" y="0"/>
                    </a:lnTo>
                    <a:lnTo>
                      <a:pt x="862" y="846"/>
                    </a:lnTo>
                    <a:lnTo>
                      <a:pt x="862" y="0"/>
                    </a:lnTo>
                    <a:lnTo>
                      <a:pt x="1071" y="0"/>
                    </a:lnTo>
                    <a:lnTo>
                      <a:pt x="1071" y="1228"/>
                    </a:lnTo>
                    <a:lnTo>
                      <a:pt x="891" y="1228"/>
                    </a:lnTo>
                    <a:lnTo>
                      <a:pt x="218" y="351"/>
                    </a:lnTo>
                    <a:lnTo>
                      <a:pt x="218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9"/>
              <p:cNvSpPr>
                <a:spLocks noChangeArrowheads="1"/>
              </p:cNvSpPr>
              <p:nvPr/>
            </p:nvSpPr>
            <p:spPr bwMode="auto">
              <a:xfrm>
                <a:off x="8526463" y="7096125"/>
                <a:ext cx="428625" cy="442913"/>
              </a:xfrm>
              <a:custGeom>
                <a:avLst/>
                <a:gdLst>
                  <a:gd name="T0" fmla="*/ 486 w 1192"/>
                  <a:gd name="T1" fmla="*/ 741 h 1229"/>
                  <a:gd name="T2" fmla="*/ 0 w 1192"/>
                  <a:gd name="T3" fmla="*/ 0 h 1229"/>
                  <a:gd name="T4" fmla="*/ 254 w 1192"/>
                  <a:gd name="T5" fmla="*/ 0 h 1229"/>
                  <a:gd name="T6" fmla="*/ 591 w 1192"/>
                  <a:gd name="T7" fmla="*/ 539 h 1229"/>
                  <a:gd name="T8" fmla="*/ 943 w 1192"/>
                  <a:gd name="T9" fmla="*/ 0 h 1229"/>
                  <a:gd name="T10" fmla="*/ 1191 w 1192"/>
                  <a:gd name="T11" fmla="*/ 0 h 1229"/>
                  <a:gd name="T12" fmla="*/ 703 w 1192"/>
                  <a:gd name="T13" fmla="*/ 733 h 1229"/>
                  <a:gd name="T14" fmla="*/ 703 w 1192"/>
                  <a:gd name="T15" fmla="*/ 1228 h 1229"/>
                  <a:gd name="T16" fmla="*/ 486 w 1192"/>
                  <a:gd name="T17" fmla="*/ 1228 h 1229"/>
                  <a:gd name="T18" fmla="*/ 486 w 1192"/>
                  <a:gd name="T19" fmla="*/ 741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2" h="1229">
                    <a:moveTo>
                      <a:pt x="486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1" y="539"/>
                    </a:lnTo>
                    <a:lnTo>
                      <a:pt x="943" y="0"/>
                    </a:lnTo>
                    <a:lnTo>
                      <a:pt x="1191" y="0"/>
                    </a:lnTo>
                    <a:lnTo>
                      <a:pt x="703" y="733"/>
                    </a:lnTo>
                    <a:lnTo>
                      <a:pt x="703" y="1228"/>
                    </a:lnTo>
                    <a:lnTo>
                      <a:pt x="486" y="1228"/>
                    </a:lnTo>
                    <a:lnTo>
                      <a:pt x="486" y="7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" name="TextBox 8"/>
          <p:cNvSpPr txBox="1"/>
          <p:nvPr userDrawn="1"/>
        </p:nvSpPr>
        <p:spPr>
          <a:xfrm>
            <a:off x="171052" y="4931654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47" y="4918131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254125"/>
            <a:ext cx="38862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4892040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2909" y="320039"/>
            <a:ext cx="2863130" cy="710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731519"/>
            <a:ext cx="7208838" cy="296025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5926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54125"/>
            <a:ext cx="3886200" cy="324866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62063"/>
            <a:ext cx="38862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54125"/>
            <a:ext cx="3886200" cy="339725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6"/>
            <a:ext cx="3886200" cy="339724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62062"/>
            <a:ext cx="2438400" cy="31950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5334000" cy="340518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016"/>
            <a:ext cx="822960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47" y="4918131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1" y="320039"/>
            <a:ext cx="7208838" cy="70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7938135" y="240728"/>
            <a:ext cx="873857" cy="780294"/>
            <a:chOff x="3524826" y="1419471"/>
            <a:chExt cx="2119564" cy="1892624"/>
          </a:xfrm>
        </p:grpSpPr>
        <p:grpSp>
          <p:nvGrpSpPr>
            <p:cNvPr id="69" name="Group 68"/>
            <p:cNvGrpSpPr/>
            <p:nvPr userDrawn="1"/>
          </p:nvGrpSpPr>
          <p:grpSpPr>
            <a:xfrm>
              <a:off x="3742227" y="1967545"/>
              <a:ext cx="1618388" cy="359686"/>
              <a:chOff x="3742227" y="1967545"/>
              <a:chExt cx="1618388" cy="359686"/>
            </a:xfrm>
          </p:grpSpPr>
          <p:sp>
            <p:nvSpPr>
              <p:cNvPr id="103" name="Freeform 1"/>
              <p:cNvSpPr>
                <a:spLocks noChangeArrowheads="1"/>
              </p:cNvSpPr>
              <p:nvPr userDrawn="1"/>
            </p:nvSpPr>
            <p:spPr bwMode="auto">
              <a:xfrm>
                <a:off x="5060944" y="1967545"/>
                <a:ext cx="64783" cy="64783"/>
              </a:xfrm>
              <a:custGeom>
                <a:avLst/>
                <a:gdLst>
                  <a:gd name="T0" fmla="*/ 359 w 720"/>
                  <a:gd name="T1" fmla="*/ 0 h 720"/>
                  <a:gd name="T2" fmla="*/ 359 w 720"/>
                  <a:gd name="T3" fmla="*/ 0 h 720"/>
                  <a:gd name="T4" fmla="*/ 284 w 720"/>
                  <a:gd name="T5" fmla="*/ 8 h 720"/>
                  <a:gd name="T6" fmla="*/ 217 w 720"/>
                  <a:gd name="T7" fmla="*/ 23 h 720"/>
                  <a:gd name="T8" fmla="*/ 157 w 720"/>
                  <a:gd name="T9" fmla="*/ 61 h 720"/>
                  <a:gd name="T10" fmla="*/ 104 w 720"/>
                  <a:gd name="T11" fmla="*/ 106 h 720"/>
                  <a:gd name="T12" fmla="*/ 59 w 720"/>
                  <a:gd name="T13" fmla="*/ 157 h 720"/>
                  <a:gd name="T14" fmla="*/ 29 w 720"/>
                  <a:gd name="T15" fmla="*/ 218 h 720"/>
                  <a:gd name="T16" fmla="*/ 6 w 720"/>
                  <a:gd name="T17" fmla="*/ 285 h 720"/>
                  <a:gd name="T18" fmla="*/ 0 w 720"/>
                  <a:gd name="T19" fmla="*/ 360 h 720"/>
                  <a:gd name="T20" fmla="*/ 0 w 720"/>
                  <a:gd name="T21" fmla="*/ 360 h 720"/>
                  <a:gd name="T22" fmla="*/ 6 w 720"/>
                  <a:gd name="T23" fmla="*/ 435 h 720"/>
                  <a:gd name="T24" fmla="*/ 29 w 720"/>
                  <a:gd name="T25" fmla="*/ 502 h 720"/>
                  <a:gd name="T26" fmla="*/ 59 w 720"/>
                  <a:gd name="T27" fmla="*/ 562 h 720"/>
                  <a:gd name="T28" fmla="*/ 104 w 720"/>
                  <a:gd name="T29" fmla="*/ 615 h 720"/>
                  <a:gd name="T30" fmla="*/ 157 w 720"/>
                  <a:gd name="T31" fmla="*/ 659 h 720"/>
                  <a:gd name="T32" fmla="*/ 217 w 720"/>
                  <a:gd name="T33" fmla="*/ 690 h 720"/>
                  <a:gd name="T34" fmla="*/ 284 w 720"/>
                  <a:gd name="T35" fmla="*/ 712 h 720"/>
                  <a:gd name="T36" fmla="*/ 359 w 720"/>
                  <a:gd name="T37" fmla="*/ 719 h 720"/>
                  <a:gd name="T38" fmla="*/ 359 w 720"/>
                  <a:gd name="T39" fmla="*/ 719 h 720"/>
                  <a:gd name="T40" fmla="*/ 433 w 720"/>
                  <a:gd name="T41" fmla="*/ 712 h 720"/>
                  <a:gd name="T42" fmla="*/ 501 w 720"/>
                  <a:gd name="T43" fmla="*/ 690 h 720"/>
                  <a:gd name="T44" fmla="*/ 561 w 720"/>
                  <a:gd name="T45" fmla="*/ 659 h 720"/>
                  <a:gd name="T46" fmla="*/ 613 w 720"/>
                  <a:gd name="T47" fmla="*/ 615 h 720"/>
                  <a:gd name="T48" fmla="*/ 658 w 720"/>
                  <a:gd name="T49" fmla="*/ 562 h 720"/>
                  <a:gd name="T50" fmla="*/ 696 w 720"/>
                  <a:gd name="T51" fmla="*/ 502 h 720"/>
                  <a:gd name="T52" fmla="*/ 711 w 720"/>
                  <a:gd name="T53" fmla="*/ 435 h 720"/>
                  <a:gd name="T54" fmla="*/ 719 w 720"/>
                  <a:gd name="T55" fmla="*/ 360 h 720"/>
                  <a:gd name="T56" fmla="*/ 719 w 720"/>
                  <a:gd name="T57" fmla="*/ 360 h 720"/>
                  <a:gd name="T58" fmla="*/ 711 w 720"/>
                  <a:gd name="T59" fmla="*/ 285 h 720"/>
                  <a:gd name="T60" fmla="*/ 696 w 720"/>
                  <a:gd name="T61" fmla="*/ 218 h 720"/>
                  <a:gd name="T62" fmla="*/ 658 w 720"/>
                  <a:gd name="T63" fmla="*/ 157 h 720"/>
                  <a:gd name="T64" fmla="*/ 613 w 720"/>
                  <a:gd name="T65" fmla="*/ 106 h 720"/>
                  <a:gd name="T66" fmla="*/ 561 w 720"/>
                  <a:gd name="T67" fmla="*/ 61 h 720"/>
                  <a:gd name="T68" fmla="*/ 501 w 720"/>
                  <a:gd name="T69" fmla="*/ 23 h 720"/>
                  <a:gd name="T70" fmla="*/ 433 w 720"/>
                  <a:gd name="T71" fmla="*/ 8 h 720"/>
                  <a:gd name="T72" fmla="*/ 359 w 720"/>
                  <a:gd name="T7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20" h="720">
                    <a:moveTo>
                      <a:pt x="359" y="0"/>
                    </a:moveTo>
                    <a:lnTo>
                      <a:pt x="359" y="0"/>
                    </a:lnTo>
                    <a:lnTo>
                      <a:pt x="284" y="8"/>
                    </a:lnTo>
                    <a:lnTo>
                      <a:pt x="217" y="23"/>
                    </a:lnTo>
                    <a:lnTo>
                      <a:pt x="157" y="61"/>
                    </a:lnTo>
                    <a:lnTo>
                      <a:pt x="104" y="106"/>
                    </a:lnTo>
                    <a:lnTo>
                      <a:pt x="59" y="157"/>
                    </a:lnTo>
                    <a:lnTo>
                      <a:pt x="29" y="218"/>
                    </a:lnTo>
                    <a:lnTo>
                      <a:pt x="6" y="285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6" y="435"/>
                    </a:lnTo>
                    <a:lnTo>
                      <a:pt x="29" y="502"/>
                    </a:lnTo>
                    <a:lnTo>
                      <a:pt x="59" y="562"/>
                    </a:lnTo>
                    <a:lnTo>
                      <a:pt x="104" y="615"/>
                    </a:lnTo>
                    <a:lnTo>
                      <a:pt x="157" y="659"/>
                    </a:lnTo>
                    <a:lnTo>
                      <a:pt x="217" y="690"/>
                    </a:lnTo>
                    <a:lnTo>
                      <a:pt x="284" y="712"/>
                    </a:lnTo>
                    <a:lnTo>
                      <a:pt x="359" y="719"/>
                    </a:lnTo>
                    <a:lnTo>
                      <a:pt x="359" y="719"/>
                    </a:lnTo>
                    <a:lnTo>
                      <a:pt x="433" y="712"/>
                    </a:lnTo>
                    <a:lnTo>
                      <a:pt x="501" y="690"/>
                    </a:lnTo>
                    <a:lnTo>
                      <a:pt x="561" y="659"/>
                    </a:lnTo>
                    <a:lnTo>
                      <a:pt x="613" y="615"/>
                    </a:lnTo>
                    <a:lnTo>
                      <a:pt x="658" y="562"/>
                    </a:lnTo>
                    <a:lnTo>
                      <a:pt x="696" y="502"/>
                    </a:lnTo>
                    <a:lnTo>
                      <a:pt x="711" y="435"/>
                    </a:lnTo>
                    <a:lnTo>
                      <a:pt x="719" y="360"/>
                    </a:lnTo>
                    <a:lnTo>
                      <a:pt x="719" y="360"/>
                    </a:lnTo>
                    <a:lnTo>
                      <a:pt x="711" y="285"/>
                    </a:lnTo>
                    <a:lnTo>
                      <a:pt x="696" y="218"/>
                    </a:lnTo>
                    <a:lnTo>
                      <a:pt x="658" y="157"/>
                    </a:lnTo>
                    <a:lnTo>
                      <a:pt x="613" y="106"/>
                    </a:lnTo>
                    <a:lnTo>
                      <a:pt x="561" y="61"/>
                    </a:lnTo>
                    <a:lnTo>
                      <a:pt x="501" y="23"/>
                    </a:lnTo>
                    <a:lnTo>
                      <a:pt x="433" y="8"/>
                    </a:lnTo>
                    <a:lnTo>
                      <a:pt x="359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2"/>
              <p:cNvSpPr>
                <a:spLocks noChangeArrowheads="1"/>
              </p:cNvSpPr>
              <p:nvPr userDrawn="1"/>
            </p:nvSpPr>
            <p:spPr bwMode="auto">
              <a:xfrm>
                <a:off x="3955257" y="2088368"/>
                <a:ext cx="187196" cy="231709"/>
              </a:xfrm>
              <a:custGeom>
                <a:avLst/>
                <a:gdLst>
                  <a:gd name="T0" fmla="*/ 1722 w 2075"/>
                  <a:gd name="T1" fmla="*/ 1108 h 2570"/>
                  <a:gd name="T2" fmla="*/ 344 w 2075"/>
                  <a:gd name="T3" fmla="*/ 1108 h 2570"/>
                  <a:gd name="T4" fmla="*/ 344 w 2075"/>
                  <a:gd name="T5" fmla="*/ 0 h 2570"/>
                  <a:gd name="T6" fmla="*/ 0 w 2075"/>
                  <a:gd name="T7" fmla="*/ 0 h 2570"/>
                  <a:gd name="T8" fmla="*/ 0 w 2075"/>
                  <a:gd name="T9" fmla="*/ 2569 h 2570"/>
                  <a:gd name="T10" fmla="*/ 344 w 2075"/>
                  <a:gd name="T11" fmla="*/ 2569 h 2570"/>
                  <a:gd name="T12" fmla="*/ 344 w 2075"/>
                  <a:gd name="T13" fmla="*/ 1445 h 2570"/>
                  <a:gd name="T14" fmla="*/ 1722 w 2075"/>
                  <a:gd name="T15" fmla="*/ 1445 h 2570"/>
                  <a:gd name="T16" fmla="*/ 1722 w 2075"/>
                  <a:gd name="T17" fmla="*/ 2569 h 2570"/>
                  <a:gd name="T18" fmla="*/ 2074 w 2075"/>
                  <a:gd name="T19" fmla="*/ 2569 h 2570"/>
                  <a:gd name="T20" fmla="*/ 2074 w 2075"/>
                  <a:gd name="T21" fmla="*/ 0 h 2570"/>
                  <a:gd name="T22" fmla="*/ 1722 w 2075"/>
                  <a:gd name="T23" fmla="*/ 0 h 2570"/>
                  <a:gd name="T24" fmla="*/ 1722 w 2075"/>
                  <a:gd name="T25" fmla="*/ 1108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5" h="2570">
                    <a:moveTo>
                      <a:pt x="1722" y="1108"/>
                    </a:moveTo>
                    <a:lnTo>
                      <a:pt x="344" y="1108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44" y="2569"/>
                    </a:lnTo>
                    <a:lnTo>
                      <a:pt x="344" y="1445"/>
                    </a:lnTo>
                    <a:lnTo>
                      <a:pt x="1722" y="1445"/>
                    </a:lnTo>
                    <a:lnTo>
                      <a:pt x="1722" y="2569"/>
                    </a:lnTo>
                    <a:lnTo>
                      <a:pt x="2074" y="2569"/>
                    </a:lnTo>
                    <a:lnTo>
                      <a:pt x="2074" y="0"/>
                    </a:lnTo>
                    <a:lnTo>
                      <a:pt x="1722" y="0"/>
                    </a:lnTo>
                    <a:lnTo>
                      <a:pt x="1722" y="11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3"/>
              <p:cNvSpPr>
                <a:spLocks noChangeArrowheads="1"/>
              </p:cNvSpPr>
              <p:nvPr userDrawn="1"/>
            </p:nvSpPr>
            <p:spPr bwMode="auto">
              <a:xfrm>
                <a:off x="4210415" y="2088368"/>
                <a:ext cx="31795" cy="231709"/>
              </a:xfrm>
              <a:custGeom>
                <a:avLst/>
                <a:gdLst>
                  <a:gd name="T0" fmla="*/ 0 w 352"/>
                  <a:gd name="T1" fmla="*/ 2569 h 2570"/>
                  <a:gd name="T2" fmla="*/ 351 w 352"/>
                  <a:gd name="T3" fmla="*/ 2569 h 2570"/>
                  <a:gd name="T4" fmla="*/ 351 w 352"/>
                  <a:gd name="T5" fmla="*/ 0 h 2570"/>
                  <a:gd name="T6" fmla="*/ 0 w 352"/>
                  <a:gd name="T7" fmla="*/ 0 h 2570"/>
                  <a:gd name="T8" fmla="*/ 0 w 352"/>
                  <a:gd name="T9" fmla="*/ 2569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570">
                    <a:moveTo>
                      <a:pt x="0" y="2569"/>
                    </a:moveTo>
                    <a:lnTo>
                      <a:pt x="351" y="2569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256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4"/>
              <p:cNvSpPr>
                <a:spLocks noChangeArrowheads="1"/>
              </p:cNvSpPr>
              <p:nvPr userDrawn="1"/>
            </p:nvSpPr>
            <p:spPr bwMode="auto">
              <a:xfrm>
                <a:off x="4310173" y="2088368"/>
                <a:ext cx="196337" cy="231709"/>
              </a:xfrm>
              <a:custGeom>
                <a:avLst/>
                <a:gdLst>
                  <a:gd name="T0" fmla="*/ 1835 w 2180"/>
                  <a:gd name="T1" fmla="*/ 1939 h 2570"/>
                  <a:gd name="T2" fmla="*/ 315 w 2180"/>
                  <a:gd name="T3" fmla="*/ 0 h 2570"/>
                  <a:gd name="T4" fmla="*/ 0 w 2180"/>
                  <a:gd name="T5" fmla="*/ 0 h 2570"/>
                  <a:gd name="T6" fmla="*/ 0 w 2180"/>
                  <a:gd name="T7" fmla="*/ 2569 h 2570"/>
                  <a:gd name="T8" fmla="*/ 337 w 2180"/>
                  <a:gd name="T9" fmla="*/ 2569 h 2570"/>
                  <a:gd name="T10" fmla="*/ 337 w 2180"/>
                  <a:gd name="T11" fmla="*/ 584 h 2570"/>
                  <a:gd name="T12" fmla="*/ 1894 w 2180"/>
                  <a:gd name="T13" fmla="*/ 2554 h 2570"/>
                  <a:gd name="T14" fmla="*/ 1910 w 2180"/>
                  <a:gd name="T15" fmla="*/ 2569 h 2570"/>
                  <a:gd name="T16" fmla="*/ 2179 w 2180"/>
                  <a:gd name="T17" fmla="*/ 2569 h 2570"/>
                  <a:gd name="T18" fmla="*/ 2179 w 2180"/>
                  <a:gd name="T19" fmla="*/ 0 h 2570"/>
                  <a:gd name="T20" fmla="*/ 1835 w 2180"/>
                  <a:gd name="T21" fmla="*/ 0 h 2570"/>
                  <a:gd name="T22" fmla="*/ 1835 w 2180"/>
                  <a:gd name="T23" fmla="*/ 1939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0" h="2570">
                    <a:moveTo>
                      <a:pt x="1835" y="1939"/>
                    </a:moveTo>
                    <a:lnTo>
                      <a:pt x="315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37" y="2569"/>
                    </a:lnTo>
                    <a:lnTo>
                      <a:pt x="337" y="584"/>
                    </a:lnTo>
                    <a:lnTo>
                      <a:pt x="1894" y="2554"/>
                    </a:lnTo>
                    <a:lnTo>
                      <a:pt x="1910" y="2569"/>
                    </a:lnTo>
                    <a:lnTo>
                      <a:pt x="2179" y="2569"/>
                    </a:lnTo>
                    <a:lnTo>
                      <a:pt x="2179" y="0"/>
                    </a:lnTo>
                    <a:lnTo>
                      <a:pt x="1835" y="0"/>
                    </a:lnTo>
                    <a:lnTo>
                      <a:pt x="1835" y="19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5"/>
              <p:cNvSpPr>
                <a:spLocks noChangeArrowheads="1"/>
              </p:cNvSpPr>
              <p:nvPr userDrawn="1"/>
            </p:nvSpPr>
            <p:spPr bwMode="auto">
              <a:xfrm>
                <a:off x="4572883" y="2088368"/>
                <a:ext cx="201901" cy="231709"/>
              </a:xfrm>
              <a:custGeom>
                <a:avLst/>
                <a:gdLst>
                  <a:gd name="T0" fmla="*/ 2201 w 2239"/>
                  <a:gd name="T1" fmla="*/ 0 h 2570"/>
                  <a:gd name="T2" fmla="*/ 1736 w 2239"/>
                  <a:gd name="T3" fmla="*/ 0 h 2570"/>
                  <a:gd name="T4" fmla="*/ 351 w 2239"/>
                  <a:gd name="T5" fmla="*/ 1445 h 2570"/>
                  <a:gd name="T6" fmla="*/ 351 w 2239"/>
                  <a:gd name="T7" fmla="*/ 0 h 2570"/>
                  <a:gd name="T8" fmla="*/ 0 w 2239"/>
                  <a:gd name="T9" fmla="*/ 0 h 2570"/>
                  <a:gd name="T10" fmla="*/ 0 w 2239"/>
                  <a:gd name="T11" fmla="*/ 2569 h 2570"/>
                  <a:gd name="T12" fmla="*/ 351 w 2239"/>
                  <a:gd name="T13" fmla="*/ 2569 h 2570"/>
                  <a:gd name="T14" fmla="*/ 351 w 2239"/>
                  <a:gd name="T15" fmla="*/ 1880 h 2570"/>
                  <a:gd name="T16" fmla="*/ 845 w 2239"/>
                  <a:gd name="T17" fmla="*/ 1378 h 2570"/>
                  <a:gd name="T18" fmla="*/ 1796 w 2239"/>
                  <a:gd name="T19" fmla="*/ 2569 h 2570"/>
                  <a:gd name="T20" fmla="*/ 2238 w 2239"/>
                  <a:gd name="T21" fmla="*/ 2569 h 2570"/>
                  <a:gd name="T22" fmla="*/ 1092 w 2239"/>
                  <a:gd name="T23" fmla="*/ 1131 h 2570"/>
                  <a:gd name="T24" fmla="*/ 2201 w 2239"/>
                  <a:gd name="T25" fmla="*/ 0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39" h="2570">
                    <a:moveTo>
                      <a:pt x="2201" y="0"/>
                    </a:moveTo>
                    <a:lnTo>
                      <a:pt x="1736" y="0"/>
                    </a:lnTo>
                    <a:lnTo>
                      <a:pt x="351" y="1445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2569"/>
                    </a:lnTo>
                    <a:lnTo>
                      <a:pt x="351" y="2569"/>
                    </a:lnTo>
                    <a:lnTo>
                      <a:pt x="351" y="1880"/>
                    </a:lnTo>
                    <a:lnTo>
                      <a:pt x="845" y="1378"/>
                    </a:lnTo>
                    <a:lnTo>
                      <a:pt x="1796" y="2569"/>
                    </a:lnTo>
                    <a:lnTo>
                      <a:pt x="2238" y="2569"/>
                    </a:lnTo>
                    <a:lnTo>
                      <a:pt x="1092" y="1131"/>
                    </a:lnTo>
                    <a:lnTo>
                      <a:pt x="220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6"/>
              <p:cNvSpPr>
                <a:spLocks noChangeArrowheads="1"/>
              </p:cNvSpPr>
              <p:nvPr userDrawn="1"/>
            </p:nvSpPr>
            <p:spPr bwMode="auto">
              <a:xfrm>
                <a:off x="4810952" y="2084791"/>
                <a:ext cx="201106" cy="238863"/>
              </a:xfrm>
              <a:custGeom>
                <a:avLst/>
                <a:gdLst>
                  <a:gd name="T0" fmla="*/ 1828 w 2233"/>
                  <a:gd name="T1" fmla="*/ 1258 h 2652"/>
                  <a:gd name="T2" fmla="*/ 1947 w 2233"/>
                  <a:gd name="T3" fmla="*/ 1154 h 2652"/>
                  <a:gd name="T4" fmla="*/ 2030 w 2233"/>
                  <a:gd name="T5" fmla="*/ 1027 h 2652"/>
                  <a:gd name="T6" fmla="*/ 2082 w 2233"/>
                  <a:gd name="T7" fmla="*/ 876 h 2652"/>
                  <a:gd name="T8" fmla="*/ 2098 w 2233"/>
                  <a:gd name="T9" fmla="*/ 719 h 2652"/>
                  <a:gd name="T10" fmla="*/ 2098 w 2233"/>
                  <a:gd name="T11" fmla="*/ 712 h 2652"/>
                  <a:gd name="T12" fmla="*/ 2082 w 2233"/>
                  <a:gd name="T13" fmla="*/ 577 h 2652"/>
                  <a:gd name="T14" fmla="*/ 2053 w 2233"/>
                  <a:gd name="T15" fmla="*/ 450 h 2652"/>
                  <a:gd name="T16" fmla="*/ 1992 w 2233"/>
                  <a:gd name="T17" fmla="*/ 345 h 2652"/>
                  <a:gd name="T18" fmla="*/ 1902 w 2233"/>
                  <a:gd name="T19" fmla="*/ 240 h 2652"/>
                  <a:gd name="T20" fmla="*/ 1843 w 2233"/>
                  <a:gd name="T21" fmla="*/ 188 h 2652"/>
                  <a:gd name="T22" fmla="*/ 1693 w 2233"/>
                  <a:gd name="T23" fmla="*/ 98 h 2652"/>
                  <a:gd name="T24" fmla="*/ 1514 w 2233"/>
                  <a:gd name="T25" fmla="*/ 31 h 2652"/>
                  <a:gd name="T26" fmla="*/ 1311 w 2233"/>
                  <a:gd name="T27" fmla="*/ 0 h 2652"/>
                  <a:gd name="T28" fmla="*/ 38 w 2233"/>
                  <a:gd name="T29" fmla="*/ 0 h 2652"/>
                  <a:gd name="T30" fmla="*/ 0 w 2233"/>
                  <a:gd name="T31" fmla="*/ 31 h 2652"/>
                  <a:gd name="T32" fmla="*/ 0 w 2233"/>
                  <a:gd name="T33" fmla="*/ 2651 h 2652"/>
                  <a:gd name="T34" fmla="*/ 1236 w 2233"/>
                  <a:gd name="T35" fmla="*/ 2651 h 2652"/>
                  <a:gd name="T36" fmla="*/ 1348 w 2233"/>
                  <a:gd name="T37" fmla="*/ 2651 h 2652"/>
                  <a:gd name="T38" fmla="*/ 1558 w 2233"/>
                  <a:gd name="T39" fmla="*/ 2622 h 2652"/>
                  <a:gd name="T40" fmla="*/ 1745 w 2233"/>
                  <a:gd name="T41" fmla="*/ 2569 h 2652"/>
                  <a:gd name="T42" fmla="*/ 1902 w 2233"/>
                  <a:gd name="T43" fmla="*/ 2494 h 2652"/>
                  <a:gd name="T44" fmla="*/ 2030 w 2233"/>
                  <a:gd name="T45" fmla="*/ 2397 h 2652"/>
                  <a:gd name="T46" fmla="*/ 2127 w 2233"/>
                  <a:gd name="T47" fmla="*/ 2277 h 2652"/>
                  <a:gd name="T48" fmla="*/ 2194 w 2233"/>
                  <a:gd name="T49" fmla="*/ 2135 h 2652"/>
                  <a:gd name="T50" fmla="*/ 2232 w 2233"/>
                  <a:gd name="T51" fmla="*/ 1977 h 2652"/>
                  <a:gd name="T52" fmla="*/ 2232 w 2233"/>
                  <a:gd name="T53" fmla="*/ 1880 h 2652"/>
                  <a:gd name="T54" fmla="*/ 2232 w 2233"/>
                  <a:gd name="T55" fmla="*/ 1775 h 2652"/>
                  <a:gd name="T56" fmla="*/ 2180 w 2233"/>
                  <a:gd name="T57" fmla="*/ 1595 h 2652"/>
                  <a:gd name="T58" fmla="*/ 2075 w 2233"/>
                  <a:gd name="T59" fmla="*/ 1438 h 2652"/>
                  <a:gd name="T60" fmla="*/ 1925 w 2233"/>
                  <a:gd name="T61" fmla="*/ 1311 h 2652"/>
                  <a:gd name="T62" fmla="*/ 585 w 2233"/>
                  <a:gd name="T63" fmla="*/ 539 h 2652"/>
                  <a:gd name="T64" fmla="*/ 1138 w 2233"/>
                  <a:gd name="T65" fmla="*/ 539 h 2652"/>
                  <a:gd name="T66" fmla="*/ 1259 w 2233"/>
                  <a:gd name="T67" fmla="*/ 547 h 2652"/>
                  <a:gd name="T68" fmla="*/ 1379 w 2233"/>
                  <a:gd name="T69" fmla="*/ 577 h 2652"/>
                  <a:gd name="T70" fmla="*/ 1446 w 2233"/>
                  <a:gd name="T71" fmla="*/ 629 h 2652"/>
                  <a:gd name="T72" fmla="*/ 1483 w 2233"/>
                  <a:gd name="T73" fmla="*/ 682 h 2652"/>
                  <a:gd name="T74" fmla="*/ 1506 w 2233"/>
                  <a:gd name="T75" fmla="*/ 742 h 2652"/>
                  <a:gd name="T76" fmla="*/ 1506 w 2233"/>
                  <a:gd name="T77" fmla="*/ 787 h 2652"/>
                  <a:gd name="T78" fmla="*/ 1506 w 2233"/>
                  <a:gd name="T79" fmla="*/ 824 h 2652"/>
                  <a:gd name="T80" fmla="*/ 1483 w 2233"/>
                  <a:gd name="T81" fmla="*/ 892 h 2652"/>
                  <a:gd name="T82" fmla="*/ 1453 w 2233"/>
                  <a:gd name="T83" fmla="*/ 944 h 2652"/>
                  <a:gd name="T84" fmla="*/ 1379 w 2233"/>
                  <a:gd name="T85" fmla="*/ 1004 h 2652"/>
                  <a:gd name="T86" fmla="*/ 1251 w 2233"/>
                  <a:gd name="T87" fmla="*/ 1042 h 2652"/>
                  <a:gd name="T88" fmla="*/ 1109 w 2233"/>
                  <a:gd name="T89" fmla="*/ 1056 h 2652"/>
                  <a:gd name="T90" fmla="*/ 585 w 2233"/>
                  <a:gd name="T91" fmla="*/ 539 h 2652"/>
                  <a:gd name="T92" fmla="*/ 1648 w 2233"/>
                  <a:gd name="T93" fmla="*/ 1843 h 2652"/>
                  <a:gd name="T94" fmla="*/ 1633 w 2233"/>
                  <a:gd name="T95" fmla="*/ 1918 h 2652"/>
                  <a:gd name="T96" fmla="*/ 1610 w 2233"/>
                  <a:gd name="T97" fmla="*/ 1977 h 2652"/>
                  <a:gd name="T98" fmla="*/ 1565 w 2233"/>
                  <a:gd name="T99" fmla="*/ 2022 h 2652"/>
                  <a:gd name="T100" fmla="*/ 1446 w 2233"/>
                  <a:gd name="T101" fmla="*/ 2083 h 2652"/>
                  <a:gd name="T102" fmla="*/ 1311 w 2233"/>
                  <a:gd name="T103" fmla="*/ 2112 h 2652"/>
                  <a:gd name="T104" fmla="*/ 585 w 2233"/>
                  <a:gd name="T105" fmla="*/ 2112 h 2652"/>
                  <a:gd name="T106" fmla="*/ 1206 w 2233"/>
                  <a:gd name="T107" fmla="*/ 1573 h 2652"/>
                  <a:gd name="T108" fmla="*/ 1311 w 2233"/>
                  <a:gd name="T109" fmla="*/ 1581 h 2652"/>
                  <a:gd name="T110" fmla="*/ 1475 w 2233"/>
                  <a:gd name="T111" fmla="*/ 1611 h 2652"/>
                  <a:gd name="T112" fmla="*/ 1581 w 2233"/>
                  <a:gd name="T113" fmla="*/ 1678 h 2652"/>
                  <a:gd name="T114" fmla="*/ 1640 w 2233"/>
                  <a:gd name="T115" fmla="*/ 1775 h 2652"/>
                  <a:gd name="T116" fmla="*/ 1648 w 2233"/>
                  <a:gd name="T117" fmla="*/ 1843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33" h="2652">
                    <a:moveTo>
                      <a:pt x="1828" y="1258"/>
                    </a:moveTo>
                    <a:lnTo>
                      <a:pt x="1828" y="1258"/>
                    </a:lnTo>
                    <a:lnTo>
                      <a:pt x="1888" y="1206"/>
                    </a:lnTo>
                    <a:lnTo>
                      <a:pt x="1947" y="1154"/>
                    </a:lnTo>
                    <a:lnTo>
                      <a:pt x="1992" y="1087"/>
                    </a:lnTo>
                    <a:lnTo>
                      <a:pt x="2030" y="1027"/>
                    </a:lnTo>
                    <a:lnTo>
                      <a:pt x="2060" y="952"/>
                    </a:lnTo>
                    <a:lnTo>
                      <a:pt x="2082" y="876"/>
                    </a:lnTo>
                    <a:lnTo>
                      <a:pt x="2090" y="802"/>
                    </a:lnTo>
                    <a:lnTo>
                      <a:pt x="2098" y="719"/>
                    </a:lnTo>
                    <a:lnTo>
                      <a:pt x="2098" y="712"/>
                    </a:lnTo>
                    <a:lnTo>
                      <a:pt x="2098" y="712"/>
                    </a:lnTo>
                    <a:lnTo>
                      <a:pt x="2090" y="637"/>
                    </a:lnTo>
                    <a:lnTo>
                      <a:pt x="2082" y="577"/>
                    </a:lnTo>
                    <a:lnTo>
                      <a:pt x="2067" y="510"/>
                    </a:lnTo>
                    <a:lnTo>
                      <a:pt x="2053" y="450"/>
                    </a:lnTo>
                    <a:lnTo>
                      <a:pt x="2022" y="398"/>
                    </a:lnTo>
                    <a:lnTo>
                      <a:pt x="1992" y="345"/>
                    </a:lnTo>
                    <a:lnTo>
                      <a:pt x="1947" y="292"/>
                    </a:lnTo>
                    <a:lnTo>
                      <a:pt x="1902" y="240"/>
                    </a:lnTo>
                    <a:lnTo>
                      <a:pt x="1902" y="240"/>
                    </a:lnTo>
                    <a:lnTo>
                      <a:pt x="1843" y="188"/>
                    </a:lnTo>
                    <a:lnTo>
                      <a:pt x="1767" y="135"/>
                    </a:lnTo>
                    <a:lnTo>
                      <a:pt x="1693" y="98"/>
                    </a:lnTo>
                    <a:lnTo>
                      <a:pt x="1603" y="61"/>
                    </a:lnTo>
                    <a:lnTo>
                      <a:pt x="1514" y="31"/>
                    </a:lnTo>
                    <a:lnTo>
                      <a:pt x="1416" y="16"/>
                    </a:lnTo>
                    <a:lnTo>
                      <a:pt x="1311" y="0"/>
                    </a:lnTo>
                    <a:lnTo>
                      <a:pt x="1199" y="0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0" y="2614"/>
                    </a:lnTo>
                    <a:lnTo>
                      <a:pt x="0" y="2651"/>
                    </a:lnTo>
                    <a:lnTo>
                      <a:pt x="38" y="2651"/>
                    </a:lnTo>
                    <a:lnTo>
                      <a:pt x="1236" y="2651"/>
                    </a:lnTo>
                    <a:lnTo>
                      <a:pt x="1236" y="2651"/>
                    </a:lnTo>
                    <a:lnTo>
                      <a:pt x="1348" y="2651"/>
                    </a:lnTo>
                    <a:lnTo>
                      <a:pt x="1461" y="2637"/>
                    </a:lnTo>
                    <a:lnTo>
                      <a:pt x="1558" y="2622"/>
                    </a:lnTo>
                    <a:lnTo>
                      <a:pt x="1655" y="2599"/>
                    </a:lnTo>
                    <a:lnTo>
                      <a:pt x="1745" y="2569"/>
                    </a:lnTo>
                    <a:lnTo>
                      <a:pt x="1828" y="2539"/>
                    </a:lnTo>
                    <a:lnTo>
                      <a:pt x="1902" y="2494"/>
                    </a:lnTo>
                    <a:lnTo>
                      <a:pt x="1970" y="2449"/>
                    </a:lnTo>
                    <a:lnTo>
                      <a:pt x="2030" y="2397"/>
                    </a:lnTo>
                    <a:lnTo>
                      <a:pt x="2082" y="2337"/>
                    </a:lnTo>
                    <a:lnTo>
                      <a:pt x="2127" y="2277"/>
                    </a:lnTo>
                    <a:lnTo>
                      <a:pt x="2165" y="2210"/>
                    </a:lnTo>
                    <a:lnTo>
                      <a:pt x="2194" y="2135"/>
                    </a:lnTo>
                    <a:lnTo>
                      <a:pt x="2217" y="2060"/>
                    </a:lnTo>
                    <a:lnTo>
                      <a:pt x="2232" y="1977"/>
                    </a:lnTo>
                    <a:lnTo>
                      <a:pt x="2232" y="1888"/>
                    </a:lnTo>
                    <a:lnTo>
                      <a:pt x="2232" y="1880"/>
                    </a:lnTo>
                    <a:lnTo>
                      <a:pt x="2232" y="1880"/>
                    </a:lnTo>
                    <a:lnTo>
                      <a:pt x="2232" y="1775"/>
                    </a:lnTo>
                    <a:lnTo>
                      <a:pt x="2210" y="1685"/>
                    </a:lnTo>
                    <a:lnTo>
                      <a:pt x="2180" y="1595"/>
                    </a:lnTo>
                    <a:lnTo>
                      <a:pt x="2135" y="1513"/>
                    </a:lnTo>
                    <a:lnTo>
                      <a:pt x="2075" y="1438"/>
                    </a:lnTo>
                    <a:lnTo>
                      <a:pt x="2008" y="1371"/>
                    </a:lnTo>
                    <a:lnTo>
                      <a:pt x="1925" y="1311"/>
                    </a:lnTo>
                    <a:lnTo>
                      <a:pt x="1828" y="1258"/>
                    </a:lnTo>
                    <a:close/>
                    <a:moveTo>
                      <a:pt x="585" y="539"/>
                    </a:moveTo>
                    <a:lnTo>
                      <a:pt x="1138" y="539"/>
                    </a:lnTo>
                    <a:lnTo>
                      <a:pt x="1138" y="539"/>
                    </a:lnTo>
                    <a:lnTo>
                      <a:pt x="1199" y="539"/>
                    </a:lnTo>
                    <a:lnTo>
                      <a:pt x="1259" y="547"/>
                    </a:lnTo>
                    <a:lnTo>
                      <a:pt x="1318" y="562"/>
                    </a:lnTo>
                    <a:lnTo>
                      <a:pt x="1379" y="577"/>
                    </a:lnTo>
                    <a:lnTo>
                      <a:pt x="1424" y="615"/>
                    </a:lnTo>
                    <a:lnTo>
                      <a:pt x="1446" y="629"/>
                    </a:lnTo>
                    <a:lnTo>
                      <a:pt x="1469" y="652"/>
                    </a:lnTo>
                    <a:lnTo>
                      <a:pt x="1483" y="682"/>
                    </a:lnTo>
                    <a:lnTo>
                      <a:pt x="1498" y="712"/>
                    </a:lnTo>
                    <a:lnTo>
                      <a:pt x="1506" y="742"/>
                    </a:lnTo>
                    <a:lnTo>
                      <a:pt x="1506" y="780"/>
                    </a:lnTo>
                    <a:lnTo>
                      <a:pt x="1506" y="787"/>
                    </a:lnTo>
                    <a:lnTo>
                      <a:pt x="1506" y="787"/>
                    </a:lnTo>
                    <a:lnTo>
                      <a:pt x="1506" y="824"/>
                    </a:lnTo>
                    <a:lnTo>
                      <a:pt x="1498" y="862"/>
                    </a:lnTo>
                    <a:lnTo>
                      <a:pt x="1483" y="892"/>
                    </a:lnTo>
                    <a:lnTo>
                      <a:pt x="1469" y="921"/>
                    </a:lnTo>
                    <a:lnTo>
                      <a:pt x="1453" y="944"/>
                    </a:lnTo>
                    <a:lnTo>
                      <a:pt x="1430" y="966"/>
                    </a:lnTo>
                    <a:lnTo>
                      <a:pt x="1379" y="1004"/>
                    </a:lnTo>
                    <a:lnTo>
                      <a:pt x="1311" y="1027"/>
                    </a:lnTo>
                    <a:lnTo>
                      <a:pt x="1251" y="1042"/>
                    </a:lnTo>
                    <a:lnTo>
                      <a:pt x="1177" y="1049"/>
                    </a:lnTo>
                    <a:lnTo>
                      <a:pt x="1109" y="1056"/>
                    </a:lnTo>
                    <a:lnTo>
                      <a:pt x="585" y="1056"/>
                    </a:lnTo>
                    <a:lnTo>
                      <a:pt x="585" y="539"/>
                    </a:lnTo>
                    <a:close/>
                    <a:moveTo>
                      <a:pt x="1648" y="1843"/>
                    </a:moveTo>
                    <a:lnTo>
                      <a:pt x="1648" y="1843"/>
                    </a:lnTo>
                    <a:lnTo>
                      <a:pt x="1640" y="1880"/>
                    </a:lnTo>
                    <a:lnTo>
                      <a:pt x="1633" y="1918"/>
                    </a:lnTo>
                    <a:lnTo>
                      <a:pt x="1626" y="1948"/>
                    </a:lnTo>
                    <a:lnTo>
                      <a:pt x="1610" y="1977"/>
                    </a:lnTo>
                    <a:lnTo>
                      <a:pt x="1588" y="2000"/>
                    </a:lnTo>
                    <a:lnTo>
                      <a:pt x="1565" y="2022"/>
                    </a:lnTo>
                    <a:lnTo>
                      <a:pt x="1514" y="2060"/>
                    </a:lnTo>
                    <a:lnTo>
                      <a:pt x="1446" y="2083"/>
                    </a:lnTo>
                    <a:lnTo>
                      <a:pt x="1379" y="2098"/>
                    </a:lnTo>
                    <a:lnTo>
                      <a:pt x="1311" y="2112"/>
                    </a:lnTo>
                    <a:lnTo>
                      <a:pt x="1236" y="2112"/>
                    </a:lnTo>
                    <a:lnTo>
                      <a:pt x="585" y="2112"/>
                    </a:lnTo>
                    <a:lnTo>
                      <a:pt x="585" y="1573"/>
                    </a:lnTo>
                    <a:lnTo>
                      <a:pt x="1206" y="1573"/>
                    </a:lnTo>
                    <a:lnTo>
                      <a:pt x="1206" y="1573"/>
                    </a:lnTo>
                    <a:lnTo>
                      <a:pt x="1311" y="1581"/>
                    </a:lnTo>
                    <a:lnTo>
                      <a:pt x="1401" y="1588"/>
                    </a:lnTo>
                    <a:lnTo>
                      <a:pt x="1475" y="1611"/>
                    </a:lnTo>
                    <a:lnTo>
                      <a:pt x="1536" y="1640"/>
                    </a:lnTo>
                    <a:lnTo>
                      <a:pt x="1581" y="1678"/>
                    </a:lnTo>
                    <a:lnTo>
                      <a:pt x="1618" y="1723"/>
                    </a:lnTo>
                    <a:lnTo>
                      <a:pt x="1640" y="1775"/>
                    </a:lnTo>
                    <a:lnTo>
                      <a:pt x="1648" y="1835"/>
                    </a:lnTo>
                    <a:lnTo>
                      <a:pt x="1648" y="18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7"/>
              <p:cNvSpPr>
                <a:spLocks noChangeArrowheads="1"/>
              </p:cNvSpPr>
              <p:nvPr userDrawn="1"/>
            </p:nvSpPr>
            <p:spPr bwMode="auto">
              <a:xfrm>
                <a:off x="5062931" y="2084791"/>
                <a:ext cx="52065" cy="238466"/>
              </a:xfrm>
              <a:custGeom>
                <a:avLst/>
                <a:gdLst>
                  <a:gd name="T0" fmla="*/ 37 w 577"/>
                  <a:gd name="T1" fmla="*/ 0 h 2645"/>
                  <a:gd name="T2" fmla="*/ 0 w 577"/>
                  <a:gd name="T3" fmla="*/ 0 h 2645"/>
                  <a:gd name="T4" fmla="*/ 0 w 577"/>
                  <a:gd name="T5" fmla="*/ 38 h 2645"/>
                  <a:gd name="T6" fmla="*/ 0 w 577"/>
                  <a:gd name="T7" fmla="*/ 2614 h 2645"/>
                  <a:gd name="T8" fmla="*/ 0 w 577"/>
                  <a:gd name="T9" fmla="*/ 2644 h 2645"/>
                  <a:gd name="T10" fmla="*/ 37 w 577"/>
                  <a:gd name="T11" fmla="*/ 2644 h 2645"/>
                  <a:gd name="T12" fmla="*/ 546 w 577"/>
                  <a:gd name="T13" fmla="*/ 2644 h 2645"/>
                  <a:gd name="T14" fmla="*/ 576 w 577"/>
                  <a:gd name="T15" fmla="*/ 2644 h 2645"/>
                  <a:gd name="T16" fmla="*/ 576 w 577"/>
                  <a:gd name="T17" fmla="*/ 2614 h 2645"/>
                  <a:gd name="T18" fmla="*/ 576 w 577"/>
                  <a:gd name="T19" fmla="*/ 38 h 2645"/>
                  <a:gd name="T20" fmla="*/ 576 w 577"/>
                  <a:gd name="T21" fmla="*/ 0 h 2645"/>
                  <a:gd name="T22" fmla="*/ 546 w 577"/>
                  <a:gd name="T23" fmla="*/ 0 h 2645"/>
                  <a:gd name="T24" fmla="*/ 37 w 577"/>
                  <a:gd name="T25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7" h="2645">
                    <a:moveTo>
                      <a:pt x="37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0" y="2614"/>
                    </a:lnTo>
                    <a:lnTo>
                      <a:pt x="0" y="2644"/>
                    </a:lnTo>
                    <a:lnTo>
                      <a:pt x="37" y="2644"/>
                    </a:lnTo>
                    <a:lnTo>
                      <a:pt x="546" y="2644"/>
                    </a:lnTo>
                    <a:lnTo>
                      <a:pt x="576" y="2644"/>
                    </a:lnTo>
                    <a:lnTo>
                      <a:pt x="576" y="2614"/>
                    </a:lnTo>
                    <a:lnTo>
                      <a:pt x="576" y="38"/>
                    </a:lnTo>
                    <a:lnTo>
                      <a:pt x="576" y="0"/>
                    </a:lnTo>
                    <a:lnTo>
                      <a:pt x="546" y="0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8"/>
              <p:cNvSpPr>
                <a:spLocks noChangeArrowheads="1"/>
              </p:cNvSpPr>
              <p:nvPr userDrawn="1"/>
            </p:nvSpPr>
            <p:spPr bwMode="auto">
              <a:xfrm>
                <a:off x="3742227" y="2088368"/>
                <a:ext cx="175670" cy="231709"/>
              </a:xfrm>
              <a:custGeom>
                <a:avLst/>
                <a:gdLst>
                  <a:gd name="T0" fmla="*/ 52 w 1948"/>
                  <a:gd name="T1" fmla="*/ 0 h 2570"/>
                  <a:gd name="T2" fmla="*/ 52 w 1948"/>
                  <a:gd name="T3" fmla="*/ 0 h 2570"/>
                  <a:gd name="T4" fmla="*/ 0 w 1948"/>
                  <a:gd name="T5" fmla="*/ 330 h 2570"/>
                  <a:gd name="T6" fmla="*/ 756 w 1948"/>
                  <a:gd name="T7" fmla="*/ 330 h 2570"/>
                  <a:gd name="T8" fmla="*/ 756 w 1948"/>
                  <a:gd name="T9" fmla="*/ 2569 h 2570"/>
                  <a:gd name="T10" fmla="*/ 1108 w 1948"/>
                  <a:gd name="T11" fmla="*/ 2569 h 2570"/>
                  <a:gd name="T12" fmla="*/ 1108 w 1948"/>
                  <a:gd name="T13" fmla="*/ 330 h 2570"/>
                  <a:gd name="T14" fmla="*/ 1947 w 1948"/>
                  <a:gd name="T15" fmla="*/ 330 h 2570"/>
                  <a:gd name="T16" fmla="*/ 1947 w 1948"/>
                  <a:gd name="T17" fmla="*/ 0 h 2570"/>
                  <a:gd name="T18" fmla="*/ 52 w 1948"/>
                  <a:gd name="T19" fmla="*/ 0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8" h="2570">
                    <a:moveTo>
                      <a:pt x="52" y="0"/>
                    </a:moveTo>
                    <a:lnTo>
                      <a:pt x="52" y="0"/>
                    </a:lnTo>
                    <a:lnTo>
                      <a:pt x="0" y="330"/>
                    </a:lnTo>
                    <a:lnTo>
                      <a:pt x="756" y="330"/>
                    </a:lnTo>
                    <a:lnTo>
                      <a:pt x="756" y="2569"/>
                    </a:lnTo>
                    <a:lnTo>
                      <a:pt x="1108" y="2569"/>
                    </a:lnTo>
                    <a:lnTo>
                      <a:pt x="1108" y="330"/>
                    </a:lnTo>
                    <a:lnTo>
                      <a:pt x="1947" y="330"/>
                    </a:lnTo>
                    <a:lnTo>
                      <a:pt x="1947" y="0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9"/>
              <p:cNvSpPr>
                <a:spLocks noChangeArrowheads="1"/>
              </p:cNvSpPr>
              <p:nvPr userDrawn="1"/>
            </p:nvSpPr>
            <p:spPr bwMode="auto">
              <a:xfrm>
                <a:off x="5156727" y="2081611"/>
                <a:ext cx="203888" cy="245620"/>
              </a:xfrm>
              <a:custGeom>
                <a:avLst/>
                <a:gdLst>
                  <a:gd name="T0" fmla="*/ 2255 w 2263"/>
                  <a:gd name="T1" fmla="*/ 1408 h 2727"/>
                  <a:gd name="T2" fmla="*/ 1281 w 2263"/>
                  <a:gd name="T3" fmla="*/ 1146 h 2727"/>
                  <a:gd name="T4" fmla="*/ 1281 w 2263"/>
                  <a:gd name="T5" fmla="*/ 1663 h 2727"/>
                  <a:gd name="T6" fmla="*/ 1918 w 2263"/>
                  <a:gd name="T7" fmla="*/ 2030 h 2727"/>
                  <a:gd name="T8" fmla="*/ 1798 w 2263"/>
                  <a:gd name="T9" fmla="*/ 2097 h 2727"/>
                  <a:gd name="T10" fmla="*/ 1596 w 2263"/>
                  <a:gd name="T11" fmla="*/ 2165 h 2727"/>
                  <a:gd name="T12" fmla="*/ 1379 w 2263"/>
                  <a:gd name="T13" fmla="*/ 2187 h 2727"/>
                  <a:gd name="T14" fmla="*/ 1214 w 2263"/>
                  <a:gd name="T15" fmla="*/ 2172 h 2727"/>
                  <a:gd name="T16" fmla="*/ 997 w 2263"/>
                  <a:gd name="T17" fmla="*/ 2097 h 2727"/>
                  <a:gd name="T18" fmla="*/ 817 w 2263"/>
                  <a:gd name="T19" fmla="*/ 1955 h 2727"/>
                  <a:gd name="T20" fmla="*/ 690 w 2263"/>
                  <a:gd name="T21" fmla="*/ 1767 h 2727"/>
                  <a:gd name="T22" fmla="*/ 615 w 2263"/>
                  <a:gd name="T23" fmla="*/ 1535 h 2727"/>
                  <a:gd name="T24" fmla="*/ 600 w 2263"/>
                  <a:gd name="T25" fmla="*/ 1356 h 2727"/>
                  <a:gd name="T26" fmla="*/ 615 w 2263"/>
                  <a:gd name="T27" fmla="*/ 1191 h 2727"/>
                  <a:gd name="T28" fmla="*/ 690 w 2263"/>
                  <a:gd name="T29" fmla="*/ 966 h 2727"/>
                  <a:gd name="T30" fmla="*/ 817 w 2263"/>
                  <a:gd name="T31" fmla="*/ 779 h 2727"/>
                  <a:gd name="T32" fmla="*/ 989 w 2263"/>
                  <a:gd name="T33" fmla="*/ 637 h 2727"/>
                  <a:gd name="T34" fmla="*/ 1191 w 2263"/>
                  <a:gd name="T35" fmla="*/ 554 h 2727"/>
                  <a:gd name="T36" fmla="*/ 1341 w 2263"/>
                  <a:gd name="T37" fmla="*/ 539 h 2727"/>
                  <a:gd name="T38" fmla="*/ 1633 w 2263"/>
                  <a:gd name="T39" fmla="*/ 576 h 2727"/>
                  <a:gd name="T40" fmla="*/ 1865 w 2263"/>
                  <a:gd name="T41" fmla="*/ 689 h 2727"/>
                  <a:gd name="T42" fmla="*/ 2022 w 2263"/>
                  <a:gd name="T43" fmla="*/ 817 h 2727"/>
                  <a:gd name="T44" fmla="*/ 2202 w 2263"/>
                  <a:gd name="T45" fmla="*/ 652 h 2727"/>
                  <a:gd name="T46" fmla="*/ 2143 w 2263"/>
                  <a:gd name="T47" fmla="*/ 188 h 2727"/>
                  <a:gd name="T48" fmla="*/ 1963 w 2263"/>
                  <a:gd name="T49" fmla="*/ 105 h 2727"/>
                  <a:gd name="T50" fmla="*/ 1685 w 2263"/>
                  <a:gd name="T51" fmla="*/ 23 h 2727"/>
                  <a:gd name="T52" fmla="*/ 1364 w 2263"/>
                  <a:gd name="T53" fmla="*/ 0 h 2727"/>
                  <a:gd name="T54" fmla="*/ 1087 w 2263"/>
                  <a:gd name="T55" fmla="*/ 23 h 2727"/>
                  <a:gd name="T56" fmla="*/ 705 w 2263"/>
                  <a:gd name="T57" fmla="*/ 157 h 2727"/>
                  <a:gd name="T58" fmla="*/ 398 w 2263"/>
                  <a:gd name="T59" fmla="*/ 397 h 2727"/>
                  <a:gd name="T60" fmla="*/ 166 w 2263"/>
                  <a:gd name="T61" fmla="*/ 704 h 2727"/>
                  <a:gd name="T62" fmla="*/ 31 w 2263"/>
                  <a:gd name="T63" fmla="*/ 1086 h 2727"/>
                  <a:gd name="T64" fmla="*/ 0 w 2263"/>
                  <a:gd name="T65" fmla="*/ 1371 h 2727"/>
                  <a:gd name="T66" fmla="*/ 23 w 2263"/>
                  <a:gd name="T67" fmla="*/ 1655 h 2727"/>
                  <a:gd name="T68" fmla="*/ 158 w 2263"/>
                  <a:gd name="T69" fmla="*/ 2037 h 2727"/>
                  <a:gd name="T70" fmla="*/ 382 w 2263"/>
                  <a:gd name="T71" fmla="*/ 2344 h 2727"/>
                  <a:gd name="T72" fmla="*/ 697 w 2263"/>
                  <a:gd name="T73" fmla="*/ 2569 h 2727"/>
                  <a:gd name="T74" fmla="*/ 1079 w 2263"/>
                  <a:gd name="T75" fmla="*/ 2696 h 2727"/>
                  <a:gd name="T76" fmla="*/ 1364 w 2263"/>
                  <a:gd name="T77" fmla="*/ 2726 h 2727"/>
                  <a:gd name="T78" fmla="*/ 1738 w 2263"/>
                  <a:gd name="T79" fmla="*/ 2681 h 2727"/>
                  <a:gd name="T80" fmla="*/ 2053 w 2263"/>
                  <a:gd name="T81" fmla="*/ 2576 h 2727"/>
                  <a:gd name="T82" fmla="*/ 2225 w 2263"/>
                  <a:gd name="T83" fmla="*/ 2486 h 2727"/>
                  <a:gd name="T84" fmla="*/ 2262 w 2263"/>
                  <a:gd name="T85" fmla="*/ 1670 h 2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63" h="2727">
                    <a:moveTo>
                      <a:pt x="2262" y="1670"/>
                    </a:moveTo>
                    <a:lnTo>
                      <a:pt x="2262" y="1670"/>
                    </a:lnTo>
                    <a:lnTo>
                      <a:pt x="2255" y="1408"/>
                    </a:lnTo>
                    <a:lnTo>
                      <a:pt x="2247" y="1146"/>
                    </a:lnTo>
                    <a:lnTo>
                      <a:pt x="1311" y="1146"/>
                    </a:lnTo>
                    <a:lnTo>
                      <a:pt x="1281" y="1146"/>
                    </a:lnTo>
                    <a:lnTo>
                      <a:pt x="1281" y="1183"/>
                    </a:lnTo>
                    <a:lnTo>
                      <a:pt x="1281" y="1632"/>
                    </a:lnTo>
                    <a:lnTo>
                      <a:pt x="1281" y="1663"/>
                    </a:lnTo>
                    <a:lnTo>
                      <a:pt x="1311" y="1663"/>
                    </a:lnTo>
                    <a:lnTo>
                      <a:pt x="1918" y="1663"/>
                    </a:lnTo>
                    <a:lnTo>
                      <a:pt x="1918" y="2030"/>
                    </a:lnTo>
                    <a:lnTo>
                      <a:pt x="1918" y="2030"/>
                    </a:lnTo>
                    <a:lnTo>
                      <a:pt x="1858" y="2067"/>
                    </a:lnTo>
                    <a:lnTo>
                      <a:pt x="1798" y="2097"/>
                    </a:lnTo>
                    <a:lnTo>
                      <a:pt x="1738" y="2127"/>
                    </a:lnTo>
                    <a:lnTo>
                      <a:pt x="1671" y="2149"/>
                    </a:lnTo>
                    <a:lnTo>
                      <a:pt x="1596" y="2165"/>
                    </a:lnTo>
                    <a:lnTo>
                      <a:pt x="1528" y="2180"/>
                    </a:lnTo>
                    <a:lnTo>
                      <a:pt x="1453" y="2187"/>
                    </a:lnTo>
                    <a:lnTo>
                      <a:pt x="1379" y="2187"/>
                    </a:lnTo>
                    <a:lnTo>
                      <a:pt x="1379" y="2187"/>
                    </a:lnTo>
                    <a:lnTo>
                      <a:pt x="1296" y="2187"/>
                    </a:lnTo>
                    <a:lnTo>
                      <a:pt x="1214" y="2172"/>
                    </a:lnTo>
                    <a:lnTo>
                      <a:pt x="1139" y="2149"/>
                    </a:lnTo>
                    <a:lnTo>
                      <a:pt x="1064" y="2127"/>
                    </a:lnTo>
                    <a:lnTo>
                      <a:pt x="997" y="2097"/>
                    </a:lnTo>
                    <a:lnTo>
                      <a:pt x="929" y="2052"/>
                    </a:lnTo>
                    <a:lnTo>
                      <a:pt x="870" y="2007"/>
                    </a:lnTo>
                    <a:lnTo>
                      <a:pt x="817" y="1955"/>
                    </a:lnTo>
                    <a:lnTo>
                      <a:pt x="772" y="1902"/>
                    </a:lnTo>
                    <a:lnTo>
                      <a:pt x="727" y="1835"/>
                    </a:lnTo>
                    <a:lnTo>
                      <a:pt x="690" y="1767"/>
                    </a:lnTo>
                    <a:lnTo>
                      <a:pt x="660" y="1693"/>
                    </a:lnTo>
                    <a:lnTo>
                      <a:pt x="630" y="1618"/>
                    </a:lnTo>
                    <a:lnTo>
                      <a:pt x="615" y="1535"/>
                    </a:lnTo>
                    <a:lnTo>
                      <a:pt x="600" y="1453"/>
                    </a:lnTo>
                    <a:lnTo>
                      <a:pt x="600" y="1363"/>
                    </a:lnTo>
                    <a:lnTo>
                      <a:pt x="600" y="1356"/>
                    </a:lnTo>
                    <a:lnTo>
                      <a:pt x="600" y="1356"/>
                    </a:lnTo>
                    <a:lnTo>
                      <a:pt x="600" y="1273"/>
                    </a:lnTo>
                    <a:lnTo>
                      <a:pt x="615" y="1191"/>
                    </a:lnTo>
                    <a:lnTo>
                      <a:pt x="630" y="1116"/>
                    </a:lnTo>
                    <a:lnTo>
                      <a:pt x="660" y="1041"/>
                    </a:lnTo>
                    <a:lnTo>
                      <a:pt x="690" y="966"/>
                    </a:lnTo>
                    <a:lnTo>
                      <a:pt x="727" y="899"/>
                    </a:lnTo>
                    <a:lnTo>
                      <a:pt x="772" y="839"/>
                    </a:lnTo>
                    <a:lnTo>
                      <a:pt x="817" y="779"/>
                    </a:lnTo>
                    <a:lnTo>
                      <a:pt x="870" y="727"/>
                    </a:lnTo>
                    <a:lnTo>
                      <a:pt x="929" y="682"/>
                    </a:lnTo>
                    <a:lnTo>
                      <a:pt x="989" y="637"/>
                    </a:lnTo>
                    <a:lnTo>
                      <a:pt x="1056" y="607"/>
                    </a:lnTo>
                    <a:lnTo>
                      <a:pt x="1124" y="576"/>
                    </a:lnTo>
                    <a:lnTo>
                      <a:pt x="1191" y="554"/>
                    </a:lnTo>
                    <a:lnTo>
                      <a:pt x="1266" y="547"/>
                    </a:lnTo>
                    <a:lnTo>
                      <a:pt x="1341" y="539"/>
                    </a:lnTo>
                    <a:lnTo>
                      <a:pt x="1341" y="539"/>
                    </a:lnTo>
                    <a:lnTo>
                      <a:pt x="1446" y="547"/>
                    </a:lnTo>
                    <a:lnTo>
                      <a:pt x="1543" y="554"/>
                    </a:lnTo>
                    <a:lnTo>
                      <a:pt x="1633" y="576"/>
                    </a:lnTo>
                    <a:lnTo>
                      <a:pt x="1716" y="607"/>
                    </a:lnTo>
                    <a:lnTo>
                      <a:pt x="1790" y="644"/>
                    </a:lnTo>
                    <a:lnTo>
                      <a:pt x="1865" y="689"/>
                    </a:lnTo>
                    <a:lnTo>
                      <a:pt x="1933" y="734"/>
                    </a:lnTo>
                    <a:lnTo>
                      <a:pt x="2000" y="794"/>
                    </a:lnTo>
                    <a:lnTo>
                      <a:pt x="2022" y="817"/>
                    </a:lnTo>
                    <a:lnTo>
                      <a:pt x="2053" y="839"/>
                    </a:lnTo>
                    <a:lnTo>
                      <a:pt x="2075" y="809"/>
                    </a:lnTo>
                    <a:lnTo>
                      <a:pt x="2202" y="652"/>
                    </a:lnTo>
                    <a:lnTo>
                      <a:pt x="2202" y="652"/>
                    </a:lnTo>
                    <a:lnTo>
                      <a:pt x="2172" y="419"/>
                    </a:lnTo>
                    <a:lnTo>
                      <a:pt x="2143" y="188"/>
                    </a:lnTo>
                    <a:lnTo>
                      <a:pt x="2143" y="188"/>
                    </a:lnTo>
                    <a:lnTo>
                      <a:pt x="2053" y="143"/>
                    </a:lnTo>
                    <a:lnTo>
                      <a:pt x="1963" y="105"/>
                    </a:lnTo>
                    <a:lnTo>
                      <a:pt x="1873" y="68"/>
                    </a:lnTo>
                    <a:lnTo>
                      <a:pt x="1783" y="45"/>
                    </a:lnTo>
                    <a:lnTo>
                      <a:pt x="1685" y="23"/>
                    </a:lnTo>
                    <a:lnTo>
                      <a:pt x="1581" y="8"/>
                    </a:lnTo>
                    <a:lnTo>
                      <a:pt x="1476" y="0"/>
                    </a:lnTo>
                    <a:lnTo>
                      <a:pt x="1364" y="0"/>
                    </a:lnTo>
                    <a:lnTo>
                      <a:pt x="1364" y="0"/>
                    </a:lnTo>
                    <a:lnTo>
                      <a:pt x="1221" y="8"/>
                    </a:lnTo>
                    <a:lnTo>
                      <a:pt x="1087" y="23"/>
                    </a:lnTo>
                    <a:lnTo>
                      <a:pt x="952" y="60"/>
                    </a:lnTo>
                    <a:lnTo>
                      <a:pt x="825" y="105"/>
                    </a:lnTo>
                    <a:lnTo>
                      <a:pt x="705" y="157"/>
                    </a:lnTo>
                    <a:lnTo>
                      <a:pt x="592" y="225"/>
                    </a:lnTo>
                    <a:lnTo>
                      <a:pt x="488" y="307"/>
                    </a:lnTo>
                    <a:lnTo>
                      <a:pt x="398" y="397"/>
                    </a:lnTo>
                    <a:lnTo>
                      <a:pt x="308" y="487"/>
                    </a:lnTo>
                    <a:lnTo>
                      <a:pt x="233" y="592"/>
                    </a:lnTo>
                    <a:lnTo>
                      <a:pt x="166" y="704"/>
                    </a:lnTo>
                    <a:lnTo>
                      <a:pt x="106" y="824"/>
                    </a:lnTo>
                    <a:lnTo>
                      <a:pt x="61" y="951"/>
                    </a:lnTo>
                    <a:lnTo>
                      <a:pt x="31" y="1086"/>
                    </a:lnTo>
                    <a:lnTo>
                      <a:pt x="8" y="1221"/>
                    </a:lnTo>
                    <a:lnTo>
                      <a:pt x="0" y="1363"/>
                    </a:lnTo>
                    <a:lnTo>
                      <a:pt x="0" y="1371"/>
                    </a:lnTo>
                    <a:lnTo>
                      <a:pt x="0" y="1371"/>
                    </a:lnTo>
                    <a:lnTo>
                      <a:pt x="8" y="1513"/>
                    </a:lnTo>
                    <a:lnTo>
                      <a:pt x="23" y="1655"/>
                    </a:lnTo>
                    <a:lnTo>
                      <a:pt x="61" y="1790"/>
                    </a:lnTo>
                    <a:lnTo>
                      <a:pt x="98" y="1917"/>
                    </a:lnTo>
                    <a:lnTo>
                      <a:pt x="158" y="2037"/>
                    </a:lnTo>
                    <a:lnTo>
                      <a:pt x="218" y="2149"/>
                    </a:lnTo>
                    <a:lnTo>
                      <a:pt x="300" y="2254"/>
                    </a:lnTo>
                    <a:lnTo>
                      <a:pt x="382" y="2344"/>
                    </a:lnTo>
                    <a:lnTo>
                      <a:pt x="480" y="2434"/>
                    </a:lnTo>
                    <a:lnTo>
                      <a:pt x="585" y="2509"/>
                    </a:lnTo>
                    <a:lnTo>
                      <a:pt x="697" y="2569"/>
                    </a:lnTo>
                    <a:lnTo>
                      <a:pt x="817" y="2629"/>
                    </a:lnTo>
                    <a:lnTo>
                      <a:pt x="944" y="2666"/>
                    </a:lnTo>
                    <a:lnTo>
                      <a:pt x="1079" y="2696"/>
                    </a:lnTo>
                    <a:lnTo>
                      <a:pt x="1221" y="2719"/>
                    </a:lnTo>
                    <a:lnTo>
                      <a:pt x="1364" y="2726"/>
                    </a:lnTo>
                    <a:lnTo>
                      <a:pt x="1364" y="2726"/>
                    </a:lnTo>
                    <a:lnTo>
                      <a:pt x="1498" y="2719"/>
                    </a:lnTo>
                    <a:lnTo>
                      <a:pt x="1618" y="2704"/>
                    </a:lnTo>
                    <a:lnTo>
                      <a:pt x="1738" y="2681"/>
                    </a:lnTo>
                    <a:lnTo>
                      <a:pt x="1851" y="2651"/>
                    </a:lnTo>
                    <a:lnTo>
                      <a:pt x="1955" y="2621"/>
                    </a:lnTo>
                    <a:lnTo>
                      <a:pt x="2053" y="2576"/>
                    </a:lnTo>
                    <a:lnTo>
                      <a:pt x="2143" y="2531"/>
                    </a:lnTo>
                    <a:lnTo>
                      <a:pt x="2225" y="2486"/>
                    </a:lnTo>
                    <a:lnTo>
                      <a:pt x="2225" y="2486"/>
                    </a:lnTo>
                    <a:lnTo>
                      <a:pt x="2255" y="2082"/>
                    </a:lnTo>
                    <a:lnTo>
                      <a:pt x="2255" y="1872"/>
                    </a:lnTo>
                    <a:lnTo>
                      <a:pt x="2262" y="167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3734676" y="1419471"/>
              <a:ext cx="1909714" cy="1625940"/>
              <a:chOff x="1638300" y="-12700"/>
              <a:chExt cx="7627938" cy="6494463"/>
            </a:xfrm>
            <a:solidFill>
              <a:schemeClr val="accent1"/>
            </a:solidFill>
          </p:grpSpPr>
          <p:sp>
            <p:nvSpPr>
              <p:cNvPr id="98" name="Freeform 10"/>
              <p:cNvSpPr>
                <a:spLocks noChangeArrowheads="1"/>
              </p:cNvSpPr>
              <p:nvPr/>
            </p:nvSpPr>
            <p:spPr bwMode="auto">
              <a:xfrm>
                <a:off x="6134100" y="2825750"/>
                <a:ext cx="358775" cy="211138"/>
              </a:xfrm>
              <a:custGeom>
                <a:avLst/>
                <a:gdLst>
                  <a:gd name="T0" fmla="*/ 996 w 997"/>
                  <a:gd name="T1" fmla="*/ 285 h 586"/>
                  <a:gd name="T2" fmla="*/ 996 w 997"/>
                  <a:gd name="T3" fmla="*/ 278 h 586"/>
                  <a:gd name="T4" fmla="*/ 996 w 997"/>
                  <a:gd name="T5" fmla="*/ 278 h 586"/>
                  <a:gd name="T6" fmla="*/ 989 w 997"/>
                  <a:gd name="T7" fmla="*/ 217 h 586"/>
                  <a:gd name="T8" fmla="*/ 967 w 997"/>
                  <a:gd name="T9" fmla="*/ 158 h 586"/>
                  <a:gd name="T10" fmla="*/ 936 w 997"/>
                  <a:gd name="T11" fmla="*/ 113 h 586"/>
                  <a:gd name="T12" fmla="*/ 891 w 997"/>
                  <a:gd name="T13" fmla="*/ 75 h 586"/>
                  <a:gd name="T14" fmla="*/ 832 w 997"/>
                  <a:gd name="T15" fmla="*/ 45 h 586"/>
                  <a:gd name="T16" fmla="*/ 764 w 997"/>
                  <a:gd name="T17" fmla="*/ 23 h 586"/>
                  <a:gd name="T18" fmla="*/ 681 w 997"/>
                  <a:gd name="T19" fmla="*/ 8 h 586"/>
                  <a:gd name="T20" fmla="*/ 591 w 997"/>
                  <a:gd name="T21" fmla="*/ 0 h 586"/>
                  <a:gd name="T22" fmla="*/ 0 w 997"/>
                  <a:gd name="T23" fmla="*/ 0 h 586"/>
                  <a:gd name="T24" fmla="*/ 0 w 997"/>
                  <a:gd name="T25" fmla="*/ 585 h 586"/>
                  <a:gd name="T26" fmla="*/ 562 w 997"/>
                  <a:gd name="T27" fmla="*/ 585 h 586"/>
                  <a:gd name="T28" fmla="*/ 562 w 997"/>
                  <a:gd name="T29" fmla="*/ 585 h 586"/>
                  <a:gd name="T30" fmla="*/ 630 w 997"/>
                  <a:gd name="T31" fmla="*/ 585 h 586"/>
                  <a:gd name="T32" fmla="*/ 697 w 997"/>
                  <a:gd name="T33" fmla="*/ 577 h 586"/>
                  <a:gd name="T34" fmla="*/ 771 w 997"/>
                  <a:gd name="T35" fmla="*/ 562 h 586"/>
                  <a:gd name="T36" fmla="*/ 839 w 997"/>
                  <a:gd name="T37" fmla="*/ 532 h 586"/>
                  <a:gd name="T38" fmla="*/ 899 w 997"/>
                  <a:gd name="T39" fmla="*/ 495 h 586"/>
                  <a:gd name="T40" fmla="*/ 928 w 997"/>
                  <a:gd name="T41" fmla="*/ 472 h 586"/>
                  <a:gd name="T42" fmla="*/ 951 w 997"/>
                  <a:gd name="T43" fmla="*/ 442 h 586"/>
                  <a:gd name="T44" fmla="*/ 967 w 997"/>
                  <a:gd name="T45" fmla="*/ 412 h 586"/>
                  <a:gd name="T46" fmla="*/ 981 w 997"/>
                  <a:gd name="T47" fmla="*/ 374 h 586"/>
                  <a:gd name="T48" fmla="*/ 989 w 997"/>
                  <a:gd name="T49" fmla="*/ 330 h 586"/>
                  <a:gd name="T50" fmla="*/ 996 w 997"/>
                  <a:gd name="T51" fmla="*/ 28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7" h="586">
                    <a:moveTo>
                      <a:pt x="996" y="285"/>
                    </a:moveTo>
                    <a:lnTo>
                      <a:pt x="996" y="278"/>
                    </a:lnTo>
                    <a:lnTo>
                      <a:pt x="996" y="278"/>
                    </a:lnTo>
                    <a:lnTo>
                      <a:pt x="989" y="217"/>
                    </a:lnTo>
                    <a:lnTo>
                      <a:pt x="967" y="158"/>
                    </a:lnTo>
                    <a:lnTo>
                      <a:pt x="936" y="113"/>
                    </a:lnTo>
                    <a:lnTo>
                      <a:pt x="891" y="75"/>
                    </a:lnTo>
                    <a:lnTo>
                      <a:pt x="832" y="45"/>
                    </a:lnTo>
                    <a:lnTo>
                      <a:pt x="764" y="23"/>
                    </a:lnTo>
                    <a:lnTo>
                      <a:pt x="681" y="8"/>
                    </a:lnTo>
                    <a:lnTo>
                      <a:pt x="591" y="0"/>
                    </a:lnTo>
                    <a:lnTo>
                      <a:pt x="0" y="0"/>
                    </a:lnTo>
                    <a:lnTo>
                      <a:pt x="0" y="585"/>
                    </a:lnTo>
                    <a:lnTo>
                      <a:pt x="562" y="585"/>
                    </a:lnTo>
                    <a:lnTo>
                      <a:pt x="562" y="585"/>
                    </a:lnTo>
                    <a:lnTo>
                      <a:pt x="630" y="585"/>
                    </a:lnTo>
                    <a:lnTo>
                      <a:pt x="697" y="577"/>
                    </a:lnTo>
                    <a:lnTo>
                      <a:pt x="771" y="562"/>
                    </a:lnTo>
                    <a:lnTo>
                      <a:pt x="839" y="532"/>
                    </a:lnTo>
                    <a:lnTo>
                      <a:pt x="899" y="495"/>
                    </a:lnTo>
                    <a:lnTo>
                      <a:pt x="928" y="472"/>
                    </a:lnTo>
                    <a:lnTo>
                      <a:pt x="951" y="442"/>
                    </a:lnTo>
                    <a:lnTo>
                      <a:pt x="967" y="412"/>
                    </a:lnTo>
                    <a:lnTo>
                      <a:pt x="981" y="374"/>
                    </a:lnTo>
                    <a:lnTo>
                      <a:pt x="989" y="330"/>
                    </a:lnTo>
                    <a:lnTo>
                      <a:pt x="996" y="2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11"/>
              <p:cNvSpPr>
                <a:spLocks noChangeArrowheads="1"/>
              </p:cNvSpPr>
              <p:nvPr/>
            </p:nvSpPr>
            <p:spPr bwMode="auto">
              <a:xfrm>
                <a:off x="6134100" y="3200400"/>
                <a:ext cx="407988" cy="215900"/>
              </a:xfrm>
              <a:custGeom>
                <a:avLst/>
                <a:gdLst>
                  <a:gd name="T0" fmla="*/ 659 w 1132"/>
                  <a:gd name="T1" fmla="*/ 0 h 601"/>
                  <a:gd name="T2" fmla="*/ 0 w 1132"/>
                  <a:gd name="T3" fmla="*/ 0 h 601"/>
                  <a:gd name="T4" fmla="*/ 0 w 1132"/>
                  <a:gd name="T5" fmla="*/ 600 h 601"/>
                  <a:gd name="T6" fmla="*/ 689 w 1132"/>
                  <a:gd name="T7" fmla="*/ 600 h 601"/>
                  <a:gd name="T8" fmla="*/ 689 w 1132"/>
                  <a:gd name="T9" fmla="*/ 600 h 601"/>
                  <a:gd name="T10" fmla="*/ 756 w 1132"/>
                  <a:gd name="T11" fmla="*/ 600 h 601"/>
                  <a:gd name="T12" fmla="*/ 832 w 1132"/>
                  <a:gd name="T13" fmla="*/ 592 h 601"/>
                  <a:gd name="T14" fmla="*/ 906 w 1132"/>
                  <a:gd name="T15" fmla="*/ 577 h 601"/>
                  <a:gd name="T16" fmla="*/ 973 w 1132"/>
                  <a:gd name="T17" fmla="*/ 547 h 601"/>
                  <a:gd name="T18" fmla="*/ 1034 w 1132"/>
                  <a:gd name="T19" fmla="*/ 510 h 601"/>
                  <a:gd name="T20" fmla="*/ 1063 w 1132"/>
                  <a:gd name="T21" fmla="*/ 487 h 601"/>
                  <a:gd name="T22" fmla="*/ 1086 w 1132"/>
                  <a:gd name="T23" fmla="*/ 457 h 601"/>
                  <a:gd name="T24" fmla="*/ 1108 w 1132"/>
                  <a:gd name="T25" fmla="*/ 427 h 601"/>
                  <a:gd name="T26" fmla="*/ 1124 w 1132"/>
                  <a:gd name="T27" fmla="*/ 390 h 601"/>
                  <a:gd name="T28" fmla="*/ 1131 w 1132"/>
                  <a:gd name="T29" fmla="*/ 345 h 601"/>
                  <a:gd name="T30" fmla="*/ 1131 w 1132"/>
                  <a:gd name="T31" fmla="*/ 300 h 601"/>
                  <a:gd name="T32" fmla="*/ 1131 w 1132"/>
                  <a:gd name="T33" fmla="*/ 292 h 601"/>
                  <a:gd name="T34" fmla="*/ 1131 w 1132"/>
                  <a:gd name="T35" fmla="*/ 292 h 601"/>
                  <a:gd name="T36" fmla="*/ 1131 w 1132"/>
                  <a:gd name="T37" fmla="*/ 248 h 601"/>
                  <a:gd name="T38" fmla="*/ 1124 w 1132"/>
                  <a:gd name="T39" fmla="*/ 210 h 601"/>
                  <a:gd name="T40" fmla="*/ 1108 w 1132"/>
                  <a:gd name="T41" fmla="*/ 173 h 601"/>
                  <a:gd name="T42" fmla="*/ 1086 w 1132"/>
                  <a:gd name="T43" fmla="*/ 142 h 601"/>
                  <a:gd name="T44" fmla="*/ 1063 w 1132"/>
                  <a:gd name="T45" fmla="*/ 113 h 601"/>
                  <a:gd name="T46" fmla="*/ 1041 w 1132"/>
                  <a:gd name="T47" fmla="*/ 90 h 601"/>
                  <a:gd name="T48" fmla="*/ 973 w 1132"/>
                  <a:gd name="T49" fmla="*/ 52 h 601"/>
                  <a:gd name="T50" fmla="*/ 906 w 1132"/>
                  <a:gd name="T51" fmla="*/ 23 h 601"/>
                  <a:gd name="T52" fmla="*/ 824 w 1132"/>
                  <a:gd name="T53" fmla="*/ 8 h 601"/>
                  <a:gd name="T54" fmla="*/ 742 w 1132"/>
                  <a:gd name="T55" fmla="*/ 0 h 601"/>
                  <a:gd name="T56" fmla="*/ 659 w 1132"/>
                  <a:gd name="T5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2" h="601">
                    <a:moveTo>
                      <a:pt x="659" y="0"/>
                    </a:moveTo>
                    <a:lnTo>
                      <a:pt x="0" y="0"/>
                    </a:lnTo>
                    <a:lnTo>
                      <a:pt x="0" y="600"/>
                    </a:lnTo>
                    <a:lnTo>
                      <a:pt x="689" y="600"/>
                    </a:lnTo>
                    <a:lnTo>
                      <a:pt x="689" y="600"/>
                    </a:lnTo>
                    <a:lnTo>
                      <a:pt x="756" y="600"/>
                    </a:lnTo>
                    <a:lnTo>
                      <a:pt x="832" y="592"/>
                    </a:lnTo>
                    <a:lnTo>
                      <a:pt x="906" y="577"/>
                    </a:lnTo>
                    <a:lnTo>
                      <a:pt x="973" y="547"/>
                    </a:lnTo>
                    <a:lnTo>
                      <a:pt x="1034" y="510"/>
                    </a:lnTo>
                    <a:lnTo>
                      <a:pt x="1063" y="487"/>
                    </a:lnTo>
                    <a:lnTo>
                      <a:pt x="1086" y="457"/>
                    </a:lnTo>
                    <a:lnTo>
                      <a:pt x="1108" y="427"/>
                    </a:lnTo>
                    <a:lnTo>
                      <a:pt x="1124" y="390"/>
                    </a:lnTo>
                    <a:lnTo>
                      <a:pt x="1131" y="345"/>
                    </a:lnTo>
                    <a:lnTo>
                      <a:pt x="1131" y="300"/>
                    </a:lnTo>
                    <a:lnTo>
                      <a:pt x="1131" y="292"/>
                    </a:lnTo>
                    <a:lnTo>
                      <a:pt x="1131" y="292"/>
                    </a:lnTo>
                    <a:lnTo>
                      <a:pt x="1131" y="248"/>
                    </a:lnTo>
                    <a:lnTo>
                      <a:pt x="1124" y="210"/>
                    </a:lnTo>
                    <a:lnTo>
                      <a:pt x="1108" y="173"/>
                    </a:lnTo>
                    <a:lnTo>
                      <a:pt x="1086" y="142"/>
                    </a:lnTo>
                    <a:lnTo>
                      <a:pt x="1063" y="113"/>
                    </a:lnTo>
                    <a:lnTo>
                      <a:pt x="1041" y="90"/>
                    </a:lnTo>
                    <a:lnTo>
                      <a:pt x="973" y="52"/>
                    </a:lnTo>
                    <a:lnTo>
                      <a:pt x="906" y="23"/>
                    </a:lnTo>
                    <a:lnTo>
                      <a:pt x="824" y="8"/>
                    </a:lnTo>
                    <a:lnTo>
                      <a:pt x="742" y="0"/>
                    </a:lnTo>
                    <a:lnTo>
                      <a:pt x="65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12"/>
              <p:cNvSpPr>
                <a:spLocks noChangeArrowheads="1"/>
              </p:cNvSpPr>
              <p:nvPr/>
            </p:nvSpPr>
            <p:spPr bwMode="auto">
              <a:xfrm>
                <a:off x="7523163" y="2814638"/>
                <a:ext cx="604837" cy="615950"/>
              </a:xfrm>
              <a:custGeom>
                <a:avLst/>
                <a:gdLst>
                  <a:gd name="T0" fmla="*/ 1475 w 1678"/>
                  <a:gd name="T1" fmla="*/ 285 h 1709"/>
                  <a:gd name="T2" fmla="*/ 1445 w 1678"/>
                  <a:gd name="T3" fmla="*/ 263 h 1709"/>
                  <a:gd name="T4" fmla="*/ 1445 w 1678"/>
                  <a:gd name="T5" fmla="*/ 263 h 1709"/>
                  <a:gd name="T6" fmla="*/ 1378 w 1678"/>
                  <a:gd name="T7" fmla="*/ 202 h 1709"/>
                  <a:gd name="T8" fmla="*/ 1303 w 1678"/>
                  <a:gd name="T9" fmla="*/ 150 h 1709"/>
                  <a:gd name="T10" fmla="*/ 1236 w 1678"/>
                  <a:gd name="T11" fmla="*/ 112 h 1709"/>
                  <a:gd name="T12" fmla="*/ 1153 w 1678"/>
                  <a:gd name="T13" fmla="*/ 75 h 1709"/>
                  <a:gd name="T14" fmla="*/ 1071 w 1678"/>
                  <a:gd name="T15" fmla="*/ 45 h 1709"/>
                  <a:gd name="T16" fmla="*/ 981 w 1678"/>
                  <a:gd name="T17" fmla="*/ 23 h 1709"/>
                  <a:gd name="T18" fmla="*/ 883 w 1678"/>
                  <a:gd name="T19" fmla="*/ 8 h 1709"/>
                  <a:gd name="T20" fmla="*/ 771 w 1678"/>
                  <a:gd name="T21" fmla="*/ 0 h 1709"/>
                  <a:gd name="T22" fmla="*/ 771 w 1678"/>
                  <a:gd name="T23" fmla="*/ 0 h 1709"/>
                  <a:gd name="T24" fmla="*/ 696 w 1678"/>
                  <a:gd name="T25" fmla="*/ 8 h 1709"/>
                  <a:gd name="T26" fmla="*/ 614 w 1678"/>
                  <a:gd name="T27" fmla="*/ 23 h 1709"/>
                  <a:gd name="T28" fmla="*/ 547 w 1678"/>
                  <a:gd name="T29" fmla="*/ 38 h 1709"/>
                  <a:gd name="T30" fmla="*/ 472 w 1678"/>
                  <a:gd name="T31" fmla="*/ 67 h 1709"/>
                  <a:gd name="T32" fmla="*/ 404 w 1678"/>
                  <a:gd name="T33" fmla="*/ 105 h 1709"/>
                  <a:gd name="T34" fmla="*/ 344 w 1678"/>
                  <a:gd name="T35" fmla="*/ 150 h 1709"/>
                  <a:gd name="T36" fmla="*/ 284 w 1678"/>
                  <a:gd name="T37" fmla="*/ 195 h 1709"/>
                  <a:gd name="T38" fmla="*/ 225 w 1678"/>
                  <a:gd name="T39" fmla="*/ 247 h 1709"/>
                  <a:gd name="T40" fmla="*/ 180 w 1678"/>
                  <a:gd name="T41" fmla="*/ 308 h 1709"/>
                  <a:gd name="T42" fmla="*/ 135 w 1678"/>
                  <a:gd name="T43" fmla="*/ 375 h 1709"/>
                  <a:gd name="T44" fmla="*/ 97 w 1678"/>
                  <a:gd name="T45" fmla="*/ 442 h 1709"/>
                  <a:gd name="T46" fmla="*/ 60 w 1678"/>
                  <a:gd name="T47" fmla="*/ 517 h 1709"/>
                  <a:gd name="T48" fmla="*/ 37 w 1678"/>
                  <a:gd name="T49" fmla="*/ 592 h 1709"/>
                  <a:gd name="T50" fmla="*/ 15 w 1678"/>
                  <a:gd name="T51" fmla="*/ 674 h 1709"/>
                  <a:gd name="T52" fmla="*/ 8 w 1678"/>
                  <a:gd name="T53" fmla="*/ 757 h 1709"/>
                  <a:gd name="T54" fmla="*/ 0 w 1678"/>
                  <a:gd name="T55" fmla="*/ 847 h 1709"/>
                  <a:gd name="T56" fmla="*/ 0 w 1678"/>
                  <a:gd name="T57" fmla="*/ 854 h 1709"/>
                  <a:gd name="T58" fmla="*/ 0 w 1678"/>
                  <a:gd name="T59" fmla="*/ 854 h 1709"/>
                  <a:gd name="T60" fmla="*/ 8 w 1678"/>
                  <a:gd name="T61" fmla="*/ 944 h 1709"/>
                  <a:gd name="T62" fmla="*/ 15 w 1678"/>
                  <a:gd name="T63" fmla="*/ 1034 h 1709"/>
                  <a:gd name="T64" fmla="*/ 37 w 1678"/>
                  <a:gd name="T65" fmla="*/ 1116 h 1709"/>
                  <a:gd name="T66" fmla="*/ 60 w 1678"/>
                  <a:gd name="T67" fmla="*/ 1199 h 1709"/>
                  <a:gd name="T68" fmla="*/ 90 w 1678"/>
                  <a:gd name="T69" fmla="*/ 1274 h 1709"/>
                  <a:gd name="T70" fmla="*/ 135 w 1678"/>
                  <a:gd name="T71" fmla="*/ 1341 h 1709"/>
                  <a:gd name="T72" fmla="*/ 180 w 1678"/>
                  <a:gd name="T73" fmla="*/ 1408 h 1709"/>
                  <a:gd name="T74" fmla="*/ 225 w 1678"/>
                  <a:gd name="T75" fmla="*/ 1468 h 1709"/>
                  <a:gd name="T76" fmla="*/ 284 w 1678"/>
                  <a:gd name="T77" fmla="*/ 1521 h 1709"/>
                  <a:gd name="T78" fmla="*/ 344 w 1678"/>
                  <a:gd name="T79" fmla="*/ 1566 h 1709"/>
                  <a:gd name="T80" fmla="*/ 412 w 1678"/>
                  <a:gd name="T81" fmla="*/ 1611 h 1709"/>
                  <a:gd name="T82" fmla="*/ 486 w 1678"/>
                  <a:gd name="T83" fmla="*/ 1640 h 1709"/>
                  <a:gd name="T84" fmla="*/ 562 w 1678"/>
                  <a:gd name="T85" fmla="*/ 1671 h 1709"/>
                  <a:gd name="T86" fmla="*/ 636 w 1678"/>
                  <a:gd name="T87" fmla="*/ 1693 h 1709"/>
                  <a:gd name="T88" fmla="*/ 726 w 1678"/>
                  <a:gd name="T89" fmla="*/ 1700 h 1709"/>
                  <a:gd name="T90" fmla="*/ 809 w 1678"/>
                  <a:gd name="T91" fmla="*/ 1708 h 1709"/>
                  <a:gd name="T92" fmla="*/ 809 w 1678"/>
                  <a:gd name="T93" fmla="*/ 1708 h 1709"/>
                  <a:gd name="T94" fmla="*/ 891 w 1678"/>
                  <a:gd name="T95" fmla="*/ 1700 h 1709"/>
                  <a:gd name="T96" fmla="*/ 966 w 1678"/>
                  <a:gd name="T97" fmla="*/ 1693 h 1709"/>
                  <a:gd name="T98" fmla="*/ 1041 w 1678"/>
                  <a:gd name="T99" fmla="*/ 1678 h 1709"/>
                  <a:gd name="T100" fmla="*/ 1115 w 1678"/>
                  <a:gd name="T101" fmla="*/ 1663 h 1709"/>
                  <a:gd name="T102" fmla="*/ 1183 w 1678"/>
                  <a:gd name="T103" fmla="*/ 1640 h 1709"/>
                  <a:gd name="T104" fmla="*/ 1250 w 1678"/>
                  <a:gd name="T105" fmla="*/ 1611 h 1709"/>
                  <a:gd name="T106" fmla="*/ 1318 w 1678"/>
                  <a:gd name="T107" fmla="*/ 1573 h 1709"/>
                  <a:gd name="T108" fmla="*/ 1378 w 1678"/>
                  <a:gd name="T109" fmla="*/ 1536 h 1709"/>
                  <a:gd name="T110" fmla="*/ 1378 w 1678"/>
                  <a:gd name="T111" fmla="*/ 1131 h 1709"/>
                  <a:gd name="T112" fmla="*/ 734 w 1678"/>
                  <a:gd name="T113" fmla="*/ 1131 h 1709"/>
                  <a:gd name="T114" fmla="*/ 734 w 1678"/>
                  <a:gd name="T115" fmla="*/ 667 h 1709"/>
                  <a:gd name="T116" fmla="*/ 1677 w 1678"/>
                  <a:gd name="T117" fmla="*/ 667 h 1709"/>
                  <a:gd name="T118" fmla="*/ 1677 w 1678"/>
                  <a:gd name="T119" fmla="*/ 667 h 1709"/>
                  <a:gd name="T120" fmla="*/ 1655 w 1678"/>
                  <a:gd name="T121" fmla="*/ 382 h 1709"/>
                  <a:gd name="T122" fmla="*/ 1632 w 1678"/>
                  <a:gd name="T123" fmla="*/ 105 h 1709"/>
                  <a:gd name="T124" fmla="*/ 1475 w 1678"/>
                  <a:gd name="T125" fmla="*/ 285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78" h="1709">
                    <a:moveTo>
                      <a:pt x="1475" y="285"/>
                    </a:moveTo>
                    <a:lnTo>
                      <a:pt x="1445" y="263"/>
                    </a:lnTo>
                    <a:lnTo>
                      <a:pt x="1445" y="263"/>
                    </a:lnTo>
                    <a:lnTo>
                      <a:pt x="1378" y="202"/>
                    </a:lnTo>
                    <a:lnTo>
                      <a:pt x="1303" y="150"/>
                    </a:lnTo>
                    <a:lnTo>
                      <a:pt x="1236" y="112"/>
                    </a:lnTo>
                    <a:lnTo>
                      <a:pt x="1153" y="75"/>
                    </a:lnTo>
                    <a:lnTo>
                      <a:pt x="1071" y="45"/>
                    </a:lnTo>
                    <a:lnTo>
                      <a:pt x="981" y="23"/>
                    </a:lnTo>
                    <a:lnTo>
                      <a:pt x="883" y="8"/>
                    </a:lnTo>
                    <a:lnTo>
                      <a:pt x="771" y="0"/>
                    </a:lnTo>
                    <a:lnTo>
                      <a:pt x="771" y="0"/>
                    </a:lnTo>
                    <a:lnTo>
                      <a:pt x="696" y="8"/>
                    </a:lnTo>
                    <a:lnTo>
                      <a:pt x="614" y="23"/>
                    </a:lnTo>
                    <a:lnTo>
                      <a:pt x="547" y="38"/>
                    </a:lnTo>
                    <a:lnTo>
                      <a:pt x="472" y="67"/>
                    </a:lnTo>
                    <a:lnTo>
                      <a:pt x="404" y="105"/>
                    </a:lnTo>
                    <a:lnTo>
                      <a:pt x="344" y="150"/>
                    </a:lnTo>
                    <a:lnTo>
                      <a:pt x="284" y="195"/>
                    </a:lnTo>
                    <a:lnTo>
                      <a:pt x="225" y="247"/>
                    </a:lnTo>
                    <a:lnTo>
                      <a:pt x="180" y="308"/>
                    </a:lnTo>
                    <a:lnTo>
                      <a:pt x="135" y="375"/>
                    </a:lnTo>
                    <a:lnTo>
                      <a:pt x="97" y="442"/>
                    </a:lnTo>
                    <a:lnTo>
                      <a:pt x="60" y="517"/>
                    </a:lnTo>
                    <a:lnTo>
                      <a:pt x="37" y="592"/>
                    </a:lnTo>
                    <a:lnTo>
                      <a:pt x="15" y="674"/>
                    </a:lnTo>
                    <a:lnTo>
                      <a:pt x="8" y="757"/>
                    </a:lnTo>
                    <a:lnTo>
                      <a:pt x="0" y="847"/>
                    </a:lnTo>
                    <a:lnTo>
                      <a:pt x="0" y="854"/>
                    </a:lnTo>
                    <a:lnTo>
                      <a:pt x="0" y="854"/>
                    </a:lnTo>
                    <a:lnTo>
                      <a:pt x="8" y="944"/>
                    </a:lnTo>
                    <a:lnTo>
                      <a:pt x="15" y="1034"/>
                    </a:lnTo>
                    <a:lnTo>
                      <a:pt x="37" y="1116"/>
                    </a:lnTo>
                    <a:lnTo>
                      <a:pt x="60" y="1199"/>
                    </a:lnTo>
                    <a:lnTo>
                      <a:pt x="90" y="1274"/>
                    </a:lnTo>
                    <a:lnTo>
                      <a:pt x="135" y="1341"/>
                    </a:lnTo>
                    <a:lnTo>
                      <a:pt x="180" y="1408"/>
                    </a:lnTo>
                    <a:lnTo>
                      <a:pt x="225" y="1468"/>
                    </a:lnTo>
                    <a:lnTo>
                      <a:pt x="284" y="1521"/>
                    </a:lnTo>
                    <a:lnTo>
                      <a:pt x="344" y="1566"/>
                    </a:lnTo>
                    <a:lnTo>
                      <a:pt x="412" y="1611"/>
                    </a:lnTo>
                    <a:lnTo>
                      <a:pt x="486" y="1640"/>
                    </a:lnTo>
                    <a:lnTo>
                      <a:pt x="562" y="1671"/>
                    </a:lnTo>
                    <a:lnTo>
                      <a:pt x="636" y="1693"/>
                    </a:lnTo>
                    <a:lnTo>
                      <a:pt x="726" y="1700"/>
                    </a:lnTo>
                    <a:lnTo>
                      <a:pt x="809" y="1708"/>
                    </a:lnTo>
                    <a:lnTo>
                      <a:pt x="809" y="1708"/>
                    </a:lnTo>
                    <a:lnTo>
                      <a:pt x="891" y="1700"/>
                    </a:lnTo>
                    <a:lnTo>
                      <a:pt x="966" y="1693"/>
                    </a:lnTo>
                    <a:lnTo>
                      <a:pt x="1041" y="1678"/>
                    </a:lnTo>
                    <a:lnTo>
                      <a:pt x="1115" y="1663"/>
                    </a:lnTo>
                    <a:lnTo>
                      <a:pt x="1183" y="1640"/>
                    </a:lnTo>
                    <a:lnTo>
                      <a:pt x="1250" y="1611"/>
                    </a:lnTo>
                    <a:lnTo>
                      <a:pt x="1318" y="1573"/>
                    </a:lnTo>
                    <a:lnTo>
                      <a:pt x="1378" y="1536"/>
                    </a:lnTo>
                    <a:lnTo>
                      <a:pt x="1378" y="1131"/>
                    </a:lnTo>
                    <a:lnTo>
                      <a:pt x="734" y="1131"/>
                    </a:lnTo>
                    <a:lnTo>
                      <a:pt x="734" y="667"/>
                    </a:lnTo>
                    <a:lnTo>
                      <a:pt x="1677" y="667"/>
                    </a:lnTo>
                    <a:lnTo>
                      <a:pt x="1677" y="667"/>
                    </a:lnTo>
                    <a:lnTo>
                      <a:pt x="1655" y="382"/>
                    </a:lnTo>
                    <a:lnTo>
                      <a:pt x="1632" y="105"/>
                    </a:lnTo>
                    <a:lnTo>
                      <a:pt x="1475" y="2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3"/>
              <p:cNvSpPr>
                <a:spLocks noChangeArrowheads="1"/>
              </p:cNvSpPr>
              <p:nvPr/>
            </p:nvSpPr>
            <p:spPr bwMode="auto">
              <a:xfrm>
                <a:off x="1638300" y="-12700"/>
                <a:ext cx="6481763" cy="6494463"/>
              </a:xfrm>
              <a:custGeom>
                <a:avLst/>
                <a:gdLst>
                  <a:gd name="T0" fmla="*/ 15965 w 18003"/>
                  <a:gd name="T1" fmla="*/ 8066 h 18042"/>
                  <a:gd name="T2" fmla="*/ 16736 w 18003"/>
                  <a:gd name="T3" fmla="*/ 7429 h 18042"/>
                  <a:gd name="T4" fmla="*/ 17560 w 18003"/>
                  <a:gd name="T5" fmla="*/ 7422 h 18042"/>
                  <a:gd name="T6" fmla="*/ 17762 w 18003"/>
                  <a:gd name="T7" fmla="*/ 6800 h 18042"/>
                  <a:gd name="T8" fmla="*/ 17201 w 18003"/>
                  <a:gd name="T9" fmla="*/ 5760 h 18042"/>
                  <a:gd name="T10" fmla="*/ 16407 w 18003"/>
                  <a:gd name="T11" fmla="*/ 6029 h 18042"/>
                  <a:gd name="T12" fmla="*/ 15733 w 18003"/>
                  <a:gd name="T13" fmla="*/ 5670 h 18042"/>
                  <a:gd name="T14" fmla="*/ 15508 w 18003"/>
                  <a:gd name="T15" fmla="*/ 5025 h 18042"/>
                  <a:gd name="T16" fmla="*/ 15800 w 18003"/>
                  <a:gd name="T17" fmla="*/ 4322 h 18042"/>
                  <a:gd name="T18" fmla="*/ 16512 w 18003"/>
                  <a:gd name="T19" fmla="*/ 4022 h 18042"/>
                  <a:gd name="T20" fmla="*/ 15688 w 18003"/>
                  <a:gd name="T21" fmla="*/ 2951 h 18042"/>
                  <a:gd name="T22" fmla="*/ 14047 w 18003"/>
                  <a:gd name="T23" fmla="*/ 1528 h 18042"/>
                  <a:gd name="T24" fmla="*/ 12086 w 18003"/>
                  <a:gd name="T25" fmla="*/ 531 h 18042"/>
                  <a:gd name="T26" fmla="*/ 9891 w 18003"/>
                  <a:gd name="T27" fmla="*/ 37 h 18042"/>
                  <a:gd name="T28" fmla="*/ 8192 w 18003"/>
                  <a:gd name="T29" fmla="*/ 37 h 18042"/>
                  <a:gd name="T30" fmla="*/ 6231 w 18003"/>
                  <a:gd name="T31" fmla="*/ 435 h 18042"/>
                  <a:gd name="T32" fmla="*/ 3482 w 18003"/>
                  <a:gd name="T33" fmla="*/ 1895 h 18042"/>
                  <a:gd name="T34" fmla="*/ 1408 w 18003"/>
                  <a:gd name="T35" fmla="*/ 4171 h 18042"/>
                  <a:gd name="T36" fmla="*/ 210 w 18003"/>
                  <a:gd name="T37" fmla="*/ 7063 h 18042"/>
                  <a:gd name="T38" fmla="*/ 869 w 18003"/>
                  <a:gd name="T39" fmla="*/ 7714 h 18042"/>
                  <a:gd name="T40" fmla="*/ 0 w 18003"/>
                  <a:gd name="T41" fmla="*/ 9249 h 18042"/>
                  <a:gd name="T42" fmla="*/ 224 w 18003"/>
                  <a:gd name="T43" fmla="*/ 11053 h 18042"/>
                  <a:gd name="T44" fmla="*/ 794 w 18003"/>
                  <a:gd name="T45" fmla="*/ 12731 h 18042"/>
                  <a:gd name="T46" fmla="*/ 1662 w 18003"/>
                  <a:gd name="T47" fmla="*/ 14244 h 18042"/>
                  <a:gd name="T48" fmla="*/ 2793 w 18003"/>
                  <a:gd name="T49" fmla="*/ 15547 h 18042"/>
                  <a:gd name="T50" fmla="*/ 4156 w 18003"/>
                  <a:gd name="T51" fmla="*/ 16618 h 18042"/>
                  <a:gd name="T52" fmla="*/ 5706 w 18003"/>
                  <a:gd name="T53" fmla="*/ 17412 h 18042"/>
                  <a:gd name="T54" fmla="*/ 7422 w 18003"/>
                  <a:gd name="T55" fmla="*/ 17898 h 18042"/>
                  <a:gd name="T56" fmla="*/ 9016 w 18003"/>
                  <a:gd name="T57" fmla="*/ 18041 h 18042"/>
                  <a:gd name="T58" fmla="*/ 10745 w 18003"/>
                  <a:gd name="T59" fmla="*/ 17876 h 18042"/>
                  <a:gd name="T60" fmla="*/ 12356 w 18003"/>
                  <a:gd name="T61" fmla="*/ 17404 h 18042"/>
                  <a:gd name="T62" fmla="*/ 13831 w 18003"/>
                  <a:gd name="T63" fmla="*/ 16648 h 18042"/>
                  <a:gd name="T64" fmla="*/ 15134 w 18003"/>
                  <a:gd name="T65" fmla="*/ 15652 h 18042"/>
                  <a:gd name="T66" fmla="*/ 16235 w 18003"/>
                  <a:gd name="T67" fmla="*/ 14431 h 18042"/>
                  <a:gd name="T68" fmla="*/ 17096 w 18003"/>
                  <a:gd name="T69" fmla="*/ 13031 h 18042"/>
                  <a:gd name="T70" fmla="*/ 17695 w 18003"/>
                  <a:gd name="T71" fmla="*/ 11480 h 18042"/>
                  <a:gd name="T72" fmla="*/ 18002 w 18003"/>
                  <a:gd name="T73" fmla="*/ 9796 h 18042"/>
                  <a:gd name="T74" fmla="*/ 17275 w 18003"/>
                  <a:gd name="T75" fmla="*/ 10035 h 18042"/>
                  <a:gd name="T76" fmla="*/ 16377 w 18003"/>
                  <a:gd name="T77" fmla="*/ 9826 h 18042"/>
                  <a:gd name="T78" fmla="*/ 15830 w 18003"/>
                  <a:gd name="T79" fmla="*/ 8995 h 18042"/>
                  <a:gd name="T80" fmla="*/ 2479 w 18003"/>
                  <a:gd name="T81" fmla="*/ 9961 h 18042"/>
                  <a:gd name="T82" fmla="*/ 5594 w 18003"/>
                  <a:gd name="T83" fmla="*/ 9961 h 18042"/>
                  <a:gd name="T84" fmla="*/ 6695 w 18003"/>
                  <a:gd name="T85" fmla="*/ 9961 h 18042"/>
                  <a:gd name="T86" fmla="*/ 11112 w 18003"/>
                  <a:gd name="T87" fmla="*/ 9961 h 18042"/>
                  <a:gd name="T88" fmla="*/ 11053 w 18003"/>
                  <a:gd name="T89" fmla="*/ 7452 h 18042"/>
                  <a:gd name="T90" fmla="*/ 14131 w 18003"/>
                  <a:gd name="T91" fmla="*/ 9437 h 18042"/>
                  <a:gd name="T92" fmla="*/ 13749 w 18003"/>
                  <a:gd name="T93" fmla="*/ 9893 h 18042"/>
                  <a:gd name="T94" fmla="*/ 11981 w 18003"/>
                  <a:gd name="T95" fmla="*/ 7415 h 18042"/>
                  <a:gd name="T96" fmla="*/ 13696 w 18003"/>
                  <a:gd name="T97" fmla="*/ 7549 h 18042"/>
                  <a:gd name="T98" fmla="*/ 13980 w 18003"/>
                  <a:gd name="T99" fmla="*/ 7909 h 18042"/>
                  <a:gd name="T100" fmla="*/ 13965 w 18003"/>
                  <a:gd name="T101" fmla="*/ 8343 h 18042"/>
                  <a:gd name="T102" fmla="*/ 13898 w 18003"/>
                  <a:gd name="T103" fmla="*/ 8755 h 18042"/>
                  <a:gd name="T104" fmla="*/ 15283 w 18003"/>
                  <a:gd name="T105" fmla="*/ 9998 h 18042"/>
                  <a:gd name="T106" fmla="*/ 14946 w 18003"/>
                  <a:gd name="T107" fmla="*/ 6740 h 18042"/>
                  <a:gd name="T108" fmla="*/ 14752 w 18003"/>
                  <a:gd name="T109" fmla="*/ 6373 h 18042"/>
                  <a:gd name="T110" fmla="*/ 15074 w 18003"/>
                  <a:gd name="T111" fmla="*/ 6111 h 18042"/>
                  <a:gd name="T112" fmla="*/ 15403 w 18003"/>
                  <a:gd name="T113" fmla="*/ 6441 h 18042"/>
                  <a:gd name="T114" fmla="*/ 15142 w 18003"/>
                  <a:gd name="T115" fmla="*/ 6763 h 18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003" h="18042">
                    <a:moveTo>
                      <a:pt x="15808" y="8718"/>
                    </a:moveTo>
                    <a:lnTo>
                      <a:pt x="15808" y="8710"/>
                    </a:lnTo>
                    <a:lnTo>
                      <a:pt x="15808" y="8710"/>
                    </a:lnTo>
                    <a:lnTo>
                      <a:pt x="15815" y="8568"/>
                    </a:lnTo>
                    <a:lnTo>
                      <a:pt x="15830" y="8433"/>
                    </a:lnTo>
                    <a:lnTo>
                      <a:pt x="15867" y="8305"/>
                    </a:lnTo>
                    <a:lnTo>
                      <a:pt x="15905" y="8186"/>
                    </a:lnTo>
                    <a:lnTo>
                      <a:pt x="15965" y="8066"/>
                    </a:lnTo>
                    <a:lnTo>
                      <a:pt x="16032" y="7954"/>
                    </a:lnTo>
                    <a:lnTo>
                      <a:pt x="16107" y="7856"/>
                    </a:lnTo>
                    <a:lnTo>
                      <a:pt x="16190" y="7759"/>
                    </a:lnTo>
                    <a:lnTo>
                      <a:pt x="16287" y="7676"/>
                    </a:lnTo>
                    <a:lnTo>
                      <a:pt x="16384" y="7602"/>
                    </a:lnTo>
                    <a:lnTo>
                      <a:pt x="16496" y="7535"/>
                    </a:lnTo>
                    <a:lnTo>
                      <a:pt x="16617" y="7474"/>
                    </a:lnTo>
                    <a:lnTo>
                      <a:pt x="16736" y="7429"/>
                    </a:lnTo>
                    <a:lnTo>
                      <a:pt x="16864" y="7400"/>
                    </a:lnTo>
                    <a:lnTo>
                      <a:pt x="16998" y="7377"/>
                    </a:lnTo>
                    <a:lnTo>
                      <a:pt x="17141" y="7370"/>
                    </a:lnTo>
                    <a:lnTo>
                      <a:pt x="17141" y="7370"/>
                    </a:lnTo>
                    <a:lnTo>
                      <a:pt x="17253" y="7377"/>
                    </a:lnTo>
                    <a:lnTo>
                      <a:pt x="17358" y="7384"/>
                    </a:lnTo>
                    <a:lnTo>
                      <a:pt x="17462" y="7400"/>
                    </a:lnTo>
                    <a:lnTo>
                      <a:pt x="17560" y="7422"/>
                    </a:lnTo>
                    <a:lnTo>
                      <a:pt x="17657" y="7452"/>
                    </a:lnTo>
                    <a:lnTo>
                      <a:pt x="17747" y="7482"/>
                    </a:lnTo>
                    <a:lnTo>
                      <a:pt x="17837" y="7527"/>
                    </a:lnTo>
                    <a:lnTo>
                      <a:pt x="17920" y="7572"/>
                    </a:lnTo>
                    <a:lnTo>
                      <a:pt x="17920" y="7572"/>
                    </a:lnTo>
                    <a:lnTo>
                      <a:pt x="17875" y="7317"/>
                    </a:lnTo>
                    <a:lnTo>
                      <a:pt x="17822" y="7055"/>
                    </a:lnTo>
                    <a:lnTo>
                      <a:pt x="17762" y="6800"/>
                    </a:lnTo>
                    <a:lnTo>
                      <a:pt x="17695" y="6546"/>
                    </a:lnTo>
                    <a:lnTo>
                      <a:pt x="17620" y="6299"/>
                    </a:lnTo>
                    <a:lnTo>
                      <a:pt x="17538" y="6052"/>
                    </a:lnTo>
                    <a:lnTo>
                      <a:pt x="17448" y="5811"/>
                    </a:lnTo>
                    <a:lnTo>
                      <a:pt x="17358" y="5572"/>
                    </a:lnTo>
                    <a:lnTo>
                      <a:pt x="17358" y="5572"/>
                    </a:lnTo>
                    <a:lnTo>
                      <a:pt x="17283" y="5670"/>
                    </a:lnTo>
                    <a:lnTo>
                      <a:pt x="17201" y="5760"/>
                    </a:lnTo>
                    <a:lnTo>
                      <a:pt x="17103" y="5842"/>
                    </a:lnTo>
                    <a:lnTo>
                      <a:pt x="16998" y="5909"/>
                    </a:lnTo>
                    <a:lnTo>
                      <a:pt x="16886" y="5962"/>
                    </a:lnTo>
                    <a:lnTo>
                      <a:pt x="16766" y="5999"/>
                    </a:lnTo>
                    <a:lnTo>
                      <a:pt x="16639" y="6029"/>
                    </a:lnTo>
                    <a:lnTo>
                      <a:pt x="16512" y="6036"/>
                    </a:lnTo>
                    <a:lnTo>
                      <a:pt x="16512" y="6036"/>
                    </a:lnTo>
                    <a:lnTo>
                      <a:pt x="16407" y="6029"/>
                    </a:lnTo>
                    <a:lnTo>
                      <a:pt x="16310" y="6014"/>
                    </a:lnTo>
                    <a:lnTo>
                      <a:pt x="16212" y="5991"/>
                    </a:lnTo>
                    <a:lnTo>
                      <a:pt x="16122" y="5954"/>
                    </a:lnTo>
                    <a:lnTo>
                      <a:pt x="16032" y="5909"/>
                    </a:lnTo>
                    <a:lnTo>
                      <a:pt x="15950" y="5864"/>
                    </a:lnTo>
                    <a:lnTo>
                      <a:pt x="15867" y="5805"/>
                    </a:lnTo>
                    <a:lnTo>
                      <a:pt x="15800" y="5737"/>
                    </a:lnTo>
                    <a:lnTo>
                      <a:pt x="15733" y="5670"/>
                    </a:lnTo>
                    <a:lnTo>
                      <a:pt x="15673" y="5587"/>
                    </a:lnTo>
                    <a:lnTo>
                      <a:pt x="15628" y="5505"/>
                    </a:lnTo>
                    <a:lnTo>
                      <a:pt x="15583" y="5423"/>
                    </a:lnTo>
                    <a:lnTo>
                      <a:pt x="15553" y="5325"/>
                    </a:lnTo>
                    <a:lnTo>
                      <a:pt x="15523" y="5227"/>
                    </a:lnTo>
                    <a:lnTo>
                      <a:pt x="15508" y="5131"/>
                    </a:lnTo>
                    <a:lnTo>
                      <a:pt x="15508" y="5025"/>
                    </a:lnTo>
                    <a:lnTo>
                      <a:pt x="15508" y="5025"/>
                    </a:lnTo>
                    <a:lnTo>
                      <a:pt x="15508" y="4928"/>
                    </a:lnTo>
                    <a:lnTo>
                      <a:pt x="15523" y="4823"/>
                    </a:lnTo>
                    <a:lnTo>
                      <a:pt x="15553" y="4733"/>
                    </a:lnTo>
                    <a:lnTo>
                      <a:pt x="15583" y="4636"/>
                    </a:lnTo>
                    <a:lnTo>
                      <a:pt x="15628" y="4546"/>
                    </a:lnTo>
                    <a:lnTo>
                      <a:pt x="15673" y="4463"/>
                    </a:lnTo>
                    <a:lnTo>
                      <a:pt x="15733" y="4389"/>
                    </a:lnTo>
                    <a:lnTo>
                      <a:pt x="15800" y="4322"/>
                    </a:lnTo>
                    <a:lnTo>
                      <a:pt x="15867" y="4254"/>
                    </a:lnTo>
                    <a:lnTo>
                      <a:pt x="15950" y="4194"/>
                    </a:lnTo>
                    <a:lnTo>
                      <a:pt x="16032" y="4142"/>
                    </a:lnTo>
                    <a:lnTo>
                      <a:pt x="16122" y="4104"/>
                    </a:lnTo>
                    <a:lnTo>
                      <a:pt x="16212" y="4067"/>
                    </a:lnTo>
                    <a:lnTo>
                      <a:pt x="16310" y="4044"/>
                    </a:lnTo>
                    <a:lnTo>
                      <a:pt x="16407" y="4030"/>
                    </a:lnTo>
                    <a:lnTo>
                      <a:pt x="16512" y="4022"/>
                    </a:lnTo>
                    <a:lnTo>
                      <a:pt x="16512" y="4022"/>
                    </a:lnTo>
                    <a:lnTo>
                      <a:pt x="16527" y="4022"/>
                    </a:lnTo>
                    <a:lnTo>
                      <a:pt x="16527" y="4022"/>
                    </a:lnTo>
                    <a:lnTo>
                      <a:pt x="16377" y="3797"/>
                    </a:lnTo>
                    <a:lnTo>
                      <a:pt x="16212" y="3580"/>
                    </a:lnTo>
                    <a:lnTo>
                      <a:pt x="16047" y="3362"/>
                    </a:lnTo>
                    <a:lnTo>
                      <a:pt x="15875" y="3153"/>
                    </a:lnTo>
                    <a:lnTo>
                      <a:pt x="15688" y="2951"/>
                    </a:lnTo>
                    <a:lnTo>
                      <a:pt x="15508" y="2749"/>
                    </a:lnTo>
                    <a:lnTo>
                      <a:pt x="15313" y="2561"/>
                    </a:lnTo>
                    <a:lnTo>
                      <a:pt x="15119" y="2374"/>
                    </a:lnTo>
                    <a:lnTo>
                      <a:pt x="14909" y="2187"/>
                    </a:lnTo>
                    <a:lnTo>
                      <a:pt x="14699" y="2014"/>
                    </a:lnTo>
                    <a:lnTo>
                      <a:pt x="14490" y="1842"/>
                    </a:lnTo>
                    <a:lnTo>
                      <a:pt x="14272" y="1685"/>
                    </a:lnTo>
                    <a:lnTo>
                      <a:pt x="14047" y="1528"/>
                    </a:lnTo>
                    <a:lnTo>
                      <a:pt x="13816" y="1378"/>
                    </a:lnTo>
                    <a:lnTo>
                      <a:pt x="13583" y="1236"/>
                    </a:lnTo>
                    <a:lnTo>
                      <a:pt x="13344" y="1101"/>
                    </a:lnTo>
                    <a:lnTo>
                      <a:pt x="13097" y="974"/>
                    </a:lnTo>
                    <a:lnTo>
                      <a:pt x="12850" y="854"/>
                    </a:lnTo>
                    <a:lnTo>
                      <a:pt x="12603" y="734"/>
                    </a:lnTo>
                    <a:lnTo>
                      <a:pt x="12348" y="629"/>
                    </a:lnTo>
                    <a:lnTo>
                      <a:pt x="12086" y="531"/>
                    </a:lnTo>
                    <a:lnTo>
                      <a:pt x="11823" y="442"/>
                    </a:lnTo>
                    <a:lnTo>
                      <a:pt x="11554" y="359"/>
                    </a:lnTo>
                    <a:lnTo>
                      <a:pt x="11284" y="284"/>
                    </a:lnTo>
                    <a:lnTo>
                      <a:pt x="11014" y="217"/>
                    </a:lnTo>
                    <a:lnTo>
                      <a:pt x="10738" y="157"/>
                    </a:lnTo>
                    <a:lnTo>
                      <a:pt x="10453" y="112"/>
                    </a:lnTo>
                    <a:lnTo>
                      <a:pt x="10176" y="67"/>
                    </a:lnTo>
                    <a:lnTo>
                      <a:pt x="9891" y="37"/>
                    </a:lnTo>
                    <a:lnTo>
                      <a:pt x="9599" y="15"/>
                    </a:lnTo>
                    <a:lnTo>
                      <a:pt x="9308" y="0"/>
                    </a:lnTo>
                    <a:lnTo>
                      <a:pt x="9016" y="0"/>
                    </a:lnTo>
                    <a:lnTo>
                      <a:pt x="9016" y="0"/>
                    </a:lnTo>
                    <a:lnTo>
                      <a:pt x="8807" y="0"/>
                    </a:lnTo>
                    <a:lnTo>
                      <a:pt x="8605" y="8"/>
                    </a:lnTo>
                    <a:lnTo>
                      <a:pt x="8395" y="15"/>
                    </a:lnTo>
                    <a:lnTo>
                      <a:pt x="8192" y="37"/>
                    </a:lnTo>
                    <a:lnTo>
                      <a:pt x="7990" y="53"/>
                    </a:lnTo>
                    <a:lnTo>
                      <a:pt x="7788" y="82"/>
                    </a:lnTo>
                    <a:lnTo>
                      <a:pt x="7586" y="112"/>
                    </a:lnTo>
                    <a:lnTo>
                      <a:pt x="7391" y="143"/>
                    </a:lnTo>
                    <a:lnTo>
                      <a:pt x="7189" y="180"/>
                    </a:lnTo>
                    <a:lnTo>
                      <a:pt x="6995" y="225"/>
                    </a:lnTo>
                    <a:lnTo>
                      <a:pt x="6613" y="322"/>
                    </a:lnTo>
                    <a:lnTo>
                      <a:pt x="6231" y="435"/>
                    </a:lnTo>
                    <a:lnTo>
                      <a:pt x="5856" y="570"/>
                    </a:lnTo>
                    <a:lnTo>
                      <a:pt x="5490" y="711"/>
                    </a:lnTo>
                    <a:lnTo>
                      <a:pt x="5137" y="876"/>
                    </a:lnTo>
                    <a:lnTo>
                      <a:pt x="4785" y="1048"/>
                    </a:lnTo>
                    <a:lnTo>
                      <a:pt x="4448" y="1236"/>
                    </a:lnTo>
                    <a:lnTo>
                      <a:pt x="4119" y="1446"/>
                    </a:lnTo>
                    <a:lnTo>
                      <a:pt x="3797" y="1663"/>
                    </a:lnTo>
                    <a:lnTo>
                      <a:pt x="3482" y="1895"/>
                    </a:lnTo>
                    <a:lnTo>
                      <a:pt x="3182" y="2134"/>
                    </a:lnTo>
                    <a:lnTo>
                      <a:pt x="2898" y="2396"/>
                    </a:lnTo>
                    <a:lnTo>
                      <a:pt x="2614" y="2659"/>
                    </a:lnTo>
                    <a:lnTo>
                      <a:pt x="2351" y="2943"/>
                    </a:lnTo>
                    <a:lnTo>
                      <a:pt x="2097" y="3235"/>
                    </a:lnTo>
                    <a:lnTo>
                      <a:pt x="1857" y="3535"/>
                    </a:lnTo>
                    <a:lnTo>
                      <a:pt x="1625" y="3850"/>
                    </a:lnTo>
                    <a:lnTo>
                      <a:pt x="1408" y="4171"/>
                    </a:lnTo>
                    <a:lnTo>
                      <a:pt x="1206" y="4501"/>
                    </a:lnTo>
                    <a:lnTo>
                      <a:pt x="1019" y="4845"/>
                    </a:lnTo>
                    <a:lnTo>
                      <a:pt x="846" y="5190"/>
                    </a:lnTo>
                    <a:lnTo>
                      <a:pt x="689" y="5550"/>
                    </a:lnTo>
                    <a:lnTo>
                      <a:pt x="547" y="5917"/>
                    </a:lnTo>
                    <a:lnTo>
                      <a:pt x="420" y="6291"/>
                    </a:lnTo>
                    <a:lnTo>
                      <a:pt x="307" y="6673"/>
                    </a:lnTo>
                    <a:lnTo>
                      <a:pt x="210" y="7063"/>
                    </a:lnTo>
                    <a:lnTo>
                      <a:pt x="173" y="7257"/>
                    </a:lnTo>
                    <a:lnTo>
                      <a:pt x="135" y="7452"/>
                    </a:lnTo>
                    <a:lnTo>
                      <a:pt x="1999" y="7452"/>
                    </a:lnTo>
                    <a:lnTo>
                      <a:pt x="1999" y="7714"/>
                    </a:lnTo>
                    <a:lnTo>
                      <a:pt x="1153" y="7714"/>
                    </a:lnTo>
                    <a:lnTo>
                      <a:pt x="1153" y="9961"/>
                    </a:lnTo>
                    <a:lnTo>
                      <a:pt x="869" y="9961"/>
                    </a:lnTo>
                    <a:lnTo>
                      <a:pt x="869" y="7714"/>
                    </a:lnTo>
                    <a:lnTo>
                      <a:pt x="90" y="7714"/>
                    </a:lnTo>
                    <a:lnTo>
                      <a:pt x="90" y="7714"/>
                    </a:lnTo>
                    <a:lnTo>
                      <a:pt x="53" y="8036"/>
                    </a:lnTo>
                    <a:lnTo>
                      <a:pt x="22" y="8358"/>
                    </a:lnTo>
                    <a:lnTo>
                      <a:pt x="0" y="8687"/>
                    </a:lnTo>
                    <a:lnTo>
                      <a:pt x="0" y="9017"/>
                    </a:lnTo>
                    <a:lnTo>
                      <a:pt x="0" y="9017"/>
                    </a:lnTo>
                    <a:lnTo>
                      <a:pt x="0" y="9249"/>
                    </a:lnTo>
                    <a:lnTo>
                      <a:pt x="8" y="9482"/>
                    </a:lnTo>
                    <a:lnTo>
                      <a:pt x="22" y="9714"/>
                    </a:lnTo>
                    <a:lnTo>
                      <a:pt x="45" y="9938"/>
                    </a:lnTo>
                    <a:lnTo>
                      <a:pt x="67" y="10170"/>
                    </a:lnTo>
                    <a:lnTo>
                      <a:pt x="97" y="10395"/>
                    </a:lnTo>
                    <a:lnTo>
                      <a:pt x="135" y="10611"/>
                    </a:lnTo>
                    <a:lnTo>
                      <a:pt x="179" y="10836"/>
                    </a:lnTo>
                    <a:lnTo>
                      <a:pt x="224" y="11053"/>
                    </a:lnTo>
                    <a:lnTo>
                      <a:pt x="285" y="11270"/>
                    </a:lnTo>
                    <a:lnTo>
                      <a:pt x="337" y="11487"/>
                    </a:lnTo>
                    <a:lnTo>
                      <a:pt x="404" y="11697"/>
                    </a:lnTo>
                    <a:lnTo>
                      <a:pt x="472" y="11914"/>
                    </a:lnTo>
                    <a:lnTo>
                      <a:pt x="547" y="12117"/>
                    </a:lnTo>
                    <a:lnTo>
                      <a:pt x="622" y="12326"/>
                    </a:lnTo>
                    <a:lnTo>
                      <a:pt x="704" y="12528"/>
                    </a:lnTo>
                    <a:lnTo>
                      <a:pt x="794" y="12731"/>
                    </a:lnTo>
                    <a:lnTo>
                      <a:pt x="884" y="12925"/>
                    </a:lnTo>
                    <a:lnTo>
                      <a:pt x="981" y="13128"/>
                    </a:lnTo>
                    <a:lnTo>
                      <a:pt x="1086" y="13315"/>
                    </a:lnTo>
                    <a:lnTo>
                      <a:pt x="1191" y="13509"/>
                    </a:lnTo>
                    <a:lnTo>
                      <a:pt x="1303" y="13697"/>
                    </a:lnTo>
                    <a:lnTo>
                      <a:pt x="1415" y="13877"/>
                    </a:lnTo>
                    <a:lnTo>
                      <a:pt x="1535" y="14064"/>
                    </a:lnTo>
                    <a:lnTo>
                      <a:pt x="1662" y="14244"/>
                    </a:lnTo>
                    <a:lnTo>
                      <a:pt x="1790" y="14416"/>
                    </a:lnTo>
                    <a:lnTo>
                      <a:pt x="1925" y="14588"/>
                    </a:lnTo>
                    <a:lnTo>
                      <a:pt x="2059" y="14753"/>
                    </a:lnTo>
                    <a:lnTo>
                      <a:pt x="2194" y="14918"/>
                    </a:lnTo>
                    <a:lnTo>
                      <a:pt x="2344" y="15082"/>
                    </a:lnTo>
                    <a:lnTo>
                      <a:pt x="2486" y="15239"/>
                    </a:lnTo>
                    <a:lnTo>
                      <a:pt x="2636" y="15397"/>
                    </a:lnTo>
                    <a:lnTo>
                      <a:pt x="2793" y="15547"/>
                    </a:lnTo>
                    <a:lnTo>
                      <a:pt x="2951" y="15696"/>
                    </a:lnTo>
                    <a:lnTo>
                      <a:pt x="3115" y="15839"/>
                    </a:lnTo>
                    <a:lnTo>
                      <a:pt x="3280" y="15981"/>
                    </a:lnTo>
                    <a:lnTo>
                      <a:pt x="3445" y="16116"/>
                    </a:lnTo>
                    <a:lnTo>
                      <a:pt x="3617" y="16244"/>
                    </a:lnTo>
                    <a:lnTo>
                      <a:pt x="3797" y="16378"/>
                    </a:lnTo>
                    <a:lnTo>
                      <a:pt x="3976" y="16498"/>
                    </a:lnTo>
                    <a:lnTo>
                      <a:pt x="4156" y="16618"/>
                    </a:lnTo>
                    <a:lnTo>
                      <a:pt x="4344" y="16730"/>
                    </a:lnTo>
                    <a:lnTo>
                      <a:pt x="4530" y="16842"/>
                    </a:lnTo>
                    <a:lnTo>
                      <a:pt x="4718" y="16947"/>
                    </a:lnTo>
                    <a:lnTo>
                      <a:pt x="4912" y="17052"/>
                    </a:lnTo>
                    <a:lnTo>
                      <a:pt x="5108" y="17149"/>
                    </a:lnTo>
                    <a:lnTo>
                      <a:pt x="5302" y="17239"/>
                    </a:lnTo>
                    <a:lnTo>
                      <a:pt x="5504" y="17329"/>
                    </a:lnTo>
                    <a:lnTo>
                      <a:pt x="5706" y="17412"/>
                    </a:lnTo>
                    <a:lnTo>
                      <a:pt x="5916" y="17494"/>
                    </a:lnTo>
                    <a:lnTo>
                      <a:pt x="6125" y="17561"/>
                    </a:lnTo>
                    <a:lnTo>
                      <a:pt x="6335" y="17637"/>
                    </a:lnTo>
                    <a:lnTo>
                      <a:pt x="6545" y="17696"/>
                    </a:lnTo>
                    <a:lnTo>
                      <a:pt x="6762" y="17756"/>
                    </a:lnTo>
                    <a:lnTo>
                      <a:pt x="6979" y="17809"/>
                    </a:lnTo>
                    <a:lnTo>
                      <a:pt x="7197" y="17853"/>
                    </a:lnTo>
                    <a:lnTo>
                      <a:pt x="7422" y="17898"/>
                    </a:lnTo>
                    <a:lnTo>
                      <a:pt x="7646" y="17935"/>
                    </a:lnTo>
                    <a:lnTo>
                      <a:pt x="7871" y="17966"/>
                    </a:lnTo>
                    <a:lnTo>
                      <a:pt x="8096" y="17996"/>
                    </a:lnTo>
                    <a:lnTo>
                      <a:pt x="8320" y="18011"/>
                    </a:lnTo>
                    <a:lnTo>
                      <a:pt x="8552" y="18025"/>
                    </a:lnTo>
                    <a:lnTo>
                      <a:pt x="8784" y="18033"/>
                    </a:lnTo>
                    <a:lnTo>
                      <a:pt x="9016" y="18041"/>
                    </a:lnTo>
                    <a:lnTo>
                      <a:pt x="9016" y="18041"/>
                    </a:lnTo>
                    <a:lnTo>
                      <a:pt x="9241" y="18033"/>
                    </a:lnTo>
                    <a:lnTo>
                      <a:pt x="9457" y="18025"/>
                    </a:lnTo>
                    <a:lnTo>
                      <a:pt x="9674" y="18019"/>
                    </a:lnTo>
                    <a:lnTo>
                      <a:pt x="9891" y="17996"/>
                    </a:lnTo>
                    <a:lnTo>
                      <a:pt x="10109" y="17974"/>
                    </a:lnTo>
                    <a:lnTo>
                      <a:pt x="10318" y="17943"/>
                    </a:lnTo>
                    <a:lnTo>
                      <a:pt x="10528" y="17913"/>
                    </a:lnTo>
                    <a:lnTo>
                      <a:pt x="10745" y="17876"/>
                    </a:lnTo>
                    <a:lnTo>
                      <a:pt x="10947" y="17831"/>
                    </a:lnTo>
                    <a:lnTo>
                      <a:pt x="11157" y="17786"/>
                    </a:lnTo>
                    <a:lnTo>
                      <a:pt x="11359" y="17733"/>
                    </a:lnTo>
                    <a:lnTo>
                      <a:pt x="11561" y="17674"/>
                    </a:lnTo>
                    <a:lnTo>
                      <a:pt x="11764" y="17614"/>
                    </a:lnTo>
                    <a:lnTo>
                      <a:pt x="11966" y="17547"/>
                    </a:lnTo>
                    <a:lnTo>
                      <a:pt x="12160" y="17479"/>
                    </a:lnTo>
                    <a:lnTo>
                      <a:pt x="12356" y="17404"/>
                    </a:lnTo>
                    <a:lnTo>
                      <a:pt x="12550" y="17322"/>
                    </a:lnTo>
                    <a:lnTo>
                      <a:pt x="12738" y="17239"/>
                    </a:lnTo>
                    <a:lnTo>
                      <a:pt x="12924" y="17149"/>
                    </a:lnTo>
                    <a:lnTo>
                      <a:pt x="13112" y="17059"/>
                    </a:lnTo>
                    <a:lnTo>
                      <a:pt x="13299" y="16963"/>
                    </a:lnTo>
                    <a:lnTo>
                      <a:pt x="13479" y="16865"/>
                    </a:lnTo>
                    <a:lnTo>
                      <a:pt x="13651" y="16760"/>
                    </a:lnTo>
                    <a:lnTo>
                      <a:pt x="13831" y="16648"/>
                    </a:lnTo>
                    <a:lnTo>
                      <a:pt x="14003" y="16536"/>
                    </a:lnTo>
                    <a:lnTo>
                      <a:pt x="14175" y="16423"/>
                    </a:lnTo>
                    <a:lnTo>
                      <a:pt x="14340" y="16303"/>
                    </a:lnTo>
                    <a:lnTo>
                      <a:pt x="14505" y="16176"/>
                    </a:lnTo>
                    <a:lnTo>
                      <a:pt x="14670" y="16048"/>
                    </a:lnTo>
                    <a:lnTo>
                      <a:pt x="14827" y="15921"/>
                    </a:lnTo>
                    <a:lnTo>
                      <a:pt x="14976" y="15786"/>
                    </a:lnTo>
                    <a:lnTo>
                      <a:pt x="15134" y="15652"/>
                    </a:lnTo>
                    <a:lnTo>
                      <a:pt x="15283" y="15509"/>
                    </a:lnTo>
                    <a:lnTo>
                      <a:pt x="15426" y="15367"/>
                    </a:lnTo>
                    <a:lnTo>
                      <a:pt x="15568" y="15217"/>
                    </a:lnTo>
                    <a:lnTo>
                      <a:pt x="15710" y="15067"/>
                    </a:lnTo>
                    <a:lnTo>
                      <a:pt x="15845" y="14910"/>
                    </a:lnTo>
                    <a:lnTo>
                      <a:pt x="15980" y="14761"/>
                    </a:lnTo>
                    <a:lnTo>
                      <a:pt x="16107" y="14596"/>
                    </a:lnTo>
                    <a:lnTo>
                      <a:pt x="16235" y="14431"/>
                    </a:lnTo>
                    <a:lnTo>
                      <a:pt x="16355" y="14266"/>
                    </a:lnTo>
                    <a:lnTo>
                      <a:pt x="16467" y="14101"/>
                    </a:lnTo>
                    <a:lnTo>
                      <a:pt x="16586" y="13929"/>
                    </a:lnTo>
                    <a:lnTo>
                      <a:pt x="16691" y="13757"/>
                    </a:lnTo>
                    <a:lnTo>
                      <a:pt x="16804" y="13577"/>
                    </a:lnTo>
                    <a:lnTo>
                      <a:pt x="16901" y="13397"/>
                    </a:lnTo>
                    <a:lnTo>
                      <a:pt x="16998" y="13217"/>
                    </a:lnTo>
                    <a:lnTo>
                      <a:pt x="17096" y="13031"/>
                    </a:lnTo>
                    <a:lnTo>
                      <a:pt x="17186" y="12843"/>
                    </a:lnTo>
                    <a:lnTo>
                      <a:pt x="17275" y="12656"/>
                    </a:lnTo>
                    <a:lnTo>
                      <a:pt x="17358" y="12469"/>
                    </a:lnTo>
                    <a:lnTo>
                      <a:pt x="17433" y="12274"/>
                    </a:lnTo>
                    <a:lnTo>
                      <a:pt x="17507" y="12079"/>
                    </a:lnTo>
                    <a:lnTo>
                      <a:pt x="17575" y="11877"/>
                    </a:lnTo>
                    <a:lnTo>
                      <a:pt x="17635" y="11682"/>
                    </a:lnTo>
                    <a:lnTo>
                      <a:pt x="17695" y="11480"/>
                    </a:lnTo>
                    <a:lnTo>
                      <a:pt x="17755" y="11270"/>
                    </a:lnTo>
                    <a:lnTo>
                      <a:pt x="17799" y="11068"/>
                    </a:lnTo>
                    <a:lnTo>
                      <a:pt x="17852" y="10858"/>
                    </a:lnTo>
                    <a:lnTo>
                      <a:pt x="17889" y="10649"/>
                    </a:lnTo>
                    <a:lnTo>
                      <a:pt x="17927" y="10440"/>
                    </a:lnTo>
                    <a:lnTo>
                      <a:pt x="17957" y="10230"/>
                    </a:lnTo>
                    <a:lnTo>
                      <a:pt x="17979" y="10013"/>
                    </a:lnTo>
                    <a:lnTo>
                      <a:pt x="18002" y="9796"/>
                    </a:lnTo>
                    <a:lnTo>
                      <a:pt x="18002" y="9796"/>
                    </a:lnTo>
                    <a:lnTo>
                      <a:pt x="17920" y="9848"/>
                    </a:lnTo>
                    <a:lnTo>
                      <a:pt x="17830" y="9893"/>
                    </a:lnTo>
                    <a:lnTo>
                      <a:pt x="17732" y="9931"/>
                    </a:lnTo>
                    <a:lnTo>
                      <a:pt x="17628" y="9968"/>
                    </a:lnTo>
                    <a:lnTo>
                      <a:pt x="17515" y="9998"/>
                    </a:lnTo>
                    <a:lnTo>
                      <a:pt x="17403" y="10021"/>
                    </a:lnTo>
                    <a:lnTo>
                      <a:pt x="17275" y="10035"/>
                    </a:lnTo>
                    <a:lnTo>
                      <a:pt x="17141" y="10043"/>
                    </a:lnTo>
                    <a:lnTo>
                      <a:pt x="17141" y="10043"/>
                    </a:lnTo>
                    <a:lnTo>
                      <a:pt x="16998" y="10035"/>
                    </a:lnTo>
                    <a:lnTo>
                      <a:pt x="16864" y="10021"/>
                    </a:lnTo>
                    <a:lnTo>
                      <a:pt x="16736" y="9991"/>
                    </a:lnTo>
                    <a:lnTo>
                      <a:pt x="16609" y="9946"/>
                    </a:lnTo>
                    <a:lnTo>
                      <a:pt x="16489" y="9893"/>
                    </a:lnTo>
                    <a:lnTo>
                      <a:pt x="16377" y="9826"/>
                    </a:lnTo>
                    <a:lnTo>
                      <a:pt x="16280" y="9751"/>
                    </a:lnTo>
                    <a:lnTo>
                      <a:pt x="16182" y="9669"/>
                    </a:lnTo>
                    <a:lnTo>
                      <a:pt x="16100" y="9579"/>
                    </a:lnTo>
                    <a:lnTo>
                      <a:pt x="16025" y="9474"/>
                    </a:lnTo>
                    <a:lnTo>
                      <a:pt x="15957" y="9361"/>
                    </a:lnTo>
                    <a:lnTo>
                      <a:pt x="15905" y="9249"/>
                    </a:lnTo>
                    <a:lnTo>
                      <a:pt x="15860" y="9122"/>
                    </a:lnTo>
                    <a:lnTo>
                      <a:pt x="15830" y="8995"/>
                    </a:lnTo>
                    <a:lnTo>
                      <a:pt x="15815" y="8860"/>
                    </a:lnTo>
                    <a:lnTo>
                      <a:pt x="15808" y="8718"/>
                    </a:lnTo>
                    <a:close/>
                    <a:moveTo>
                      <a:pt x="4485" y="9961"/>
                    </a:moveTo>
                    <a:lnTo>
                      <a:pt x="4209" y="9961"/>
                    </a:lnTo>
                    <a:lnTo>
                      <a:pt x="4209" y="8830"/>
                    </a:lnTo>
                    <a:lnTo>
                      <a:pt x="2763" y="8830"/>
                    </a:lnTo>
                    <a:lnTo>
                      <a:pt x="2763" y="9961"/>
                    </a:lnTo>
                    <a:lnTo>
                      <a:pt x="2479" y="9961"/>
                    </a:lnTo>
                    <a:lnTo>
                      <a:pt x="2479" y="7452"/>
                    </a:lnTo>
                    <a:lnTo>
                      <a:pt x="2763" y="7452"/>
                    </a:lnTo>
                    <a:lnTo>
                      <a:pt x="2763" y="8568"/>
                    </a:lnTo>
                    <a:lnTo>
                      <a:pt x="4209" y="8568"/>
                    </a:lnTo>
                    <a:lnTo>
                      <a:pt x="4209" y="7452"/>
                    </a:lnTo>
                    <a:lnTo>
                      <a:pt x="4485" y="7452"/>
                    </a:lnTo>
                    <a:lnTo>
                      <a:pt x="4485" y="9961"/>
                    </a:lnTo>
                    <a:close/>
                    <a:moveTo>
                      <a:pt x="5594" y="9961"/>
                    </a:moveTo>
                    <a:lnTo>
                      <a:pt x="5317" y="9961"/>
                    </a:lnTo>
                    <a:lnTo>
                      <a:pt x="5317" y="7452"/>
                    </a:lnTo>
                    <a:lnTo>
                      <a:pt x="5594" y="7452"/>
                    </a:lnTo>
                    <a:lnTo>
                      <a:pt x="5594" y="9961"/>
                    </a:lnTo>
                    <a:close/>
                    <a:moveTo>
                      <a:pt x="8537" y="9961"/>
                    </a:moveTo>
                    <a:lnTo>
                      <a:pt x="8313" y="9961"/>
                    </a:lnTo>
                    <a:lnTo>
                      <a:pt x="6695" y="7901"/>
                    </a:lnTo>
                    <a:lnTo>
                      <a:pt x="6695" y="9961"/>
                    </a:lnTo>
                    <a:lnTo>
                      <a:pt x="6418" y="9961"/>
                    </a:lnTo>
                    <a:lnTo>
                      <a:pt x="6418" y="7452"/>
                    </a:lnTo>
                    <a:lnTo>
                      <a:pt x="6680" y="7452"/>
                    </a:lnTo>
                    <a:lnTo>
                      <a:pt x="8260" y="9459"/>
                    </a:lnTo>
                    <a:lnTo>
                      <a:pt x="8260" y="7452"/>
                    </a:lnTo>
                    <a:lnTo>
                      <a:pt x="8537" y="7452"/>
                    </a:lnTo>
                    <a:lnTo>
                      <a:pt x="8537" y="9961"/>
                    </a:lnTo>
                    <a:close/>
                    <a:moveTo>
                      <a:pt x="11112" y="9961"/>
                    </a:moveTo>
                    <a:lnTo>
                      <a:pt x="10146" y="8748"/>
                    </a:lnTo>
                    <a:lnTo>
                      <a:pt x="9615" y="9287"/>
                    </a:lnTo>
                    <a:lnTo>
                      <a:pt x="9615" y="9961"/>
                    </a:lnTo>
                    <a:lnTo>
                      <a:pt x="9338" y="9961"/>
                    </a:lnTo>
                    <a:lnTo>
                      <a:pt x="9338" y="7452"/>
                    </a:lnTo>
                    <a:lnTo>
                      <a:pt x="9615" y="7452"/>
                    </a:lnTo>
                    <a:lnTo>
                      <a:pt x="9615" y="8950"/>
                    </a:lnTo>
                    <a:lnTo>
                      <a:pt x="11053" y="7452"/>
                    </a:lnTo>
                    <a:lnTo>
                      <a:pt x="11419" y="7452"/>
                    </a:lnTo>
                    <a:lnTo>
                      <a:pt x="10348" y="8545"/>
                    </a:lnTo>
                    <a:lnTo>
                      <a:pt x="11464" y="9961"/>
                    </a:lnTo>
                    <a:lnTo>
                      <a:pt x="11112" y="9961"/>
                    </a:lnTo>
                    <a:close/>
                    <a:moveTo>
                      <a:pt x="14145" y="9272"/>
                    </a:moveTo>
                    <a:lnTo>
                      <a:pt x="14145" y="9272"/>
                    </a:lnTo>
                    <a:lnTo>
                      <a:pt x="14137" y="9354"/>
                    </a:lnTo>
                    <a:lnTo>
                      <a:pt x="14131" y="9437"/>
                    </a:lnTo>
                    <a:lnTo>
                      <a:pt x="14108" y="9512"/>
                    </a:lnTo>
                    <a:lnTo>
                      <a:pt x="14078" y="9579"/>
                    </a:lnTo>
                    <a:lnTo>
                      <a:pt x="14041" y="9646"/>
                    </a:lnTo>
                    <a:lnTo>
                      <a:pt x="13996" y="9706"/>
                    </a:lnTo>
                    <a:lnTo>
                      <a:pt x="13943" y="9759"/>
                    </a:lnTo>
                    <a:lnTo>
                      <a:pt x="13890" y="9811"/>
                    </a:lnTo>
                    <a:lnTo>
                      <a:pt x="13823" y="9848"/>
                    </a:lnTo>
                    <a:lnTo>
                      <a:pt x="13749" y="9893"/>
                    </a:lnTo>
                    <a:lnTo>
                      <a:pt x="13673" y="9923"/>
                    </a:lnTo>
                    <a:lnTo>
                      <a:pt x="13583" y="9953"/>
                    </a:lnTo>
                    <a:lnTo>
                      <a:pt x="13494" y="9976"/>
                    </a:lnTo>
                    <a:lnTo>
                      <a:pt x="13396" y="9991"/>
                    </a:lnTo>
                    <a:lnTo>
                      <a:pt x="13291" y="9998"/>
                    </a:lnTo>
                    <a:lnTo>
                      <a:pt x="13179" y="9998"/>
                    </a:lnTo>
                    <a:lnTo>
                      <a:pt x="11981" y="9998"/>
                    </a:lnTo>
                    <a:lnTo>
                      <a:pt x="11981" y="7415"/>
                    </a:lnTo>
                    <a:lnTo>
                      <a:pt x="13142" y="7415"/>
                    </a:lnTo>
                    <a:lnTo>
                      <a:pt x="13142" y="7415"/>
                    </a:lnTo>
                    <a:lnTo>
                      <a:pt x="13246" y="7422"/>
                    </a:lnTo>
                    <a:lnTo>
                      <a:pt x="13351" y="7429"/>
                    </a:lnTo>
                    <a:lnTo>
                      <a:pt x="13449" y="7452"/>
                    </a:lnTo>
                    <a:lnTo>
                      <a:pt x="13539" y="7474"/>
                    </a:lnTo>
                    <a:lnTo>
                      <a:pt x="13621" y="7512"/>
                    </a:lnTo>
                    <a:lnTo>
                      <a:pt x="13696" y="7549"/>
                    </a:lnTo>
                    <a:lnTo>
                      <a:pt x="13763" y="7594"/>
                    </a:lnTo>
                    <a:lnTo>
                      <a:pt x="13823" y="7647"/>
                    </a:lnTo>
                    <a:lnTo>
                      <a:pt x="13823" y="7647"/>
                    </a:lnTo>
                    <a:lnTo>
                      <a:pt x="13868" y="7699"/>
                    </a:lnTo>
                    <a:lnTo>
                      <a:pt x="13906" y="7744"/>
                    </a:lnTo>
                    <a:lnTo>
                      <a:pt x="13935" y="7796"/>
                    </a:lnTo>
                    <a:lnTo>
                      <a:pt x="13958" y="7849"/>
                    </a:lnTo>
                    <a:lnTo>
                      <a:pt x="13980" y="7909"/>
                    </a:lnTo>
                    <a:lnTo>
                      <a:pt x="13996" y="7968"/>
                    </a:lnTo>
                    <a:lnTo>
                      <a:pt x="14003" y="8029"/>
                    </a:lnTo>
                    <a:lnTo>
                      <a:pt x="14003" y="8096"/>
                    </a:lnTo>
                    <a:lnTo>
                      <a:pt x="14003" y="8103"/>
                    </a:lnTo>
                    <a:lnTo>
                      <a:pt x="14003" y="8103"/>
                    </a:lnTo>
                    <a:lnTo>
                      <a:pt x="14003" y="8186"/>
                    </a:lnTo>
                    <a:lnTo>
                      <a:pt x="13988" y="8268"/>
                    </a:lnTo>
                    <a:lnTo>
                      <a:pt x="13965" y="8343"/>
                    </a:lnTo>
                    <a:lnTo>
                      <a:pt x="13928" y="8418"/>
                    </a:lnTo>
                    <a:lnTo>
                      <a:pt x="13883" y="8478"/>
                    </a:lnTo>
                    <a:lnTo>
                      <a:pt x="13831" y="8545"/>
                    </a:lnTo>
                    <a:lnTo>
                      <a:pt x="13771" y="8598"/>
                    </a:lnTo>
                    <a:lnTo>
                      <a:pt x="13704" y="8650"/>
                    </a:lnTo>
                    <a:lnTo>
                      <a:pt x="13704" y="8650"/>
                    </a:lnTo>
                    <a:lnTo>
                      <a:pt x="13808" y="8703"/>
                    </a:lnTo>
                    <a:lnTo>
                      <a:pt x="13898" y="8755"/>
                    </a:lnTo>
                    <a:lnTo>
                      <a:pt x="13973" y="8822"/>
                    </a:lnTo>
                    <a:lnTo>
                      <a:pt x="14033" y="8897"/>
                    </a:lnTo>
                    <a:lnTo>
                      <a:pt x="14086" y="8972"/>
                    </a:lnTo>
                    <a:lnTo>
                      <a:pt x="14115" y="9062"/>
                    </a:lnTo>
                    <a:lnTo>
                      <a:pt x="14137" y="9159"/>
                    </a:lnTo>
                    <a:lnTo>
                      <a:pt x="14145" y="9264"/>
                    </a:lnTo>
                    <a:lnTo>
                      <a:pt x="14145" y="9272"/>
                    </a:lnTo>
                    <a:close/>
                    <a:moveTo>
                      <a:pt x="15283" y="9998"/>
                    </a:moveTo>
                    <a:lnTo>
                      <a:pt x="14766" y="9998"/>
                    </a:lnTo>
                    <a:lnTo>
                      <a:pt x="14766" y="7415"/>
                    </a:lnTo>
                    <a:lnTo>
                      <a:pt x="15283" y="7415"/>
                    </a:lnTo>
                    <a:lnTo>
                      <a:pt x="15283" y="9998"/>
                    </a:lnTo>
                    <a:close/>
                    <a:moveTo>
                      <a:pt x="15074" y="6771"/>
                    </a:moveTo>
                    <a:lnTo>
                      <a:pt x="15074" y="6771"/>
                    </a:lnTo>
                    <a:lnTo>
                      <a:pt x="15007" y="6763"/>
                    </a:lnTo>
                    <a:lnTo>
                      <a:pt x="14946" y="6740"/>
                    </a:lnTo>
                    <a:lnTo>
                      <a:pt x="14894" y="6710"/>
                    </a:lnTo>
                    <a:lnTo>
                      <a:pt x="14842" y="6673"/>
                    </a:lnTo>
                    <a:lnTo>
                      <a:pt x="14805" y="6620"/>
                    </a:lnTo>
                    <a:lnTo>
                      <a:pt x="14774" y="6568"/>
                    </a:lnTo>
                    <a:lnTo>
                      <a:pt x="14752" y="6508"/>
                    </a:lnTo>
                    <a:lnTo>
                      <a:pt x="14744" y="6441"/>
                    </a:lnTo>
                    <a:lnTo>
                      <a:pt x="14744" y="6441"/>
                    </a:lnTo>
                    <a:lnTo>
                      <a:pt x="14752" y="6373"/>
                    </a:lnTo>
                    <a:lnTo>
                      <a:pt x="14774" y="6314"/>
                    </a:lnTo>
                    <a:lnTo>
                      <a:pt x="14805" y="6254"/>
                    </a:lnTo>
                    <a:lnTo>
                      <a:pt x="14842" y="6209"/>
                    </a:lnTo>
                    <a:lnTo>
                      <a:pt x="14894" y="6171"/>
                    </a:lnTo>
                    <a:lnTo>
                      <a:pt x="14946" y="6142"/>
                    </a:lnTo>
                    <a:lnTo>
                      <a:pt x="15007" y="6119"/>
                    </a:lnTo>
                    <a:lnTo>
                      <a:pt x="15074" y="6111"/>
                    </a:lnTo>
                    <a:lnTo>
                      <a:pt x="15074" y="6111"/>
                    </a:lnTo>
                    <a:lnTo>
                      <a:pt x="15142" y="6119"/>
                    </a:lnTo>
                    <a:lnTo>
                      <a:pt x="15201" y="6142"/>
                    </a:lnTo>
                    <a:lnTo>
                      <a:pt x="15261" y="6171"/>
                    </a:lnTo>
                    <a:lnTo>
                      <a:pt x="15306" y="6209"/>
                    </a:lnTo>
                    <a:lnTo>
                      <a:pt x="15344" y="6254"/>
                    </a:lnTo>
                    <a:lnTo>
                      <a:pt x="15373" y="6314"/>
                    </a:lnTo>
                    <a:lnTo>
                      <a:pt x="15396" y="6373"/>
                    </a:lnTo>
                    <a:lnTo>
                      <a:pt x="15403" y="6441"/>
                    </a:lnTo>
                    <a:lnTo>
                      <a:pt x="15403" y="6441"/>
                    </a:lnTo>
                    <a:lnTo>
                      <a:pt x="15396" y="6508"/>
                    </a:lnTo>
                    <a:lnTo>
                      <a:pt x="15373" y="6568"/>
                    </a:lnTo>
                    <a:lnTo>
                      <a:pt x="15344" y="6620"/>
                    </a:lnTo>
                    <a:lnTo>
                      <a:pt x="15306" y="6673"/>
                    </a:lnTo>
                    <a:lnTo>
                      <a:pt x="15261" y="6710"/>
                    </a:lnTo>
                    <a:lnTo>
                      <a:pt x="15201" y="6740"/>
                    </a:lnTo>
                    <a:lnTo>
                      <a:pt x="15142" y="6763"/>
                    </a:lnTo>
                    <a:lnTo>
                      <a:pt x="15074" y="6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14"/>
              <p:cNvSpPr>
                <a:spLocks noChangeArrowheads="1"/>
              </p:cNvSpPr>
              <p:nvPr/>
            </p:nvSpPr>
            <p:spPr bwMode="auto">
              <a:xfrm>
                <a:off x="7991475" y="193675"/>
                <a:ext cx="1274763" cy="1276350"/>
              </a:xfrm>
              <a:custGeom>
                <a:avLst/>
                <a:gdLst>
                  <a:gd name="T0" fmla="*/ 1775 w 3543"/>
                  <a:gd name="T1" fmla="*/ 0 h 3545"/>
                  <a:gd name="T2" fmla="*/ 1595 w 3543"/>
                  <a:gd name="T3" fmla="*/ 8 h 3545"/>
                  <a:gd name="T4" fmla="*/ 1415 w 3543"/>
                  <a:gd name="T5" fmla="*/ 38 h 3545"/>
                  <a:gd name="T6" fmla="*/ 1085 w 3543"/>
                  <a:gd name="T7" fmla="*/ 143 h 3545"/>
                  <a:gd name="T8" fmla="*/ 779 w 3543"/>
                  <a:gd name="T9" fmla="*/ 300 h 3545"/>
                  <a:gd name="T10" fmla="*/ 517 w 3543"/>
                  <a:gd name="T11" fmla="*/ 517 h 3545"/>
                  <a:gd name="T12" fmla="*/ 307 w 3543"/>
                  <a:gd name="T13" fmla="*/ 780 h 3545"/>
                  <a:gd name="T14" fmla="*/ 142 w 3543"/>
                  <a:gd name="T15" fmla="*/ 1087 h 3545"/>
                  <a:gd name="T16" fmla="*/ 37 w 3543"/>
                  <a:gd name="T17" fmla="*/ 1416 h 3545"/>
                  <a:gd name="T18" fmla="*/ 7 w 3543"/>
                  <a:gd name="T19" fmla="*/ 1589 h 3545"/>
                  <a:gd name="T20" fmla="*/ 0 w 3543"/>
                  <a:gd name="T21" fmla="*/ 1775 h 3545"/>
                  <a:gd name="T22" fmla="*/ 0 w 3543"/>
                  <a:gd name="T23" fmla="*/ 1865 h 3545"/>
                  <a:gd name="T24" fmla="*/ 22 w 3543"/>
                  <a:gd name="T25" fmla="*/ 2045 h 3545"/>
                  <a:gd name="T26" fmla="*/ 82 w 3543"/>
                  <a:gd name="T27" fmla="*/ 2300 h 3545"/>
                  <a:gd name="T28" fmla="*/ 217 w 3543"/>
                  <a:gd name="T29" fmla="*/ 2614 h 3545"/>
                  <a:gd name="T30" fmla="*/ 404 w 3543"/>
                  <a:gd name="T31" fmla="*/ 2899 h 3545"/>
                  <a:gd name="T32" fmla="*/ 644 w 3543"/>
                  <a:gd name="T33" fmla="*/ 3139 h 3545"/>
                  <a:gd name="T34" fmla="*/ 928 w 3543"/>
                  <a:gd name="T35" fmla="*/ 3333 h 3545"/>
                  <a:gd name="T36" fmla="*/ 1243 w 3543"/>
                  <a:gd name="T37" fmla="*/ 3460 h 3545"/>
                  <a:gd name="T38" fmla="*/ 1505 w 3543"/>
                  <a:gd name="T39" fmla="*/ 3521 h 3545"/>
                  <a:gd name="T40" fmla="*/ 1685 w 3543"/>
                  <a:gd name="T41" fmla="*/ 3544 h 3545"/>
                  <a:gd name="T42" fmla="*/ 1775 w 3543"/>
                  <a:gd name="T43" fmla="*/ 3544 h 3545"/>
                  <a:gd name="T44" fmla="*/ 1955 w 3543"/>
                  <a:gd name="T45" fmla="*/ 3536 h 3545"/>
                  <a:gd name="T46" fmla="*/ 2127 w 3543"/>
                  <a:gd name="T47" fmla="*/ 3505 h 3545"/>
                  <a:gd name="T48" fmla="*/ 2464 w 3543"/>
                  <a:gd name="T49" fmla="*/ 3409 h 3545"/>
                  <a:gd name="T50" fmla="*/ 2763 w 3543"/>
                  <a:gd name="T51" fmla="*/ 3244 h 3545"/>
                  <a:gd name="T52" fmla="*/ 3025 w 3543"/>
                  <a:gd name="T53" fmla="*/ 3027 h 3545"/>
                  <a:gd name="T54" fmla="*/ 3242 w 3543"/>
                  <a:gd name="T55" fmla="*/ 2764 h 3545"/>
                  <a:gd name="T56" fmla="*/ 3407 w 3543"/>
                  <a:gd name="T57" fmla="*/ 2465 h 3545"/>
                  <a:gd name="T58" fmla="*/ 3505 w 3543"/>
                  <a:gd name="T59" fmla="*/ 2128 h 3545"/>
                  <a:gd name="T60" fmla="*/ 3534 w 3543"/>
                  <a:gd name="T61" fmla="*/ 1955 h 3545"/>
                  <a:gd name="T62" fmla="*/ 3542 w 3543"/>
                  <a:gd name="T63" fmla="*/ 1775 h 3545"/>
                  <a:gd name="T64" fmla="*/ 3542 w 3543"/>
                  <a:gd name="T65" fmla="*/ 1679 h 3545"/>
                  <a:gd name="T66" fmla="*/ 3520 w 3543"/>
                  <a:gd name="T67" fmla="*/ 1506 h 3545"/>
                  <a:gd name="T68" fmla="*/ 3467 w 3543"/>
                  <a:gd name="T69" fmla="*/ 1244 h 3545"/>
                  <a:gd name="T70" fmla="*/ 3332 w 3543"/>
                  <a:gd name="T71" fmla="*/ 929 h 3545"/>
                  <a:gd name="T72" fmla="*/ 3138 w 3543"/>
                  <a:gd name="T73" fmla="*/ 645 h 3545"/>
                  <a:gd name="T74" fmla="*/ 2898 w 3543"/>
                  <a:gd name="T75" fmla="*/ 405 h 3545"/>
                  <a:gd name="T76" fmla="*/ 2613 w 3543"/>
                  <a:gd name="T77" fmla="*/ 218 h 3545"/>
                  <a:gd name="T78" fmla="*/ 2298 w 3543"/>
                  <a:gd name="T79" fmla="*/ 83 h 3545"/>
                  <a:gd name="T80" fmla="*/ 2045 w 3543"/>
                  <a:gd name="T81" fmla="*/ 23 h 3545"/>
                  <a:gd name="T82" fmla="*/ 1865 w 3543"/>
                  <a:gd name="T83" fmla="*/ 0 h 3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43" h="3545">
                    <a:moveTo>
                      <a:pt x="1775" y="0"/>
                    </a:moveTo>
                    <a:lnTo>
                      <a:pt x="1775" y="0"/>
                    </a:lnTo>
                    <a:lnTo>
                      <a:pt x="1685" y="0"/>
                    </a:lnTo>
                    <a:lnTo>
                      <a:pt x="1595" y="8"/>
                    </a:lnTo>
                    <a:lnTo>
                      <a:pt x="1505" y="23"/>
                    </a:lnTo>
                    <a:lnTo>
                      <a:pt x="1415" y="38"/>
                    </a:lnTo>
                    <a:lnTo>
                      <a:pt x="1243" y="83"/>
                    </a:lnTo>
                    <a:lnTo>
                      <a:pt x="1085" y="143"/>
                    </a:lnTo>
                    <a:lnTo>
                      <a:pt x="928" y="218"/>
                    </a:lnTo>
                    <a:lnTo>
                      <a:pt x="779" y="300"/>
                    </a:lnTo>
                    <a:lnTo>
                      <a:pt x="644" y="405"/>
                    </a:lnTo>
                    <a:lnTo>
                      <a:pt x="517" y="517"/>
                    </a:lnTo>
                    <a:lnTo>
                      <a:pt x="404" y="645"/>
                    </a:lnTo>
                    <a:lnTo>
                      <a:pt x="307" y="780"/>
                    </a:lnTo>
                    <a:lnTo>
                      <a:pt x="217" y="929"/>
                    </a:lnTo>
                    <a:lnTo>
                      <a:pt x="142" y="1087"/>
                    </a:lnTo>
                    <a:lnTo>
                      <a:pt x="82" y="1244"/>
                    </a:lnTo>
                    <a:lnTo>
                      <a:pt x="37" y="1416"/>
                    </a:lnTo>
                    <a:lnTo>
                      <a:pt x="22" y="1506"/>
                    </a:lnTo>
                    <a:lnTo>
                      <a:pt x="7" y="1589"/>
                    </a:lnTo>
                    <a:lnTo>
                      <a:pt x="0" y="1679"/>
                    </a:lnTo>
                    <a:lnTo>
                      <a:pt x="0" y="1775"/>
                    </a:lnTo>
                    <a:lnTo>
                      <a:pt x="0" y="1775"/>
                    </a:lnTo>
                    <a:lnTo>
                      <a:pt x="0" y="1865"/>
                    </a:lnTo>
                    <a:lnTo>
                      <a:pt x="7" y="1955"/>
                    </a:lnTo>
                    <a:lnTo>
                      <a:pt x="22" y="2045"/>
                    </a:lnTo>
                    <a:lnTo>
                      <a:pt x="37" y="2128"/>
                    </a:lnTo>
                    <a:lnTo>
                      <a:pt x="82" y="2300"/>
                    </a:lnTo>
                    <a:lnTo>
                      <a:pt x="142" y="2465"/>
                    </a:lnTo>
                    <a:lnTo>
                      <a:pt x="217" y="2614"/>
                    </a:lnTo>
                    <a:lnTo>
                      <a:pt x="307" y="2764"/>
                    </a:lnTo>
                    <a:lnTo>
                      <a:pt x="404" y="2899"/>
                    </a:lnTo>
                    <a:lnTo>
                      <a:pt x="517" y="3027"/>
                    </a:lnTo>
                    <a:lnTo>
                      <a:pt x="644" y="3139"/>
                    </a:lnTo>
                    <a:lnTo>
                      <a:pt x="779" y="3244"/>
                    </a:lnTo>
                    <a:lnTo>
                      <a:pt x="928" y="3333"/>
                    </a:lnTo>
                    <a:lnTo>
                      <a:pt x="1085" y="3409"/>
                    </a:lnTo>
                    <a:lnTo>
                      <a:pt x="1243" y="3460"/>
                    </a:lnTo>
                    <a:lnTo>
                      <a:pt x="1415" y="3505"/>
                    </a:lnTo>
                    <a:lnTo>
                      <a:pt x="1505" y="3521"/>
                    </a:lnTo>
                    <a:lnTo>
                      <a:pt x="1595" y="3536"/>
                    </a:lnTo>
                    <a:lnTo>
                      <a:pt x="1685" y="3544"/>
                    </a:lnTo>
                    <a:lnTo>
                      <a:pt x="1775" y="3544"/>
                    </a:lnTo>
                    <a:lnTo>
                      <a:pt x="1775" y="3544"/>
                    </a:lnTo>
                    <a:lnTo>
                      <a:pt x="1865" y="3544"/>
                    </a:lnTo>
                    <a:lnTo>
                      <a:pt x="1955" y="3536"/>
                    </a:lnTo>
                    <a:lnTo>
                      <a:pt x="2045" y="3521"/>
                    </a:lnTo>
                    <a:lnTo>
                      <a:pt x="2127" y="3505"/>
                    </a:lnTo>
                    <a:lnTo>
                      <a:pt x="2298" y="3460"/>
                    </a:lnTo>
                    <a:lnTo>
                      <a:pt x="2464" y="3409"/>
                    </a:lnTo>
                    <a:lnTo>
                      <a:pt x="2613" y="3333"/>
                    </a:lnTo>
                    <a:lnTo>
                      <a:pt x="2763" y="3244"/>
                    </a:lnTo>
                    <a:lnTo>
                      <a:pt x="2898" y="3139"/>
                    </a:lnTo>
                    <a:lnTo>
                      <a:pt x="3025" y="3027"/>
                    </a:lnTo>
                    <a:lnTo>
                      <a:pt x="3138" y="2899"/>
                    </a:lnTo>
                    <a:lnTo>
                      <a:pt x="3242" y="2764"/>
                    </a:lnTo>
                    <a:lnTo>
                      <a:pt x="3332" y="2614"/>
                    </a:lnTo>
                    <a:lnTo>
                      <a:pt x="3407" y="2465"/>
                    </a:lnTo>
                    <a:lnTo>
                      <a:pt x="3467" y="2300"/>
                    </a:lnTo>
                    <a:lnTo>
                      <a:pt x="3505" y="2128"/>
                    </a:lnTo>
                    <a:lnTo>
                      <a:pt x="3520" y="2045"/>
                    </a:lnTo>
                    <a:lnTo>
                      <a:pt x="3534" y="1955"/>
                    </a:lnTo>
                    <a:lnTo>
                      <a:pt x="3542" y="1865"/>
                    </a:lnTo>
                    <a:lnTo>
                      <a:pt x="3542" y="1775"/>
                    </a:lnTo>
                    <a:lnTo>
                      <a:pt x="3542" y="1775"/>
                    </a:lnTo>
                    <a:lnTo>
                      <a:pt x="3542" y="1679"/>
                    </a:lnTo>
                    <a:lnTo>
                      <a:pt x="3534" y="1589"/>
                    </a:lnTo>
                    <a:lnTo>
                      <a:pt x="3520" y="1506"/>
                    </a:lnTo>
                    <a:lnTo>
                      <a:pt x="3505" y="1416"/>
                    </a:lnTo>
                    <a:lnTo>
                      <a:pt x="3467" y="1244"/>
                    </a:lnTo>
                    <a:lnTo>
                      <a:pt x="3407" y="1087"/>
                    </a:lnTo>
                    <a:lnTo>
                      <a:pt x="3332" y="929"/>
                    </a:lnTo>
                    <a:lnTo>
                      <a:pt x="3242" y="780"/>
                    </a:lnTo>
                    <a:lnTo>
                      <a:pt x="3138" y="645"/>
                    </a:lnTo>
                    <a:lnTo>
                      <a:pt x="3025" y="517"/>
                    </a:lnTo>
                    <a:lnTo>
                      <a:pt x="2898" y="405"/>
                    </a:lnTo>
                    <a:lnTo>
                      <a:pt x="2763" y="300"/>
                    </a:lnTo>
                    <a:lnTo>
                      <a:pt x="2613" y="218"/>
                    </a:lnTo>
                    <a:lnTo>
                      <a:pt x="2464" y="143"/>
                    </a:lnTo>
                    <a:lnTo>
                      <a:pt x="2298" y="83"/>
                    </a:lnTo>
                    <a:lnTo>
                      <a:pt x="2127" y="38"/>
                    </a:lnTo>
                    <a:lnTo>
                      <a:pt x="2045" y="23"/>
                    </a:lnTo>
                    <a:lnTo>
                      <a:pt x="1955" y="8"/>
                    </a:lnTo>
                    <a:lnTo>
                      <a:pt x="1865" y="0"/>
                    </a:lnTo>
                    <a:lnTo>
                      <a:pt x="177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3995796" y="2466336"/>
              <a:ext cx="1094161" cy="114861"/>
              <a:chOff x="3995796" y="2466336"/>
              <a:chExt cx="1094161" cy="114861"/>
            </a:xfrm>
          </p:grpSpPr>
          <p:sp>
            <p:nvSpPr>
              <p:cNvPr id="89" name="Freeform 15"/>
              <p:cNvSpPr>
                <a:spLocks noChangeArrowheads="1"/>
              </p:cNvSpPr>
              <p:nvPr userDrawn="1"/>
            </p:nvSpPr>
            <p:spPr bwMode="auto">
              <a:xfrm>
                <a:off x="3995796" y="2467529"/>
                <a:ext cx="115656" cy="111284"/>
              </a:xfrm>
              <a:custGeom>
                <a:avLst/>
                <a:gdLst>
                  <a:gd name="T0" fmla="*/ 539 w 1282"/>
                  <a:gd name="T1" fmla="*/ 0 h 1236"/>
                  <a:gd name="T2" fmla="*/ 741 w 1282"/>
                  <a:gd name="T3" fmla="*/ 0 h 1236"/>
                  <a:gd name="T4" fmla="*/ 1281 w 1282"/>
                  <a:gd name="T5" fmla="*/ 1235 h 1236"/>
                  <a:gd name="T6" fmla="*/ 1048 w 1282"/>
                  <a:gd name="T7" fmla="*/ 1235 h 1236"/>
                  <a:gd name="T8" fmla="*/ 929 w 1282"/>
                  <a:gd name="T9" fmla="*/ 936 h 1236"/>
                  <a:gd name="T10" fmla="*/ 345 w 1282"/>
                  <a:gd name="T11" fmla="*/ 936 h 1236"/>
                  <a:gd name="T12" fmla="*/ 217 w 1282"/>
                  <a:gd name="T13" fmla="*/ 1235 h 1236"/>
                  <a:gd name="T14" fmla="*/ 0 w 1282"/>
                  <a:gd name="T15" fmla="*/ 1235 h 1236"/>
                  <a:gd name="T16" fmla="*/ 539 w 1282"/>
                  <a:gd name="T17" fmla="*/ 0 h 1236"/>
                  <a:gd name="T18" fmla="*/ 846 w 1282"/>
                  <a:gd name="T19" fmla="*/ 749 h 1236"/>
                  <a:gd name="T20" fmla="*/ 637 w 1282"/>
                  <a:gd name="T21" fmla="*/ 255 h 1236"/>
                  <a:gd name="T22" fmla="*/ 427 w 1282"/>
                  <a:gd name="T23" fmla="*/ 749 h 1236"/>
                  <a:gd name="T24" fmla="*/ 846 w 1282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5"/>
                    </a:lnTo>
                    <a:lnTo>
                      <a:pt x="1048" y="1235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6"/>
              <p:cNvSpPr>
                <a:spLocks noChangeArrowheads="1"/>
              </p:cNvSpPr>
              <p:nvPr userDrawn="1"/>
            </p:nvSpPr>
            <p:spPr bwMode="auto">
              <a:xfrm>
                <a:off x="4150401" y="2468323"/>
                <a:ext cx="96579" cy="110489"/>
              </a:xfrm>
              <a:custGeom>
                <a:avLst/>
                <a:gdLst>
                  <a:gd name="T0" fmla="*/ 0 w 1072"/>
                  <a:gd name="T1" fmla="*/ 0 h 1228"/>
                  <a:gd name="T2" fmla="*/ 203 w 1072"/>
                  <a:gd name="T3" fmla="*/ 0 h 1228"/>
                  <a:gd name="T4" fmla="*/ 861 w 1072"/>
                  <a:gd name="T5" fmla="*/ 846 h 1228"/>
                  <a:gd name="T6" fmla="*/ 861 w 1072"/>
                  <a:gd name="T7" fmla="*/ 0 h 1228"/>
                  <a:gd name="T8" fmla="*/ 1071 w 1072"/>
                  <a:gd name="T9" fmla="*/ 0 h 1228"/>
                  <a:gd name="T10" fmla="*/ 1071 w 1072"/>
                  <a:gd name="T11" fmla="*/ 1227 h 1228"/>
                  <a:gd name="T12" fmla="*/ 891 w 1072"/>
                  <a:gd name="T13" fmla="*/ 1227 h 1228"/>
                  <a:gd name="T14" fmla="*/ 209 w 1072"/>
                  <a:gd name="T15" fmla="*/ 351 h 1228"/>
                  <a:gd name="T16" fmla="*/ 209 w 1072"/>
                  <a:gd name="T17" fmla="*/ 1227 h 1228"/>
                  <a:gd name="T18" fmla="*/ 0 w 1072"/>
                  <a:gd name="T19" fmla="*/ 1227 h 1228"/>
                  <a:gd name="T20" fmla="*/ 0 w 1072"/>
                  <a:gd name="T2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8">
                    <a:moveTo>
                      <a:pt x="0" y="0"/>
                    </a:moveTo>
                    <a:lnTo>
                      <a:pt x="203" y="0"/>
                    </a:lnTo>
                    <a:lnTo>
                      <a:pt x="861" y="846"/>
                    </a:lnTo>
                    <a:lnTo>
                      <a:pt x="861" y="0"/>
                    </a:lnTo>
                    <a:lnTo>
                      <a:pt x="1071" y="0"/>
                    </a:lnTo>
                    <a:lnTo>
                      <a:pt x="1071" y="1227"/>
                    </a:lnTo>
                    <a:lnTo>
                      <a:pt x="891" y="1227"/>
                    </a:lnTo>
                    <a:lnTo>
                      <a:pt x="209" y="351"/>
                    </a:lnTo>
                    <a:lnTo>
                      <a:pt x="209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17"/>
              <p:cNvSpPr>
                <a:spLocks noChangeArrowheads="1"/>
              </p:cNvSpPr>
              <p:nvPr userDrawn="1"/>
            </p:nvSpPr>
            <p:spPr bwMode="auto">
              <a:xfrm>
                <a:off x="4290301" y="2467529"/>
                <a:ext cx="115258" cy="111284"/>
              </a:xfrm>
              <a:custGeom>
                <a:avLst/>
                <a:gdLst>
                  <a:gd name="T0" fmla="*/ 539 w 1281"/>
                  <a:gd name="T1" fmla="*/ 0 h 1236"/>
                  <a:gd name="T2" fmla="*/ 741 w 1281"/>
                  <a:gd name="T3" fmla="*/ 0 h 1236"/>
                  <a:gd name="T4" fmla="*/ 1280 w 1281"/>
                  <a:gd name="T5" fmla="*/ 1235 h 1236"/>
                  <a:gd name="T6" fmla="*/ 1055 w 1281"/>
                  <a:gd name="T7" fmla="*/ 1235 h 1236"/>
                  <a:gd name="T8" fmla="*/ 928 w 1281"/>
                  <a:gd name="T9" fmla="*/ 936 h 1236"/>
                  <a:gd name="T10" fmla="*/ 351 w 1281"/>
                  <a:gd name="T11" fmla="*/ 936 h 1236"/>
                  <a:gd name="T12" fmla="*/ 224 w 1281"/>
                  <a:gd name="T13" fmla="*/ 1235 h 1236"/>
                  <a:gd name="T14" fmla="*/ 0 w 1281"/>
                  <a:gd name="T15" fmla="*/ 1235 h 1236"/>
                  <a:gd name="T16" fmla="*/ 539 w 1281"/>
                  <a:gd name="T17" fmla="*/ 0 h 1236"/>
                  <a:gd name="T18" fmla="*/ 845 w 1281"/>
                  <a:gd name="T19" fmla="*/ 749 h 1236"/>
                  <a:gd name="T20" fmla="*/ 635 w 1281"/>
                  <a:gd name="T21" fmla="*/ 255 h 1236"/>
                  <a:gd name="T22" fmla="*/ 426 w 1281"/>
                  <a:gd name="T23" fmla="*/ 749 h 1236"/>
                  <a:gd name="T24" fmla="*/ 845 w 1281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5"/>
                    </a:lnTo>
                    <a:lnTo>
                      <a:pt x="1055" y="1235"/>
                    </a:lnTo>
                    <a:lnTo>
                      <a:pt x="928" y="936"/>
                    </a:lnTo>
                    <a:lnTo>
                      <a:pt x="351" y="936"/>
                    </a:lnTo>
                    <a:lnTo>
                      <a:pt x="224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5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18"/>
              <p:cNvSpPr>
                <a:spLocks noChangeArrowheads="1"/>
              </p:cNvSpPr>
              <p:nvPr userDrawn="1"/>
            </p:nvSpPr>
            <p:spPr bwMode="auto">
              <a:xfrm>
                <a:off x="4444509" y="2468323"/>
                <a:ext cx="77502" cy="110489"/>
              </a:xfrm>
              <a:custGeom>
                <a:avLst/>
                <a:gdLst>
                  <a:gd name="T0" fmla="*/ 0 w 862"/>
                  <a:gd name="T1" fmla="*/ 0 h 1228"/>
                  <a:gd name="T2" fmla="*/ 218 w 862"/>
                  <a:gd name="T3" fmla="*/ 0 h 1228"/>
                  <a:gd name="T4" fmla="*/ 218 w 862"/>
                  <a:gd name="T5" fmla="*/ 1033 h 1228"/>
                  <a:gd name="T6" fmla="*/ 861 w 862"/>
                  <a:gd name="T7" fmla="*/ 1033 h 1228"/>
                  <a:gd name="T8" fmla="*/ 861 w 862"/>
                  <a:gd name="T9" fmla="*/ 1227 h 1228"/>
                  <a:gd name="T10" fmla="*/ 0 w 862"/>
                  <a:gd name="T11" fmla="*/ 1227 h 1228"/>
                  <a:gd name="T12" fmla="*/ 0 w 862"/>
                  <a:gd name="T13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2" h="1228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033"/>
                    </a:lnTo>
                    <a:lnTo>
                      <a:pt x="861" y="1033"/>
                    </a:lnTo>
                    <a:lnTo>
                      <a:pt x="861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19"/>
              <p:cNvSpPr>
                <a:spLocks noChangeArrowheads="1"/>
              </p:cNvSpPr>
              <p:nvPr userDrawn="1"/>
            </p:nvSpPr>
            <p:spPr bwMode="auto">
              <a:xfrm>
                <a:off x="4535126" y="2468323"/>
                <a:ext cx="107310" cy="110489"/>
              </a:xfrm>
              <a:custGeom>
                <a:avLst/>
                <a:gdLst>
                  <a:gd name="T0" fmla="*/ 487 w 1190"/>
                  <a:gd name="T1" fmla="*/ 741 h 1228"/>
                  <a:gd name="T2" fmla="*/ 0 w 1190"/>
                  <a:gd name="T3" fmla="*/ 0 h 1228"/>
                  <a:gd name="T4" fmla="*/ 254 w 1190"/>
                  <a:gd name="T5" fmla="*/ 0 h 1228"/>
                  <a:gd name="T6" fmla="*/ 598 w 1190"/>
                  <a:gd name="T7" fmla="*/ 546 h 1228"/>
                  <a:gd name="T8" fmla="*/ 942 w 1190"/>
                  <a:gd name="T9" fmla="*/ 0 h 1228"/>
                  <a:gd name="T10" fmla="*/ 1189 w 1190"/>
                  <a:gd name="T11" fmla="*/ 0 h 1228"/>
                  <a:gd name="T12" fmla="*/ 702 w 1190"/>
                  <a:gd name="T13" fmla="*/ 741 h 1228"/>
                  <a:gd name="T14" fmla="*/ 702 w 1190"/>
                  <a:gd name="T15" fmla="*/ 1227 h 1228"/>
                  <a:gd name="T16" fmla="*/ 487 w 1190"/>
                  <a:gd name="T17" fmla="*/ 1227 h 1228"/>
                  <a:gd name="T18" fmla="*/ 487 w 1190"/>
                  <a:gd name="T19" fmla="*/ 741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0" h="1228">
                    <a:moveTo>
                      <a:pt x="487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8" y="546"/>
                    </a:lnTo>
                    <a:lnTo>
                      <a:pt x="942" y="0"/>
                    </a:lnTo>
                    <a:lnTo>
                      <a:pt x="1189" y="0"/>
                    </a:lnTo>
                    <a:lnTo>
                      <a:pt x="702" y="741"/>
                    </a:lnTo>
                    <a:lnTo>
                      <a:pt x="702" y="1227"/>
                    </a:lnTo>
                    <a:lnTo>
                      <a:pt x="487" y="1227"/>
                    </a:lnTo>
                    <a:lnTo>
                      <a:pt x="487" y="74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0"/>
              <p:cNvSpPr>
                <a:spLocks noChangeArrowheads="1"/>
              </p:cNvSpPr>
              <p:nvPr userDrawn="1"/>
            </p:nvSpPr>
            <p:spPr bwMode="auto">
              <a:xfrm>
                <a:off x="4671449" y="2468323"/>
                <a:ext cx="89822" cy="110489"/>
              </a:xfrm>
              <a:custGeom>
                <a:avLst/>
                <a:gdLst>
                  <a:gd name="T0" fmla="*/ 390 w 998"/>
                  <a:gd name="T1" fmla="*/ 202 h 1228"/>
                  <a:gd name="T2" fmla="*/ 0 w 998"/>
                  <a:gd name="T3" fmla="*/ 202 h 1228"/>
                  <a:gd name="T4" fmla="*/ 0 w 998"/>
                  <a:gd name="T5" fmla="*/ 0 h 1228"/>
                  <a:gd name="T6" fmla="*/ 997 w 998"/>
                  <a:gd name="T7" fmla="*/ 0 h 1228"/>
                  <a:gd name="T8" fmla="*/ 997 w 998"/>
                  <a:gd name="T9" fmla="*/ 202 h 1228"/>
                  <a:gd name="T10" fmla="*/ 607 w 998"/>
                  <a:gd name="T11" fmla="*/ 202 h 1228"/>
                  <a:gd name="T12" fmla="*/ 607 w 998"/>
                  <a:gd name="T13" fmla="*/ 1227 h 1228"/>
                  <a:gd name="T14" fmla="*/ 390 w 998"/>
                  <a:gd name="T15" fmla="*/ 1227 h 1228"/>
                  <a:gd name="T16" fmla="*/ 390 w 998"/>
                  <a:gd name="T17" fmla="*/ 202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8" h="1228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7" y="0"/>
                    </a:lnTo>
                    <a:lnTo>
                      <a:pt x="997" y="202"/>
                    </a:lnTo>
                    <a:lnTo>
                      <a:pt x="607" y="202"/>
                    </a:lnTo>
                    <a:lnTo>
                      <a:pt x="607" y="1227"/>
                    </a:lnTo>
                    <a:lnTo>
                      <a:pt x="390" y="1227"/>
                    </a:lnTo>
                    <a:lnTo>
                      <a:pt x="390" y="20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1"/>
              <p:cNvSpPr>
                <a:spLocks noChangeArrowheads="1"/>
              </p:cNvSpPr>
              <p:nvPr userDrawn="1"/>
            </p:nvSpPr>
            <p:spPr bwMode="auto">
              <a:xfrm>
                <a:off x="4801811" y="2468323"/>
                <a:ext cx="19475" cy="110489"/>
              </a:xfrm>
              <a:custGeom>
                <a:avLst/>
                <a:gdLst>
                  <a:gd name="T0" fmla="*/ 0 w 218"/>
                  <a:gd name="T1" fmla="*/ 0 h 1228"/>
                  <a:gd name="T2" fmla="*/ 217 w 218"/>
                  <a:gd name="T3" fmla="*/ 0 h 1228"/>
                  <a:gd name="T4" fmla="*/ 217 w 218"/>
                  <a:gd name="T5" fmla="*/ 1227 h 1228"/>
                  <a:gd name="T6" fmla="*/ 0 w 218"/>
                  <a:gd name="T7" fmla="*/ 1227 h 1228"/>
                  <a:gd name="T8" fmla="*/ 0 w 218"/>
                  <a:gd name="T9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28">
                    <a:moveTo>
                      <a:pt x="0" y="0"/>
                    </a:moveTo>
                    <a:lnTo>
                      <a:pt x="217" y="0"/>
                    </a:lnTo>
                    <a:lnTo>
                      <a:pt x="217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2"/>
              <p:cNvSpPr>
                <a:spLocks noChangeArrowheads="1"/>
              </p:cNvSpPr>
              <p:nvPr userDrawn="1"/>
            </p:nvSpPr>
            <p:spPr bwMode="auto">
              <a:xfrm>
                <a:off x="4866594" y="2466336"/>
                <a:ext cx="101348" cy="114861"/>
              </a:xfrm>
              <a:custGeom>
                <a:avLst/>
                <a:gdLst>
                  <a:gd name="T0" fmla="*/ 0 w 1124"/>
                  <a:gd name="T1" fmla="*/ 636 h 1274"/>
                  <a:gd name="T2" fmla="*/ 7 w 1124"/>
                  <a:gd name="T3" fmla="*/ 569 h 1274"/>
                  <a:gd name="T4" fmla="*/ 29 w 1124"/>
                  <a:gd name="T5" fmla="*/ 449 h 1274"/>
                  <a:gd name="T6" fmla="*/ 74 w 1124"/>
                  <a:gd name="T7" fmla="*/ 337 h 1274"/>
                  <a:gd name="T8" fmla="*/ 141 w 1124"/>
                  <a:gd name="T9" fmla="*/ 232 h 1274"/>
                  <a:gd name="T10" fmla="*/ 225 w 1124"/>
                  <a:gd name="T11" fmla="*/ 150 h 1274"/>
                  <a:gd name="T12" fmla="*/ 321 w 1124"/>
                  <a:gd name="T13" fmla="*/ 82 h 1274"/>
                  <a:gd name="T14" fmla="*/ 441 w 1124"/>
                  <a:gd name="T15" fmla="*/ 30 h 1274"/>
                  <a:gd name="T16" fmla="*/ 568 w 1124"/>
                  <a:gd name="T17" fmla="*/ 7 h 1274"/>
                  <a:gd name="T18" fmla="*/ 636 w 1124"/>
                  <a:gd name="T19" fmla="*/ 0 h 1274"/>
                  <a:gd name="T20" fmla="*/ 786 w 1124"/>
                  <a:gd name="T21" fmla="*/ 15 h 1274"/>
                  <a:gd name="T22" fmla="*/ 913 w 1124"/>
                  <a:gd name="T23" fmla="*/ 52 h 1274"/>
                  <a:gd name="T24" fmla="*/ 1025 w 1124"/>
                  <a:gd name="T25" fmla="*/ 120 h 1274"/>
                  <a:gd name="T26" fmla="*/ 1115 w 1124"/>
                  <a:gd name="T27" fmla="*/ 194 h 1274"/>
                  <a:gd name="T28" fmla="*/ 973 w 1124"/>
                  <a:gd name="T29" fmla="*/ 352 h 1274"/>
                  <a:gd name="T30" fmla="*/ 823 w 1124"/>
                  <a:gd name="T31" fmla="*/ 239 h 1274"/>
                  <a:gd name="T32" fmla="*/ 733 w 1124"/>
                  <a:gd name="T33" fmla="*/ 209 h 1274"/>
                  <a:gd name="T34" fmla="*/ 636 w 1124"/>
                  <a:gd name="T35" fmla="*/ 202 h 1274"/>
                  <a:gd name="T36" fmla="*/ 591 w 1124"/>
                  <a:gd name="T37" fmla="*/ 202 h 1274"/>
                  <a:gd name="T38" fmla="*/ 472 w 1124"/>
                  <a:gd name="T39" fmla="*/ 232 h 1274"/>
                  <a:gd name="T40" fmla="*/ 344 w 1124"/>
                  <a:gd name="T41" fmla="*/ 329 h 1274"/>
                  <a:gd name="T42" fmla="*/ 262 w 1124"/>
                  <a:gd name="T43" fmla="*/ 464 h 1274"/>
                  <a:gd name="T44" fmla="*/ 231 w 1124"/>
                  <a:gd name="T45" fmla="*/ 636 h 1274"/>
                  <a:gd name="T46" fmla="*/ 231 w 1124"/>
                  <a:gd name="T47" fmla="*/ 636 h 1274"/>
                  <a:gd name="T48" fmla="*/ 262 w 1124"/>
                  <a:gd name="T49" fmla="*/ 809 h 1274"/>
                  <a:gd name="T50" fmla="*/ 344 w 1124"/>
                  <a:gd name="T51" fmla="*/ 944 h 1274"/>
                  <a:gd name="T52" fmla="*/ 472 w 1124"/>
                  <a:gd name="T53" fmla="*/ 1041 h 1274"/>
                  <a:gd name="T54" fmla="*/ 591 w 1124"/>
                  <a:gd name="T55" fmla="*/ 1071 h 1274"/>
                  <a:gd name="T56" fmla="*/ 636 w 1124"/>
                  <a:gd name="T57" fmla="*/ 1071 h 1274"/>
                  <a:gd name="T58" fmla="*/ 733 w 1124"/>
                  <a:gd name="T59" fmla="*/ 1063 h 1274"/>
                  <a:gd name="T60" fmla="*/ 823 w 1124"/>
                  <a:gd name="T61" fmla="*/ 1034 h 1274"/>
                  <a:gd name="T62" fmla="*/ 905 w 1124"/>
                  <a:gd name="T63" fmla="*/ 981 h 1274"/>
                  <a:gd name="T64" fmla="*/ 1123 w 1124"/>
                  <a:gd name="T65" fmla="*/ 1056 h 1274"/>
                  <a:gd name="T66" fmla="*/ 1078 w 1124"/>
                  <a:gd name="T67" fmla="*/ 1101 h 1274"/>
                  <a:gd name="T68" fmla="*/ 973 w 1124"/>
                  <a:gd name="T69" fmla="*/ 1183 h 1274"/>
                  <a:gd name="T70" fmla="*/ 854 w 1124"/>
                  <a:gd name="T71" fmla="*/ 1236 h 1274"/>
                  <a:gd name="T72" fmla="*/ 711 w 1124"/>
                  <a:gd name="T73" fmla="*/ 1265 h 1274"/>
                  <a:gd name="T74" fmla="*/ 629 w 1124"/>
                  <a:gd name="T75" fmla="*/ 1273 h 1274"/>
                  <a:gd name="T76" fmla="*/ 494 w 1124"/>
                  <a:gd name="T77" fmla="*/ 1258 h 1274"/>
                  <a:gd name="T78" fmla="*/ 374 w 1124"/>
                  <a:gd name="T79" fmla="*/ 1220 h 1274"/>
                  <a:gd name="T80" fmla="*/ 269 w 1124"/>
                  <a:gd name="T81" fmla="*/ 1168 h 1274"/>
                  <a:gd name="T82" fmla="*/ 180 w 1124"/>
                  <a:gd name="T83" fmla="*/ 1086 h 1274"/>
                  <a:gd name="T84" fmla="*/ 104 w 1124"/>
                  <a:gd name="T85" fmla="*/ 996 h 1274"/>
                  <a:gd name="T86" fmla="*/ 52 w 1124"/>
                  <a:gd name="T87" fmla="*/ 891 h 1274"/>
                  <a:gd name="T88" fmla="*/ 14 w 1124"/>
                  <a:gd name="T89" fmla="*/ 771 h 1274"/>
                  <a:gd name="T90" fmla="*/ 0 w 1124"/>
                  <a:gd name="T91" fmla="*/ 644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4" h="1274">
                    <a:moveTo>
                      <a:pt x="0" y="644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7" y="569"/>
                    </a:lnTo>
                    <a:lnTo>
                      <a:pt x="14" y="509"/>
                    </a:lnTo>
                    <a:lnTo>
                      <a:pt x="29" y="449"/>
                    </a:lnTo>
                    <a:lnTo>
                      <a:pt x="52" y="389"/>
                    </a:lnTo>
                    <a:lnTo>
                      <a:pt x="74" y="337"/>
                    </a:lnTo>
                    <a:lnTo>
                      <a:pt x="104" y="284"/>
                    </a:lnTo>
                    <a:lnTo>
                      <a:pt x="141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69" y="112"/>
                    </a:lnTo>
                    <a:lnTo>
                      <a:pt x="321" y="82"/>
                    </a:lnTo>
                    <a:lnTo>
                      <a:pt x="382" y="52"/>
                    </a:lnTo>
                    <a:lnTo>
                      <a:pt x="441" y="30"/>
                    </a:lnTo>
                    <a:lnTo>
                      <a:pt x="501" y="15"/>
                    </a:lnTo>
                    <a:lnTo>
                      <a:pt x="568" y="7"/>
                    </a:lnTo>
                    <a:lnTo>
                      <a:pt x="636" y="0"/>
                    </a:lnTo>
                    <a:lnTo>
                      <a:pt x="636" y="0"/>
                    </a:lnTo>
                    <a:lnTo>
                      <a:pt x="719" y="7"/>
                    </a:lnTo>
                    <a:lnTo>
                      <a:pt x="786" y="15"/>
                    </a:lnTo>
                    <a:lnTo>
                      <a:pt x="854" y="30"/>
                    </a:lnTo>
                    <a:lnTo>
                      <a:pt x="913" y="52"/>
                    </a:lnTo>
                    <a:lnTo>
                      <a:pt x="973" y="82"/>
                    </a:lnTo>
                    <a:lnTo>
                      <a:pt x="1025" y="120"/>
                    </a:lnTo>
                    <a:lnTo>
                      <a:pt x="1070" y="150"/>
                    </a:lnTo>
                    <a:lnTo>
                      <a:pt x="1115" y="194"/>
                    </a:lnTo>
                    <a:lnTo>
                      <a:pt x="973" y="352"/>
                    </a:lnTo>
                    <a:lnTo>
                      <a:pt x="973" y="352"/>
                    </a:lnTo>
                    <a:lnTo>
                      <a:pt x="899" y="292"/>
                    </a:lnTo>
                    <a:lnTo>
                      <a:pt x="823" y="239"/>
                    </a:lnTo>
                    <a:lnTo>
                      <a:pt x="778" y="225"/>
                    </a:lnTo>
                    <a:lnTo>
                      <a:pt x="733" y="209"/>
                    </a:lnTo>
                    <a:lnTo>
                      <a:pt x="681" y="202"/>
                    </a:lnTo>
                    <a:lnTo>
                      <a:pt x="636" y="202"/>
                    </a:lnTo>
                    <a:lnTo>
                      <a:pt x="636" y="202"/>
                    </a:lnTo>
                    <a:lnTo>
                      <a:pt x="591" y="202"/>
                    </a:lnTo>
                    <a:lnTo>
                      <a:pt x="546" y="209"/>
                    </a:lnTo>
                    <a:lnTo>
                      <a:pt x="472" y="232"/>
                    </a:lnTo>
                    <a:lnTo>
                      <a:pt x="404" y="277"/>
                    </a:lnTo>
                    <a:lnTo>
                      <a:pt x="344" y="329"/>
                    </a:lnTo>
                    <a:lnTo>
                      <a:pt x="292" y="389"/>
                    </a:lnTo>
                    <a:lnTo>
                      <a:pt x="262" y="464"/>
                    </a:lnTo>
                    <a:lnTo>
                      <a:pt x="239" y="54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9" y="726"/>
                    </a:lnTo>
                    <a:lnTo>
                      <a:pt x="262" y="809"/>
                    </a:lnTo>
                    <a:lnTo>
                      <a:pt x="292" y="883"/>
                    </a:lnTo>
                    <a:lnTo>
                      <a:pt x="344" y="944"/>
                    </a:lnTo>
                    <a:lnTo>
                      <a:pt x="404" y="996"/>
                    </a:lnTo>
                    <a:lnTo>
                      <a:pt x="472" y="1041"/>
                    </a:lnTo>
                    <a:lnTo>
                      <a:pt x="546" y="1063"/>
                    </a:lnTo>
                    <a:lnTo>
                      <a:pt x="591" y="1071"/>
                    </a:lnTo>
                    <a:lnTo>
                      <a:pt x="636" y="1071"/>
                    </a:lnTo>
                    <a:lnTo>
                      <a:pt x="636" y="1071"/>
                    </a:lnTo>
                    <a:lnTo>
                      <a:pt x="688" y="1071"/>
                    </a:lnTo>
                    <a:lnTo>
                      <a:pt x="733" y="1063"/>
                    </a:lnTo>
                    <a:lnTo>
                      <a:pt x="786" y="1048"/>
                    </a:lnTo>
                    <a:lnTo>
                      <a:pt x="823" y="1034"/>
                    </a:lnTo>
                    <a:lnTo>
                      <a:pt x="868" y="1011"/>
                    </a:lnTo>
                    <a:lnTo>
                      <a:pt x="905" y="981"/>
                    </a:lnTo>
                    <a:lnTo>
                      <a:pt x="988" y="913"/>
                    </a:lnTo>
                    <a:lnTo>
                      <a:pt x="1123" y="1056"/>
                    </a:lnTo>
                    <a:lnTo>
                      <a:pt x="1123" y="1056"/>
                    </a:lnTo>
                    <a:lnTo>
                      <a:pt x="1078" y="1101"/>
                    </a:lnTo>
                    <a:lnTo>
                      <a:pt x="1025" y="1146"/>
                    </a:lnTo>
                    <a:lnTo>
                      <a:pt x="973" y="1183"/>
                    </a:lnTo>
                    <a:lnTo>
                      <a:pt x="913" y="1213"/>
                    </a:lnTo>
                    <a:lnTo>
                      <a:pt x="854" y="1236"/>
                    </a:lnTo>
                    <a:lnTo>
                      <a:pt x="786" y="1258"/>
                    </a:lnTo>
                    <a:lnTo>
                      <a:pt x="711" y="1265"/>
                    </a:lnTo>
                    <a:lnTo>
                      <a:pt x="629" y="1273"/>
                    </a:lnTo>
                    <a:lnTo>
                      <a:pt x="629" y="1273"/>
                    </a:lnTo>
                    <a:lnTo>
                      <a:pt x="562" y="1265"/>
                    </a:lnTo>
                    <a:lnTo>
                      <a:pt x="494" y="1258"/>
                    </a:lnTo>
                    <a:lnTo>
                      <a:pt x="434" y="1243"/>
                    </a:lnTo>
                    <a:lnTo>
                      <a:pt x="374" y="1220"/>
                    </a:lnTo>
                    <a:lnTo>
                      <a:pt x="321" y="1198"/>
                    </a:lnTo>
                    <a:lnTo>
                      <a:pt x="269" y="1168"/>
                    </a:lnTo>
                    <a:lnTo>
                      <a:pt x="225" y="1131"/>
                    </a:lnTo>
                    <a:lnTo>
                      <a:pt x="180" y="1086"/>
                    </a:lnTo>
                    <a:lnTo>
                      <a:pt x="141" y="1041"/>
                    </a:lnTo>
                    <a:lnTo>
                      <a:pt x="104" y="996"/>
                    </a:lnTo>
                    <a:lnTo>
                      <a:pt x="74" y="944"/>
                    </a:lnTo>
                    <a:lnTo>
                      <a:pt x="52" y="891"/>
                    </a:lnTo>
                    <a:lnTo>
                      <a:pt x="29" y="831"/>
                    </a:lnTo>
                    <a:lnTo>
                      <a:pt x="14" y="771"/>
                    </a:lnTo>
                    <a:lnTo>
                      <a:pt x="7" y="704"/>
                    </a:lnTo>
                    <a:lnTo>
                      <a:pt x="0" y="6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3"/>
              <p:cNvSpPr>
                <a:spLocks noChangeArrowheads="1"/>
              </p:cNvSpPr>
              <p:nvPr userDrawn="1"/>
            </p:nvSpPr>
            <p:spPr bwMode="auto">
              <a:xfrm>
                <a:off x="5004109" y="2466734"/>
                <a:ext cx="85848" cy="113669"/>
              </a:xfrm>
              <a:custGeom>
                <a:avLst/>
                <a:gdLst>
                  <a:gd name="T0" fmla="*/ 127 w 951"/>
                  <a:gd name="T1" fmla="*/ 914 h 1259"/>
                  <a:gd name="T2" fmla="*/ 216 w 951"/>
                  <a:gd name="T3" fmla="*/ 982 h 1259"/>
                  <a:gd name="T4" fmla="*/ 306 w 951"/>
                  <a:gd name="T5" fmla="*/ 1027 h 1259"/>
                  <a:gd name="T6" fmla="*/ 404 w 951"/>
                  <a:gd name="T7" fmla="*/ 1056 h 1259"/>
                  <a:gd name="T8" fmla="*/ 516 w 951"/>
                  <a:gd name="T9" fmla="*/ 1072 h 1259"/>
                  <a:gd name="T10" fmla="*/ 561 w 951"/>
                  <a:gd name="T11" fmla="*/ 1072 h 1259"/>
                  <a:gd name="T12" fmla="*/ 643 w 951"/>
                  <a:gd name="T13" fmla="*/ 1049 h 1259"/>
                  <a:gd name="T14" fmla="*/ 696 w 951"/>
                  <a:gd name="T15" fmla="*/ 1004 h 1259"/>
                  <a:gd name="T16" fmla="*/ 725 w 951"/>
                  <a:gd name="T17" fmla="*/ 951 h 1259"/>
                  <a:gd name="T18" fmla="*/ 733 w 951"/>
                  <a:gd name="T19" fmla="*/ 914 h 1259"/>
                  <a:gd name="T20" fmla="*/ 725 w 951"/>
                  <a:gd name="T21" fmla="*/ 884 h 1259"/>
                  <a:gd name="T22" fmla="*/ 703 w 951"/>
                  <a:gd name="T23" fmla="*/ 832 h 1259"/>
                  <a:gd name="T24" fmla="*/ 643 w 951"/>
                  <a:gd name="T25" fmla="*/ 787 h 1259"/>
                  <a:gd name="T26" fmla="*/ 456 w 951"/>
                  <a:gd name="T27" fmla="*/ 727 h 1259"/>
                  <a:gd name="T28" fmla="*/ 359 w 951"/>
                  <a:gd name="T29" fmla="*/ 697 h 1259"/>
                  <a:gd name="T30" fmla="*/ 209 w 951"/>
                  <a:gd name="T31" fmla="*/ 645 h 1259"/>
                  <a:gd name="T32" fmla="*/ 104 w 951"/>
                  <a:gd name="T33" fmla="*/ 555 h 1259"/>
                  <a:gd name="T34" fmla="*/ 51 w 951"/>
                  <a:gd name="T35" fmla="*/ 435 h 1259"/>
                  <a:gd name="T36" fmla="*/ 45 w 951"/>
                  <a:gd name="T37" fmla="*/ 353 h 1259"/>
                  <a:gd name="T38" fmla="*/ 51 w 951"/>
                  <a:gd name="T39" fmla="*/ 277 h 1259"/>
                  <a:gd name="T40" fmla="*/ 112 w 951"/>
                  <a:gd name="T41" fmla="*/ 150 h 1259"/>
                  <a:gd name="T42" fmla="*/ 224 w 951"/>
                  <a:gd name="T43" fmla="*/ 53 h 1259"/>
                  <a:gd name="T44" fmla="*/ 382 w 951"/>
                  <a:gd name="T45" fmla="*/ 8 h 1259"/>
                  <a:gd name="T46" fmla="*/ 464 w 951"/>
                  <a:gd name="T47" fmla="*/ 0 h 1259"/>
                  <a:gd name="T48" fmla="*/ 591 w 951"/>
                  <a:gd name="T49" fmla="*/ 8 h 1259"/>
                  <a:gd name="T50" fmla="*/ 711 w 951"/>
                  <a:gd name="T51" fmla="*/ 38 h 1259"/>
                  <a:gd name="T52" fmla="*/ 815 w 951"/>
                  <a:gd name="T53" fmla="*/ 90 h 1259"/>
                  <a:gd name="T54" fmla="*/ 913 w 951"/>
                  <a:gd name="T55" fmla="*/ 150 h 1259"/>
                  <a:gd name="T56" fmla="*/ 793 w 951"/>
                  <a:gd name="T57" fmla="*/ 315 h 1259"/>
                  <a:gd name="T58" fmla="*/ 629 w 951"/>
                  <a:gd name="T59" fmla="*/ 225 h 1259"/>
                  <a:gd name="T60" fmla="*/ 464 w 951"/>
                  <a:gd name="T61" fmla="*/ 187 h 1259"/>
                  <a:gd name="T62" fmla="*/ 419 w 951"/>
                  <a:gd name="T63" fmla="*/ 195 h 1259"/>
                  <a:gd name="T64" fmla="*/ 343 w 951"/>
                  <a:gd name="T65" fmla="*/ 218 h 1259"/>
                  <a:gd name="T66" fmla="*/ 292 w 951"/>
                  <a:gd name="T67" fmla="*/ 255 h 1259"/>
                  <a:gd name="T68" fmla="*/ 269 w 951"/>
                  <a:gd name="T69" fmla="*/ 308 h 1259"/>
                  <a:gd name="T70" fmla="*/ 261 w 951"/>
                  <a:gd name="T71" fmla="*/ 337 h 1259"/>
                  <a:gd name="T72" fmla="*/ 261 w 951"/>
                  <a:gd name="T73" fmla="*/ 375 h 1259"/>
                  <a:gd name="T74" fmla="*/ 292 w 951"/>
                  <a:gd name="T75" fmla="*/ 427 h 1259"/>
                  <a:gd name="T76" fmla="*/ 359 w 951"/>
                  <a:gd name="T77" fmla="*/ 472 h 1259"/>
                  <a:gd name="T78" fmla="*/ 553 w 951"/>
                  <a:gd name="T79" fmla="*/ 532 h 1259"/>
                  <a:gd name="T80" fmla="*/ 643 w 951"/>
                  <a:gd name="T81" fmla="*/ 555 h 1259"/>
                  <a:gd name="T82" fmla="*/ 793 w 951"/>
                  <a:gd name="T83" fmla="*/ 622 h 1259"/>
                  <a:gd name="T84" fmla="*/ 890 w 951"/>
                  <a:gd name="T85" fmla="*/ 704 h 1259"/>
                  <a:gd name="T86" fmla="*/ 943 w 951"/>
                  <a:gd name="T87" fmla="*/ 817 h 1259"/>
                  <a:gd name="T88" fmla="*/ 950 w 951"/>
                  <a:gd name="T89" fmla="*/ 892 h 1259"/>
                  <a:gd name="T90" fmla="*/ 943 w 951"/>
                  <a:gd name="T91" fmla="*/ 974 h 1259"/>
                  <a:gd name="T92" fmla="*/ 876 w 951"/>
                  <a:gd name="T93" fmla="*/ 1109 h 1259"/>
                  <a:gd name="T94" fmla="*/ 763 w 951"/>
                  <a:gd name="T95" fmla="*/ 1206 h 1259"/>
                  <a:gd name="T96" fmla="*/ 606 w 951"/>
                  <a:gd name="T97" fmla="*/ 1258 h 1259"/>
                  <a:gd name="T98" fmla="*/ 509 w 951"/>
                  <a:gd name="T99" fmla="*/ 1258 h 1259"/>
                  <a:gd name="T100" fmla="*/ 374 w 951"/>
                  <a:gd name="T101" fmla="*/ 1251 h 1259"/>
                  <a:gd name="T102" fmla="*/ 239 w 951"/>
                  <a:gd name="T103" fmla="*/ 1213 h 1259"/>
                  <a:gd name="T104" fmla="*/ 112 w 951"/>
                  <a:gd name="T105" fmla="*/ 1154 h 1259"/>
                  <a:gd name="T106" fmla="*/ 0 w 951"/>
                  <a:gd name="T107" fmla="*/ 1064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1" h="1259">
                    <a:moveTo>
                      <a:pt x="0" y="1064"/>
                    </a:moveTo>
                    <a:lnTo>
                      <a:pt x="127" y="914"/>
                    </a:lnTo>
                    <a:lnTo>
                      <a:pt x="127" y="914"/>
                    </a:lnTo>
                    <a:lnTo>
                      <a:pt x="216" y="982"/>
                    </a:lnTo>
                    <a:lnTo>
                      <a:pt x="261" y="1004"/>
                    </a:lnTo>
                    <a:lnTo>
                      <a:pt x="306" y="1027"/>
                    </a:lnTo>
                    <a:lnTo>
                      <a:pt x="359" y="1049"/>
                    </a:lnTo>
                    <a:lnTo>
                      <a:pt x="404" y="1056"/>
                    </a:lnTo>
                    <a:lnTo>
                      <a:pt x="456" y="1072"/>
                    </a:lnTo>
                    <a:lnTo>
                      <a:pt x="516" y="1072"/>
                    </a:lnTo>
                    <a:lnTo>
                      <a:pt x="516" y="1072"/>
                    </a:lnTo>
                    <a:lnTo>
                      <a:pt x="561" y="1072"/>
                    </a:lnTo>
                    <a:lnTo>
                      <a:pt x="606" y="1056"/>
                    </a:lnTo>
                    <a:lnTo>
                      <a:pt x="643" y="1049"/>
                    </a:lnTo>
                    <a:lnTo>
                      <a:pt x="674" y="1027"/>
                    </a:lnTo>
                    <a:lnTo>
                      <a:pt x="696" y="1004"/>
                    </a:lnTo>
                    <a:lnTo>
                      <a:pt x="719" y="982"/>
                    </a:lnTo>
                    <a:lnTo>
                      <a:pt x="725" y="951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25" y="884"/>
                    </a:lnTo>
                    <a:lnTo>
                      <a:pt x="719" y="854"/>
                    </a:lnTo>
                    <a:lnTo>
                      <a:pt x="703" y="832"/>
                    </a:lnTo>
                    <a:lnTo>
                      <a:pt x="680" y="809"/>
                    </a:lnTo>
                    <a:lnTo>
                      <a:pt x="643" y="787"/>
                    </a:lnTo>
                    <a:lnTo>
                      <a:pt x="591" y="764"/>
                    </a:lnTo>
                    <a:lnTo>
                      <a:pt x="456" y="727"/>
                    </a:lnTo>
                    <a:lnTo>
                      <a:pt x="456" y="727"/>
                    </a:lnTo>
                    <a:lnTo>
                      <a:pt x="359" y="697"/>
                    </a:lnTo>
                    <a:lnTo>
                      <a:pt x="284" y="674"/>
                    </a:lnTo>
                    <a:lnTo>
                      <a:pt x="209" y="645"/>
                    </a:lnTo>
                    <a:lnTo>
                      <a:pt x="149" y="600"/>
                    </a:lnTo>
                    <a:lnTo>
                      <a:pt x="104" y="555"/>
                    </a:lnTo>
                    <a:lnTo>
                      <a:pt x="74" y="502"/>
                    </a:lnTo>
                    <a:lnTo>
                      <a:pt x="51" y="435"/>
                    </a:lnTo>
                    <a:lnTo>
                      <a:pt x="45" y="360"/>
                    </a:lnTo>
                    <a:lnTo>
                      <a:pt x="45" y="353"/>
                    </a:lnTo>
                    <a:lnTo>
                      <a:pt x="45" y="353"/>
                    </a:lnTo>
                    <a:lnTo>
                      <a:pt x="51" y="277"/>
                    </a:lnTo>
                    <a:lnTo>
                      <a:pt x="74" y="210"/>
                    </a:lnTo>
                    <a:lnTo>
                      <a:pt x="112" y="150"/>
                    </a:lnTo>
                    <a:lnTo>
                      <a:pt x="164" y="98"/>
                    </a:lnTo>
                    <a:lnTo>
                      <a:pt x="224" y="53"/>
                    </a:lnTo>
                    <a:lnTo>
                      <a:pt x="298" y="23"/>
                    </a:lnTo>
                    <a:lnTo>
                      <a:pt x="382" y="8"/>
                    </a:lnTo>
                    <a:lnTo>
                      <a:pt x="464" y="0"/>
                    </a:lnTo>
                    <a:lnTo>
                      <a:pt x="464" y="0"/>
                    </a:lnTo>
                    <a:lnTo>
                      <a:pt x="531" y="0"/>
                    </a:lnTo>
                    <a:lnTo>
                      <a:pt x="591" y="8"/>
                    </a:lnTo>
                    <a:lnTo>
                      <a:pt x="651" y="23"/>
                    </a:lnTo>
                    <a:lnTo>
                      <a:pt x="711" y="38"/>
                    </a:lnTo>
                    <a:lnTo>
                      <a:pt x="763" y="60"/>
                    </a:lnTo>
                    <a:lnTo>
                      <a:pt x="815" y="90"/>
                    </a:lnTo>
                    <a:lnTo>
                      <a:pt x="860" y="120"/>
                    </a:lnTo>
                    <a:lnTo>
                      <a:pt x="913" y="150"/>
                    </a:lnTo>
                    <a:lnTo>
                      <a:pt x="793" y="315"/>
                    </a:lnTo>
                    <a:lnTo>
                      <a:pt x="793" y="315"/>
                    </a:lnTo>
                    <a:lnTo>
                      <a:pt x="711" y="263"/>
                    </a:lnTo>
                    <a:lnTo>
                      <a:pt x="629" y="225"/>
                    </a:lnTo>
                    <a:lnTo>
                      <a:pt x="546" y="195"/>
                    </a:lnTo>
                    <a:lnTo>
                      <a:pt x="464" y="187"/>
                    </a:lnTo>
                    <a:lnTo>
                      <a:pt x="464" y="187"/>
                    </a:lnTo>
                    <a:lnTo>
                      <a:pt x="419" y="195"/>
                    </a:lnTo>
                    <a:lnTo>
                      <a:pt x="374" y="202"/>
                    </a:lnTo>
                    <a:lnTo>
                      <a:pt x="343" y="218"/>
                    </a:lnTo>
                    <a:lnTo>
                      <a:pt x="314" y="232"/>
                    </a:lnTo>
                    <a:lnTo>
                      <a:pt x="292" y="255"/>
                    </a:lnTo>
                    <a:lnTo>
                      <a:pt x="276" y="277"/>
                    </a:lnTo>
                    <a:lnTo>
                      <a:pt x="269" y="308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75"/>
                    </a:lnTo>
                    <a:lnTo>
                      <a:pt x="276" y="405"/>
                    </a:lnTo>
                    <a:lnTo>
                      <a:pt x="292" y="427"/>
                    </a:lnTo>
                    <a:lnTo>
                      <a:pt x="321" y="450"/>
                    </a:lnTo>
                    <a:lnTo>
                      <a:pt x="359" y="472"/>
                    </a:lnTo>
                    <a:lnTo>
                      <a:pt x="411" y="495"/>
                    </a:lnTo>
                    <a:lnTo>
                      <a:pt x="553" y="532"/>
                    </a:lnTo>
                    <a:lnTo>
                      <a:pt x="553" y="532"/>
                    </a:lnTo>
                    <a:lnTo>
                      <a:pt x="643" y="555"/>
                    </a:lnTo>
                    <a:lnTo>
                      <a:pt x="725" y="584"/>
                    </a:lnTo>
                    <a:lnTo>
                      <a:pt x="793" y="622"/>
                    </a:lnTo>
                    <a:lnTo>
                      <a:pt x="846" y="659"/>
                    </a:lnTo>
                    <a:lnTo>
                      <a:pt x="890" y="704"/>
                    </a:lnTo>
                    <a:lnTo>
                      <a:pt x="921" y="757"/>
                    </a:lnTo>
                    <a:lnTo>
                      <a:pt x="943" y="817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43" y="974"/>
                    </a:lnTo>
                    <a:lnTo>
                      <a:pt x="913" y="1049"/>
                    </a:lnTo>
                    <a:lnTo>
                      <a:pt x="876" y="1109"/>
                    </a:lnTo>
                    <a:lnTo>
                      <a:pt x="823" y="1161"/>
                    </a:lnTo>
                    <a:lnTo>
                      <a:pt x="763" y="1206"/>
                    </a:lnTo>
                    <a:lnTo>
                      <a:pt x="688" y="1236"/>
                    </a:lnTo>
                    <a:lnTo>
                      <a:pt x="606" y="1258"/>
                    </a:lnTo>
                    <a:lnTo>
                      <a:pt x="509" y="1258"/>
                    </a:lnTo>
                    <a:lnTo>
                      <a:pt x="509" y="1258"/>
                    </a:lnTo>
                    <a:lnTo>
                      <a:pt x="441" y="1258"/>
                    </a:lnTo>
                    <a:lnTo>
                      <a:pt x="374" y="1251"/>
                    </a:lnTo>
                    <a:lnTo>
                      <a:pt x="306" y="1236"/>
                    </a:lnTo>
                    <a:lnTo>
                      <a:pt x="239" y="1213"/>
                    </a:lnTo>
                    <a:lnTo>
                      <a:pt x="172" y="1184"/>
                    </a:lnTo>
                    <a:lnTo>
                      <a:pt x="112" y="1154"/>
                    </a:lnTo>
                    <a:lnTo>
                      <a:pt x="51" y="1109"/>
                    </a:lnTo>
                    <a:lnTo>
                      <a:pt x="0" y="106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3524826" y="3197234"/>
              <a:ext cx="2041665" cy="114861"/>
              <a:chOff x="800100" y="7088188"/>
              <a:chExt cx="8154988" cy="458787"/>
            </a:xfrm>
            <a:solidFill>
              <a:srgbClr val="E47418"/>
            </a:solidFill>
          </p:grpSpPr>
          <p:sp>
            <p:nvSpPr>
              <p:cNvPr id="73" name="Freeform 24"/>
              <p:cNvSpPr>
                <a:spLocks noChangeArrowheads="1"/>
              </p:cNvSpPr>
              <p:nvPr/>
            </p:nvSpPr>
            <p:spPr bwMode="auto">
              <a:xfrm>
                <a:off x="800100" y="7094538"/>
                <a:ext cx="461963" cy="446087"/>
              </a:xfrm>
              <a:custGeom>
                <a:avLst/>
                <a:gdLst>
                  <a:gd name="T0" fmla="*/ 539 w 1282"/>
                  <a:gd name="T1" fmla="*/ 0 h 1237"/>
                  <a:gd name="T2" fmla="*/ 741 w 1282"/>
                  <a:gd name="T3" fmla="*/ 0 h 1237"/>
                  <a:gd name="T4" fmla="*/ 1281 w 1282"/>
                  <a:gd name="T5" fmla="*/ 1236 h 1237"/>
                  <a:gd name="T6" fmla="*/ 1056 w 1282"/>
                  <a:gd name="T7" fmla="*/ 1236 h 1237"/>
                  <a:gd name="T8" fmla="*/ 929 w 1282"/>
                  <a:gd name="T9" fmla="*/ 936 h 1237"/>
                  <a:gd name="T10" fmla="*/ 352 w 1282"/>
                  <a:gd name="T11" fmla="*/ 936 h 1237"/>
                  <a:gd name="T12" fmla="*/ 225 w 1282"/>
                  <a:gd name="T13" fmla="*/ 1236 h 1237"/>
                  <a:gd name="T14" fmla="*/ 0 w 1282"/>
                  <a:gd name="T15" fmla="*/ 1236 h 1237"/>
                  <a:gd name="T16" fmla="*/ 539 w 1282"/>
                  <a:gd name="T17" fmla="*/ 0 h 1237"/>
                  <a:gd name="T18" fmla="*/ 854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54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6"/>
                    </a:lnTo>
                    <a:lnTo>
                      <a:pt x="1056" y="1236"/>
                    </a:lnTo>
                    <a:lnTo>
                      <a:pt x="929" y="936"/>
                    </a:lnTo>
                    <a:lnTo>
                      <a:pt x="352" y="936"/>
                    </a:lnTo>
                    <a:lnTo>
                      <a:pt x="225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54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54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25"/>
              <p:cNvSpPr>
                <a:spLocks noChangeArrowheads="1"/>
              </p:cNvSpPr>
              <p:nvPr/>
            </p:nvSpPr>
            <p:spPr bwMode="auto">
              <a:xfrm>
                <a:off x="1527175" y="7096125"/>
                <a:ext cx="358775" cy="442913"/>
              </a:xfrm>
              <a:custGeom>
                <a:avLst/>
                <a:gdLst>
                  <a:gd name="T0" fmla="*/ 390 w 997"/>
                  <a:gd name="T1" fmla="*/ 202 h 1229"/>
                  <a:gd name="T2" fmla="*/ 0 w 997"/>
                  <a:gd name="T3" fmla="*/ 202 h 1229"/>
                  <a:gd name="T4" fmla="*/ 0 w 997"/>
                  <a:gd name="T5" fmla="*/ 0 h 1229"/>
                  <a:gd name="T6" fmla="*/ 996 w 997"/>
                  <a:gd name="T7" fmla="*/ 0 h 1229"/>
                  <a:gd name="T8" fmla="*/ 996 w 997"/>
                  <a:gd name="T9" fmla="*/ 202 h 1229"/>
                  <a:gd name="T10" fmla="*/ 607 w 997"/>
                  <a:gd name="T11" fmla="*/ 202 h 1229"/>
                  <a:gd name="T12" fmla="*/ 607 w 997"/>
                  <a:gd name="T13" fmla="*/ 1228 h 1229"/>
                  <a:gd name="T14" fmla="*/ 390 w 997"/>
                  <a:gd name="T15" fmla="*/ 1228 h 1229"/>
                  <a:gd name="T16" fmla="*/ 390 w 997"/>
                  <a:gd name="T17" fmla="*/ 202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7" h="1229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6" y="0"/>
                    </a:lnTo>
                    <a:lnTo>
                      <a:pt x="996" y="202"/>
                    </a:lnTo>
                    <a:lnTo>
                      <a:pt x="607" y="202"/>
                    </a:lnTo>
                    <a:lnTo>
                      <a:pt x="607" y="1228"/>
                    </a:lnTo>
                    <a:lnTo>
                      <a:pt x="390" y="1228"/>
                    </a:lnTo>
                    <a:lnTo>
                      <a:pt x="390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26"/>
              <p:cNvSpPr>
                <a:spLocks noChangeArrowheads="1"/>
              </p:cNvSpPr>
              <p:nvPr/>
            </p:nvSpPr>
            <p:spPr bwMode="auto">
              <a:xfrm>
                <a:off x="1985963" y="7096125"/>
                <a:ext cx="328612" cy="442913"/>
              </a:xfrm>
              <a:custGeom>
                <a:avLst/>
                <a:gdLst>
                  <a:gd name="T0" fmla="*/ 0 w 915"/>
                  <a:gd name="T1" fmla="*/ 0 h 1229"/>
                  <a:gd name="T2" fmla="*/ 906 w 915"/>
                  <a:gd name="T3" fmla="*/ 0 h 1229"/>
                  <a:gd name="T4" fmla="*/ 906 w 915"/>
                  <a:gd name="T5" fmla="*/ 194 h 1229"/>
                  <a:gd name="T6" fmla="*/ 217 w 915"/>
                  <a:gd name="T7" fmla="*/ 194 h 1229"/>
                  <a:gd name="T8" fmla="*/ 217 w 915"/>
                  <a:gd name="T9" fmla="*/ 509 h 1229"/>
                  <a:gd name="T10" fmla="*/ 831 w 915"/>
                  <a:gd name="T11" fmla="*/ 509 h 1229"/>
                  <a:gd name="T12" fmla="*/ 831 w 915"/>
                  <a:gd name="T13" fmla="*/ 703 h 1229"/>
                  <a:gd name="T14" fmla="*/ 217 w 915"/>
                  <a:gd name="T15" fmla="*/ 703 h 1229"/>
                  <a:gd name="T16" fmla="*/ 217 w 915"/>
                  <a:gd name="T17" fmla="*/ 1033 h 1229"/>
                  <a:gd name="T18" fmla="*/ 914 w 915"/>
                  <a:gd name="T19" fmla="*/ 1033 h 1229"/>
                  <a:gd name="T20" fmla="*/ 914 w 915"/>
                  <a:gd name="T21" fmla="*/ 1228 h 1229"/>
                  <a:gd name="T22" fmla="*/ 0 w 915"/>
                  <a:gd name="T23" fmla="*/ 1228 h 1229"/>
                  <a:gd name="T24" fmla="*/ 0 w 915"/>
                  <a:gd name="T25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5" h="1229">
                    <a:moveTo>
                      <a:pt x="0" y="0"/>
                    </a:moveTo>
                    <a:lnTo>
                      <a:pt x="906" y="0"/>
                    </a:lnTo>
                    <a:lnTo>
                      <a:pt x="906" y="194"/>
                    </a:lnTo>
                    <a:lnTo>
                      <a:pt x="217" y="194"/>
                    </a:lnTo>
                    <a:lnTo>
                      <a:pt x="217" y="509"/>
                    </a:lnTo>
                    <a:lnTo>
                      <a:pt x="831" y="509"/>
                    </a:lnTo>
                    <a:lnTo>
                      <a:pt x="831" y="703"/>
                    </a:lnTo>
                    <a:lnTo>
                      <a:pt x="217" y="703"/>
                    </a:lnTo>
                    <a:lnTo>
                      <a:pt x="217" y="1033"/>
                    </a:lnTo>
                    <a:lnTo>
                      <a:pt x="914" y="1033"/>
                    </a:lnTo>
                    <a:lnTo>
                      <a:pt x="914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27"/>
              <p:cNvSpPr>
                <a:spLocks noChangeArrowheads="1"/>
              </p:cNvSpPr>
              <p:nvPr/>
            </p:nvSpPr>
            <p:spPr bwMode="auto">
              <a:xfrm>
                <a:off x="2435225" y="7096125"/>
                <a:ext cx="374650" cy="442913"/>
              </a:xfrm>
              <a:custGeom>
                <a:avLst/>
                <a:gdLst>
                  <a:gd name="T0" fmla="*/ 0 w 1042"/>
                  <a:gd name="T1" fmla="*/ 0 h 1229"/>
                  <a:gd name="T2" fmla="*/ 547 w 1042"/>
                  <a:gd name="T3" fmla="*/ 0 h 1229"/>
                  <a:gd name="T4" fmla="*/ 547 w 1042"/>
                  <a:gd name="T5" fmla="*/ 0 h 1229"/>
                  <a:gd name="T6" fmla="*/ 660 w 1042"/>
                  <a:gd name="T7" fmla="*/ 6 h 1229"/>
                  <a:gd name="T8" fmla="*/ 704 w 1042"/>
                  <a:gd name="T9" fmla="*/ 14 h 1229"/>
                  <a:gd name="T10" fmla="*/ 749 w 1042"/>
                  <a:gd name="T11" fmla="*/ 29 h 1229"/>
                  <a:gd name="T12" fmla="*/ 794 w 1042"/>
                  <a:gd name="T13" fmla="*/ 45 h 1229"/>
                  <a:gd name="T14" fmla="*/ 832 w 1042"/>
                  <a:gd name="T15" fmla="*/ 67 h 1229"/>
                  <a:gd name="T16" fmla="*/ 870 w 1042"/>
                  <a:gd name="T17" fmla="*/ 96 h 1229"/>
                  <a:gd name="T18" fmla="*/ 899 w 1042"/>
                  <a:gd name="T19" fmla="*/ 119 h 1229"/>
                  <a:gd name="T20" fmla="*/ 899 w 1042"/>
                  <a:gd name="T21" fmla="*/ 119 h 1229"/>
                  <a:gd name="T22" fmla="*/ 944 w 1042"/>
                  <a:gd name="T23" fmla="*/ 172 h 1229"/>
                  <a:gd name="T24" fmla="*/ 974 w 1042"/>
                  <a:gd name="T25" fmla="*/ 239 h 1229"/>
                  <a:gd name="T26" fmla="*/ 997 w 1042"/>
                  <a:gd name="T27" fmla="*/ 306 h 1229"/>
                  <a:gd name="T28" fmla="*/ 1004 w 1042"/>
                  <a:gd name="T29" fmla="*/ 388 h 1229"/>
                  <a:gd name="T30" fmla="*/ 1004 w 1042"/>
                  <a:gd name="T31" fmla="*/ 388 h 1229"/>
                  <a:gd name="T32" fmla="*/ 1004 w 1042"/>
                  <a:gd name="T33" fmla="*/ 388 h 1229"/>
                  <a:gd name="T34" fmla="*/ 997 w 1042"/>
                  <a:gd name="T35" fmla="*/ 464 h 1229"/>
                  <a:gd name="T36" fmla="*/ 982 w 1042"/>
                  <a:gd name="T37" fmla="*/ 523 h 1229"/>
                  <a:gd name="T38" fmla="*/ 959 w 1042"/>
                  <a:gd name="T39" fmla="*/ 584 h 1229"/>
                  <a:gd name="T40" fmla="*/ 921 w 1042"/>
                  <a:gd name="T41" fmla="*/ 629 h 1229"/>
                  <a:gd name="T42" fmla="*/ 876 w 1042"/>
                  <a:gd name="T43" fmla="*/ 674 h 1229"/>
                  <a:gd name="T44" fmla="*/ 832 w 1042"/>
                  <a:gd name="T45" fmla="*/ 711 h 1229"/>
                  <a:gd name="T46" fmla="*/ 772 w 1042"/>
                  <a:gd name="T47" fmla="*/ 741 h 1229"/>
                  <a:gd name="T48" fmla="*/ 712 w 1042"/>
                  <a:gd name="T49" fmla="*/ 764 h 1229"/>
                  <a:gd name="T50" fmla="*/ 1041 w 1042"/>
                  <a:gd name="T51" fmla="*/ 1228 h 1229"/>
                  <a:gd name="T52" fmla="*/ 787 w 1042"/>
                  <a:gd name="T53" fmla="*/ 1228 h 1229"/>
                  <a:gd name="T54" fmla="*/ 488 w 1042"/>
                  <a:gd name="T55" fmla="*/ 801 h 1229"/>
                  <a:gd name="T56" fmla="*/ 480 w 1042"/>
                  <a:gd name="T57" fmla="*/ 801 h 1229"/>
                  <a:gd name="T58" fmla="*/ 218 w 1042"/>
                  <a:gd name="T59" fmla="*/ 801 h 1229"/>
                  <a:gd name="T60" fmla="*/ 218 w 1042"/>
                  <a:gd name="T61" fmla="*/ 1228 h 1229"/>
                  <a:gd name="T62" fmla="*/ 0 w 1042"/>
                  <a:gd name="T63" fmla="*/ 1228 h 1229"/>
                  <a:gd name="T64" fmla="*/ 0 w 1042"/>
                  <a:gd name="T65" fmla="*/ 0 h 1229"/>
                  <a:gd name="T66" fmla="*/ 533 w 1042"/>
                  <a:gd name="T67" fmla="*/ 606 h 1229"/>
                  <a:gd name="T68" fmla="*/ 533 w 1042"/>
                  <a:gd name="T69" fmla="*/ 606 h 1229"/>
                  <a:gd name="T70" fmla="*/ 584 w 1042"/>
                  <a:gd name="T71" fmla="*/ 606 h 1229"/>
                  <a:gd name="T72" fmla="*/ 637 w 1042"/>
                  <a:gd name="T73" fmla="*/ 591 h 1229"/>
                  <a:gd name="T74" fmla="*/ 682 w 1042"/>
                  <a:gd name="T75" fmla="*/ 576 h 1229"/>
                  <a:gd name="T76" fmla="*/ 712 w 1042"/>
                  <a:gd name="T77" fmla="*/ 553 h 1229"/>
                  <a:gd name="T78" fmla="*/ 742 w 1042"/>
                  <a:gd name="T79" fmla="*/ 523 h 1229"/>
                  <a:gd name="T80" fmla="*/ 764 w 1042"/>
                  <a:gd name="T81" fmla="*/ 486 h 1229"/>
                  <a:gd name="T82" fmla="*/ 780 w 1042"/>
                  <a:gd name="T83" fmla="*/ 449 h 1229"/>
                  <a:gd name="T84" fmla="*/ 787 w 1042"/>
                  <a:gd name="T85" fmla="*/ 404 h 1229"/>
                  <a:gd name="T86" fmla="*/ 787 w 1042"/>
                  <a:gd name="T87" fmla="*/ 396 h 1229"/>
                  <a:gd name="T88" fmla="*/ 787 w 1042"/>
                  <a:gd name="T89" fmla="*/ 396 h 1229"/>
                  <a:gd name="T90" fmla="*/ 780 w 1042"/>
                  <a:gd name="T91" fmla="*/ 351 h 1229"/>
                  <a:gd name="T92" fmla="*/ 764 w 1042"/>
                  <a:gd name="T93" fmla="*/ 314 h 1229"/>
                  <a:gd name="T94" fmla="*/ 742 w 1042"/>
                  <a:gd name="T95" fmla="*/ 276 h 1229"/>
                  <a:gd name="T96" fmla="*/ 719 w 1042"/>
                  <a:gd name="T97" fmla="*/ 247 h 1229"/>
                  <a:gd name="T98" fmla="*/ 682 w 1042"/>
                  <a:gd name="T99" fmla="*/ 224 h 1229"/>
                  <a:gd name="T100" fmla="*/ 637 w 1042"/>
                  <a:gd name="T101" fmla="*/ 209 h 1229"/>
                  <a:gd name="T102" fmla="*/ 584 w 1042"/>
                  <a:gd name="T103" fmla="*/ 194 h 1229"/>
                  <a:gd name="T104" fmla="*/ 533 w 1042"/>
                  <a:gd name="T105" fmla="*/ 194 h 1229"/>
                  <a:gd name="T106" fmla="*/ 218 w 1042"/>
                  <a:gd name="T107" fmla="*/ 194 h 1229"/>
                  <a:gd name="T108" fmla="*/ 218 w 1042"/>
                  <a:gd name="T109" fmla="*/ 606 h 1229"/>
                  <a:gd name="T110" fmla="*/ 533 w 1042"/>
                  <a:gd name="T111" fmla="*/ 60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2" h="1229">
                    <a:moveTo>
                      <a:pt x="0" y="0"/>
                    </a:moveTo>
                    <a:lnTo>
                      <a:pt x="547" y="0"/>
                    </a:lnTo>
                    <a:lnTo>
                      <a:pt x="547" y="0"/>
                    </a:lnTo>
                    <a:lnTo>
                      <a:pt x="660" y="6"/>
                    </a:lnTo>
                    <a:lnTo>
                      <a:pt x="704" y="14"/>
                    </a:lnTo>
                    <a:lnTo>
                      <a:pt x="749" y="29"/>
                    </a:lnTo>
                    <a:lnTo>
                      <a:pt x="794" y="45"/>
                    </a:lnTo>
                    <a:lnTo>
                      <a:pt x="832" y="67"/>
                    </a:lnTo>
                    <a:lnTo>
                      <a:pt x="870" y="96"/>
                    </a:lnTo>
                    <a:lnTo>
                      <a:pt x="899" y="119"/>
                    </a:lnTo>
                    <a:lnTo>
                      <a:pt x="899" y="119"/>
                    </a:lnTo>
                    <a:lnTo>
                      <a:pt x="944" y="172"/>
                    </a:lnTo>
                    <a:lnTo>
                      <a:pt x="974" y="239"/>
                    </a:lnTo>
                    <a:lnTo>
                      <a:pt x="997" y="306"/>
                    </a:lnTo>
                    <a:lnTo>
                      <a:pt x="1004" y="388"/>
                    </a:lnTo>
                    <a:lnTo>
                      <a:pt x="1004" y="388"/>
                    </a:lnTo>
                    <a:lnTo>
                      <a:pt x="1004" y="388"/>
                    </a:lnTo>
                    <a:lnTo>
                      <a:pt x="997" y="464"/>
                    </a:lnTo>
                    <a:lnTo>
                      <a:pt x="982" y="523"/>
                    </a:lnTo>
                    <a:lnTo>
                      <a:pt x="959" y="584"/>
                    </a:lnTo>
                    <a:lnTo>
                      <a:pt x="921" y="629"/>
                    </a:lnTo>
                    <a:lnTo>
                      <a:pt x="876" y="674"/>
                    </a:lnTo>
                    <a:lnTo>
                      <a:pt x="832" y="711"/>
                    </a:lnTo>
                    <a:lnTo>
                      <a:pt x="772" y="741"/>
                    </a:lnTo>
                    <a:lnTo>
                      <a:pt x="712" y="764"/>
                    </a:lnTo>
                    <a:lnTo>
                      <a:pt x="1041" y="1228"/>
                    </a:lnTo>
                    <a:lnTo>
                      <a:pt x="787" y="1228"/>
                    </a:lnTo>
                    <a:lnTo>
                      <a:pt x="488" y="801"/>
                    </a:lnTo>
                    <a:lnTo>
                      <a:pt x="480" y="801"/>
                    </a:lnTo>
                    <a:lnTo>
                      <a:pt x="218" y="801"/>
                    </a:lnTo>
                    <a:lnTo>
                      <a:pt x="218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533" y="606"/>
                    </a:moveTo>
                    <a:lnTo>
                      <a:pt x="533" y="606"/>
                    </a:lnTo>
                    <a:lnTo>
                      <a:pt x="584" y="606"/>
                    </a:lnTo>
                    <a:lnTo>
                      <a:pt x="637" y="591"/>
                    </a:lnTo>
                    <a:lnTo>
                      <a:pt x="682" y="576"/>
                    </a:lnTo>
                    <a:lnTo>
                      <a:pt x="712" y="553"/>
                    </a:lnTo>
                    <a:lnTo>
                      <a:pt x="742" y="523"/>
                    </a:lnTo>
                    <a:lnTo>
                      <a:pt x="764" y="486"/>
                    </a:lnTo>
                    <a:lnTo>
                      <a:pt x="780" y="449"/>
                    </a:lnTo>
                    <a:lnTo>
                      <a:pt x="787" y="404"/>
                    </a:lnTo>
                    <a:lnTo>
                      <a:pt x="787" y="396"/>
                    </a:lnTo>
                    <a:lnTo>
                      <a:pt x="787" y="396"/>
                    </a:lnTo>
                    <a:lnTo>
                      <a:pt x="780" y="351"/>
                    </a:lnTo>
                    <a:lnTo>
                      <a:pt x="764" y="314"/>
                    </a:lnTo>
                    <a:lnTo>
                      <a:pt x="742" y="276"/>
                    </a:lnTo>
                    <a:lnTo>
                      <a:pt x="719" y="247"/>
                    </a:lnTo>
                    <a:lnTo>
                      <a:pt x="682" y="224"/>
                    </a:lnTo>
                    <a:lnTo>
                      <a:pt x="637" y="209"/>
                    </a:lnTo>
                    <a:lnTo>
                      <a:pt x="584" y="194"/>
                    </a:lnTo>
                    <a:lnTo>
                      <a:pt x="533" y="194"/>
                    </a:lnTo>
                    <a:lnTo>
                      <a:pt x="218" y="194"/>
                    </a:lnTo>
                    <a:lnTo>
                      <a:pt x="218" y="606"/>
                    </a:lnTo>
                    <a:lnTo>
                      <a:pt x="533" y="60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28"/>
              <p:cNvSpPr>
                <a:spLocks noChangeArrowheads="1"/>
              </p:cNvSpPr>
              <p:nvPr/>
            </p:nvSpPr>
            <p:spPr bwMode="auto">
              <a:xfrm>
                <a:off x="2890838" y="7094538"/>
                <a:ext cx="461962" cy="446087"/>
              </a:xfrm>
              <a:custGeom>
                <a:avLst/>
                <a:gdLst>
                  <a:gd name="T0" fmla="*/ 539 w 1282"/>
                  <a:gd name="T1" fmla="*/ 0 h 1237"/>
                  <a:gd name="T2" fmla="*/ 742 w 1282"/>
                  <a:gd name="T3" fmla="*/ 0 h 1237"/>
                  <a:gd name="T4" fmla="*/ 1281 w 1282"/>
                  <a:gd name="T5" fmla="*/ 1236 h 1237"/>
                  <a:gd name="T6" fmla="*/ 1048 w 1282"/>
                  <a:gd name="T7" fmla="*/ 1236 h 1237"/>
                  <a:gd name="T8" fmla="*/ 929 w 1282"/>
                  <a:gd name="T9" fmla="*/ 936 h 1237"/>
                  <a:gd name="T10" fmla="*/ 345 w 1282"/>
                  <a:gd name="T11" fmla="*/ 936 h 1237"/>
                  <a:gd name="T12" fmla="*/ 217 w 1282"/>
                  <a:gd name="T13" fmla="*/ 1236 h 1237"/>
                  <a:gd name="T14" fmla="*/ 0 w 1282"/>
                  <a:gd name="T15" fmla="*/ 1236 h 1237"/>
                  <a:gd name="T16" fmla="*/ 539 w 1282"/>
                  <a:gd name="T17" fmla="*/ 0 h 1237"/>
                  <a:gd name="T18" fmla="*/ 846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46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39" y="0"/>
                    </a:moveTo>
                    <a:lnTo>
                      <a:pt x="742" y="0"/>
                    </a:lnTo>
                    <a:lnTo>
                      <a:pt x="1281" y="1236"/>
                    </a:lnTo>
                    <a:lnTo>
                      <a:pt x="1048" y="1236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9"/>
              <p:cNvSpPr>
                <a:spLocks noChangeArrowheads="1"/>
              </p:cNvSpPr>
              <p:nvPr/>
            </p:nvSpPr>
            <p:spPr bwMode="auto">
              <a:xfrm>
                <a:off x="3449638" y="7096125"/>
                <a:ext cx="400050" cy="442913"/>
              </a:xfrm>
              <a:custGeom>
                <a:avLst/>
                <a:gdLst>
                  <a:gd name="T0" fmla="*/ 0 w 1110"/>
                  <a:gd name="T1" fmla="*/ 0 h 1229"/>
                  <a:gd name="T2" fmla="*/ 458 w 1110"/>
                  <a:gd name="T3" fmla="*/ 0 h 1229"/>
                  <a:gd name="T4" fmla="*/ 458 w 1110"/>
                  <a:gd name="T5" fmla="*/ 0 h 1229"/>
                  <a:gd name="T6" fmla="*/ 525 w 1110"/>
                  <a:gd name="T7" fmla="*/ 0 h 1229"/>
                  <a:gd name="T8" fmla="*/ 592 w 1110"/>
                  <a:gd name="T9" fmla="*/ 6 h 1229"/>
                  <a:gd name="T10" fmla="*/ 660 w 1110"/>
                  <a:gd name="T11" fmla="*/ 22 h 1229"/>
                  <a:gd name="T12" fmla="*/ 719 w 1110"/>
                  <a:gd name="T13" fmla="*/ 45 h 1229"/>
                  <a:gd name="T14" fmla="*/ 779 w 1110"/>
                  <a:gd name="T15" fmla="*/ 67 h 1229"/>
                  <a:gd name="T16" fmla="*/ 832 w 1110"/>
                  <a:gd name="T17" fmla="*/ 96 h 1229"/>
                  <a:gd name="T18" fmla="*/ 884 w 1110"/>
                  <a:gd name="T19" fmla="*/ 134 h 1229"/>
                  <a:gd name="T20" fmla="*/ 929 w 1110"/>
                  <a:gd name="T21" fmla="*/ 172 h 1229"/>
                  <a:gd name="T22" fmla="*/ 966 w 1110"/>
                  <a:gd name="T23" fmla="*/ 216 h 1229"/>
                  <a:gd name="T24" fmla="*/ 1004 w 1110"/>
                  <a:gd name="T25" fmla="*/ 261 h 1229"/>
                  <a:gd name="T26" fmla="*/ 1034 w 1110"/>
                  <a:gd name="T27" fmla="*/ 314 h 1229"/>
                  <a:gd name="T28" fmla="*/ 1064 w 1110"/>
                  <a:gd name="T29" fmla="*/ 366 h 1229"/>
                  <a:gd name="T30" fmla="*/ 1079 w 1110"/>
                  <a:gd name="T31" fmla="*/ 426 h 1229"/>
                  <a:gd name="T32" fmla="*/ 1093 w 1110"/>
                  <a:gd name="T33" fmla="*/ 486 h 1229"/>
                  <a:gd name="T34" fmla="*/ 1109 w 1110"/>
                  <a:gd name="T35" fmla="*/ 546 h 1229"/>
                  <a:gd name="T36" fmla="*/ 1109 w 1110"/>
                  <a:gd name="T37" fmla="*/ 606 h 1229"/>
                  <a:gd name="T38" fmla="*/ 1109 w 1110"/>
                  <a:gd name="T39" fmla="*/ 613 h 1229"/>
                  <a:gd name="T40" fmla="*/ 1109 w 1110"/>
                  <a:gd name="T41" fmla="*/ 613 h 1229"/>
                  <a:gd name="T42" fmla="*/ 1109 w 1110"/>
                  <a:gd name="T43" fmla="*/ 674 h 1229"/>
                  <a:gd name="T44" fmla="*/ 1093 w 1110"/>
                  <a:gd name="T45" fmla="*/ 741 h 1229"/>
                  <a:gd name="T46" fmla="*/ 1079 w 1110"/>
                  <a:gd name="T47" fmla="*/ 793 h 1229"/>
                  <a:gd name="T48" fmla="*/ 1064 w 1110"/>
                  <a:gd name="T49" fmla="*/ 853 h 1229"/>
                  <a:gd name="T50" fmla="*/ 1034 w 1110"/>
                  <a:gd name="T51" fmla="*/ 905 h 1229"/>
                  <a:gd name="T52" fmla="*/ 1004 w 1110"/>
                  <a:gd name="T53" fmla="*/ 958 h 1229"/>
                  <a:gd name="T54" fmla="*/ 966 w 1110"/>
                  <a:gd name="T55" fmla="*/ 1003 h 1229"/>
                  <a:gd name="T56" fmla="*/ 929 w 1110"/>
                  <a:gd name="T57" fmla="*/ 1048 h 1229"/>
                  <a:gd name="T58" fmla="*/ 884 w 1110"/>
                  <a:gd name="T59" fmla="*/ 1085 h 1229"/>
                  <a:gd name="T60" fmla="*/ 832 w 1110"/>
                  <a:gd name="T61" fmla="*/ 1123 h 1229"/>
                  <a:gd name="T62" fmla="*/ 779 w 1110"/>
                  <a:gd name="T63" fmla="*/ 1152 h 1229"/>
                  <a:gd name="T64" fmla="*/ 719 w 1110"/>
                  <a:gd name="T65" fmla="*/ 1175 h 1229"/>
                  <a:gd name="T66" fmla="*/ 660 w 1110"/>
                  <a:gd name="T67" fmla="*/ 1197 h 1229"/>
                  <a:gd name="T68" fmla="*/ 592 w 1110"/>
                  <a:gd name="T69" fmla="*/ 1213 h 1229"/>
                  <a:gd name="T70" fmla="*/ 525 w 1110"/>
                  <a:gd name="T71" fmla="*/ 1220 h 1229"/>
                  <a:gd name="T72" fmla="*/ 458 w 1110"/>
                  <a:gd name="T73" fmla="*/ 1228 h 1229"/>
                  <a:gd name="T74" fmla="*/ 0 w 1110"/>
                  <a:gd name="T75" fmla="*/ 1228 h 1229"/>
                  <a:gd name="T76" fmla="*/ 0 w 1110"/>
                  <a:gd name="T77" fmla="*/ 0 h 1229"/>
                  <a:gd name="T78" fmla="*/ 458 w 1110"/>
                  <a:gd name="T79" fmla="*/ 1033 h 1229"/>
                  <a:gd name="T80" fmla="*/ 458 w 1110"/>
                  <a:gd name="T81" fmla="*/ 1033 h 1229"/>
                  <a:gd name="T82" fmla="*/ 547 w 1110"/>
                  <a:gd name="T83" fmla="*/ 1017 h 1229"/>
                  <a:gd name="T84" fmla="*/ 629 w 1110"/>
                  <a:gd name="T85" fmla="*/ 995 h 1229"/>
                  <a:gd name="T86" fmla="*/ 705 w 1110"/>
                  <a:gd name="T87" fmla="*/ 958 h 1229"/>
                  <a:gd name="T88" fmla="*/ 764 w 1110"/>
                  <a:gd name="T89" fmla="*/ 913 h 1229"/>
                  <a:gd name="T90" fmla="*/ 817 w 1110"/>
                  <a:gd name="T91" fmla="*/ 853 h 1229"/>
                  <a:gd name="T92" fmla="*/ 854 w 1110"/>
                  <a:gd name="T93" fmla="*/ 778 h 1229"/>
                  <a:gd name="T94" fmla="*/ 877 w 1110"/>
                  <a:gd name="T95" fmla="*/ 703 h 1229"/>
                  <a:gd name="T96" fmla="*/ 884 w 1110"/>
                  <a:gd name="T97" fmla="*/ 613 h 1229"/>
                  <a:gd name="T98" fmla="*/ 884 w 1110"/>
                  <a:gd name="T99" fmla="*/ 613 h 1229"/>
                  <a:gd name="T100" fmla="*/ 884 w 1110"/>
                  <a:gd name="T101" fmla="*/ 613 h 1229"/>
                  <a:gd name="T102" fmla="*/ 877 w 1110"/>
                  <a:gd name="T103" fmla="*/ 523 h 1229"/>
                  <a:gd name="T104" fmla="*/ 854 w 1110"/>
                  <a:gd name="T105" fmla="*/ 449 h 1229"/>
                  <a:gd name="T106" fmla="*/ 817 w 1110"/>
                  <a:gd name="T107" fmla="*/ 374 h 1229"/>
                  <a:gd name="T108" fmla="*/ 764 w 1110"/>
                  <a:gd name="T109" fmla="*/ 314 h 1229"/>
                  <a:gd name="T110" fmla="*/ 705 w 1110"/>
                  <a:gd name="T111" fmla="*/ 261 h 1229"/>
                  <a:gd name="T112" fmla="*/ 629 w 1110"/>
                  <a:gd name="T113" fmla="*/ 224 h 1229"/>
                  <a:gd name="T114" fmla="*/ 547 w 1110"/>
                  <a:gd name="T115" fmla="*/ 202 h 1229"/>
                  <a:gd name="T116" fmla="*/ 458 w 1110"/>
                  <a:gd name="T117" fmla="*/ 194 h 1229"/>
                  <a:gd name="T118" fmla="*/ 217 w 1110"/>
                  <a:gd name="T119" fmla="*/ 194 h 1229"/>
                  <a:gd name="T120" fmla="*/ 217 w 1110"/>
                  <a:gd name="T121" fmla="*/ 1033 h 1229"/>
                  <a:gd name="T122" fmla="*/ 458 w 1110"/>
                  <a:gd name="T123" fmla="*/ 1033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1229">
                    <a:moveTo>
                      <a:pt x="0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525" y="0"/>
                    </a:lnTo>
                    <a:lnTo>
                      <a:pt x="592" y="6"/>
                    </a:lnTo>
                    <a:lnTo>
                      <a:pt x="660" y="22"/>
                    </a:lnTo>
                    <a:lnTo>
                      <a:pt x="719" y="45"/>
                    </a:lnTo>
                    <a:lnTo>
                      <a:pt x="779" y="67"/>
                    </a:lnTo>
                    <a:lnTo>
                      <a:pt x="832" y="96"/>
                    </a:lnTo>
                    <a:lnTo>
                      <a:pt x="884" y="134"/>
                    </a:lnTo>
                    <a:lnTo>
                      <a:pt x="929" y="172"/>
                    </a:lnTo>
                    <a:lnTo>
                      <a:pt x="966" y="216"/>
                    </a:lnTo>
                    <a:lnTo>
                      <a:pt x="1004" y="261"/>
                    </a:lnTo>
                    <a:lnTo>
                      <a:pt x="1034" y="314"/>
                    </a:lnTo>
                    <a:lnTo>
                      <a:pt x="1064" y="366"/>
                    </a:lnTo>
                    <a:lnTo>
                      <a:pt x="1079" y="426"/>
                    </a:lnTo>
                    <a:lnTo>
                      <a:pt x="1093" y="486"/>
                    </a:lnTo>
                    <a:lnTo>
                      <a:pt x="1109" y="546"/>
                    </a:lnTo>
                    <a:lnTo>
                      <a:pt x="1109" y="606"/>
                    </a:lnTo>
                    <a:lnTo>
                      <a:pt x="1109" y="613"/>
                    </a:lnTo>
                    <a:lnTo>
                      <a:pt x="1109" y="613"/>
                    </a:lnTo>
                    <a:lnTo>
                      <a:pt x="1109" y="674"/>
                    </a:lnTo>
                    <a:lnTo>
                      <a:pt x="1093" y="741"/>
                    </a:lnTo>
                    <a:lnTo>
                      <a:pt x="1079" y="793"/>
                    </a:lnTo>
                    <a:lnTo>
                      <a:pt x="1064" y="853"/>
                    </a:lnTo>
                    <a:lnTo>
                      <a:pt x="1034" y="905"/>
                    </a:lnTo>
                    <a:lnTo>
                      <a:pt x="1004" y="958"/>
                    </a:lnTo>
                    <a:lnTo>
                      <a:pt x="966" y="1003"/>
                    </a:lnTo>
                    <a:lnTo>
                      <a:pt x="929" y="1048"/>
                    </a:lnTo>
                    <a:lnTo>
                      <a:pt x="884" y="1085"/>
                    </a:lnTo>
                    <a:lnTo>
                      <a:pt x="832" y="1123"/>
                    </a:lnTo>
                    <a:lnTo>
                      <a:pt x="779" y="1152"/>
                    </a:lnTo>
                    <a:lnTo>
                      <a:pt x="719" y="1175"/>
                    </a:lnTo>
                    <a:lnTo>
                      <a:pt x="660" y="1197"/>
                    </a:lnTo>
                    <a:lnTo>
                      <a:pt x="592" y="1213"/>
                    </a:lnTo>
                    <a:lnTo>
                      <a:pt x="525" y="1220"/>
                    </a:lnTo>
                    <a:lnTo>
                      <a:pt x="458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458" y="1033"/>
                    </a:moveTo>
                    <a:lnTo>
                      <a:pt x="458" y="1033"/>
                    </a:lnTo>
                    <a:lnTo>
                      <a:pt x="547" y="1017"/>
                    </a:lnTo>
                    <a:lnTo>
                      <a:pt x="629" y="995"/>
                    </a:lnTo>
                    <a:lnTo>
                      <a:pt x="705" y="958"/>
                    </a:lnTo>
                    <a:lnTo>
                      <a:pt x="764" y="913"/>
                    </a:lnTo>
                    <a:lnTo>
                      <a:pt x="817" y="853"/>
                    </a:lnTo>
                    <a:lnTo>
                      <a:pt x="854" y="778"/>
                    </a:lnTo>
                    <a:lnTo>
                      <a:pt x="877" y="703"/>
                    </a:lnTo>
                    <a:lnTo>
                      <a:pt x="884" y="613"/>
                    </a:lnTo>
                    <a:lnTo>
                      <a:pt x="884" y="613"/>
                    </a:lnTo>
                    <a:lnTo>
                      <a:pt x="884" y="613"/>
                    </a:lnTo>
                    <a:lnTo>
                      <a:pt x="877" y="523"/>
                    </a:lnTo>
                    <a:lnTo>
                      <a:pt x="854" y="449"/>
                    </a:lnTo>
                    <a:lnTo>
                      <a:pt x="817" y="374"/>
                    </a:lnTo>
                    <a:lnTo>
                      <a:pt x="764" y="314"/>
                    </a:lnTo>
                    <a:lnTo>
                      <a:pt x="705" y="261"/>
                    </a:lnTo>
                    <a:lnTo>
                      <a:pt x="629" y="224"/>
                    </a:lnTo>
                    <a:lnTo>
                      <a:pt x="547" y="202"/>
                    </a:lnTo>
                    <a:lnTo>
                      <a:pt x="458" y="194"/>
                    </a:lnTo>
                    <a:lnTo>
                      <a:pt x="217" y="194"/>
                    </a:lnTo>
                    <a:lnTo>
                      <a:pt x="217" y="1033"/>
                    </a:lnTo>
                    <a:lnTo>
                      <a:pt x="458" y="10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30"/>
              <p:cNvSpPr>
                <a:spLocks noChangeArrowheads="1"/>
              </p:cNvSpPr>
              <p:nvPr/>
            </p:nvSpPr>
            <p:spPr bwMode="auto">
              <a:xfrm>
                <a:off x="3902075" y="7094538"/>
                <a:ext cx="460375" cy="446087"/>
              </a:xfrm>
              <a:custGeom>
                <a:avLst/>
                <a:gdLst>
                  <a:gd name="T0" fmla="*/ 539 w 1281"/>
                  <a:gd name="T1" fmla="*/ 0 h 1237"/>
                  <a:gd name="T2" fmla="*/ 741 w 1281"/>
                  <a:gd name="T3" fmla="*/ 0 h 1237"/>
                  <a:gd name="T4" fmla="*/ 1280 w 1281"/>
                  <a:gd name="T5" fmla="*/ 1236 h 1237"/>
                  <a:gd name="T6" fmla="*/ 1048 w 1281"/>
                  <a:gd name="T7" fmla="*/ 1236 h 1237"/>
                  <a:gd name="T8" fmla="*/ 928 w 1281"/>
                  <a:gd name="T9" fmla="*/ 936 h 1237"/>
                  <a:gd name="T10" fmla="*/ 344 w 1281"/>
                  <a:gd name="T11" fmla="*/ 936 h 1237"/>
                  <a:gd name="T12" fmla="*/ 216 w 1281"/>
                  <a:gd name="T13" fmla="*/ 1236 h 1237"/>
                  <a:gd name="T14" fmla="*/ 0 w 1281"/>
                  <a:gd name="T15" fmla="*/ 1236 h 1237"/>
                  <a:gd name="T16" fmla="*/ 539 w 1281"/>
                  <a:gd name="T17" fmla="*/ 0 h 1237"/>
                  <a:gd name="T18" fmla="*/ 845 w 1281"/>
                  <a:gd name="T19" fmla="*/ 749 h 1237"/>
                  <a:gd name="T20" fmla="*/ 636 w 1281"/>
                  <a:gd name="T21" fmla="*/ 255 h 1237"/>
                  <a:gd name="T22" fmla="*/ 426 w 1281"/>
                  <a:gd name="T23" fmla="*/ 749 h 1237"/>
                  <a:gd name="T24" fmla="*/ 845 w 1281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6"/>
                    </a:lnTo>
                    <a:lnTo>
                      <a:pt x="1048" y="1236"/>
                    </a:lnTo>
                    <a:lnTo>
                      <a:pt x="928" y="936"/>
                    </a:lnTo>
                    <a:lnTo>
                      <a:pt x="344" y="936"/>
                    </a:lnTo>
                    <a:lnTo>
                      <a:pt x="216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6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31"/>
              <p:cNvSpPr>
                <a:spLocks noChangeArrowheads="1"/>
              </p:cNvSpPr>
              <p:nvPr/>
            </p:nvSpPr>
            <p:spPr bwMode="auto">
              <a:xfrm>
                <a:off x="4375150" y="7096125"/>
                <a:ext cx="358775" cy="442913"/>
              </a:xfrm>
              <a:custGeom>
                <a:avLst/>
                <a:gdLst>
                  <a:gd name="T0" fmla="*/ 389 w 997"/>
                  <a:gd name="T1" fmla="*/ 202 h 1229"/>
                  <a:gd name="T2" fmla="*/ 0 w 997"/>
                  <a:gd name="T3" fmla="*/ 202 h 1229"/>
                  <a:gd name="T4" fmla="*/ 0 w 997"/>
                  <a:gd name="T5" fmla="*/ 0 h 1229"/>
                  <a:gd name="T6" fmla="*/ 996 w 997"/>
                  <a:gd name="T7" fmla="*/ 0 h 1229"/>
                  <a:gd name="T8" fmla="*/ 996 w 997"/>
                  <a:gd name="T9" fmla="*/ 202 h 1229"/>
                  <a:gd name="T10" fmla="*/ 607 w 997"/>
                  <a:gd name="T11" fmla="*/ 202 h 1229"/>
                  <a:gd name="T12" fmla="*/ 607 w 997"/>
                  <a:gd name="T13" fmla="*/ 1228 h 1229"/>
                  <a:gd name="T14" fmla="*/ 389 w 997"/>
                  <a:gd name="T15" fmla="*/ 1228 h 1229"/>
                  <a:gd name="T16" fmla="*/ 389 w 997"/>
                  <a:gd name="T17" fmla="*/ 202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7" h="1229">
                    <a:moveTo>
                      <a:pt x="389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6" y="0"/>
                    </a:lnTo>
                    <a:lnTo>
                      <a:pt x="996" y="202"/>
                    </a:lnTo>
                    <a:lnTo>
                      <a:pt x="607" y="202"/>
                    </a:lnTo>
                    <a:lnTo>
                      <a:pt x="607" y="1228"/>
                    </a:lnTo>
                    <a:lnTo>
                      <a:pt x="389" y="1228"/>
                    </a:lnTo>
                    <a:lnTo>
                      <a:pt x="389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32"/>
              <p:cNvSpPr>
                <a:spLocks noChangeArrowheads="1"/>
              </p:cNvSpPr>
              <p:nvPr/>
            </p:nvSpPr>
            <p:spPr bwMode="auto">
              <a:xfrm>
                <a:off x="4746625" y="7094538"/>
                <a:ext cx="460375" cy="446087"/>
              </a:xfrm>
              <a:custGeom>
                <a:avLst/>
                <a:gdLst>
                  <a:gd name="T0" fmla="*/ 539 w 1280"/>
                  <a:gd name="T1" fmla="*/ 0 h 1237"/>
                  <a:gd name="T2" fmla="*/ 741 w 1280"/>
                  <a:gd name="T3" fmla="*/ 0 h 1237"/>
                  <a:gd name="T4" fmla="*/ 1279 w 1280"/>
                  <a:gd name="T5" fmla="*/ 1236 h 1237"/>
                  <a:gd name="T6" fmla="*/ 1047 w 1280"/>
                  <a:gd name="T7" fmla="*/ 1236 h 1237"/>
                  <a:gd name="T8" fmla="*/ 927 w 1280"/>
                  <a:gd name="T9" fmla="*/ 936 h 1237"/>
                  <a:gd name="T10" fmla="*/ 344 w 1280"/>
                  <a:gd name="T11" fmla="*/ 936 h 1237"/>
                  <a:gd name="T12" fmla="*/ 217 w 1280"/>
                  <a:gd name="T13" fmla="*/ 1236 h 1237"/>
                  <a:gd name="T14" fmla="*/ 0 w 1280"/>
                  <a:gd name="T15" fmla="*/ 1236 h 1237"/>
                  <a:gd name="T16" fmla="*/ 539 w 1280"/>
                  <a:gd name="T17" fmla="*/ 0 h 1237"/>
                  <a:gd name="T18" fmla="*/ 845 w 1280"/>
                  <a:gd name="T19" fmla="*/ 749 h 1237"/>
                  <a:gd name="T20" fmla="*/ 636 w 1280"/>
                  <a:gd name="T21" fmla="*/ 255 h 1237"/>
                  <a:gd name="T22" fmla="*/ 426 w 1280"/>
                  <a:gd name="T23" fmla="*/ 749 h 1237"/>
                  <a:gd name="T24" fmla="*/ 845 w 1280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0" h="1237">
                    <a:moveTo>
                      <a:pt x="539" y="0"/>
                    </a:moveTo>
                    <a:lnTo>
                      <a:pt x="741" y="0"/>
                    </a:lnTo>
                    <a:lnTo>
                      <a:pt x="1279" y="1236"/>
                    </a:lnTo>
                    <a:lnTo>
                      <a:pt x="1047" y="1236"/>
                    </a:lnTo>
                    <a:lnTo>
                      <a:pt x="927" y="936"/>
                    </a:lnTo>
                    <a:lnTo>
                      <a:pt x="344" y="936"/>
                    </a:lnTo>
                    <a:lnTo>
                      <a:pt x="217" y="1236"/>
                    </a:lnTo>
                    <a:lnTo>
                      <a:pt x="0" y="1236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6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33"/>
              <p:cNvSpPr>
                <a:spLocks noChangeArrowheads="1"/>
              </p:cNvSpPr>
              <p:nvPr/>
            </p:nvSpPr>
            <p:spPr bwMode="auto">
              <a:xfrm>
                <a:off x="5484813" y="7088188"/>
                <a:ext cx="404812" cy="458787"/>
              </a:xfrm>
              <a:custGeom>
                <a:avLst/>
                <a:gdLst>
                  <a:gd name="T0" fmla="*/ 0 w 1125"/>
                  <a:gd name="T1" fmla="*/ 636 h 1274"/>
                  <a:gd name="T2" fmla="*/ 0 w 1125"/>
                  <a:gd name="T3" fmla="*/ 569 h 1274"/>
                  <a:gd name="T4" fmla="*/ 23 w 1125"/>
                  <a:gd name="T5" fmla="*/ 449 h 1274"/>
                  <a:gd name="T6" fmla="*/ 68 w 1125"/>
                  <a:gd name="T7" fmla="*/ 329 h 1274"/>
                  <a:gd name="T8" fmla="*/ 135 w 1125"/>
                  <a:gd name="T9" fmla="*/ 232 h 1274"/>
                  <a:gd name="T10" fmla="*/ 217 w 1125"/>
                  <a:gd name="T11" fmla="*/ 142 h 1274"/>
                  <a:gd name="T12" fmla="*/ 323 w 1125"/>
                  <a:gd name="T13" fmla="*/ 74 h 1274"/>
                  <a:gd name="T14" fmla="*/ 435 w 1125"/>
                  <a:gd name="T15" fmla="*/ 29 h 1274"/>
                  <a:gd name="T16" fmla="*/ 562 w 1125"/>
                  <a:gd name="T17" fmla="*/ 0 h 1274"/>
                  <a:gd name="T18" fmla="*/ 629 w 1125"/>
                  <a:gd name="T19" fmla="*/ 0 h 1274"/>
                  <a:gd name="T20" fmla="*/ 787 w 1125"/>
                  <a:gd name="T21" fmla="*/ 15 h 1274"/>
                  <a:gd name="T22" fmla="*/ 914 w 1125"/>
                  <a:gd name="T23" fmla="*/ 52 h 1274"/>
                  <a:gd name="T24" fmla="*/ 1019 w 1125"/>
                  <a:gd name="T25" fmla="*/ 112 h 1274"/>
                  <a:gd name="T26" fmla="*/ 1109 w 1125"/>
                  <a:gd name="T27" fmla="*/ 195 h 1274"/>
                  <a:gd name="T28" fmla="*/ 974 w 1125"/>
                  <a:gd name="T29" fmla="*/ 352 h 1274"/>
                  <a:gd name="T30" fmla="*/ 817 w 1125"/>
                  <a:gd name="T31" fmla="*/ 239 h 1274"/>
                  <a:gd name="T32" fmla="*/ 727 w 1125"/>
                  <a:gd name="T33" fmla="*/ 209 h 1274"/>
                  <a:gd name="T34" fmla="*/ 629 w 1125"/>
                  <a:gd name="T35" fmla="*/ 195 h 1274"/>
                  <a:gd name="T36" fmla="*/ 584 w 1125"/>
                  <a:gd name="T37" fmla="*/ 202 h 1274"/>
                  <a:gd name="T38" fmla="*/ 464 w 1125"/>
                  <a:gd name="T39" fmla="*/ 232 h 1274"/>
                  <a:gd name="T40" fmla="*/ 337 w 1125"/>
                  <a:gd name="T41" fmla="*/ 322 h 1274"/>
                  <a:gd name="T42" fmla="*/ 255 w 1125"/>
                  <a:gd name="T43" fmla="*/ 464 h 1274"/>
                  <a:gd name="T44" fmla="*/ 225 w 1125"/>
                  <a:gd name="T45" fmla="*/ 629 h 1274"/>
                  <a:gd name="T46" fmla="*/ 225 w 1125"/>
                  <a:gd name="T47" fmla="*/ 636 h 1274"/>
                  <a:gd name="T48" fmla="*/ 255 w 1125"/>
                  <a:gd name="T49" fmla="*/ 801 h 1274"/>
                  <a:gd name="T50" fmla="*/ 337 w 1125"/>
                  <a:gd name="T51" fmla="*/ 944 h 1274"/>
                  <a:gd name="T52" fmla="*/ 464 w 1125"/>
                  <a:gd name="T53" fmla="*/ 1034 h 1274"/>
                  <a:gd name="T54" fmla="*/ 584 w 1125"/>
                  <a:gd name="T55" fmla="*/ 1071 h 1274"/>
                  <a:gd name="T56" fmla="*/ 629 w 1125"/>
                  <a:gd name="T57" fmla="*/ 1071 h 1274"/>
                  <a:gd name="T58" fmla="*/ 734 w 1125"/>
                  <a:gd name="T59" fmla="*/ 1063 h 1274"/>
                  <a:gd name="T60" fmla="*/ 824 w 1125"/>
                  <a:gd name="T61" fmla="*/ 1026 h 1274"/>
                  <a:gd name="T62" fmla="*/ 907 w 1125"/>
                  <a:gd name="T63" fmla="*/ 981 h 1274"/>
                  <a:gd name="T64" fmla="*/ 1124 w 1125"/>
                  <a:gd name="T65" fmla="*/ 1056 h 1274"/>
                  <a:gd name="T66" fmla="*/ 1071 w 1125"/>
                  <a:gd name="T67" fmla="*/ 1101 h 1274"/>
                  <a:gd name="T68" fmla="*/ 966 w 1125"/>
                  <a:gd name="T69" fmla="*/ 1183 h 1274"/>
                  <a:gd name="T70" fmla="*/ 846 w 1125"/>
                  <a:gd name="T71" fmla="*/ 1236 h 1274"/>
                  <a:gd name="T72" fmla="*/ 705 w 1125"/>
                  <a:gd name="T73" fmla="*/ 1265 h 1274"/>
                  <a:gd name="T74" fmla="*/ 621 w 1125"/>
                  <a:gd name="T75" fmla="*/ 1273 h 1274"/>
                  <a:gd name="T76" fmla="*/ 495 w 1125"/>
                  <a:gd name="T77" fmla="*/ 1258 h 1274"/>
                  <a:gd name="T78" fmla="*/ 374 w 1125"/>
                  <a:gd name="T79" fmla="*/ 1220 h 1274"/>
                  <a:gd name="T80" fmla="*/ 270 w 1125"/>
                  <a:gd name="T81" fmla="*/ 1161 h 1274"/>
                  <a:gd name="T82" fmla="*/ 180 w 1125"/>
                  <a:gd name="T83" fmla="*/ 1085 h 1274"/>
                  <a:gd name="T84" fmla="*/ 105 w 1125"/>
                  <a:gd name="T85" fmla="*/ 996 h 1274"/>
                  <a:gd name="T86" fmla="*/ 45 w 1125"/>
                  <a:gd name="T87" fmla="*/ 883 h 1274"/>
                  <a:gd name="T88" fmla="*/ 8 w 1125"/>
                  <a:gd name="T89" fmla="*/ 764 h 1274"/>
                  <a:gd name="T90" fmla="*/ 0 w 1125"/>
                  <a:gd name="T91" fmla="*/ 63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5" h="1274">
                    <a:moveTo>
                      <a:pt x="0" y="636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0" y="569"/>
                    </a:lnTo>
                    <a:lnTo>
                      <a:pt x="8" y="509"/>
                    </a:lnTo>
                    <a:lnTo>
                      <a:pt x="23" y="449"/>
                    </a:lnTo>
                    <a:lnTo>
                      <a:pt x="45" y="389"/>
                    </a:lnTo>
                    <a:lnTo>
                      <a:pt x="68" y="329"/>
                    </a:lnTo>
                    <a:lnTo>
                      <a:pt x="98" y="277"/>
                    </a:lnTo>
                    <a:lnTo>
                      <a:pt x="135" y="232"/>
                    </a:lnTo>
                    <a:lnTo>
                      <a:pt x="172" y="187"/>
                    </a:lnTo>
                    <a:lnTo>
                      <a:pt x="217" y="142"/>
                    </a:lnTo>
                    <a:lnTo>
                      <a:pt x="270" y="112"/>
                    </a:lnTo>
                    <a:lnTo>
                      <a:pt x="323" y="74"/>
                    </a:lnTo>
                    <a:lnTo>
                      <a:pt x="374" y="52"/>
                    </a:lnTo>
                    <a:lnTo>
                      <a:pt x="435" y="29"/>
                    </a:lnTo>
                    <a:lnTo>
                      <a:pt x="495" y="15"/>
                    </a:lnTo>
                    <a:lnTo>
                      <a:pt x="562" y="0"/>
                    </a:lnTo>
                    <a:lnTo>
                      <a:pt x="629" y="0"/>
                    </a:lnTo>
                    <a:lnTo>
                      <a:pt x="629" y="0"/>
                    </a:lnTo>
                    <a:lnTo>
                      <a:pt x="711" y="0"/>
                    </a:lnTo>
                    <a:lnTo>
                      <a:pt x="787" y="15"/>
                    </a:lnTo>
                    <a:lnTo>
                      <a:pt x="854" y="29"/>
                    </a:lnTo>
                    <a:lnTo>
                      <a:pt x="914" y="52"/>
                    </a:lnTo>
                    <a:lnTo>
                      <a:pt x="966" y="82"/>
                    </a:lnTo>
                    <a:lnTo>
                      <a:pt x="1019" y="112"/>
                    </a:lnTo>
                    <a:lnTo>
                      <a:pt x="1064" y="150"/>
                    </a:lnTo>
                    <a:lnTo>
                      <a:pt x="1109" y="195"/>
                    </a:lnTo>
                    <a:lnTo>
                      <a:pt x="974" y="352"/>
                    </a:lnTo>
                    <a:lnTo>
                      <a:pt x="974" y="352"/>
                    </a:lnTo>
                    <a:lnTo>
                      <a:pt x="899" y="292"/>
                    </a:lnTo>
                    <a:lnTo>
                      <a:pt x="817" y="239"/>
                    </a:lnTo>
                    <a:lnTo>
                      <a:pt x="772" y="225"/>
                    </a:lnTo>
                    <a:lnTo>
                      <a:pt x="727" y="209"/>
                    </a:lnTo>
                    <a:lnTo>
                      <a:pt x="682" y="202"/>
                    </a:lnTo>
                    <a:lnTo>
                      <a:pt x="629" y="195"/>
                    </a:lnTo>
                    <a:lnTo>
                      <a:pt x="629" y="195"/>
                    </a:lnTo>
                    <a:lnTo>
                      <a:pt x="584" y="202"/>
                    </a:lnTo>
                    <a:lnTo>
                      <a:pt x="547" y="209"/>
                    </a:lnTo>
                    <a:lnTo>
                      <a:pt x="464" y="232"/>
                    </a:lnTo>
                    <a:lnTo>
                      <a:pt x="397" y="270"/>
                    </a:lnTo>
                    <a:lnTo>
                      <a:pt x="337" y="322"/>
                    </a:lnTo>
                    <a:lnTo>
                      <a:pt x="292" y="389"/>
                    </a:lnTo>
                    <a:lnTo>
                      <a:pt x="255" y="464"/>
                    </a:lnTo>
                    <a:lnTo>
                      <a:pt x="233" y="546"/>
                    </a:lnTo>
                    <a:lnTo>
                      <a:pt x="225" y="629"/>
                    </a:lnTo>
                    <a:lnTo>
                      <a:pt x="225" y="636"/>
                    </a:lnTo>
                    <a:lnTo>
                      <a:pt x="225" y="636"/>
                    </a:lnTo>
                    <a:lnTo>
                      <a:pt x="233" y="719"/>
                    </a:lnTo>
                    <a:lnTo>
                      <a:pt x="255" y="801"/>
                    </a:lnTo>
                    <a:lnTo>
                      <a:pt x="292" y="876"/>
                    </a:lnTo>
                    <a:lnTo>
                      <a:pt x="337" y="944"/>
                    </a:lnTo>
                    <a:lnTo>
                      <a:pt x="397" y="996"/>
                    </a:lnTo>
                    <a:lnTo>
                      <a:pt x="464" y="1034"/>
                    </a:lnTo>
                    <a:lnTo>
                      <a:pt x="547" y="1063"/>
                    </a:lnTo>
                    <a:lnTo>
                      <a:pt x="584" y="1071"/>
                    </a:lnTo>
                    <a:lnTo>
                      <a:pt x="629" y="1071"/>
                    </a:lnTo>
                    <a:lnTo>
                      <a:pt x="629" y="1071"/>
                    </a:lnTo>
                    <a:lnTo>
                      <a:pt x="682" y="1071"/>
                    </a:lnTo>
                    <a:lnTo>
                      <a:pt x="734" y="1063"/>
                    </a:lnTo>
                    <a:lnTo>
                      <a:pt x="779" y="1048"/>
                    </a:lnTo>
                    <a:lnTo>
                      <a:pt x="824" y="1026"/>
                    </a:lnTo>
                    <a:lnTo>
                      <a:pt x="862" y="1003"/>
                    </a:lnTo>
                    <a:lnTo>
                      <a:pt x="907" y="981"/>
                    </a:lnTo>
                    <a:lnTo>
                      <a:pt x="981" y="914"/>
                    </a:lnTo>
                    <a:lnTo>
                      <a:pt x="1124" y="1056"/>
                    </a:lnTo>
                    <a:lnTo>
                      <a:pt x="1124" y="1056"/>
                    </a:lnTo>
                    <a:lnTo>
                      <a:pt x="1071" y="1101"/>
                    </a:lnTo>
                    <a:lnTo>
                      <a:pt x="1019" y="1146"/>
                    </a:lnTo>
                    <a:lnTo>
                      <a:pt x="966" y="1183"/>
                    </a:lnTo>
                    <a:lnTo>
                      <a:pt x="907" y="1213"/>
                    </a:lnTo>
                    <a:lnTo>
                      <a:pt x="846" y="1236"/>
                    </a:lnTo>
                    <a:lnTo>
                      <a:pt x="779" y="1258"/>
                    </a:lnTo>
                    <a:lnTo>
                      <a:pt x="705" y="1265"/>
                    </a:lnTo>
                    <a:lnTo>
                      <a:pt x="621" y="1273"/>
                    </a:lnTo>
                    <a:lnTo>
                      <a:pt x="621" y="1273"/>
                    </a:lnTo>
                    <a:lnTo>
                      <a:pt x="554" y="1265"/>
                    </a:lnTo>
                    <a:lnTo>
                      <a:pt x="495" y="1258"/>
                    </a:lnTo>
                    <a:lnTo>
                      <a:pt x="435" y="1243"/>
                    </a:lnTo>
                    <a:lnTo>
                      <a:pt x="374" y="1220"/>
                    </a:lnTo>
                    <a:lnTo>
                      <a:pt x="323" y="1191"/>
                    </a:lnTo>
                    <a:lnTo>
                      <a:pt x="270" y="1161"/>
                    </a:lnTo>
                    <a:lnTo>
                      <a:pt x="217" y="1124"/>
                    </a:lnTo>
                    <a:lnTo>
                      <a:pt x="180" y="1085"/>
                    </a:lnTo>
                    <a:lnTo>
                      <a:pt x="135" y="1040"/>
                    </a:lnTo>
                    <a:lnTo>
                      <a:pt x="105" y="996"/>
                    </a:lnTo>
                    <a:lnTo>
                      <a:pt x="75" y="944"/>
                    </a:lnTo>
                    <a:lnTo>
                      <a:pt x="45" y="883"/>
                    </a:lnTo>
                    <a:lnTo>
                      <a:pt x="23" y="831"/>
                    </a:lnTo>
                    <a:lnTo>
                      <a:pt x="8" y="764"/>
                    </a:lnTo>
                    <a:lnTo>
                      <a:pt x="0" y="703"/>
                    </a:lnTo>
                    <a:lnTo>
                      <a:pt x="0" y="6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34"/>
              <p:cNvSpPr>
                <a:spLocks noChangeArrowheads="1"/>
              </p:cNvSpPr>
              <p:nvPr/>
            </p:nvSpPr>
            <p:spPr bwMode="auto">
              <a:xfrm>
                <a:off x="5959475" y="7088188"/>
                <a:ext cx="461963" cy="458787"/>
              </a:xfrm>
              <a:custGeom>
                <a:avLst/>
                <a:gdLst>
                  <a:gd name="T0" fmla="*/ 0 w 1282"/>
                  <a:gd name="T1" fmla="*/ 636 h 1274"/>
                  <a:gd name="T2" fmla="*/ 0 w 1282"/>
                  <a:gd name="T3" fmla="*/ 569 h 1274"/>
                  <a:gd name="T4" fmla="*/ 30 w 1282"/>
                  <a:gd name="T5" fmla="*/ 449 h 1274"/>
                  <a:gd name="T6" fmla="*/ 75 w 1282"/>
                  <a:gd name="T7" fmla="*/ 337 h 1274"/>
                  <a:gd name="T8" fmla="*/ 143 w 1282"/>
                  <a:gd name="T9" fmla="*/ 232 h 1274"/>
                  <a:gd name="T10" fmla="*/ 225 w 1282"/>
                  <a:gd name="T11" fmla="*/ 150 h 1274"/>
                  <a:gd name="T12" fmla="*/ 330 w 1282"/>
                  <a:gd name="T13" fmla="*/ 74 h 1274"/>
                  <a:gd name="T14" fmla="*/ 442 w 1282"/>
                  <a:gd name="T15" fmla="*/ 29 h 1274"/>
                  <a:gd name="T16" fmla="*/ 577 w 1282"/>
                  <a:gd name="T17" fmla="*/ 0 h 1274"/>
                  <a:gd name="T18" fmla="*/ 645 w 1282"/>
                  <a:gd name="T19" fmla="*/ 0 h 1274"/>
                  <a:gd name="T20" fmla="*/ 780 w 1282"/>
                  <a:gd name="T21" fmla="*/ 15 h 1274"/>
                  <a:gd name="T22" fmla="*/ 906 w 1282"/>
                  <a:gd name="T23" fmla="*/ 52 h 1274"/>
                  <a:gd name="T24" fmla="*/ 1011 w 1282"/>
                  <a:gd name="T25" fmla="*/ 112 h 1274"/>
                  <a:gd name="T26" fmla="*/ 1109 w 1282"/>
                  <a:gd name="T27" fmla="*/ 187 h 1274"/>
                  <a:gd name="T28" fmla="*/ 1184 w 1282"/>
                  <a:gd name="T29" fmla="*/ 277 h 1274"/>
                  <a:gd name="T30" fmla="*/ 1236 w 1282"/>
                  <a:gd name="T31" fmla="*/ 389 h 1274"/>
                  <a:gd name="T32" fmla="*/ 1274 w 1282"/>
                  <a:gd name="T33" fmla="*/ 501 h 1274"/>
                  <a:gd name="T34" fmla="*/ 1281 w 1282"/>
                  <a:gd name="T35" fmla="*/ 629 h 1274"/>
                  <a:gd name="T36" fmla="*/ 1281 w 1282"/>
                  <a:gd name="T37" fmla="*/ 636 h 1274"/>
                  <a:gd name="T38" fmla="*/ 1274 w 1282"/>
                  <a:gd name="T39" fmla="*/ 764 h 1274"/>
                  <a:gd name="T40" fmla="*/ 1236 w 1282"/>
                  <a:gd name="T41" fmla="*/ 876 h 1274"/>
                  <a:gd name="T42" fmla="*/ 1184 w 1282"/>
                  <a:gd name="T43" fmla="*/ 989 h 1274"/>
                  <a:gd name="T44" fmla="*/ 1101 w 1282"/>
                  <a:gd name="T45" fmla="*/ 1079 h 1274"/>
                  <a:gd name="T46" fmla="*/ 1011 w 1282"/>
                  <a:gd name="T47" fmla="*/ 1161 h 1274"/>
                  <a:gd name="T48" fmla="*/ 899 w 1282"/>
                  <a:gd name="T49" fmla="*/ 1220 h 1274"/>
                  <a:gd name="T50" fmla="*/ 780 w 1282"/>
                  <a:gd name="T51" fmla="*/ 1258 h 1274"/>
                  <a:gd name="T52" fmla="*/ 645 w 1282"/>
                  <a:gd name="T53" fmla="*/ 1273 h 1274"/>
                  <a:gd name="T54" fmla="*/ 569 w 1282"/>
                  <a:gd name="T55" fmla="*/ 1265 h 1274"/>
                  <a:gd name="T56" fmla="*/ 442 w 1282"/>
                  <a:gd name="T57" fmla="*/ 1243 h 1274"/>
                  <a:gd name="T58" fmla="*/ 322 w 1282"/>
                  <a:gd name="T59" fmla="*/ 1191 h 1274"/>
                  <a:gd name="T60" fmla="*/ 225 w 1282"/>
                  <a:gd name="T61" fmla="*/ 1124 h 1274"/>
                  <a:gd name="T62" fmla="*/ 143 w 1282"/>
                  <a:gd name="T63" fmla="*/ 1040 h 1274"/>
                  <a:gd name="T64" fmla="*/ 75 w 1282"/>
                  <a:gd name="T65" fmla="*/ 936 h 1274"/>
                  <a:gd name="T66" fmla="*/ 30 w 1282"/>
                  <a:gd name="T67" fmla="*/ 824 h 1274"/>
                  <a:gd name="T68" fmla="*/ 0 w 1282"/>
                  <a:gd name="T69" fmla="*/ 703 h 1274"/>
                  <a:gd name="T70" fmla="*/ 1056 w 1282"/>
                  <a:gd name="T71" fmla="*/ 636 h 1274"/>
                  <a:gd name="T72" fmla="*/ 1056 w 1282"/>
                  <a:gd name="T73" fmla="*/ 636 h 1274"/>
                  <a:gd name="T74" fmla="*/ 1027 w 1282"/>
                  <a:gd name="T75" fmla="*/ 464 h 1274"/>
                  <a:gd name="T76" fmla="*/ 944 w 1282"/>
                  <a:gd name="T77" fmla="*/ 329 h 1274"/>
                  <a:gd name="T78" fmla="*/ 809 w 1282"/>
                  <a:gd name="T79" fmla="*/ 232 h 1274"/>
                  <a:gd name="T80" fmla="*/ 690 w 1282"/>
                  <a:gd name="T81" fmla="*/ 202 h 1274"/>
                  <a:gd name="T82" fmla="*/ 645 w 1282"/>
                  <a:gd name="T83" fmla="*/ 195 h 1274"/>
                  <a:gd name="T84" fmla="*/ 555 w 1282"/>
                  <a:gd name="T85" fmla="*/ 209 h 1274"/>
                  <a:gd name="T86" fmla="*/ 404 w 1282"/>
                  <a:gd name="T87" fmla="*/ 270 h 1274"/>
                  <a:gd name="T88" fmla="*/ 292 w 1282"/>
                  <a:gd name="T89" fmla="*/ 389 h 1274"/>
                  <a:gd name="T90" fmla="*/ 232 w 1282"/>
                  <a:gd name="T91" fmla="*/ 546 h 1274"/>
                  <a:gd name="T92" fmla="*/ 225 w 1282"/>
                  <a:gd name="T93" fmla="*/ 636 h 1274"/>
                  <a:gd name="T94" fmla="*/ 232 w 1282"/>
                  <a:gd name="T95" fmla="*/ 719 h 1274"/>
                  <a:gd name="T96" fmla="*/ 292 w 1282"/>
                  <a:gd name="T97" fmla="*/ 876 h 1274"/>
                  <a:gd name="T98" fmla="*/ 404 w 1282"/>
                  <a:gd name="T99" fmla="*/ 996 h 1274"/>
                  <a:gd name="T100" fmla="*/ 555 w 1282"/>
                  <a:gd name="T101" fmla="*/ 1063 h 1274"/>
                  <a:gd name="T102" fmla="*/ 645 w 1282"/>
                  <a:gd name="T103" fmla="*/ 1071 h 1274"/>
                  <a:gd name="T104" fmla="*/ 690 w 1282"/>
                  <a:gd name="T105" fmla="*/ 1071 h 1274"/>
                  <a:gd name="T106" fmla="*/ 809 w 1282"/>
                  <a:gd name="T107" fmla="*/ 1040 h 1274"/>
                  <a:gd name="T108" fmla="*/ 944 w 1282"/>
                  <a:gd name="T109" fmla="*/ 944 h 1274"/>
                  <a:gd name="T110" fmla="*/ 1027 w 1282"/>
                  <a:gd name="T111" fmla="*/ 809 h 1274"/>
                  <a:gd name="T112" fmla="*/ 1056 w 1282"/>
                  <a:gd name="T113" fmla="*/ 63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82" h="1274">
                    <a:moveTo>
                      <a:pt x="0" y="636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0" y="569"/>
                    </a:lnTo>
                    <a:lnTo>
                      <a:pt x="16" y="509"/>
                    </a:lnTo>
                    <a:lnTo>
                      <a:pt x="30" y="449"/>
                    </a:lnTo>
                    <a:lnTo>
                      <a:pt x="45" y="389"/>
                    </a:lnTo>
                    <a:lnTo>
                      <a:pt x="75" y="337"/>
                    </a:lnTo>
                    <a:lnTo>
                      <a:pt x="105" y="284"/>
                    </a:lnTo>
                    <a:lnTo>
                      <a:pt x="143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77" y="112"/>
                    </a:lnTo>
                    <a:lnTo>
                      <a:pt x="330" y="74"/>
                    </a:lnTo>
                    <a:lnTo>
                      <a:pt x="382" y="52"/>
                    </a:lnTo>
                    <a:lnTo>
                      <a:pt x="442" y="29"/>
                    </a:lnTo>
                    <a:lnTo>
                      <a:pt x="510" y="15"/>
                    </a:lnTo>
                    <a:lnTo>
                      <a:pt x="577" y="0"/>
                    </a:lnTo>
                    <a:lnTo>
                      <a:pt x="645" y="0"/>
                    </a:lnTo>
                    <a:lnTo>
                      <a:pt x="645" y="0"/>
                    </a:lnTo>
                    <a:lnTo>
                      <a:pt x="712" y="0"/>
                    </a:lnTo>
                    <a:lnTo>
                      <a:pt x="780" y="15"/>
                    </a:lnTo>
                    <a:lnTo>
                      <a:pt x="847" y="29"/>
                    </a:lnTo>
                    <a:lnTo>
                      <a:pt x="906" y="52"/>
                    </a:lnTo>
                    <a:lnTo>
                      <a:pt x="959" y="74"/>
                    </a:lnTo>
                    <a:lnTo>
                      <a:pt x="1011" y="112"/>
                    </a:lnTo>
                    <a:lnTo>
                      <a:pt x="1064" y="142"/>
                    </a:lnTo>
                    <a:lnTo>
                      <a:pt x="1109" y="187"/>
                    </a:lnTo>
                    <a:lnTo>
                      <a:pt x="1146" y="232"/>
                    </a:lnTo>
                    <a:lnTo>
                      <a:pt x="1184" y="277"/>
                    </a:lnTo>
                    <a:lnTo>
                      <a:pt x="1213" y="329"/>
                    </a:lnTo>
                    <a:lnTo>
                      <a:pt x="1236" y="389"/>
                    </a:lnTo>
                    <a:lnTo>
                      <a:pt x="1258" y="442"/>
                    </a:lnTo>
                    <a:lnTo>
                      <a:pt x="1274" y="501"/>
                    </a:lnTo>
                    <a:lnTo>
                      <a:pt x="1281" y="569"/>
                    </a:lnTo>
                    <a:lnTo>
                      <a:pt x="1281" y="629"/>
                    </a:lnTo>
                    <a:lnTo>
                      <a:pt x="1281" y="636"/>
                    </a:lnTo>
                    <a:lnTo>
                      <a:pt x="1281" y="636"/>
                    </a:lnTo>
                    <a:lnTo>
                      <a:pt x="1281" y="697"/>
                    </a:lnTo>
                    <a:lnTo>
                      <a:pt x="1274" y="764"/>
                    </a:lnTo>
                    <a:lnTo>
                      <a:pt x="1258" y="824"/>
                    </a:lnTo>
                    <a:lnTo>
                      <a:pt x="1236" y="876"/>
                    </a:lnTo>
                    <a:lnTo>
                      <a:pt x="1213" y="936"/>
                    </a:lnTo>
                    <a:lnTo>
                      <a:pt x="1184" y="989"/>
                    </a:lnTo>
                    <a:lnTo>
                      <a:pt x="1146" y="1034"/>
                    </a:lnTo>
                    <a:lnTo>
                      <a:pt x="1101" y="1079"/>
                    </a:lnTo>
                    <a:lnTo>
                      <a:pt x="1056" y="1124"/>
                    </a:lnTo>
                    <a:lnTo>
                      <a:pt x="1011" y="1161"/>
                    </a:lnTo>
                    <a:lnTo>
                      <a:pt x="959" y="1191"/>
                    </a:lnTo>
                    <a:lnTo>
                      <a:pt x="899" y="1220"/>
                    </a:lnTo>
                    <a:lnTo>
                      <a:pt x="839" y="1243"/>
                    </a:lnTo>
                    <a:lnTo>
                      <a:pt x="780" y="1258"/>
                    </a:lnTo>
                    <a:lnTo>
                      <a:pt x="712" y="1265"/>
                    </a:lnTo>
                    <a:lnTo>
                      <a:pt x="645" y="1273"/>
                    </a:lnTo>
                    <a:lnTo>
                      <a:pt x="645" y="1273"/>
                    </a:lnTo>
                    <a:lnTo>
                      <a:pt x="569" y="1265"/>
                    </a:lnTo>
                    <a:lnTo>
                      <a:pt x="502" y="1258"/>
                    </a:lnTo>
                    <a:lnTo>
                      <a:pt x="442" y="1243"/>
                    </a:lnTo>
                    <a:lnTo>
                      <a:pt x="382" y="1220"/>
                    </a:lnTo>
                    <a:lnTo>
                      <a:pt x="322" y="1191"/>
                    </a:lnTo>
                    <a:lnTo>
                      <a:pt x="270" y="1161"/>
                    </a:lnTo>
                    <a:lnTo>
                      <a:pt x="225" y="1124"/>
                    </a:lnTo>
                    <a:lnTo>
                      <a:pt x="180" y="1085"/>
                    </a:lnTo>
                    <a:lnTo>
                      <a:pt x="143" y="1040"/>
                    </a:lnTo>
                    <a:lnTo>
                      <a:pt x="105" y="989"/>
                    </a:lnTo>
                    <a:lnTo>
                      <a:pt x="75" y="936"/>
                    </a:lnTo>
                    <a:lnTo>
                      <a:pt x="45" y="883"/>
                    </a:lnTo>
                    <a:lnTo>
                      <a:pt x="30" y="824"/>
                    </a:lnTo>
                    <a:lnTo>
                      <a:pt x="16" y="764"/>
                    </a:lnTo>
                    <a:lnTo>
                      <a:pt x="0" y="703"/>
                    </a:lnTo>
                    <a:lnTo>
                      <a:pt x="0" y="636"/>
                    </a:lnTo>
                    <a:close/>
                    <a:moveTo>
                      <a:pt x="1056" y="636"/>
                    </a:moveTo>
                    <a:lnTo>
                      <a:pt x="1056" y="636"/>
                    </a:lnTo>
                    <a:lnTo>
                      <a:pt x="1056" y="636"/>
                    </a:lnTo>
                    <a:lnTo>
                      <a:pt x="1049" y="546"/>
                    </a:lnTo>
                    <a:lnTo>
                      <a:pt x="1027" y="464"/>
                    </a:lnTo>
                    <a:lnTo>
                      <a:pt x="989" y="389"/>
                    </a:lnTo>
                    <a:lnTo>
                      <a:pt x="944" y="329"/>
                    </a:lnTo>
                    <a:lnTo>
                      <a:pt x="876" y="277"/>
                    </a:lnTo>
                    <a:lnTo>
                      <a:pt x="809" y="232"/>
                    </a:lnTo>
                    <a:lnTo>
                      <a:pt x="727" y="209"/>
                    </a:lnTo>
                    <a:lnTo>
                      <a:pt x="690" y="202"/>
                    </a:lnTo>
                    <a:lnTo>
                      <a:pt x="645" y="195"/>
                    </a:lnTo>
                    <a:lnTo>
                      <a:pt x="645" y="195"/>
                    </a:lnTo>
                    <a:lnTo>
                      <a:pt x="600" y="202"/>
                    </a:lnTo>
                    <a:lnTo>
                      <a:pt x="555" y="209"/>
                    </a:lnTo>
                    <a:lnTo>
                      <a:pt x="472" y="232"/>
                    </a:lnTo>
                    <a:lnTo>
                      <a:pt x="404" y="270"/>
                    </a:lnTo>
                    <a:lnTo>
                      <a:pt x="345" y="322"/>
                    </a:lnTo>
                    <a:lnTo>
                      <a:pt x="292" y="389"/>
                    </a:lnTo>
                    <a:lnTo>
                      <a:pt x="255" y="464"/>
                    </a:lnTo>
                    <a:lnTo>
                      <a:pt x="232" y="546"/>
                    </a:lnTo>
                    <a:lnTo>
                      <a:pt x="225" y="629"/>
                    </a:lnTo>
                    <a:lnTo>
                      <a:pt x="225" y="636"/>
                    </a:lnTo>
                    <a:lnTo>
                      <a:pt x="225" y="636"/>
                    </a:lnTo>
                    <a:lnTo>
                      <a:pt x="232" y="719"/>
                    </a:lnTo>
                    <a:lnTo>
                      <a:pt x="255" y="801"/>
                    </a:lnTo>
                    <a:lnTo>
                      <a:pt x="292" y="876"/>
                    </a:lnTo>
                    <a:lnTo>
                      <a:pt x="345" y="944"/>
                    </a:lnTo>
                    <a:lnTo>
                      <a:pt x="404" y="996"/>
                    </a:lnTo>
                    <a:lnTo>
                      <a:pt x="480" y="1034"/>
                    </a:lnTo>
                    <a:lnTo>
                      <a:pt x="555" y="1063"/>
                    </a:lnTo>
                    <a:lnTo>
                      <a:pt x="600" y="1071"/>
                    </a:lnTo>
                    <a:lnTo>
                      <a:pt x="645" y="1071"/>
                    </a:lnTo>
                    <a:lnTo>
                      <a:pt x="645" y="1071"/>
                    </a:lnTo>
                    <a:lnTo>
                      <a:pt x="690" y="1071"/>
                    </a:lnTo>
                    <a:lnTo>
                      <a:pt x="735" y="1063"/>
                    </a:lnTo>
                    <a:lnTo>
                      <a:pt x="809" y="1040"/>
                    </a:lnTo>
                    <a:lnTo>
                      <a:pt x="884" y="996"/>
                    </a:lnTo>
                    <a:lnTo>
                      <a:pt x="944" y="944"/>
                    </a:lnTo>
                    <a:lnTo>
                      <a:pt x="989" y="883"/>
                    </a:lnTo>
                    <a:lnTo>
                      <a:pt x="1027" y="809"/>
                    </a:lnTo>
                    <a:lnTo>
                      <a:pt x="1049" y="726"/>
                    </a:lnTo>
                    <a:lnTo>
                      <a:pt x="1056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35"/>
              <p:cNvSpPr>
                <a:spLocks noChangeArrowheads="1"/>
              </p:cNvSpPr>
              <p:nvPr/>
            </p:nvSpPr>
            <p:spPr bwMode="auto">
              <a:xfrm>
                <a:off x="6542088" y="7096125"/>
                <a:ext cx="434975" cy="442913"/>
              </a:xfrm>
              <a:custGeom>
                <a:avLst/>
                <a:gdLst>
                  <a:gd name="T0" fmla="*/ 0 w 1207"/>
                  <a:gd name="T1" fmla="*/ 0 h 1229"/>
                  <a:gd name="T2" fmla="*/ 232 w 1207"/>
                  <a:gd name="T3" fmla="*/ 0 h 1229"/>
                  <a:gd name="T4" fmla="*/ 606 w 1207"/>
                  <a:gd name="T5" fmla="*/ 576 h 1229"/>
                  <a:gd name="T6" fmla="*/ 974 w 1207"/>
                  <a:gd name="T7" fmla="*/ 0 h 1229"/>
                  <a:gd name="T8" fmla="*/ 1206 w 1207"/>
                  <a:gd name="T9" fmla="*/ 0 h 1229"/>
                  <a:gd name="T10" fmla="*/ 1206 w 1207"/>
                  <a:gd name="T11" fmla="*/ 1228 h 1229"/>
                  <a:gd name="T12" fmla="*/ 988 w 1207"/>
                  <a:gd name="T13" fmla="*/ 1228 h 1229"/>
                  <a:gd name="T14" fmla="*/ 988 w 1207"/>
                  <a:gd name="T15" fmla="*/ 343 h 1229"/>
                  <a:gd name="T16" fmla="*/ 606 w 1207"/>
                  <a:gd name="T17" fmla="*/ 921 h 1229"/>
                  <a:gd name="T18" fmla="*/ 599 w 1207"/>
                  <a:gd name="T19" fmla="*/ 921 h 1229"/>
                  <a:gd name="T20" fmla="*/ 210 w 1207"/>
                  <a:gd name="T21" fmla="*/ 351 h 1229"/>
                  <a:gd name="T22" fmla="*/ 210 w 1207"/>
                  <a:gd name="T23" fmla="*/ 1228 h 1229"/>
                  <a:gd name="T24" fmla="*/ 0 w 1207"/>
                  <a:gd name="T25" fmla="*/ 1228 h 1229"/>
                  <a:gd name="T26" fmla="*/ 0 w 1207"/>
                  <a:gd name="T27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7" h="1229">
                    <a:moveTo>
                      <a:pt x="0" y="0"/>
                    </a:moveTo>
                    <a:lnTo>
                      <a:pt x="232" y="0"/>
                    </a:lnTo>
                    <a:lnTo>
                      <a:pt x="606" y="576"/>
                    </a:lnTo>
                    <a:lnTo>
                      <a:pt x="974" y="0"/>
                    </a:lnTo>
                    <a:lnTo>
                      <a:pt x="1206" y="0"/>
                    </a:lnTo>
                    <a:lnTo>
                      <a:pt x="1206" y="1228"/>
                    </a:lnTo>
                    <a:lnTo>
                      <a:pt x="988" y="1228"/>
                    </a:lnTo>
                    <a:lnTo>
                      <a:pt x="988" y="343"/>
                    </a:lnTo>
                    <a:lnTo>
                      <a:pt x="606" y="921"/>
                    </a:lnTo>
                    <a:lnTo>
                      <a:pt x="599" y="921"/>
                    </a:lnTo>
                    <a:lnTo>
                      <a:pt x="210" y="351"/>
                    </a:lnTo>
                    <a:lnTo>
                      <a:pt x="210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36"/>
              <p:cNvSpPr>
                <a:spLocks noChangeArrowheads="1"/>
              </p:cNvSpPr>
              <p:nvPr/>
            </p:nvSpPr>
            <p:spPr bwMode="auto">
              <a:xfrm>
                <a:off x="7118350" y="7096125"/>
                <a:ext cx="342900" cy="442913"/>
              </a:xfrm>
              <a:custGeom>
                <a:avLst/>
                <a:gdLst>
                  <a:gd name="T0" fmla="*/ 0 w 952"/>
                  <a:gd name="T1" fmla="*/ 0 h 1229"/>
                  <a:gd name="T2" fmla="*/ 486 w 952"/>
                  <a:gd name="T3" fmla="*/ 0 h 1229"/>
                  <a:gd name="T4" fmla="*/ 486 w 952"/>
                  <a:gd name="T5" fmla="*/ 0 h 1229"/>
                  <a:gd name="T6" fmla="*/ 584 w 952"/>
                  <a:gd name="T7" fmla="*/ 6 h 1229"/>
                  <a:gd name="T8" fmla="*/ 674 w 952"/>
                  <a:gd name="T9" fmla="*/ 29 h 1229"/>
                  <a:gd name="T10" fmla="*/ 756 w 952"/>
                  <a:gd name="T11" fmla="*/ 59 h 1229"/>
                  <a:gd name="T12" fmla="*/ 823 w 952"/>
                  <a:gd name="T13" fmla="*/ 112 h 1229"/>
                  <a:gd name="T14" fmla="*/ 876 w 952"/>
                  <a:gd name="T15" fmla="*/ 172 h 1229"/>
                  <a:gd name="T16" fmla="*/ 913 w 952"/>
                  <a:gd name="T17" fmla="*/ 239 h 1229"/>
                  <a:gd name="T18" fmla="*/ 943 w 952"/>
                  <a:gd name="T19" fmla="*/ 321 h 1229"/>
                  <a:gd name="T20" fmla="*/ 951 w 952"/>
                  <a:gd name="T21" fmla="*/ 411 h 1229"/>
                  <a:gd name="T22" fmla="*/ 951 w 952"/>
                  <a:gd name="T23" fmla="*/ 411 h 1229"/>
                  <a:gd name="T24" fmla="*/ 951 w 952"/>
                  <a:gd name="T25" fmla="*/ 411 h 1229"/>
                  <a:gd name="T26" fmla="*/ 943 w 952"/>
                  <a:gd name="T27" fmla="*/ 464 h 1229"/>
                  <a:gd name="T28" fmla="*/ 935 w 952"/>
                  <a:gd name="T29" fmla="*/ 509 h 1229"/>
                  <a:gd name="T30" fmla="*/ 928 w 952"/>
                  <a:gd name="T31" fmla="*/ 553 h 1229"/>
                  <a:gd name="T32" fmla="*/ 913 w 952"/>
                  <a:gd name="T33" fmla="*/ 591 h 1229"/>
                  <a:gd name="T34" fmla="*/ 890 w 952"/>
                  <a:gd name="T35" fmla="*/ 629 h 1229"/>
                  <a:gd name="T36" fmla="*/ 868 w 952"/>
                  <a:gd name="T37" fmla="*/ 666 h 1229"/>
                  <a:gd name="T38" fmla="*/ 839 w 952"/>
                  <a:gd name="T39" fmla="*/ 696 h 1229"/>
                  <a:gd name="T40" fmla="*/ 808 w 952"/>
                  <a:gd name="T41" fmla="*/ 725 h 1229"/>
                  <a:gd name="T42" fmla="*/ 733 w 952"/>
                  <a:gd name="T43" fmla="*/ 770 h 1229"/>
                  <a:gd name="T44" fmla="*/ 651 w 952"/>
                  <a:gd name="T45" fmla="*/ 801 h 1229"/>
                  <a:gd name="T46" fmla="*/ 553 w 952"/>
                  <a:gd name="T47" fmla="*/ 823 h 1229"/>
                  <a:gd name="T48" fmla="*/ 457 w 952"/>
                  <a:gd name="T49" fmla="*/ 831 h 1229"/>
                  <a:gd name="T50" fmla="*/ 216 w 952"/>
                  <a:gd name="T51" fmla="*/ 831 h 1229"/>
                  <a:gd name="T52" fmla="*/ 216 w 952"/>
                  <a:gd name="T53" fmla="*/ 1228 h 1229"/>
                  <a:gd name="T54" fmla="*/ 0 w 952"/>
                  <a:gd name="T55" fmla="*/ 1228 h 1229"/>
                  <a:gd name="T56" fmla="*/ 0 w 952"/>
                  <a:gd name="T57" fmla="*/ 0 h 1229"/>
                  <a:gd name="T58" fmla="*/ 464 w 952"/>
                  <a:gd name="T59" fmla="*/ 636 h 1229"/>
                  <a:gd name="T60" fmla="*/ 464 w 952"/>
                  <a:gd name="T61" fmla="*/ 636 h 1229"/>
                  <a:gd name="T62" fmla="*/ 524 w 952"/>
                  <a:gd name="T63" fmla="*/ 636 h 1229"/>
                  <a:gd name="T64" fmla="*/ 576 w 952"/>
                  <a:gd name="T65" fmla="*/ 621 h 1229"/>
                  <a:gd name="T66" fmla="*/ 621 w 952"/>
                  <a:gd name="T67" fmla="*/ 598 h 1229"/>
                  <a:gd name="T68" fmla="*/ 659 w 952"/>
                  <a:gd name="T69" fmla="*/ 576 h 1229"/>
                  <a:gd name="T70" fmla="*/ 688 w 952"/>
                  <a:gd name="T71" fmla="*/ 546 h 1229"/>
                  <a:gd name="T72" fmla="*/ 711 w 952"/>
                  <a:gd name="T73" fmla="*/ 509 h 1229"/>
                  <a:gd name="T74" fmla="*/ 726 w 952"/>
                  <a:gd name="T75" fmla="*/ 464 h 1229"/>
                  <a:gd name="T76" fmla="*/ 733 w 952"/>
                  <a:gd name="T77" fmla="*/ 419 h 1229"/>
                  <a:gd name="T78" fmla="*/ 733 w 952"/>
                  <a:gd name="T79" fmla="*/ 411 h 1229"/>
                  <a:gd name="T80" fmla="*/ 733 w 952"/>
                  <a:gd name="T81" fmla="*/ 411 h 1229"/>
                  <a:gd name="T82" fmla="*/ 726 w 952"/>
                  <a:gd name="T83" fmla="*/ 366 h 1229"/>
                  <a:gd name="T84" fmla="*/ 711 w 952"/>
                  <a:gd name="T85" fmla="*/ 321 h 1229"/>
                  <a:gd name="T86" fmla="*/ 688 w 952"/>
                  <a:gd name="T87" fmla="*/ 284 h 1229"/>
                  <a:gd name="T88" fmla="*/ 659 w 952"/>
                  <a:gd name="T89" fmla="*/ 247 h 1229"/>
                  <a:gd name="T90" fmla="*/ 621 w 952"/>
                  <a:gd name="T91" fmla="*/ 224 h 1229"/>
                  <a:gd name="T92" fmla="*/ 576 w 952"/>
                  <a:gd name="T93" fmla="*/ 209 h 1229"/>
                  <a:gd name="T94" fmla="*/ 524 w 952"/>
                  <a:gd name="T95" fmla="*/ 202 h 1229"/>
                  <a:gd name="T96" fmla="*/ 464 w 952"/>
                  <a:gd name="T97" fmla="*/ 194 h 1229"/>
                  <a:gd name="T98" fmla="*/ 216 w 952"/>
                  <a:gd name="T99" fmla="*/ 194 h 1229"/>
                  <a:gd name="T100" fmla="*/ 216 w 952"/>
                  <a:gd name="T101" fmla="*/ 636 h 1229"/>
                  <a:gd name="T102" fmla="*/ 464 w 952"/>
                  <a:gd name="T103" fmla="*/ 63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2" h="1229">
                    <a:moveTo>
                      <a:pt x="0" y="0"/>
                    </a:moveTo>
                    <a:lnTo>
                      <a:pt x="486" y="0"/>
                    </a:lnTo>
                    <a:lnTo>
                      <a:pt x="486" y="0"/>
                    </a:lnTo>
                    <a:lnTo>
                      <a:pt x="584" y="6"/>
                    </a:lnTo>
                    <a:lnTo>
                      <a:pt x="674" y="29"/>
                    </a:lnTo>
                    <a:lnTo>
                      <a:pt x="756" y="59"/>
                    </a:lnTo>
                    <a:lnTo>
                      <a:pt x="823" y="112"/>
                    </a:lnTo>
                    <a:lnTo>
                      <a:pt x="876" y="172"/>
                    </a:lnTo>
                    <a:lnTo>
                      <a:pt x="913" y="239"/>
                    </a:lnTo>
                    <a:lnTo>
                      <a:pt x="943" y="321"/>
                    </a:lnTo>
                    <a:lnTo>
                      <a:pt x="951" y="411"/>
                    </a:lnTo>
                    <a:lnTo>
                      <a:pt x="951" y="411"/>
                    </a:lnTo>
                    <a:lnTo>
                      <a:pt x="951" y="411"/>
                    </a:lnTo>
                    <a:lnTo>
                      <a:pt x="943" y="464"/>
                    </a:lnTo>
                    <a:lnTo>
                      <a:pt x="935" y="509"/>
                    </a:lnTo>
                    <a:lnTo>
                      <a:pt x="928" y="553"/>
                    </a:lnTo>
                    <a:lnTo>
                      <a:pt x="913" y="591"/>
                    </a:lnTo>
                    <a:lnTo>
                      <a:pt x="890" y="629"/>
                    </a:lnTo>
                    <a:lnTo>
                      <a:pt x="868" y="666"/>
                    </a:lnTo>
                    <a:lnTo>
                      <a:pt x="839" y="696"/>
                    </a:lnTo>
                    <a:lnTo>
                      <a:pt x="808" y="725"/>
                    </a:lnTo>
                    <a:lnTo>
                      <a:pt x="733" y="770"/>
                    </a:lnTo>
                    <a:lnTo>
                      <a:pt x="651" y="801"/>
                    </a:lnTo>
                    <a:lnTo>
                      <a:pt x="553" y="823"/>
                    </a:lnTo>
                    <a:lnTo>
                      <a:pt x="457" y="831"/>
                    </a:lnTo>
                    <a:lnTo>
                      <a:pt x="216" y="831"/>
                    </a:lnTo>
                    <a:lnTo>
                      <a:pt x="216" y="1228"/>
                    </a:lnTo>
                    <a:lnTo>
                      <a:pt x="0" y="1228"/>
                    </a:lnTo>
                    <a:lnTo>
                      <a:pt x="0" y="0"/>
                    </a:lnTo>
                    <a:close/>
                    <a:moveTo>
                      <a:pt x="464" y="636"/>
                    </a:moveTo>
                    <a:lnTo>
                      <a:pt x="464" y="636"/>
                    </a:lnTo>
                    <a:lnTo>
                      <a:pt x="524" y="636"/>
                    </a:lnTo>
                    <a:lnTo>
                      <a:pt x="576" y="621"/>
                    </a:lnTo>
                    <a:lnTo>
                      <a:pt x="621" y="598"/>
                    </a:lnTo>
                    <a:lnTo>
                      <a:pt x="659" y="576"/>
                    </a:lnTo>
                    <a:lnTo>
                      <a:pt x="688" y="546"/>
                    </a:lnTo>
                    <a:lnTo>
                      <a:pt x="711" y="509"/>
                    </a:lnTo>
                    <a:lnTo>
                      <a:pt x="726" y="464"/>
                    </a:lnTo>
                    <a:lnTo>
                      <a:pt x="733" y="419"/>
                    </a:lnTo>
                    <a:lnTo>
                      <a:pt x="733" y="411"/>
                    </a:lnTo>
                    <a:lnTo>
                      <a:pt x="733" y="411"/>
                    </a:lnTo>
                    <a:lnTo>
                      <a:pt x="726" y="366"/>
                    </a:lnTo>
                    <a:lnTo>
                      <a:pt x="711" y="321"/>
                    </a:lnTo>
                    <a:lnTo>
                      <a:pt x="688" y="284"/>
                    </a:lnTo>
                    <a:lnTo>
                      <a:pt x="659" y="247"/>
                    </a:lnTo>
                    <a:lnTo>
                      <a:pt x="621" y="224"/>
                    </a:lnTo>
                    <a:lnTo>
                      <a:pt x="576" y="209"/>
                    </a:lnTo>
                    <a:lnTo>
                      <a:pt x="524" y="202"/>
                    </a:lnTo>
                    <a:lnTo>
                      <a:pt x="464" y="194"/>
                    </a:lnTo>
                    <a:lnTo>
                      <a:pt x="216" y="194"/>
                    </a:lnTo>
                    <a:lnTo>
                      <a:pt x="216" y="636"/>
                    </a:lnTo>
                    <a:lnTo>
                      <a:pt x="464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37"/>
              <p:cNvSpPr>
                <a:spLocks noChangeArrowheads="1"/>
              </p:cNvSpPr>
              <p:nvPr/>
            </p:nvSpPr>
            <p:spPr bwMode="auto">
              <a:xfrm>
                <a:off x="7488238" y="7094538"/>
                <a:ext cx="461962" cy="446087"/>
              </a:xfrm>
              <a:custGeom>
                <a:avLst/>
                <a:gdLst>
                  <a:gd name="T0" fmla="*/ 547 w 1282"/>
                  <a:gd name="T1" fmla="*/ 0 h 1237"/>
                  <a:gd name="T2" fmla="*/ 742 w 1282"/>
                  <a:gd name="T3" fmla="*/ 0 h 1237"/>
                  <a:gd name="T4" fmla="*/ 1281 w 1282"/>
                  <a:gd name="T5" fmla="*/ 1236 h 1237"/>
                  <a:gd name="T6" fmla="*/ 1056 w 1282"/>
                  <a:gd name="T7" fmla="*/ 1236 h 1237"/>
                  <a:gd name="T8" fmla="*/ 929 w 1282"/>
                  <a:gd name="T9" fmla="*/ 936 h 1237"/>
                  <a:gd name="T10" fmla="*/ 353 w 1282"/>
                  <a:gd name="T11" fmla="*/ 936 h 1237"/>
                  <a:gd name="T12" fmla="*/ 225 w 1282"/>
                  <a:gd name="T13" fmla="*/ 1236 h 1237"/>
                  <a:gd name="T14" fmla="*/ 0 w 1282"/>
                  <a:gd name="T15" fmla="*/ 1236 h 1237"/>
                  <a:gd name="T16" fmla="*/ 547 w 1282"/>
                  <a:gd name="T17" fmla="*/ 0 h 1237"/>
                  <a:gd name="T18" fmla="*/ 854 w 1282"/>
                  <a:gd name="T19" fmla="*/ 749 h 1237"/>
                  <a:gd name="T20" fmla="*/ 637 w 1282"/>
                  <a:gd name="T21" fmla="*/ 255 h 1237"/>
                  <a:gd name="T22" fmla="*/ 427 w 1282"/>
                  <a:gd name="T23" fmla="*/ 749 h 1237"/>
                  <a:gd name="T24" fmla="*/ 854 w 1282"/>
                  <a:gd name="T25" fmla="*/ 74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7">
                    <a:moveTo>
                      <a:pt x="547" y="0"/>
                    </a:moveTo>
                    <a:lnTo>
                      <a:pt x="742" y="0"/>
                    </a:lnTo>
                    <a:lnTo>
                      <a:pt x="1281" y="1236"/>
                    </a:lnTo>
                    <a:lnTo>
                      <a:pt x="1056" y="1236"/>
                    </a:lnTo>
                    <a:lnTo>
                      <a:pt x="929" y="936"/>
                    </a:lnTo>
                    <a:lnTo>
                      <a:pt x="353" y="936"/>
                    </a:lnTo>
                    <a:lnTo>
                      <a:pt x="225" y="1236"/>
                    </a:lnTo>
                    <a:lnTo>
                      <a:pt x="0" y="1236"/>
                    </a:lnTo>
                    <a:lnTo>
                      <a:pt x="547" y="0"/>
                    </a:lnTo>
                    <a:close/>
                    <a:moveTo>
                      <a:pt x="854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54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38"/>
              <p:cNvSpPr>
                <a:spLocks noChangeArrowheads="1"/>
              </p:cNvSpPr>
              <p:nvPr/>
            </p:nvSpPr>
            <p:spPr bwMode="auto">
              <a:xfrm>
                <a:off x="8045450" y="7096125"/>
                <a:ext cx="385763" cy="442913"/>
              </a:xfrm>
              <a:custGeom>
                <a:avLst/>
                <a:gdLst>
                  <a:gd name="T0" fmla="*/ 0 w 1072"/>
                  <a:gd name="T1" fmla="*/ 0 h 1229"/>
                  <a:gd name="T2" fmla="*/ 203 w 1072"/>
                  <a:gd name="T3" fmla="*/ 0 h 1229"/>
                  <a:gd name="T4" fmla="*/ 862 w 1072"/>
                  <a:gd name="T5" fmla="*/ 846 h 1229"/>
                  <a:gd name="T6" fmla="*/ 862 w 1072"/>
                  <a:gd name="T7" fmla="*/ 0 h 1229"/>
                  <a:gd name="T8" fmla="*/ 1071 w 1072"/>
                  <a:gd name="T9" fmla="*/ 0 h 1229"/>
                  <a:gd name="T10" fmla="*/ 1071 w 1072"/>
                  <a:gd name="T11" fmla="*/ 1228 h 1229"/>
                  <a:gd name="T12" fmla="*/ 891 w 1072"/>
                  <a:gd name="T13" fmla="*/ 1228 h 1229"/>
                  <a:gd name="T14" fmla="*/ 218 w 1072"/>
                  <a:gd name="T15" fmla="*/ 351 h 1229"/>
                  <a:gd name="T16" fmla="*/ 218 w 1072"/>
                  <a:gd name="T17" fmla="*/ 1228 h 1229"/>
                  <a:gd name="T18" fmla="*/ 0 w 1072"/>
                  <a:gd name="T19" fmla="*/ 1228 h 1229"/>
                  <a:gd name="T20" fmla="*/ 0 w 1072"/>
                  <a:gd name="T21" fmla="*/ 0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9">
                    <a:moveTo>
                      <a:pt x="0" y="0"/>
                    </a:moveTo>
                    <a:lnTo>
                      <a:pt x="203" y="0"/>
                    </a:lnTo>
                    <a:lnTo>
                      <a:pt x="862" y="846"/>
                    </a:lnTo>
                    <a:lnTo>
                      <a:pt x="862" y="0"/>
                    </a:lnTo>
                    <a:lnTo>
                      <a:pt x="1071" y="0"/>
                    </a:lnTo>
                    <a:lnTo>
                      <a:pt x="1071" y="1228"/>
                    </a:lnTo>
                    <a:lnTo>
                      <a:pt x="891" y="1228"/>
                    </a:lnTo>
                    <a:lnTo>
                      <a:pt x="218" y="351"/>
                    </a:lnTo>
                    <a:lnTo>
                      <a:pt x="218" y="1228"/>
                    </a:lnTo>
                    <a:lnTo>
                      <a:pt x="0" y="12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rrowheads="1"/>
              </p:cNvSpPr>
              <p:nvPr/>
            </p:nvSpPr>
            <p:spPr bwMode="auto">
              <a:xfrm>
                <a:off x="8526463" y="7096125"/>
                <a:ext cx="428625" cy="442913"/>
              </a:xfrm>
              <a:custGeom>
                <a:avLst/>
                <a:gdLst>
                  <a:gd name="T0" fmla="*/ 486 w 1192"/>
                  <a:gd name="T1" fmla="*/ 741 h 1229"/>
                  <a:gd name="T2" fmla="*/ 0 w 1192"/>
                  <a:gd name="T3" fmla="*/ 0 h 1229"/>
                  <a:gd name="T4" fmla="*/ 254 w 1192"/>
                  <a:gd name="T5" fmla="*/ 0 h 1229"/>
                  <a:gd name="T6" fmla="*/ 591 w 1192"/>
                  <a:gd name="T7" fmla="*/ 539 h 1229"/>
                  <a:gd name="T8" fmla="*/ 943 w 1192"/>
                  <a:gd name="T9" fmla="*/ 0 h 1229"/>
                  <a:gd name="T10" fmla="*/ 1191 w 1192"/>
                  <a:gd name="T11" fmla="*/ 0 h 1229"/>
                  <a:gd name="T12" fmla="*/ 703 w 1192"/>
                  <a:gd name="T13" fmla="*/ 733 h 1229"/>
                  <a:gd name="T14" fmla="*/ 703 w 1192"/>
                  <a:gd name="T15" fmla="*/ 1228 h 1229"/>
                  <a:gd name="T16" fmla="*/ 486 w 1192"/>
                  <a:gd name="T17" fmla="*/ 1228 h 1229"/>
                  <a:gd name="T18" fmla="*/ 486 w 1192"/>
                  <a:gd name="T19" fmla="*/ 741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2" h="1229">
                    <a:moveTo>
                      <a:pt x="486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1" y="539"/>
                    </a:lnTo>
                    <a:lnTo>
                      <a:pt x="943" y="0"/>
                    </a:lnTo>
                    <a:lnTo>
                      <a:pt x="1191" y="0"/>
                    </a:lnTo>
                    <a:lnTo>
                      <a:pt x="703" y="733"/>
                    </a:lnTo>
                    <a:lnTo>
                      <a:pt x="703" y="1228"/>
                    </a:lnTo>
                    <a:lnTo>
                      <a:pt x="486" y="1228"/>
                    </a:lnTo>
                    <a:lnTo>
                      <a:pt x="486" y="7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2" r:id="rId2"/>
    <p:sldLayoutId id="2147483667" r:id="rId3"/>
    <p:sldLayoutId id="2147483650" r:id="rId4"/>
    <p:sldLayoutId id="2147483721" r:id="rId5"/>
    <p:sldLayoutId id="2147483658" r:id="rId6"/>
    <p:sldLayoutId id="2147483709" r:id="rId7"/>
    <p:sldLayoutId id="2147483659" r:id="rId8"/>
    <p:sldLayoutId id="2147483662" r:id="rId9"/>
    <p:sldLayoutId id="2147483663" r:id="rId10"/>
    <p:sldLayoutId id="2147483654" r:id="rId11"/>
    <p:sldLayoutId id="2147483722" r:id="rId12"/>
    <p:sldLayoutId id="2147483715" r:id="rId13"/>
    <p:sldLayoutId id="2147483655" r:id="rId14"/>
    <p:sldLayoutId id="2147483716" r:id="rId15"/>
    <p:sldLayoutId id="2147483719" r:id="rId16"/>
    <p:sldLayoutId id="2147483670" r:id="rId17"/>
    <p:sldLayoutId id="2147483660" r:id="rId18"/>
    <p:sldLayoutId id="2147483720" r:id="rId19"/>
    <p:sldLayoutId id="2147483714" r:id="rId20"/>
    <p:sldLayoutId id="2147483661" r:id="rId21"/>
  </p:sldLayoutIdLst>
  <p:transition spd="med">
    <p:fade/>
  </p:transition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" b="15521"/>
          <a:stretch/>
        </p:blipFill>
        <p:spPr>
          <a:xfrm>
            <a:off x="0" y="-6385"/>
            <a:ext cx="9144000" cy="51562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885666"/>
            <a:ext cx="9144000" cy="1372171"/>
          </a:xfrm>
        </p:spPr>
        <p:txBody>
          <a:bodyPr/>
          <a:lstStyle/>
          <a:p>
            <a:r>
              <a:rPr lang="en-US" dirty="0"/>
              <a:t>Polarizing Social Media Debates</a:t>
            </a:r>
          </a:p>
          <a:p>
            <a:pPr lvl="1"/>
            <a:r>
              <a:rPr lang="en-US" dirty="0"/>
              <a:t>Team Social Media</a:t>
            </a:r>
          </a:p>
          <a:p>
            <a:pPr lvl="2"/>
            <a:r>
              <a:rPr lang="en-US" dirty="0"/>
              <a:t>Driving Democracy with Data in CEE Datathon</a:t>
            </a:r>
          </a:p>
          <a:p>
            <a:pPr lvl="3"/>
            <a:r>
              <a:rPr lang="en-US" dirty="0"/>
              <a:t>Vienna, 21</a:t>
            </a:r>
            <a:r>
              <a:rPr lang="en-US" baseline="30000" dirty="0"/>
              <a:t>st</a:t>
            </a:r>
            <a:r>
              <a:rPr lang="en-US" dirty="0"/>
              <a:t> of April, 2018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6632575" y="-1"/>
            <a:ext cx="1485900" cy="1249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52081" y="173216"/>
            <a:ext cx="1049243" cy="936902"/>
            <a:chOff x="4242210" y="33594"/>
            <a:chExt cx="2119564" cy="1892624"/>
          </a:xfrm>
        </p:grpSpPr>
        <p:grpSp>
          <p:nvGrpSpPr>
            <p:cNvPr id="38" name="Group 37"/>
            <p:cNvGrpSpPr/>
            <p:nvPr userDrawn="1"/>
          </p:nvGrpSpPr>
          <p:grpSpPr>
            <a:xfrm>
              <a:off x="4242210" y="33594"/>
              <a:ext cx="2119564" cy="1892624"/>
              <a:chOff x="4242210" y="33594"/>
              <a:chExt cx="2119564" cy="1892624"/>
            </a:xfrm>
            <a:solidFill>
              <a:schemeClr val="bg1"/>
            </a:solidFill>
          </p:grpSpPr>
          <p:grpSp>
            <p:nvGrpSpPr>
              <p:cNvPr id="49" name="Group 48"/>
              <p:cNvGrpSpPr/>
              <p:nvPr userDrawn="1"/>
            </p:nvGrpSpPr>
            <p:grpSpPr>
              <a:xfrm>
                <a:off x="4452060" y="33594"/>
                <a:ext cx="1909714" cy="1625940"/>
                <a:chOff x="1638300" y="-12700"/>
                <a:chExt cx="7627938" cy="6494463"/>
              </a:xfrm>
              <a:grpFill/>
            </p:grpSpPr>
            <p:sp>
              <p:nvSpPr>
                <p:cNvPr id="67" name="Freeform 10"/>
                <p:cNvSpPr>
                  <a:spLocks noChangeArrowheads="1"/>
                </p:cNvSpPr>
                <p:nvPr/>
              </p:nvSpPr>
              <p:spPr bwMode="auto">
                <a:xfrm>
                  <a:off x="6134100" y="2825750"/>
                  <a:ext cx="358775" cy="211138"/>
                </a:xfrm>
                <a:custGeom>
                  <a:avLst/>
                  <a:gdLst>
                    <a:gd name="T0" fmla="*/ 996 w 997"/>
                    <a:gd name="T1" fmla="*/ 285 h 586"/>
                    <a:gd name="T2" fmla="*/ 996 w 997"/>
                    <a:gd name="T3" fmla="*/ 278 h 586"/>
                    <a:gd name="T4" fmla="*/ 996 w 997"/>
                    <a:gd name="T5" fmla="*/ 278 h 586"/>
                    <a:gd name="T6" fmla="*/ 989 w 997"/>
                    <a:gd name="T7" fmla="*/ 217 h 586"/>
                    <a:gd name="T8" fmla="*/ 967 w 997"/>
                    <a:gd name="T9" fmla="*/ 158 h 586"/>
                    <a:gd name="T10" fmla="*/ 936 w 997"/>
                    <a:gd name="T11" fmla="*/ 113 h 586"/>
                    <a:gd name="T12" fmla="*/ 891 w 997"/>
                    <a:gd name="T13" fmla="*/ 75 h 586"/>
                    <a:gd name="T14" fmla="*/ 832 w 997"/>
                    <a:gd name="T15" fmla="*/ 45 h 586"/>
                    <a:gd name="T16" fmla="*/ 764 w 997"/>
                    <a:gd name="T17" fmla="*/ 23 h 586"/>
                    <a:gd name="T18" fmla="*/ 681 w 997"/>
                    <a:gd name="T19" fmla="*/ 8 h 586"/>
                    <a:gd name="T20" fmla="*/ 591 w 997"/>
                    <a:gd name="T21" fmla="*/ 0 h 586"/>
                    <a:gd name="T22" fmla="*/ 0 w 997"/>
                    <a:gd name="T23" fmla="*/ 0 h 586"/>
                    <a:gd name="T24" fmla="*/ 0 w 997"/>
                    <a:gd name="T25" fmla="*/ 585 h 586"/>
                    <a:gd name="T26" fmla="*/ 562 w 997"/>
                    <a:gd name="T27" fmla="*/ 585 h 586"/>
                    <a:gd name="T28" fmla="*/ 562 w 997"/>
                    <a:gd name="T29" fmla="*/ 585 h 586"/>
                    <a:gd name="T30" fmla="*/ 630 w 997"/>
                    <a:gd name="T31" fmla="*/ 585 h 586"/>
                    <a:gd name="T32" fmla="*/ 697 w 997"/>
                    <a:gd name="T33" fmla="*/ 577 h 586"/>
                    <a:gd name="T34" fmla="*/ 771 w 997"/>
                    <a:gd name="T35" fmla="*/ 562 h 586"/>
                    <a:gd name="T36" fmla="*/ 839 w 997"/>
                    <a:gd name="T37" fmla="*/ 532 h 586"/>
                    <a:gd name="T38" fmla="*/ 899 w 997"/>
                    <a:gd name="T39" fmla="*/ 495 h 586"/>
                    <a:gd name="T40" fmla="*/ 928 w 997"/>
                    <a:gd name="T41" fmla="*/ 472 h 586"/>
                    <a:gd name="T42" fmla="*/ 951 w 997"/>
                    <a:gd name="T43" fmla="*/ 442 h 586"/>
                    <a:gd name="T44" fmla="*/ 967 w 997"/>
                    <a:gd name="T45" fmla="*/ 412 h 586"/>
                    <a:gd name="T46" fmla="*/ 981 w 997"/>
                    <a:gd name="T47" fmla="*/ 374 h 586"/>
                    <a:gd name="T48" fmla="*/ 989 w 997"/>
                    <a:gd name="T49" fmla="*/ 330 h 586"/>
                    <a:gd name="T50" fmla="*/ 996 w 997"/>
                    <a:gd name="T51" fmla="*/ 28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97" h="586">
                      <a:moveTo>
                        <a:pt x="996" y="285"/>
                      </a:moveTo>
                      <a:lnTo>
                        <a:pt x="996" y="278"/>
                      </a:lnTo>
                      <a:lnTo>
                        <a:pt x="996" y="278"/>
                      </a:lnTo>
                      <a:lnTo>
                        <a:pt x="989" y="217"/>
                      </a:lnTo>
                      <a:lnTo>
                        <a:pt x="967" y="158"/>
                      </a:lnTo>
                      <a:lnTo>
                        <a:pt x="936" y="113"/>
                      </a:lnTo>
                      <a:lnTo>
                        <a:pt x="891" y="75"/>
                      </a:lnTo>
                      <a:lnTo>
                        <a:pt x="832" y="45"/>
                      </a:lnTo>
                      <a:lnTo>
                        <a:pt x="764" y="23"/>
                      </a:lnTo>
                      <a:lnTo>
                        <a:pt x="681" y="8"/>
                      </a:ln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585"/>
                      </a:lnTo>
                      <a:lnTo>
                        <a:pt x="562" y="585"/>
                      </a:lnTo>
                      <a:lnTo>
                        <a:pt x="562" y="585"/>
                      </a:lnTo>
                      <a:lnTo>
                        <a:pt x="630" y="585"/>
                      </a:lnTo>
                      <a:lnTo>
                        <a:pt x="697" y="577"/>
                      </a:lnTo>
                      <a:lnTo>
                        <a:pt x="771" y="562"/>
                      </a:lnTo>
                      <a:lnTo>
                        <a:pt x="839" y="532"/>
                      </a:lnTo>
                      <a:lnTo>
                        <a:pt x="899" y="495"/>
                      </a:lnTo>
                      <a:lnTo>
                        <a:pt x="928" y="472"/>
                      </a:lnTo>
                      <a:lnTo>
                        <a:pt x="951" y="442"/>
                      </a:lnTo>
                      <a:lnTo>
                        <a:pt x="967" y="412"/>
                      </a:lnTo>
                      <a:lnTo>
                        <a:pt x="981" y="374"/>
                      </a:lnTo>
                      <a:lnTo>
                        <a:pt x="989" y="330"/>
                      </a:lnTo>
                      <a:lnTo>
                        <a:pt x="996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11"/>
                <p:cNvSpPr>
                  <a:spLocks noChangeArrowheads="1"/>
                </p:cNvSpPr>
                <p:nvPr/>
              </p:nvSpPr>
              <p:spPr bwMode="auto">
                <a:xfrm>
                  <a:off x="6134100" y="3200400"/>
                  <a:ext cx="407988" cy="215900"/>
                </a:xfrm>
                <a:custGeom>
                  <a:avLst/>
                  <a:gdLst>
                    <a:gd name="T0" fmla="*/ 659 w 1132"/>
                    <a:gd name="T1" fmla="*/ 0 h 601"/>
                    <a:gd name="T2" fmla="*/ 0 w 1132"/>
                    <a:gd name="T3" fmla="*/ 0 h 601"/>
                    <a:gd name="T4" fmla="*/ 0 w 1132"/>
                    <a:gd name="T5" fmla="*/ 600 h 601"/>
                    <a:gd name="T6" fmla="*/ 689 w 1132"/>
                    <a:gd name="T7" fmla="*/ 600 h 601"/>
                    <a:gd name="T8" fmla="*/ 689 w 1132"/>
                    <a:gd name="T9" fmla="*/ 600 h 601"/>
                    <a:gd name="T10" fmla="*/ 756 w 1132"/>
                    <a:gd name="T11" fmla="*/ 600 h 601"/>
                    <a:gd name="T12" fmla="*/ 832 w 1132"/>
                    <a:gd name="T13" fmla="*/ 592 h 601"/>
                    <a:gd name="T14" fmla="*/ 906 w 1132"/>
                    <a:gd name="T15" fmla="*/ 577 h 601"/>
                    <a:gd name="T16" fmla="*/ 973 w 1132"/>
                    <a:gd name="T17" fmla="*/ 547 h 601"/>
                    <a:gd name="T18" fmla="*/ 1034 w 1132"/>
                    <a:gd name="T19" fmla="*/ 510 h 601"/>
                    <a:gd name="T20" fmla="*/ 1063 w 1132"/>
                    <a:gd name="T21" fmla="*/ 487 h 601"/>
                    <a:gd name="T22" fmla="*/ 1086 w 1132"/>
                    <a:gd name="T23" fmla="*/ 457 h 601"/>
                    <a:gd name="T24" fmla="*/ 1108 w 1132"/>
                    <a:gd name="T25" fmla="*/ 427 h 601"/>
                    <a:gd name="T26" fmla="*/ 1124 w 1132"/>
                    <a:gd name="T27" fmla="*/ 390 h 601"/>
                    <a:gd name="T28" fmla="*/ 1131 w 1132"/>
                    <a:gd name="T29" fmla="*/ 345 h 601"/>
                    <a:gd name="T30" fmla="*/ 1131 w 1132"/>
                    <a:gd name="T31" fmla="*/ 300 h 601"/>
                    <a:gd name="T32" fmla="*/ 1131 w 1132"/>
                    <a:gd name="T33" fmla="*/ 292 h 601"/>
                    <a:gd name="T34" fmla="*/ 1131 w 1132"/>
                    <a:gd name="T35" fmla="*/ 292 h 601"/>
                    <a:gd name="T36" fmla="*/ 1131 w 1132"/>
                    <a:gd name="T37" fmla="*/ 248 h 601"/>
                    <a:gd name="T38" fmla="*/ 1124 w 1132"/>
                    <a:gd name="T39" fmla="*/ 210 h 601"/>
                    <a:gd name="T40" fmla="*/ 1108 w 1132"/>
                    <a:gd name="T41" fmla="*/ 173 h 601"/>
                    <a:gd name="T42" fmla="*/ 1086 w 1132"/>
                    <a:gd name="T43" fmla="*/ 142 h 601"/>
                    <a:gd name="T44" fmla="*/ 1063 w 1132"/>
                    <a:gd name="T45" fmla="*/ 113 h 601"/>
                    <a:gd name="T46" fmla="*/ 1041 w 1132"/>
                    <a:gd name="T47" fmla="*/ 90 h 601"/>
                    <a:gd name="T48" fmla="*/ 973 w 1132"/>
                    <a:gd name="T49" fmla="*/ 52 h 601"/>
                    <a:gd name="T50" fmla="*/ 906 w 1132"/>
                    <a:gd name="T51" fmla="*/ 23 h 601"/>
                    <a:gd name="T52" fmla="*/ 824 w 1132"/>
                    <a:gd name="T53" fmla="*/ 8 h 601"/>
                    <a:gd name="T54" fmla="*/ 742 w 1132"/>
                    <a:gd name="T55" fmla="*/ 0 h 601"/>
                    <a:gd name="T56" fmla="*/ 659 w 1132"/>
                    <a:gd name="T57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2" h="601">
                      <a:moveTo>
                        <a:pt x="659" y="0"/>
                      </a:moveTo>
                      <a:lnTo>
                        <a:pt x="0" y="0"/>
                      </a:lnTo>
                      <a:lnTo>
                        <a:pt x="0" y="600"/>
                      </a:lnTo>
                      <a:lnTo>
                        <a:pt x="689" y="600"/>
                      </a:lnTo>
                      <a:lnTo>
                        <a:pt x="689" y="600"/>
                      </a:lnTo>
                      <a:lnTo>
                        <a:pt x="756" y="600"/>
                      </a:lnTo>
                      <a:lnTo>
                        <a:pt x="832" y="592"/>
                      </a:lnTo>
                      <a:lnTo>
                        <a:pt x="906" y="577"/>
                      </a:lnTo>
                      <a:lnTo>
                        <a:pt x="973" y="547"/>
                      </a:lnTo>
                      <a:lnTo>
                        <a:pt x="1034" y="510"/>
                      </a:lnTo>
                      <a:lnTo>
                        <a:pt x="1063" y="487"/>
                      </a:lnTo>
                      <a:lnTo>
                        <a:pt x="1086" y="457"/>
                      </a:lnTo>
                      <a:lnTo>
                        <a:pt x="1108" y="427"/>
                      </a:lnTo>
                      <a:lnTo>
                        <a:pt x="1124" y="390"/>
                      </a:lnTo>
                      <a:lnTo>
                        <a:pt x="1131" y="345"/>
                      </a:lnTo>
                      <a:lnTo>
                        <a:pt x="1131" y="300"/>
                      </a:lnTo>
                      <a:lnTo>
                        <a:pt x="1131" y="292"/>
                      </a:lnTo>
                      <a:lnTo>
                        <a:pt x="1131" y="292"/>
                      </a:lnTo>
                      <a:lnTo>
                        <a:pt x="1131" y="248"/>
                      </a:lnTo>
                      <a:lnTo>
                        <a:pt x="1124" y="210"/>
                      </a:lnTo>
                      <a:lnTo>
                        <a:pt x="1108" y="173"/>
                      </a:lnTo>
                      <a:lnTo>
                        <a:pt x="1086" y="142"/>
                      </a:lnTo>
                      <a:lnTo>
                        <a:pt x="1063" y="113"/>
                      </a:lnTo>
                      <a:lnTo>
                        <a:pt x="1041" y="90"/>
                      </a:lnTo>
                      <a:lnTo>
                        <a:pt x="973" y="52"/>
                      </a:lnTo>
                      <a:lnTo>
                        <a:pt x="906" y="23"/>
                      </a:lnTo>
                      <a:lnTo>
                        <a:pt x="824" y="8"/>
                      </a:lnTo>
                      <a:lnTo>
                        <a:pt x="742" y="0"/>
                      </a:lnTo>
                      <a:lnTo>
                        <a:pt x="65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12"/>
                <p:cNvSpPr>
                  <a:spLocks noChangeArrowheads="1"/>
                </p:cNvSpPr>
                <p:nvPr/>
              </p:nvSpPr>
              <p:spPr bwMode="auto">
                <a:xfrm>
                  <a:off x="7523163" y="2814638"/>
                  <a:ext cx="604837" cy="615950"/>
                </a:xfrm>
                <a:custGeom>
                  <a:avLst/>
                  <a:gdLst>
                    <a:gd name="T0" fmla="*/ 1475 w 1678"/>
                    <a:gd name="T1" fmla="*/ 285 h 1709"/>
                    <a:gd name="T2" fmla="*/ 1445 w 1678"/>
                    <a:gd name="T3" fmla="*/ 263 h 1709"/>
                    <a:gd name="T4" fmla="*/ 1445 w 1678"/>
                    <a:gd name="T5" fmla="*/ 263 h 1709"/>
                    <a:gd name="T6" fmla="*/ 1378 w 1678"/>
                    <a:gd name="T7" fmla="*/ 202 h 1709"/>
                    <a:gd name="T8" fmla="*/ 1303 w 1678"/>
                    <a:gd name="T9" fmla="*/ 150 h 1709"/>
                    <a:gd name="T10" fmla="*/ 1236 w 1678"/>
                    <a:gd name="T11" fmla="*/ 112 h 1709"/>
                    <a:gd name="T12" fmla="*/ 1153 w 1678"/>
                    <a:gd name="T13" fmla="*/ 75 h 1709"/>
                    <a:gd name="T14" fmla="*/ 1071 w 1678"/>
                    <a:gd name="T15" fmla="*/ 45 h 1709"/>
                    <a:gd name="T16" fmla="*/ 981 w 1678"/>
                    <a:gd name="T17" fmla="*/ 23 h 1709"/>
                    <a:gd name="T18" fmla="*/ 883 w 1678"/>
                    <a:gd name="T19" fmla="*/ 8 h 1709"/>
                    <a:gd name="T20" fmla="*/ 771 w 1678"/>
                    <a:gd name="T21" fmla="*/ 0 h 1709"/>
                    <a:gd name="T22" fmla="*/ 771 w 1678"/>
                    <a:gd name="T23" fmla="*/ 0 h 1709"/>
                    <a:gd name="T24" fmla="*/ 696 w 1678"/>
                    <a:gd name="T25" fmla="*/ 8 h 1709"/>
                    <a:gd name="T26" fmla="*/ 614 w 1678"/>
                    <a:gd name="T27" fmla="*/ 23 h 1709"/>
                    <a:gd name="T28" fmla="*/ 547 w 1678"/>
                    <a:gd name="T29" fmla="*/ 38 h 1709"/>
                    <a:gd name="T30" fmla="*/ 472 w 1678"/>
                    <a:gd name="T31" fmla="*/ 67 h 1709"/>
                    <a:gd name="T32" fmla="*/ 404 w 1678"/>
                    <a:gd name="T33" fmla="*/ 105 h 1709"/>
                    <a:gd name="T34" fmla="*/ 344 w 1678"/>
                    <a:gd name="T35" fmla="*/ 150 h 1709"/>
                    <a:gd name="T36" fmla="*/ 284 w 1678"/>
                    <a:gd name="T37" fmla="*/ 195 h 1709"/>
                    <a:gd name="T38" fmla="*/ 225 w 1678"/>
                    <a:gd name="T39" fmla="*/ 247 h 1709"/>
                    <a:gd name="T40" fmla="*/ 180 w 1678"/>
                    <a:gd name="T41" fmla="*/ 308 h 1709"/>
                    <a:gd name="T42" fmla="*/ 135 w 1678"/>
                    <a:gd name="T43" fmla="*/ 375 h 1709"/>
                    <a:gd name="T44" fmla="*/ 97 w 1678"/>
                    <a:gd name="T45" fmla="*/ 442 h 1709"/>
                    <a:gd name="T46" fmla="*/ 60 w 1678"/>
                    <a:gd name="T47" fmla="*/ 517 h 1709"/>
                    <a:gd name="T48" fmla="*/ 37 w 1678"/>
                    <a:gd name="T49" fmla="*/ 592 h 1709"/>
                    <a:gd name="T50" fmla="*/ 15 w 1678"/>
                    <a:gd name="T51" fmla="*/ 674 h 1709"/>
                    <a:gd name="T52" fmla="*/ 8 w 1678"/>
                    <a:gd name="T53" fmla="*/ 757 h 1709"/>
                    <a:gd name="T54" fmla="*/ 0 w 1678"/>
                    <a:gd name="T55" fmla="*/ 847 h 1709"/>
                    <a:gd name="T56" fmla="*/ 0 w 1678"/>
                    <a:gd name="T57" fmla="*/ 854 h 1709"/>
                    <a:gd name="T58" fmla="*/ 0 w 1678"/>
                    <a:gd name="T59" fmla="*/ 854 h 1709"/>
                    <a:gd name="T60" fmla="*/ 8 w 1678"/>
                    <a:gd name="T61" fmla="*/ 944 h 1709"/>
                    <a:gd name="T62" fmla="*/ 15 w 1678"/>
                    <a:gd name="T63" fmla="*/ 1034 h 1709"/>
                    <a:gd name="T64" fmla="*/ 37 w 1678"/>
                    <a:gd name="T65" fmla="*/ 1116 h 1709"/>
                    <a:gd name="T66" fmla="*/ 60 w 1678"/>
                    <a:gd name="T67" fmla="*/ 1199 h 1709"/>
                    <a:gd name="T68" fmla="*/ 90 w 1678"/>
                    <a:gd name="T69" fmla="*/ 1274 h 1709"/>
                    <a:gd name="T70" fmla="*/ 135 w 1678"/>
                    <a:gd name="T71" fmla="*/ 1341 h 1709"/>
                    <a:gd name="T72" fmla="*/ 180 w 1678"/>
                    <a:gd name="T73" fmla="*/ 1408 h 1709"/>
                    <a:gd name="T74" fmla="*/ 225 w 1678"/>
                    <a:gd name="T75" fmla="*/ 1468 h 1709"/>
                    <a:gd name="T76" fmla="*/ 284 w 1678"/>
                    <a:gd name="T77" fmla="*/ 1521 h 1709"/>
                    <a:gd name="T78" fmla="*/ 344 w 1678"/>
                    <a:gd name="T79" fmla="*/ 1566 h 1709"/>
                    <a:gd name="T80" fmla="*/ 412 w 1678"/>
                    <a:gd name="T81" fmla="*/ 1611 h 1709"/>
                    <a:gd name="T82" fmla="*/ 486 w 1678"/>
                    <a:gd name="T83" fmla="*/ 1640 h 1709"/>
                    <a:gd name="T84" fmla="*/ 562 w 1678"/>
                    <a:gd name="T85" fmla="*/ 1671 h 1709"/>
                    <a:gd name="T86" fmla="*/ 636 w 1678"/>
                    <a:gd name="T87" fmla="*/ 1693 h 1709"/>
                    <a:gd name="T88" fmla="*/ 726 w 1678"/>
                    <a:gd name="T89" fmla="*/ 1700 h 1709"/>
                    <a:gd name="T90" fmla="*/ 809 w 1678"/>
                    <a:gd name="T91" fmla="*/ 1708 h 1709"/>
                    <a:gd name="T92" fmla="*/ 809 w 1678"/>
                    <a:gd name="T93" fmla="*/ 1708 h 1709"/>
                    <a:gd name="T94" fmla="*/ 891 w 1678"/>
                    <a:gd name="T95" fmla="*/ 1700 h 1709"/>
                    <a:gd name="T96" fmla="*/ 966 w 1678"/>
                    <a:gd name="T97" fmla="*/ 1693 h 1709"/>
                    <a:gd name="T98" fmla="*/ 1041 w 1678"/>
                    <a:gd name="T99" fmla="*/ 1678 h 1709"/>
                    <a:gd name="T100" fmla="*/ 1115 w 1678"/>
                    <a:gd name="T101" fmla="*/ 1663 h 1709"/>
                    <a:gd name="T102" fmla="*/ 1183 w 1678"/>
                    <a:gd name="T103" fmla="*/ 1640 h 1709"/>
                    <a:gd name="T104" fmla="*/ 1250 w 1678"/>
                    <a:gd name="T105" fmla="*/ 1611 h 1709"/>
                    <a:gd name="T106" fmla="*/ 1318 w 1678"/>
                    <a:gd name="T107" fmla="*/ 1573 h 1709"/>
                    <a:gd name="T108" fmla="*/ 1378 w 1678"/>
                    <a:gd name="T109" fmla="*/ 1536 h 1709"/>
                    <a:gd name="T110" fmla="*/ 1378 w 1678"/>
                    <a:gd name="T111" fmla="*/ 1131 h 1709"/>
                    <a:gd name="T112" fmla="*/ 734 w 1678"/>
                    <a:gd name="T113" fmla="*/ 1131 h 1709"/>
                    <a:gd name="T114" fmla="*/ 734 w 1678"/>
                    <a:gd name="T115" fmla="*/ 667 h 1709"/>
                    <a:gd name="T116" fmla="*/ 1677 w 1678"/>
                    <a:gd name="T117" fmla="*/ 667 h 1709"/>
                    <a:gd name="T118" fmla="*/ 1677 w 1678"/>
                    <a:gd name="T119" fmla="*/ 667 h 1709"/>
                    <a:gd name="T120" fmla="*/ 1655 w 1678"/>
                    <a:gd name="T121" fmla="*/ 382 h 1709"/>
                    <a:gd name="T122" fmla="*/ 1632 w 1678"/>
                    <a:gd name="T123" fmla="*/ 105 h 1709"/>
                    <a:gd name="T124" fmla="*/ 1475 w 1678"/>
                    <a:gd name="T125" fmla="*/ 285 h 1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678" h="1709">
                      <a:moveTo>
                        <a:pt x="1475" y="285"/>
                      </a:moveTo>
                      <a:lnTo>
                        <a:pt x="1445" y="263"/>
                      </a:lnTo>
                      <a:lnTo>
                        <a:pt x="1445" y="263"/>
                      </a:lnTo>
                      <a:lnTo>
                        <a:pt x="1378" y="202"/>
                      </a:lnTo>
                      <a:lnTo>
                        <a:pt x="1303" y="150"/>
                      </a:lnTo>
                      <a:lnTo>
                        <a:pt x="1236" y="112"/>
                      </a:lnTo>
                      <a:lnTo>
                        <a:pt x="1153" y="75"/>
                      </a:lnTo>
                      <a:lnTo>
                        <a:pt x="1071" y="45"/>
                      </a:lnTo>
                      <a:lnTo>
                        <a:pt x="981" y="23"/>
                      </a:lnTo>
                      <a:lnTo>
                        <a:pt x="883" y="8"/>
                      </a:lnTo>
                      <a:lnTo>
                        <a:pt x="771" y="0"/>
                      </a:lnTo>
                      <a:lnTo>
                        <a:pt x="771" y="0"/>
                      </a:lnTo>
                      <a:lnTo>
                        <a:pt x="696" y="8"/>
                      </a:lnTo>
                      <a:lnTo>
                        <a:pt x="614" y="23"/>
                      </a:lnTo>
                      <a:lnTo>
                        <a:pt x="547" y="38"/>
                      </a:lnTo>
                      <a:lnTo>
                        <a:pt x="472" y="67"/>
                      </a:lnTo>
                      <a:lnTo>
                        <a:pt x="404" y="105"/>
                      </a:lnTo>
                      <a:lnTo>
                        <a:pt x="344" y="150"/>
                      </a:lnTo>
                      <a:lnTo>
                        <a:pt x="284" y="195"/>
                      </a:lnTo>
                      <a:lnTo>
                        <a:pt x="225" y="247"/>
                      </a:lnTo>
                      <a:lnTo>
                        <a:pt x="180" y="308"/>
                      </a:lnTo>
                      <a:lnTo>
                        <a:pt x="135" y="375"/>
                      </a:lnTo>
                      <a:lnTo>
                        <a:pt x="97" y="442"/>
                      </a:lnTo>
                      <a:lnTo>
                        <a:pt x="60" y="517"/>
                      </a:lnTo>
                      <a:lnTo>
                        <a:pt x="37" y="592"/>
                      </a:lnTo>
                      <a:lnTo>
                        <a:pt x="15" y="674"/>
                      </a:lnTo>
                      <a:lnTo>
                        <a:pt x="8" y="757"/>
                      </a:lnTo>
                      <a:lnTo>
                        <a:pt x="0" y="847"/>
                      </a:lnTo>
                      <a:lnTo>
                        <a:pt x="0" y="854"/>
                      </a:lnTo>
                      <a:lnTo>
                        <a:pt x="0" y="854"/>
                      </a:lnTo>
                      <a:lnTo>
                        <a:pt x="8" y="944"/>
                      </a:lnTo>
                      <a:lnTo>
                        <a:pt x="15" y="1034"/>
                      </a:lnTo>
                      <a:lnTo>
                        <a:pt x="37" y="1116"/>
                      </a:lnTo>
                      <a:lnTo>
                        <a:pt x="60" y="1199"/>
                      </a:lnTo>
                      <a:lnTo>
                        <a:pt x="90" y="1274"/>
                      </a:lnTo>
                      <a:lnTo>
                        <a:pt x="135" y="1341"/>
                      </a:lnTo>
                      <a:lnTo>
                        <a:pt x="180" y="1408"/>
                      </a:lnTo>
                      <a:lnTo>
                        <a:pt x="225" y="1468"/>
                      </a:lnTo>
                      <a:lnTo>
                        <a:pt x="284" y="1521"/>
                      </a:lnTo>
                      <a:lnTo>
                        <a:pt x="344" y="1566"/>
                      </a:lnTo>
                      <a:lnTo>
                        <a:pt x="412" y="1611"/>
                      </a:lnTo>
                      <a:lnTo>
                        <a:pt x="486" y="1640"/>
                      </a:lnTo>
                      <a:lnTo>
                        <a:pt x="562" y="1671"/>
                      </a:lnTo>
                      <a:lnTo>
                        <a:pt x="636" y="1693"/>
                      </a:lnTo>
                      <a:lnTo>
                        <a:pt x="726" y="1700"/>
                      </a:lnTo>
                      <a:lnTo>
                        <a:pt x="809" y="1708"/>
                      </a:lnTo>
                      <a:lnTo>
                        <a:pt x="809" y="1708"/>
                      </a:lnTo>
                      <a:lnTo>
                        <a:pt x="891" y="1700"/>
                      </a:lnTo>
                      <a:lnTo>
                        <a:pt x="966" y="1693"/>
                      </a:lnTo>
                      <a:lnTo>
                        <a:pt x="1041" y="1678"/>
                      </a:lnTo>
                      <a:lnTo>
                        <a:pt x="1115" y="1663"/>
                      </a:lnTo>
                      <a:lnTo>
                        <a:pt x="1183" y="1640"/>
                      </a:lnTo>
                      <a:lnTo>
                        <a:pt x="1250" y="1611"/>
                      </a:lnTo>
                      <a:lnTo>
                        <a:pt x="1318" y="1573"/>
                      </a:lnTo>
                      <a:lnTo>
                        <a:pt x="1378" y="1536"/>
                      </a:lnTo>
                      <a:lnTo>
                        <a:pt x="1378" y="1131"/>
                      </a:lnTo>
                      <a:lnTo>
                        <a:pt x="734" y="1131"/>
                      </a:lnTo>
                      <a:lnTo>
                        <a:pt x="734" y="667"/>
                      </a:lnTo>
                      <a:lnTo>
                        <a:pt x="1677" y="667"/>
                      </a:lnTo>
                      <a:lnTo>
                        <a:pt x="1677" y="667"/>
                      </a:lnTo>
                      <a:lnTo>
                        <a:pt x="1655" y="382"/>
                      </a:lnTo>
                      <a:lnTo>
                        <a:pt x="1632" y="105"/>
                      </a:lnTo>
                      <a:lnTo>
                        <a:pt x="1475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13"/>
                <p:cNvSpPr>
                  <a:spLocks noChangeArrowheads="1"/>
                </p:cNvSpPr>
                <p:nvPr/>
              </p:nvSpPr>
              <p:spPr bwMode="auto">
                <a:xfrm>
                  <a:off x="1638300" y="-12700"/>
                  <a:ext cx="6481763" cy="6494463"/>
                </a:xfrm>
                <a:custGeom>
                  <a:avLst/>
                  <a:gdLst>
                    <a:gd name="T0" fmla="*/ 15965 w 18003"/>
                    <a:gd name="T1" fmla="*/ 8066 h 18042"/>
                    <a:gd name="T2" fmla="*/ 16736 w 18003"/>
                    <a:gd name="T3" fmla="*/ 7429 h 18042"/>
                    <a:gd name="T4" fmla="*/ 17560 w 18003"/>
                    <a:gd name="T5" fmla="*/ 7422 h 18042"/>
                    <a:gd name="T6" fmla="*/ 17762 w 18003"/>
                    <a:gd name="T7" fmla="*/ 6800 h 18042"/>
                    <a:gd name="T8" fmla="*/ 17201 w 18003"/>
                    <a:gd name="T9" fmla="*/ 5760 h 18042"/>
                    <a:gd name="T10" fmla="*/ 16407 w 18003"/>
                    <a:gd name="T11" fmla="*/ 6029 h 18042"/>
                    <a:gd name="T12" fmla="*/ 15733 w 18003"/>
                    <a:gd name="T13" fmla="*/ 5670 h 18042"/>
                    <a:gd name="T14" fmla="*/ 15508 w 18003"/>
                    <a:gd name="T15" fmla="*/ 5025 h 18042"/>
                    <a:gd name="T16" fmla="*/ 15800 w 18003"/>
                    <a:gd name="T17" fmla="*/ 4322 h 18042"/>
                    <a:gd name="T18" fmla="*/ 16512 w 18003"/>
                    <a:gd name="T19" fmla="*/ 4022 h 18042"/>
                    <a:gd name="T20" fmla="*/ 15688 w 18003"/>
                    <a:gd name="T21" fmla="*/ 2951 h 18042"/>
                    <a:gd name="T22" fmla="*/ 14047 w 18003"/>
                    <a:gd name="T23" fmla="*/ 1528 h 18042"/>
                    <a:gd name="T24" fmla="*/ 12086 w 18003"/>
                    <a:gd name="T25" fmla="*/ 531 h 18042"/>
                    <a:gd name="T26" fmla="*/ 9891 w 18003"/>
                    <a:gd name="T27" fmla="*/ 37 h 18042"/>
                    <a:gd name="T28" fmla="*/ 8192 w 18003"/>
                    <a:gd name="T29" fmla="*/ 37 h 18042"/>
                    <a:gd name="T30" fmla="*/ 6231 w 18003"/>
                    <a:gd name="T31" fmla="*/ 435 h 18042"/>
                    <a:gd name="T32" fmla="*/ 3482 w 18003"/>
                    <a:gd name="T33" fmla="*/ 1895 h 18042"/>
                    <a:gd name="T34" fmla="*/ 1408 w 18003"/>
                    <a:gd name="T35" fmla="*/ 4171 h 18042"/>
                    <a:gd name="T36" fmla="*/ 210 w 18003"/>
                    <a:gd name="T37" fmla="*/ 7063 h 18042"/>
                    <a:gd name="T38" fmla="*/ 869 w 18003"/>
                    <a:gd name="T39" fmla="*/ 7714 h 18042"/>
                    <a:gd name="T40" fmla="*/ 0 w 18003"/>
                    <a:gd name="T41" fmla="*/ 9249 h 18042"/>
                    <a:gd name="T42" fmla="*/ 224 w 18003"/>
                    <a:gd name="T43" fmla="*/ 11053 h 18042"/>
                    <a:gd name="T44" fmla="*/ 794 w 18003"/>
                    <a:gd name="T45" fmla="*/ 12731 h 18042"/>
                    <a:gd name="T46" fmla="*/ 1662 w 18003"/>
                    <a:gd name="T47" fmla="*/ 14244 h 18042"/>
                    <a:gd name="T48" fmla="*/ 2793 w 18003"/>
                    <a:gd name="T49" fmla="*/ 15547 h 18042"/>
                    <a:gd name="T50" fmla="*/ 4156 w 18003"/>
                    <a:gd name="T51" fmla="*/ 16618 h 18042"/>
                    <a:gd name="T52" fmla="*/ 5706 w 18003"/>
                    <a:gd name="T53" fmla="*/ 17412 h 18042"/>
                    <a:gd name="T54" fmla="*/ 7422 w 18003"/>
                    <a:gd name="T55" fmla="*/ 17898 h 18042"/>
                    <a:gd name="T56" fmla="*/ 9016 w 18003"/>
                    <a:gd name="T57" fmla="*/ 18041 h 18042"/>
                    <a:gd name="T58" fmla="*/ 10745 w 18003"/>
                    <a:gd name="T59" fmla="*/ 17876 h 18042"/>
                    <a:gd name="T60" fmla="*/ 12356 w 18003"/>
                    <a:gd name="T61" fmla="*/ 17404 h 18042"/>
                    <a:gd name="T62" fmla="*/ 13831 w 18003"/>
                    <a:gd name="T63" fmla="*/ 16648 h 18042"/>
                    <a:gd name="T64" fmla="*/ 15134 w 18003"/>
                    <a:gd name="T65" fmla="*/ 15652 h 18042"/>
                    <a:gd name="T66" fmla="*/ 16235 w 18003"/>
                    <a:gd name="T67" fmla="*/ 14431 h 18042"/>
                    <a:gd name="T68" fmla="*/ 17096 w 18003"/>
                    <a:gd name="T69" fmla="*/ 13031 h 18042"/>
                    <a:gd name="T70" fmla="*/ 17695 w 18003"/>
                    <a:gd name="T71" fmla="*/ 11480 h 18042"/>
                    <a:gd name="T72" fmla="*/ 18002 w 18003"/>
                    <a:gd name="T73" fmla="*/ 9796 h 18042"/>
                    <a:gd name="T74" fmla="*/ 17275 w 18003"/>
                    <a:gd name="T75" fmla="*/ 10035 h 18042"/>
                    <a:gd name="T76" fmla="*/ 16377 w 18003"/>
                    <a:gd name="T77" fmla="*/ 9826 h 18042"/>
                    <a:gd name="T78" fmla="*/ 15830 w 18003"/>
                    <a:gd name="T79" fmla="*/ 8995 h 18042"/>
                    <a:gd name="T80" fmla="*/ 2479 w 18003"/>
                    <a:gd name="T81" fmla="*/ 9961 h 18042"/>
                    <a:gd name="T82" fmla="*/ 5594 w 18003"/>
                    <a:gd name="T83" fmla="*/ 9961 h 18042"/>
                    <a:gd name="T84" fmla="*/ 6695 w 18003"/>
                    <a:gd name="T85" fmla="*/ 9961 h 18042"/>
                    <a:gd name="T86" fmla="*/ 11112 w 18003"/>
                    <a:gd name="T87" fmla="*/ 9961 h 18042"/>
                    <a:gd name="T88" fmla="*/ 11053 w 18003"/>
                    <a:gd name="T89" fmla="*/ 7452 h 18042"/>
                    <a:gd name="T90" fmla="*/ 14131 w 18003"/>
                    <a:gd name="T91" fmla="*/ 9437 h 18042"/>
                    <a:gd name="T92" fmla="*/ 13749 w 18003"/>
                    <a:gd name="T93" fmla="*/ 9893 h 18042"/>
                    <a:gd name="T94" fmla="*/ 11981 w 18003"/>
                    <a:gd name="T95" fmla="*/ 7415 h 18042"/>
                    <a:gd name="T96" fmla="*/ 13696 w 18003"/>
                    <a:gd name="T97" fmla="*/ 7549 h 18042"/>
                    <a:gd name="T98" fmla="*/ 13980 w 18003"/>
                    <a:gd name="T99" fmla="*/ 7909 h 18042"/>
                    <a:gd name="T100" fmla="*/ 13965 w 18003"/>
                    <a:gd name="T101" fmla="*/ 8343 h 18042"/>
                    <a:gd name="T102" fmla="*/ 13898 w 18003"/>
                    <a:gd name="T103" fmla="*/ 8755 h 18042"/>
                    <a:gd name="T104" fmla="*/ 15283 w 18003"/>
                    <a:gd name="T105" fmla="*/ 9998 h 18042"/>
                    <a:gd name="T106" fmla="*/ 14946 w 18003"/>
                    <a:gd name="T107" fmla="*/ 6740 h 18042"/>
                    <a:gd name="T108" fmla="*/ 14752 w 18003"/>
                    <a:gd name="T109" fmla="*/ 6373 h 18042"/>
                    <a:gd name="T110" fmla="*/ 15074 w 18003"/>
                    <a:gd name="T111" fmla="*/ 6111 h 18042"/>
                    <a:gd name="T112" fmla="*/ 15403 w 18003"/>
                    <a:gd name="T113" fmla="*/ 6441 h 18042"/>
                    <a:gd name="T114" fmla="*/ 15142 w 18003"/>
                    <a:gd name="T115" fmla="*/ 6763 h 18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003" h="18042">
                      <a:moveTo>
                        <a:pt x="15808" y="8718"/>
                      </a:moveTo>
                      <a:lnTo>
                        <a:pt x="15808" y="8710"/>
                      </a:lnTo>
                      <a:lnTo>
                        <a:pt x="15808" y="8710"/>
                      </a:lnTo>
                      <a:lnTo>
                        <a:pt x="15815" y="8568"/>
                      </a:lnTo>
                      <a:lnTo>
                        <a:pt x="15830" y="8433"/>
                      </a:lnTo>
                      <a:lnTo>
                        <a:pt x="15867" y="8305"/>
                      </a:lnTo>
                      <a:lnTo>
                        <a:pt x="15905" y="8186"/>
                      </a:lnTo>
                      <a:lnTo>
                        <a:pt x="15965" y="8066"/>
                      </a:lnTo>
                      <a:lnTo>
                        <a:pt x="16032" y="7954"/>
                      </a:lnTo>
                      <a:lnTo>
                        <a:pt x="16107" y="7856"/>
                      </a:lnTo>
                      <a:lnTo>
                        <a:pt x="16190" y="7759"/>
                      </a:lnTo>
                      <a:lnTo>
                        <a:pt x="16287" y="7676"/>
                      </a:lnTo>
                      <a:lnTo>
                        <a:pt x="16384" y="7602"/>
                      </a:lnTo>
                      <a:lnTo>
                        <a:pt x="16496" y="7535"/>
                      </a:lnTo>
                      <a:lnTo>
                        <a:pt x="16617" y="7474"/>
                      </a:lnTo>
                      <a:lnTo>
                        <a:pt x="16736" y="7429"/>
                      </a:lnTo>
                      <a:lnTo>
                        <a:pt x="16864" y="7400"/>
                      </a:lnTo>
                      <a:lnTo>
                        <a:pt x="16998" y="7377"/>
                      </a:lnTo>
                      <a:lnTo>
                        <a:pt x="17141" y="7370"/>
                      </a:lnTo>
                      <a:lnTo>
                        <a:pt x="17141" y="7370"/>
                      </a:lnTo>
                      <a:lnTo>
                        <a:pt x="17253" y="7377"/>
                      </a:lnTo>
                      <a:lnTo>
                        <a:pt x="17358" y="7384"/>
                      </a:lnTo>
                      <a:lnTo>
                        <a:pt x="17462" y="7400"/>
                      </a:lnTo>
                      <a:lnTo>
                        <a:pt x="17560" y="7422"/>
                      </a:lnTo>
                      <a:lnTo>
                        <a:pt x="17657" y="7452"/>
                      </a:lnTo>
                      <a:lnTo>
                        <a:pt x="17747" y="7482"/>
                      </a:lnTo>
                      <a:lnTo>
                        <a:pt x="17837" y="7527"/>
                      </a:lnTo>
                      <a:lnTo>
                        <a:pt x="17920" y="7572"/>
                      </a:lnTo>
                      <a:lnTo>
                        <a:pt x="17920" y="7572"/>
                      </a:lnTo>
                      <a:lnTo>
                        <a:pt x="17875" y="7317"/>
                      </a:lnTo>
                      <a:lnTo>
                        <a:pt x="17822" y="7055"/>
                      </a:lnTo>
                      <a:lnTo>
                        <a:pt x="17762" y="6800"/>
                      </a:lnTo>
                      <a:lnTo>
                        <a:pt x="17695" y="6546"/>
                      </a:lnTo>
                      <a:lnTo>
                        <a:pt x="17620" y="6299"/>
                      </a:lnTo>
                      <a:lnTo>
                        <a:pt x="17538" y="6052"/>
                      </a:lnTo>
                      <a:lnTo>
                        <a:pt x="17448" y="5811"/>
                      </a:lnTo>
                      <a:lnTo>
                        <a:pt x="17358" y="5572"/>
                      </a:lnTo>
                      <a:lnTo>
                        <a:pt x="17358" y="5572"/>
                      </a:lnTo>
                      <a:lnTo>
                        <a:pt x="17283" y="5670"/>
                      </a:lnTo>
                      <a:lnTo>
                        <a:pt x="17201" y="5760"/>
                      </a:lnTo>
                      <a:lnTo>
                        <a:pt x="17103" y="5842"/>
                      </a:lnTo>
                      <a:lnTo>
                        <a:pt x="16998" y="5909"/>
                      </a:lnTo>
                      <a:lnTo>
                        <a:pt x="16886" y="5962"/>
                      </a:lnTo>
                      <a:lnTo>
                        <a:pt x="16766" y="5999"/>
                      </a:lnTo>
                      <a:lnTo>
                        <a:pt x="16639" y="6029"/>
                      </a:lnTo>
                      <a:lnTo>
                        <a:pt x="16512" y="6036"/>
                      </a:lnTo>
                      <a:lnTo>
                        <a:pt x="16512" y="6036"/>
                      </a:lnTo>
                      <a:lnTo>
                        <a:pt x="16407" y="6029"/>
                      </a:lnTo>
                      <a:lnTo>
                        <a:pt x="16310" y="6014"/>
                      </a:lnTo>
                      <a:lnTo>
                        <a:pt x="16212" y="5991"/>
                      </a:lnTo>
                      <a:lnTo>
                        <a:pt x="16122" y="5954"/>
                      </a:lnTo>
                      <a:lnTo>
                        <a:pt x="16032" y="5909"/>
                      </a:lnTo>
                      <a:lnTo>
                        <a:pt x="15950" y="5864"/>
                      </a:lnTo>
                      <a:lnTo>
                        <a:pt x="15867" y="5805"/>
                      </a:lnTo>
                      <a:lnTo>
                        <a:pt x="15800" y="5737"/>
                      </a:lnTo>
                      <a:lnTo>
                        <a:pt x="15733" y="5670"/>
                      </a:lnTo>
                      <a:lnTo>
                        <a:pt x="15673" y="5587"/>
                      </a:lnTo>
                      <a:lnTo>
                        <a:pt x="15628" y="5505"/>
                      </a:lnTo>
                      <a:lnTo>
                        <a:pt x="15583" y="5423"/>
                      </a:lnTo>
                      <a:lnTo>
                        <a:pt x="15553" y="5325"/>
                      </a:lnTo>
                      <a:lnTo>
                        <a:pt x="15523" y="5227"/>
                      </a:lnTo>
                      <a:lnTo>
                        <a:pt x="15508" y="5131"/>
                      </a:lnTo>
                      <a:lnTo>
                        <a:pt x="15508" y="5025"/>
                      </a:lnTo>
                      <a:lnTo>
                        <a:pt x="15508" y="5025"/>
                      </a:lnTo>
                      <a:lnTo>
                        <a:pt x="15508" y="4928"/>
                      </a:lnTo>
                      <a:lnTo>
                        <a:pt x="15523" y="4823"/>
                      </a:lnTo>
                      <a:lnTo>
                        <a:pt x="15553" y="4733"/>
                      </a:lnTo>
                      <a:lnTo>
                        <a:pt x="15583" y="4636"/>
                      </a:lnTo>
                      <a:lnTo>
                        <a:pt x="15628" y="4546"/>
                      </a:lnTo>
                      <a:lnTo>
                        <a:pt x="15673" y="4463"/>
                      </a:lnTo>
                      <a:lnTo>
                        <a:pt x="15733" y="4389"/>
                      </a:lnTo>
                      <a:lnTo>
                        <a:pt x="15800" y="4322"/>
                      </a:lnTo>
                      <a:lnTo>
                        <a:pt x="15867" y="4254"/>
                      </a:lnTo>
                      <a:lnTo>
                        <a:pt x="15950" y="4194"/>
                      </a:lnTo>
                      <a:lnTo>
                        <a:pt x="16032" y="4142"/>
                      </a:lnTo>
                      <a:lnTo>
                        <a:pt x="16122" y="4104"/>
                      </a:lnTo>
                      <a:lnTo>
                        <a:pt x="16212" y="4067"/>
                      </a:lnTo>
                      <a:lnTo>
                        <a:pt x="16310" y="4044"/>
                      </a:lnTo>
                      <a:lnTo>
                        <a:pt x="16407" y="4030"/>
                      </a:lnTo>
                      <a:lnTo>
                        <a:pt x="16512" y="4022"/>
                      </a:lnTo>
                      <a:lnTo>
                        <a:pt x="16512" y="4022"/>
                      </a:lnTo>
                      <a:lnTo>
                        <a:pt x="16527" y="4022"/>
                      </a:lnTo>
                      <a:lnTo>
                        <a:pt x="16527" y="4022"/>
                      </a:lnTo>
                      <a:lnTo>
                        <a:pt x="16377" y="3797"/>
                      </a:lnTo>
                      <a:lnTo>
                        <a:pt x="16212" y="3580"/>
                      </a:lnTo>
                      <a:lnTo>
                        <a:pt x="16047" y="3362"/>
                      </a:lnTo>
                      <a:lnTo>
                        <a:pt x="15875" y="3153"/>
                      </a:lnTo>
                      <a:lnTo>
                        <a:pt x="15688" y="2951"/>
                      </a:lnTo>
                      <a:lnTo>
                        <a:pt x="15508" y="2749"/>
                      </a:lnTo>
                      <a:lnTo>
                        <a:pt x="15313" y="2561"/>
                      </a:lnTo>
                      <a:lnTo>
                        <a:pt x="15119" y="2374"/>
                      </a:lnTo>
                      <a:lnTo>
                        <a:pt x="14909" y="2187"/>
                      </a:lnTo>
                      <a:lnTo>
                        <a:pt x="14699" y="2014"/>
                      </a:lnTo>
                      <a:lnTo>
                        <a:pt x="14490" y="1842"/>
                      </a:lnTo>
                      <a:lnTo>
                        <a:pt x="14272" y="1685"/>
                      </a:lnTo>
                      <a:lnTo>
                        <a:pt x="14047" y="1528"/>
                      </a:lnTo>
                      <a:lnTo>
                        <a:pt x="13816" y="1378"/>
                      </a:lnTo>
                      <a:lnTo>
                        <a:pt x="13583" y="1236"/>
                      </a:lnTo>
                      <a:lnTo>
                        <a:pt x="13344" y="1101"/>
                      </a:lnTo>
                      <a:lnTo>
                        <a:pt x="13097" y="974"/>
                      </a:lnTo>
                      <a:lnTo>
                        <a:pt x="12850" y="854"/>
                      </a:lnTo>
                      <a:lnTo>
                        <a:pt x="12603" y="734"/>
                      </a:lnTo>
                      <a:lnTo>
                        <a:pt x="12348" y="629"/>
                      </a:lnTo>
                      <a:lnTo>
                        <a:pt x="12086" y="531"/>
                      </a:lnTo>
                      <a:lnTo>
                        <a:pt x="11823" y="442"/>
                      </a:lnTo>
                      <a:lnTo>
                        <a:pt x="11554" y="359"/>
                      </a:lnTo>
                      <a:lnTo>
                        <a:pt x="11284" y="284"/>
                      </a:lnTo>
                      <a:lnTo>
                        <a:pt x="11014" y="217"/>
                      </a:lnTo>
                      <a:lnTo>
                        <a:pt x="10738" y="157"/>
                      </a:lnTo>
                      <a:lnTo>
                        <a:pt x="10453" y="112"/>
                      </a:lnTo>
                      <a:lnTo>
                        <a:pt x="10176" y="67"/>
                      </a:lnTo>
                      <a:lnTo>
                        <a:pt x="9891" y="37"/>
                      </a:lnTo>
                      <a:lnTo>
                        <a:pt x="9599" y="15"/>
                      </a:lnTo>
                      <a:lnTo>
                        <a:pt x="9308" y="0"/>
                      </a:lnTo>
                      <a:lnTo>
                        <a:pt x="9016" y="0"/>
                      </a:lnTo>
                      <a:lnTo>
                        <a:pt x="9016" y="0"/>
                      </a:lnTo>
                      <a:lnTo>
                        <a:pt x="8807" y="0"/>
                      </a:lnTo>
                      <a:lnTo>
                        <a:pt x="8605" y="8"/>
                      </a:lnTo>
                      <a:lnTo>
                        <a:pt x="8395" y="15"/>
                      </a:lnTo>
                      <a:lnTo>
                        <a:pt x="8192" y="37"/>
                      </a:lnTo>
                      <a:lnTo>
                        <a:pt x="7990" y="53"/>
                      </a:lnTo>
                      <a:lnTo>
                        <a:pt x="7788" y="82"/>
                      </a:lnTo>
                      <a:lnTo>
                        <a:pt x="7586" y="112"/>
                      </a:lnTo>
                      <a:lnTo>
                        <a:pt x="7391" y="143"/>
                      </a:lnTo>
                      <a:lnTo>
                        <a:pt x="7189" y="180"/>
                      </a:lnTo>
                      <a:lnTo>
                        <a:pt x="6995" y="225"/>
                      </a:lnTo>
                      <a:lnTo>
                        <a:pt x="6613" y="322"/>
                      </a:lnTo>
                      <a:lnTo>
                        <a:pt x="6231" y="435"/>
                      </a:lnTo>
                      <a:lnTo>
                        <a:pt x="5856" y="570"/>
                      </a:lnTo>
                      <a:lnTo>
                        <a:pt x="5490" y="711"/>
                      </a:lnTo>
                      <a:lnTo>
                        <a:pt x="5137" y="876"/>
                      </a:lnTo>
                      <a:lnTo>
                        <a:pt x="4785" y="1048"/>
                      </a:lnTo>
                      <a:lnTo>
                        <a:pt x="4448" y="1236"/>
                      </a:lnTo>
                      <a:lnTo>
                        <a:pt x="4119" y="1446"/>
                      </a:lnTo>
                      <a:lnTo>
                        <a:pt x="3797" y="1663"/>
                      </a:lnTo>
                      <a:lnTo>
                        <a:pt x="3482" y="1895"/>
                      </a:lnTo>
                      <a:lnTo>
                        <a:pt x="3182" y="2134"/>
                      </a:lnTo>
                      <a:lnTo>
                        <a:pt x="2898" y="2396"/>
                      </a:lnTo>
                      <a:lnTo>
                        <a:pt x="2614" y="2659"/>
                      </a:lnTo>
                      <a:lnTo>
                        <a:pt x="2351" y="2943"/>
                      </a:lnTo>
                      <a:lnTo>
                        <a:pt x="2097" y="3235"/>
                      </a:lnTo>
                      <a:lnTo>
                        <a:pt x="1857" y="3535"/>
                      </a:lnTo>
                      <a:lnTo>
                        <a:pt x="1625" y="3850"/>
                      </a:lnTo>
                      <a:lnTo>
                        <a:pt x="1408" y="4171"/>
                      </a:lnTo>
                      <a:lnTo>
                        <a:pt x="1206" y="4501"/>
                      </a:lnTo>
                      <a:lnTo>
                        <a:pt x="1019" y="4845"/>
                      </a:lnTo>
                      <a:lnTo>
                        <a:pt x="846" y="5190"/>
                      </a:lnTo>
                      <a:lnTo>
                        <a:pt x="689" y="5550"/>
                      </a:lnTo>
                      <a:lnTo>
                        <a:pt x="547" y="5917"/>
                      </a:lnTo>
                      <a:lnTo>
                        <a:pt x="420" y="6291"/>
                      </a:lnTo>
                      <a:lnTo>
                        <a:pt x="307" y="6673"/>
                      </a:lnTo>
                      <a:lnTo>
                        <a:pt x="210" y="7063"/>
                      </a:lnTo>
                      <a:lnTo>
                        <a:pt x="173" y="7257"/>
                      </a:lnTo>
                      <a:lnTo>
                        <a:pt x="135" y="7452"/>
                      </a:lnTo>
                      <a:lnTo>
                        <a:pt x="1999" y="7452"/>
                      </a:lnTo>
                      <a:lnTo>
                        <a:pt x="1999" y="7714"/>
                      </a:lnTo>
                      <a:lnTo>
                        <a:pt x="1153" y="7714"/>
                      </a:lnTo>
                      <a:lnTo>
                        <a:pt x="1153" y="9961"/>
                      </a:lnTo>
                      <a:lnTo>
                        <a:pt x="869" y="9961"/>
                      </a:lnTo>
                      <a:lnTo>
                        <a:pt x="869" y="7714"/>
                      </a:lnTo>
                      <a:lnTo>
                        <a:pt x="90" y="7714"/>
                      </a:lnTo>
                      <a:lnTo>
                        <a:pt x="90" y="7714"/>
                      </a:lnTo>
                      <a:lnTo>
                        <a:pt x="53" y="8036"/>
                      </a:lnTo>
                      <a:lnTo>
                        <a:pt x="22" y="8358"/>
                      </a:lnTo>
                      <a:lnTo>
                        <a:pt x="0" y="8687"/>
                      </a:lnTo>
                      <a:lnTo>
                        <a:pt x="0" y="9017"/>
                      </a:lnTo>
                      <a:lnTo>
                        <a:pt x="0" y="9017"/>
                      </a:lnTo>
                      <a:lnTo>
                        <a:pt x="0" y="9249"/>
                      </a:lnTo>
                      <a:lnTo>
                        <a:pt x="8" y="9482"/>
                      </a:lnTo>
                      <a:lnTo>
                        <a:pt x="22" y="9714"/>
                      </a:lnTo>
                      <a:lnTo>
                        <a:pt x="45" y="9938"/>
                      </a:lnTo>
                      <a:lnTo>
                        <a:pt x="67" y="10170"/>
                      </a:lnTo>
                      <a:lnTo>
                        <a:pt x="97" y="10395"/>
                      </a:lnTo>
                      <a:lnTo>
                        <a:pt x="135" y="10611"/>
                      </a:lnTo>
                      <a:lnTo>
                        <a:pt x="179" y="10836"/>
                      </a:lnTo>
                      <a:lnTo>
                        <a:pt x="224" y="11053"/>
                      </a:lnTo>
                      <a:lnTo>
                        <a:pt x="285" y="11270"/>
                      </a:lnTo>
                      <a:lnTo>
                        <a:pt x="337" y="11487"/>
                      </a:lnTo>
                      <a:lnTo>
                        <a:pt x="404" y="11697"/>
                      </a:lnTo>
                      <a:lnTo>
                        <a:pt x="472" y="11914"/>
                      </a:lnTo>
                      <a:lnTo>
                        <a:pt x="547" y="12117"/>
                      </a:lnTo>
                      <a:lnTo>
                        <a:pt x="622" y="12326"/>
                      </a:lnTo>
                      <a:lnTo>
                        <a:pt x="704" y="12528"/>
                      </a:lnTo>
                      <a:lnTo>
                        <a:pt x="794" y="12731"/>
                      </a:lnTo>
                      <a:lnTo>
                        <a:pt x="884" y="12925"/>
                      </a:lnTo>
                      <a:lnTo>
                        <a:pt x="981" y="13128"/>
                      </a:lnTo>
                      <a:lnTo>
                        <a:pt x="1086" y="13315"/>
                      </a:lnTo>
                      <a:lnTo>
                        <a:pt x="1191" y="13509"/>
                      </a:lnTo>
                      <a:lnTo>
                        <a:pt x="1303" y="13697"/>
                      </a:lnTo>
                      <a:lnTo>
                        <a:pt x="1415" y="13877"/>
                      </a:lnTo>
                      <a:lnTo>
                        <a:pt x="1535" y="14064"/>
                      </a:lnTo>
                      <a:lnTo>
                        <a:pt x="1662" y="14244"/>
                      </a:lnTo>
                      <a:lnTo>
                        <a:pt x="1790" y="14416"/>
                      </a:lnTo>
                      <a:lnTo>
                        <a:pt x="1925" y="14588"/>
                      </a:lnTo>
                      <a:lnTo>
                        <a:pt x="2059" y="14753"/>
                      </a:lnTo>
                      <a:lnTo>
                        <a:pt x="2194" y="14918"/>
                      </a:lnTo>
                      <a:lnTo>
                        <a:pt x="2344" y="15082"/>
                      </a:lnTo>
                      <a:lnTo>
                        <a:pt x="2486" y="15239"/>
                      </a:lnTo>
                      <a:lnTo>
                        <a:pt x="2636" y="15397"/>
                      </a:lnTo>
                      <a:lnTo>
                        <a:pt x="2793" y="15547"/>
                      </a:lnTo>
                      <a:lnTo>
                        <a:pt x="2951" y="15696"/>
                      </a:lnTo>
                      <a:lnTo>
                        <a:pt x="3115" y="15839"/>
                      </a:lnTo>
                      <a:lnTo>
                        <a:pt x="3280" y="15981"/>
                      </a:lnTo>
                      <a:lnTo>
                        <a:pt x="3445" y="16116"/>
                      </a:lnTo>
                      <a:lnTo>
                        <a:pt x="3617" y="16244"/>
                      </a:lnTo>
                      <a:lnTo>
                        <a:pt x="3797" y="16378"/>
                      </a:lnTo>
                      <a:lnTo>
                        <a:pt x="3976" y="16498"/>
                      </a:lnTo>
                      <a:lnTo>
                        <a:pt x="4156" y="16618"/>
                      </a:lnTo>
                      <a:lnTo>
                        <a:pt x="4344" y="16730"/>
                      </a:lnTo>
                      <a:lnTo>
                        <a:pt x="4530" y="16842"/>
                      </a:lnTo>
                      <a:lnTo>
                        <a:pt x="4718" y="16947"/>
                      </a:lnTo>
                      <a:lnTo>
                        <a:pt x="4912" y="17052"/>
                      </a:lnTo>
                      <a:lnTo>
                        <a:pt x="5108" y="17149"/>
                      </a:lnTo>
                      <a:lnTo>
                        <a:pt x="5302" y="17239"/>
                      </a:lnTo>
                      <a:lnTo>
                        <a:pt x="5504" y="17329"/>
                      </a:lnTo>
                      <a:lnTo>
                        <a:pt x="5706" y="17412"/>
                      </a:lnTo>
                      <a:lnTo>
                        <a:pt x="5916" y="17494"/>
                      </a:lnTo>
                      <a:lnTo>
                        <a:pt x="6125" y="17561"/>
                      </a:lnTo>
                      <a:lnTo>
                        <a:pt x="6335" y="17637"/>
                      </a:lnTo>
                      <a:lnTo>
                        <a:pt x="6545" y="17696"/>
                      </a:lnTo>
                      <a:lnTo>
                        <a:pt x="6762" y="17756"/>
                      </a:lnTo>
                      <a:lnTo>
                        <a:pt x="6979" y="17809"/>
                      </a:lnTo>
                      <a:lnTo>
                        <a:pt x="7197" y="17853"/>
                      </a:lnTo>
                      <a:lnTo>
                        <a:pt x="7422" y="17898"/>
                      </a:lnTo>
                      <a:lnTo>
                        <a:pt x="7646" y="17935"/>
                      </a:lnTo>
                      <a:lnTo>
                        <a:pt x="7871" y="17966"/>
                      </a:lnTo>
                      <a:lnTo>
                        <a:pt x="8096" y="17996"/>
                      </a:lnTo>
                      <a:lnTo>
                        <a:pt x="8320" y="18011"/>
                      </a:lnTo>
                      <a:lnTo>
                        <a:pt x="8552" y="18025"/>
                      </a:lnTo>
                      <a:lnTo>
                        <a:pt x="8784" y="18033"/>
                      </a:lnTo>
                      <a:lnTo>
                        <a:pt x="9016" y="18041"/>
                      </a:lnTo>
                      <a:lnTo>
                        <a:pt x="9016" y="18041"/>
                      </a:lnTo>
                      <a:lnTo>
                        <a:pt x="9241" y="18033"/>
                      </a:lnTo>
                      <a:lnTo>
                        <a:pt x="9457" y="18025"/>
                      </a:lnTo>
                      <a:lnTo>
                        <a:pt x="9674" y="18019"/>
                      </a:lnTo>
                      <a:lnTo>
                        <a:pt x="9891" y="17996"/>
                      </a:lnTo>
                      <a:lnTo>
                        <a:pt x="10109" y="17974"/>
                      </a:lnTo>
                      <a:lnTo>
                        <a:pt x="10318" y="17943"/>
                      </a:lnTo>
                      <a:lnTo>
                        <a:pt x="10528" y="17913"/>
                      </a:lnTo>
                      <a:lnTo>
                        <a:pt x="10745" y="17876"/>
                      </a:lnTo>
                      <a:lnTo>
                        <a:pt x="10947" y="17831"/>
                      </a:lnTo>
                      <a:lnTo>
                        <a:pt x="11157" y="17786"/>
                      </a:lnTo>
                      <a:lnTo>
                        <a:pt x="11359" y="17733"/>
                      </a:lnTo>
                      <a:lnTo>
                        <a:pt x="11561" y="17674"/>
                      </a:lnTo>
                      <a:lnTo>
                        <a:pt x="11764" y="17614"/>
                      </a:lnTo>
                      <a:lnTo>
                        <a:pt x="11966" y="17547"/>
                      </a:lnTo>
                      <a:lnTo>
                        <a:pt x="12160" y="17479"/>
                      </a:lnTo>
                      <a:lnTo>
                        <a:pt x="12356" y="17404"/>
                      </a:lnTo>
                      <a:lnTo>
                        <a:pt x="12550" y="17322"/>
                      </a:lnTo>
                      <a:lnTo>
                        <a:pt x="12738" y="17239"/>
                      </a:lnTo>
                      <a:lnTo>
                        <a:pt x="12924" y="17149"/>
                      </a:lnTo>
                      <a:lnTo>
                        <a:pt x="13112" y="17059"/>
                      </a:lnTo>
                      <a:lnTo>
                        <a:pt x="13299" y="16963"/>
                      </a:lnTo>
                      <a:lnTo>
                        <a:pt x="13479" y="16865"/>
                      </a:lnTo>
                      <a:lnTo>
                        <a:pt x="13651" y="16760"/>
                      </a:lnTo>
                      <a:lnTo>
                        <a:pt x="13831" y="16648"/>
                      </a:lnTo>
                      <a:lnTo>
                        <a:pt x="14003" y="16536"/>
                      </a:lnTo>
                      <a:lnTo>
                        <a:pt x="14175" y="16423"/>
                      </a:lnTo>
                      <a:lnTo>
                        <a:pt x="14340" y="16303"/>
                      </a:lnTo>
                      <a:lnTo>
                        <a:pt x="14505" y="16176"/>
                      </a:lnTo>
                      <a:lnTo>
                        <a:pt x="14670" y="16048"/>
                      </a:lnTo>
                      <a:lnTo>
                        <a:pt x="14827" y="15921"/>
                      </a:lnTo>
                      <a:lnTo>
                        <a:pt x="14976" y="15786"/>
                      </a:lnTo>
                      <a:lnTo>
                        <a:pt x="15134" y="15652"/>
                      </a:lnTo>
                      <a:lnTo>
                        <a:pt x="15283" y="15509"/>
                      </a:lnTo>
                      <a:lnTo>
                        <a:pt x="15426" y="15367"/>
                      </a:lnTo>
                      <a:lnTo>
                        <a:pt x="15568" y="15217"/>
                      </a:lnTo>
                      <a:lnTo>
                        <a:pt x="15710" y="15067"/>
                      </a:lnTo>
                      <a:lnTo>
                        <a:pt x="15845" y="14910"/>
                      </a:lnTo>
                      <a:lnTo>
                        <a:pt x="15980" y="14761"/>
                      </a:lnTo>
                      <a:lnTo>
                        <a:pt x="16107" y="14596"/>
                      </a:lnTo>
                      <a:lnTo>
                        <a:pt x="16235" y="14431"/>
                      </a:lnTo>
                      <a:lnTo>
                        <a:pt x="16355" y="14266"/>
                      </a:lnTo>
                      <a:lnTo>
                        <a:pt x="16467" y="14101"/>
                      </a:lnTo>
                      <a:lnTo>
                        <a:pt x="16586" y="13929"/>
                      </a:lnTo>
                      <a:lnTo>
                        <a:pt x="16691" y="13757"/>
                      </a:lnTo>
                      <a:lnTo>
                        <a:pt x="16804" y="13577"/>
                      </a:lnTo>
                      <a:lnTo>
                        <a:pt x="16901" y="13397"/>
                      </a:lnTo>
                      <a:lnTo>
                        <a:pt x="16998" y="13217"/>
                      </a:lnTo>
                      <a:lnTo>
                        <a:pt x="17096" y="13031"/>
                      </a:lnTo>
                      <a:lnTo>
                        <a:pt x="17186" y="12843"/>
                      </a:lnTo>
                      <a:lnTo>
                        <a:pt x="17275" y="12656"/>
                      </a:lnTo>
                      <a:lnTo>
                        <a:pt x="17358" y="12469"/>
                      </a:lnTo>
                      <a:lnTo>
                        <a:pt x="17433" y="12274"/>
                      </a:lnTo>
                      <a:lnTo>
                        <a:pt x="17507" y="12079"/>
                      </a:lnTo>
                      <a:lnTo>
                        <a:pt x="17575" y="11877"/>
                      </a:lnTo>
                      <a:lnTo>
                        <a:pt x="17635" y="11682"/>
                      </a:lnTo>
                      <a:lnTo>
                        <a:pt x="17695" y="11480"/>
                      </a:lnTo>
                      <a:lnTo>
                        <a:pt x="17755" y="11270"/>
                      </a:lnTo>
                      <a:lnTo>
                        <a:pt x="17799" y="11068"/>
                      </a:lnTo>
                      <a:lnTo>
                        <a:pt x="17852" y="10858"/>
                      </a:lnTo>
                      <a:lnTo>
                        <a:pt x="17889" y="10649"/>
                      </a:lnTo>
                      <a:lnTo>
                        <a:pt x="17927" y="10440"/>
                      </a:lnTo>
                      <a:lnTo>
                        <a:pt x="17957" y="10230"/>
                      </a:lnTo>
                      <a:lnTo>
                        <a:pt x="17979" y="10013"/>
                      </a:lnTo>
                      <a:lnTo>
                        <a:pt x="18002" y="9796"/>
                      </a:lnTo>
                      <a:lnTo>
                        <a:pt x="18002" y="9796"/>
                      </a:lnTo>
                      <a:lnTo>
                        <a:pt x="17920" y="9848"/>
                      </a:lnTo>
                      <a:lnTo>
                        <a:pt x="17830" y="9893"/>
                      </a:lnTo>
                      <a:lnTo>
                        <a:pt x="17732" y="9931"/>
                      </a:lnTo>
                      <a:lnTo>
                        <a:pt x="17628" y="9968"/>
                      </a:lnTo>
                      <a:lnTo>
                        <a:pt x="17515" y="9998"/>
                      </a:lnTo>
                      <a:lnTo>
                        <a:pt x="17403" y="10021"/>
                      </a:lnTo>
                      <a:lnTo>
                        <a:pt x="17275" y="10035"/>
                      </a:lnTo>
                      <a:lnTo>
                        <a:pt x="17141" y="10043"/>
                      </a:lnTo>
                      <a:lnTo>
                        <a:pt x="17141" y="10043"/>
                      </a:lnTo>
                      <a:lnTo>
                        <a:pt x="16998" y="10035"/>
                      </a:lnTo>
                      <a:lnTo>
                        <a:pt x="16864" y="10021"/>
                      </a:lnTo>
                      <a:lnTo>
                        <a:pt x="16736" y="9991"/>
                      </a:lnTo>
                      <a:lnTo>
                        <a:pt x="16609" y="9946"/>
                      </a:lnTo>
                      <a:lnTo>
                        <a:pt x="16489" y="9893"/>
                      </a:lnTo>
                      <a:lnTo>
                        <a:pt x="16377" y="9826"/>
                      </a:lnTo>
                      <a:lnTo>
                        <a:pt x="16280" y="9751"/>
                      </a:lnTo>
                      <a:lnTo>
                        <a:pt x="16182" y="9669"/>
                      </a:lnTo>
                      <a:lnTo>
                        <a:pt x="16100" y="9579"/>
                      </a:lnTo>
                      <a:lnTo>
                        <a:pt x="16025" y="9474"/>
                      </a:lnTo>
                      <a:lnTo>
                        <a:pt x="15957" y="9361"/>
                      </a:lnTo>
                      <a:lnTo>
                        <a:pt x="15905" y="9249"/>
                      </a:lnTo>
                      <a:lnTo>
                        <a:pt x="15860" y="9122"/>
                      </a:lnTo>
                      <a:lnTo>
                        <a:pt x="15830" y="8995"/>
                      </a:lnTo>
                      <a:lnTo>
                        <a:pt x="15815" y="8860"/>
                      </a:lnTo>
                      <a:lnTo>
                        <a:pt x="15808" y="8718"/>
                      </a:lnTo>
                      <a:close/>
                      <a:moveTo>
                        <a:pt x="4485" y="9961"/>
                      </a:moveTo>
                      <a:lnTo>
                        <a:pt x="4209" y="9961"/>
                      </a:lnTo>
                      <a:lnTo>
                        <a:pt x="4209" y="8830"/>
                      </a:lnTo>
                      <a:lnTo>
                        <a:pt x="2763" y="8830"/>
                      </a:lnTo>
                      <a:lnTo>
                        <a:pt x="2763" y="9961"/>
                      </a:lnTo>
                      <a:lnTo>
                        <a:pt x="2479" y="9961"/>
                      </a:lnTo>
                      <a:lnTo>
                        <a:pt x="2479" y="7452"/>
                      </a:lnTo>
                      <a:lnTo>
                        <a:pt x="2763" y="7452"/>
                      </a:lnTo>
                      <a:lnTo>
                        <a:pt x="2763" y="8568"/>
                      </a:lnTo>
                      <a:lnTo>
                        <a:pt x="4209" y="8568"/>
                      </a:lnTo>
                      <a:lnTo>
                        <a:pt x="4209" y="7452"/>
                      </a:lnTo>
                      <a:lnTo>
                        <a:pt x="4485" y="7452"/>
                      </a:lnTo>
                      <a:lnTo>
                        <a:pt x="4485" y="9961"/>
                      </a:lnTo>
                      <a:close/>
                      <a:moveTo>
                        <a:pt x="5594" y="9961"/>
                      </a:moveTo>
                      <a:lnTo>
                        <a:pt x="5317" y="9961"/>
                      </a:lnTo>
                      <a:lnTo>
                        <a:pt x="5317" y="7452"/>
                      </a:lnTo>
                      <a:lnTo>
                        <a:pt x="5594" y="7452"/>
                      </a:lnTo>
                      <a:lnTo>
                        <a:pt x="5594" y="9961"/>
                      </a:lnTo>
                      <a:close/>
                      <a:moveTo>
                        <a:pt x="8537" y="9961"/>
                      </a:moveTo>
                      <a:lnTo>
                        <a:pt x="8313" y="9961"/>
                      </a:lnTo>
                      <a:lnTo>
                        <a:pt x="6695" y="7901"/>
                      </a:lnTo>
                      <a:lnTo>
                        <a:pt x="6695" y="9961"/>
                      </a:lnTo>
                      <a:lnTo>
                        <a:pt x="6418" y="9961"/>
                      </a:lnTo>
                      <a:lnTo>
                        <a:pt x="6418" y="7452"/>
                      </a:lnTo>
                      <a:lnTo>
                        <a:pt x="6680" y="7452"/>
                      </a:lnTo>
                      <a:lnTo>
                        <a:pt x="8260" y="9459"/>
                      </a:lnTo>
                      <a:lnTo>
                        <a:pt x="8260" y="7452"/>
                      </a:lnTo>
                      <a:lnTo>
                        <a:pt x="8537" y="7452"/>
                      </a:lnTo>
                      <a:lnTo>
                        <a:pt x="8537" y="9961"/>
                      </a:lnTo>
                      <a:close/>
                      <a:moveTo>
                        <a:pt x="11112" y="9961"/>
                      </a:moveTo>
                      <a:lnTo>
                        <a:pt x="10146" y="8748"/>
                      </a:lnTo>
                      <a:lnTo>
                        <a:pt x="9615" y="9287"/>
                      </a:lnTo>
                      <a:lnTo>
                        <a:pt x="9615" y="9961"/>
                      </a:lnTo>
                      <a:lnTo>
                        <a:pt x="9338" y="9961"/>
                      </a:lnTo>
                      <a:lnTo>
                        <a:pt x="9338" y="7452"/>
                      </a:lnTo>
                      <a:lnTo>
                        <a:pt x="9615" y="7452"/>
                      </a:lnTo>
                      <a:lnTo>
                        <a:pt x="9615" y="8950"/>
                      </a:lnTo>
                      <a:lnTo>
                        <a:pt x="11053" y="7452"/>
                      </a:lnTo>
                      <a:lnTo>
                        <a:pt x="11419" y="7452"/>
                      </a:lnTo>
                      <a:lnTo>
                        <a:pt x="10348" y="8545"/>
                      </a:lnTo>
                      <a:lnTo>
                        <a:pt x="11464" y="9961"/>
                      </a:lnTo>
                      <a:lnTo>
                        <a:pt x="11112" y="9961"/>
                      </a:lnTo>
                      <a:close/>
                      <a:moveTo>
                        <a:pt x="14145" y="9272"/>
                      </a:moveTo>
                      <a:lnTo>
                        <a:pt x="14145" y="9272"/>
                      </a:lnTo>
                      <a:lnTo>
                        <a:pt x="14137" y="9354"/>
                      </a:lnTo>
                      <a:lnTo>
                        <a:pt x="14131" y="9437"/>
                      </a:lnTo>
                      <a:lnTo>
                        <a:pt x="14108" y="9512"/>
                      </a:lnTo>
                      <a:lnTo>
                        <a:pt x="14078" y="9579"/>
                      </a:lnTo>
                      <a:lnTo>
                        <a:pt x="14041" y="9646"/>
                      </a:lnTo>
                      <a:lnTo>
                        <a:pt x="13996" y="9706"/>
                      </a:lnTo>
                      <a:lnTo>
                        <a:pt x="13943" y="9759"/>
                      </a:lnTo>
                      <a:lnTo>
                        <a:pt x="13890" y="9811"/>
                      </a:lnTo>
                      <a:lnTo>
                        <a:pt x="13823" y="9848"/>
                      </a:lnTo>
                      <a:lnTo>
                        <a:pt x="13749" y="9893"/>
                      </a:lnTo>
                      <a:lnTo>
                        <a:pt x="13673" y="9923"/>
                      </a:lnTo>
                      <a:lnTo>
                        <a:pt x="13583" y="9953"/>
                      </a:lnTo>
                      <a:lnTo>
                        <a:pt x="13494" y="9976"/>
                      </a:lnTo>
                      <a:lnTo>
                        <a:pt x="13396" y="9991"/>
                      </a:lnTo>
                      <a:lnTo>
                        <a:pt x="13291" y="9998"/>
                      </a:lnTo>
                      <a:lnTo>
                        <a:pt x="13179" y="9998"/>
                      </a:lnTo>
                      <a:lnTo>
                        <a:pt x="11981" y="9998"/>
                      </a:lnTo>
                      <a:lnTo>
                        <a:pt x="11981" y="7415"/>
                      </a:lnTo>
                      <a:lnTo>
                        <a:pt x="13142" y="7415"/>
                      </a:lnTo>
                      <a:lnTo>
                        <a:pt x="13142" y="7415"/>
                      </a:lnTo>
                      <a:lnTo>
                        <a:pt x="13246" y="7422"/>
                      </a:lnTo>
                      <a:lnTo>
                        <a:pt x="13351" y="7429"/>
                      </a:lnTo>
                      <a:lnTo>
                        <a:pt x="13449" y="7452"/>
                      </a:lnTo>
                      <a:lnTo>
                        <a:pt x="13539" y="7474"/>
                      </a:lnTo>
                      <a:lnTo>
                        <a:pt x="13621" y="7512"/>
                      </a:lnTo>
                      <a:lnTo>
                        <a:pt x="13696" y="7549"/>
                      </a:lnTo>
                      <a:lnTo>
                        <a:pt x="13763" y="7594"/>
                      </a:lnTo>
                      <a:lnTo>
                        <a:pt x="13823" y="7647"/>
                      </a:lnTo>
                      <a:lnTo>
                        <a:pt x="13823" y="7647"/>
                      </a:lnTo>
                      <a:lnTo>
                        <a:pt x="13868" y="7699"/>
                      </a:lnTo>
                      <a:lnTo>
                        <a:pt x="13906" y="7744"/>
                      </a:lnTo>
                      <a:lnTo>
                        <a:pt x="13935" y="7796"/>
                      </a:lnTo>
                      <a:lnTo>
                        <a:pt x="13958" y="7849"/>
                      </a:lnTo>
                      <a:lnTo>
                        <a:pt x="13980" y="7909"/>
                      </a:lnTo>
                      <a:lnTo>
                        <a:pt x="13996" y="7968"/>
                      </a:lnTo>
                      <a:lnTo>
                        <a:pt x="14003" y="8029"/>
                      </a:lnTo>
                      <a:lnTo>
                        <a:pt x="14003" y="8096"/>
                      </a:lnTo>
                      <a:lnTo>
                        <a:pt x="14003" y="8103"/>
                      </a:lnTo>
                      <a:lnTo>
                        <a:pt x="14003" y="8103"/>
                      </a:lnTo>
                      <a:lnTo>
                        <a:pt x="14003" y="8186"/>
                      </a:lnTo>
                      <a:lnTo>
                        <a:pt x="13988" y="8268"/>
                      </a:lnTo>
                      <a:lnTo>
                        <a:pt x="13965" y="8343"/>
                      </a:lnTo>
                      <a:lnTo>
                        <a:pt x="13928" y="8418"/>
                      </a:lnTo>
                      <a:lnTo>
                        <a:pt x="13883" y="8478"/>
                      </a:lnTo>
                      <a:lnTo>
                        <a:pt x="13831" y="8545"/>
                      </a:lnTo>
                      <a:lnTo>
                        <a:pt x="13771" y="8598"/>
                      </a:lnTo>
                      <a:lnTo>
                        <a:pt x="13704" y="8650"/>
                      </a:lnTo>
                      <a:lnTo>
                        <a:pt x="13704" y="8650"/>
                      </a:lnTo>
                      <a:lnTo>
                        <a:pt x="13808" y="8703"/>
                      </a:lnTo>
                      <a:lnTo>
                        <a:pt x="13898" y="8755"/>
                      </a:lnTo>
                      <a:lnTo>
                        <a:pt x="13973" y="8822"/>
                      </a:lnTo>
                      <a:lnTo>
                        <a:pt x="14033" y="8897"/>
                      </a:lnTo>
                      <a:lnTo>
                        <a:pt x="14086" y="8972"/>
                      </a:lnTo>
                      <a:lnTo>
                        <a:pt x="14115" y="9062"/>
                      </a:lnTo>
                      <a:lnTo>
                        <a:pt x="14137" y="9159"/>
                      </a:lnTo>
                      <a:lnTo>
                        <a:pt x="14145" y="9264"/>
                      </a:lnTo>
                      <a:lnTo>
                        <a:pt x="14145" y="9272"/>
                      </a:lnTo>
                      <a:close/>
                      <a:moveTo>
                        <a:pt x="15283" y="9998"/>
                      </a:moveTo>
                      <a:lnTo>
                        <a:pt x="14766" y="9998"/>
                      </a:lnTo>
                      <a:lnTo>
                        <a:pt x="14766" y="7415"/>
                      </a:lnTo>
                      <a:lnTo>
                        <a:pt x="15283" y="7415"/>
                      </a:lnTo>
                      <a:lnTo>
                        <a:pt x="15283" y="9998"/>
                      </a:lnTo>
                      <a:close/>
                      <a:moveTo>
                        <a:pt x="15074" y="6771"/>
                      </a:moveTo>
                      <a:lnTo>
                        <a:pt x="15074" y="6771"/>
                      </a:lnTo>
                      <a:lnTo>
                        <a:pt x="15007" y="6763"/>
                      </a:lnTo>
                      <a:lnTo>
                        <a:pt x="14946" y="6740"/>
                      </a:lnTo>
                      <a:lnTo>
                        <a:pt x="14894" y="6710"/>
                      </a:lnTo>
                      <a:lnTo>
                        <a:pt x="14842" y="6673"/>
                      </a:lnTo>
                      <a:lnTo>
                        <a:pt x="14805" y="6620"/>
                      </a:lnTo>
                      <a:lnTo>
                        <a:pt x="14774" y="6568"/>
                      </a:lnTo>
                      <a:lnTo>
                        <a:pt x="14752" y="6508"/>
                      </a:lnTo>
                      <a:lnTo>
                        <a:pt x="14744" y="6441"/>
                      </a:lnTo>
                      <a:lnTo>
                        <a:pt x="14744" y="6441"/>
                      </a:lnTo>
                      <a:lnTo>
                        <a:pt x="14752" y="6373"/>
                      </a:lnTo>
                      <a:lnTo>
                        <a:pt x="14774" y="6314"/>
                      </a:lnTo>
                      <a:lnTo>
                        <a:pt x="14805" y="6254"/>
                      </a:lnTo>
                      <a:lnTo>
                        <a:pt x="14842" y="6209"/>
                      </a:lnTo>
                      <a:lnTo>
                        <a:pt x="14894" y="6171"/>
                      </a:lnTo>
                      <a:lnTo>
                        <a:pt x="14946" y="6142"/>
                      </a:lnTo>
                      <a:lnTo>
                        <a:pt x="15007" y="6119"/>
                      </a:lnTo>
                      <a:lnTo>
                        <a:pt x="15074" y="6111"/>
                      </a:lnTo>
                      <a:lnTo>
                        <a:pt x="15074" y="6111"/>
                      </a:lnTo>
                      <a:lnTo>
                        <a:pt x="15142" y="6119"/>
                      </a:lnTo>
                      <a:lnTo>
                        <a:pt x="15201" y="6142"/>
                      </a:lnTo>
                      <a:lnTo>
                        <a:pt x="15261" y="6171"/>
                      </a:lnTo>
                      <a:lnTo>
                        <a:pt x="15306" y="6209"/>
                      </a:lnTo>
                      <a:lnTo>
                        <a:pt x="15344" y="6254"/>
                      </a:lnTo>
                      <a:lnTo>
                        <a:pt x="15373" y="6314"/>
                      </a:lnTo>
                      <a:lnTo>
                        <a:pt x="15396" y="6373"/>
                      </a:lnTo>
                      <a:lnTo>
                        <a:pt x="15403" y="6441"/>
                      </a:lnTo>
                      <a:lnTo>
                        <a:pt x="15403" y="6441"/>
                      </a:lnTo>
                      <a:lnTo>
                        <a:pt x="15396" y="6508"/>
                      </a:lnTo>
                      <a:lnTo>
                        <a:pt x="15373" y="6568"/>
                      </a:lnTo>
                      <a:lnTo>
                        <a:pt x="15344" y="6620"/>
                      </a:lnTo>
                      <a:lnTo>
                        <a:pt x="15306" y="6673"/>
                      </a:lnTo>
                      <a:lnTo>
                        <a:pt x="15261" y="6710"/>
                      </a:lnTo>
                      <a:lnTo>
                        <a:pt x="15201" y="6740"/>
                      </a:lnTo>
                      <a:lnTo>
                        <a:pt x="15142" y="6763"/>
                      </a:lnTo>
                      <a:lnTo>
                        <a:pt x="15074" y="67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14"/>
                <p:cNvSpPr>
                  <a:spLocks noChangeArrowheads="1"/>
                </p:cNvSpPr>
                <p:nvPr/>
              </p:nvSpPr>
              <p:spPr bwMode="auto">
                <a:xfrm>
                  <a:off x="7991475" y="193675"/>
                  <a:ext cx="1274763" cy="1276350"/>
                </a:xfrm>
                <a:custGeom>
                  <a:avLst/>
                  <a:gdLst>
                    <a:gd name="T0" fmla="*/ 1775 w 3543"/>
                    <a:gd name="T1" fmla="*/ 0 h 3545"/>
                    <a:gd name="T2" fmla="*/ 1595 w 3543"/>
                    <a:gd name="T3" fmla="*/ 8 h 3545"/>
                    <a:gd name="T4" fmla="*/ 1415 w 3543"/>
                    <a:gd name="T5" fmla="*/ 38 h 3545"/>
                    <a:gd name="T6" fmla="*/ 1085 w 3543"/>
                    <a:gd name="T7" fmla="*/ 143 h 3545"/>
                    <a:gd name="T8" fmla="*/ 779 w 3543"/>
                    <a:gd name="T9" fmla="*/ 300 h 3545"/>
                    <a:gd name="T10" fmla="*/ 517 w 3543"/>
                    <a:gd name="T11" fmla="*/ 517 h 3545"/>
                    <a:gd name="T12" fmla="*/ 307 w 3543"/>
                    <a:gd name="T13" fmla="*/ 780 h 3545"/>
                    <a:gd name="T14" fmla="*/ 142 w 3543"/>
                    <a:gd name="T15" fmla="*/ 1087 h 3545"/>
                    <a:gd name="T16" fmla="*/ 37 w 3543"/>
                    <a:gd name="T17" fmla="*/ 1416 h 3545"/>
                    <a:gd name="T18" fmla="*/ 7 w 3543"/>
                    <a:gd name="T19" fmla="*/ 1589 h 3545"/>
                    <a:gd name="T20" fmla="*/ 0 w 3543"/>
                    <a:gd name="T21" fmla="*/ 1775 h 3545"/>
                    <a:gd name="T22" fmla="*/ 0 w 3543"/>
                    <a:gd name="T23" fmla="*/ 1865 h 3545"/>
                    <a:gd name="T24" fmla="*/ 22 w 3543"/>
                    <a:gd name="T25" fmla="*/ 2045 h 3545"/>
                    <a:gd name="T26" fmla="*/ 82 w 3543"/>
                    <a:gd name="T27" fmla="*/ 2300 h 3545"/>
                    <a:gd name="T28" fmla="*/ 217 w 3543"/>
                    <a:gd name="T29" fmla="*/ 2614 h 3545"/>
                    <a:gd name="T30" fmla="*/ 404 w 3543"/>
                    <a:gd name="T31" fmla="*/ 2899 h 3545"/>
                    <a:gd name="T32" fmla="*/ 644 w 3543"/>
                    <a:gd name="T33" fmla="*/ 3139 h 3545"/>
                    <a:gd name="T34" fmla="*/ 928 w 3543"/>
                    <a:gd name="T35" fmla="*/ 3333 h 3545"/>
                    <a:gd name="T36" fmla="*/ 1243 w 3543"/>
                    <a:gd name="T37" fmla="*/ 3460 h 3545"/>
                    <a:gd name="T38" fmla="*/ 1505 w 3543"/>
                    <a:gd name="T39" fmla="*/ 3521 h 3545"/>
                    <a:gd name="T40" fmla="*/ 1685 w 3543"/>
                    <a:gd name="T41" fmla="*/ 3544 h 3545"/>
                    <a:gd name="T42" fmla="*/ 1775 w 3543"/>
                    <a:gd name="T43" fmla="*/ 3544 h 3545"/>
                    <a:gd name="T44" fmla="*/ 1955 w 3543"/>
                    <a:gd name="T45" fmla="*/ 3536 h 3545"/>
                    <a:gd name="T46" fmla="*/ 2127 w 3543"/>
                    <a:gd name="T47" fmla="*/ 3505 h 3545"/>
                    <a:gd name="T48" fmla="*/ 2464 w 3543"/>
                    <a:gd name="T49" fmla="*/ 3409 h 3545"/>
                    <a:gd name="T50" fmla="*/ 2763 w 3543"/>
                    <a:gd name="T51" fmla="*/ 3244 h 3545"/>
                    <a:gd name="T52" fmla="*/ 3025 w 3543"/>
                    <a:gd name="T53" fmla="*/ 3027 h 3545"/>
                    <a:gd name="T54" fmla="*/ 3242 w 3543"/>
                    <a:gd name="T55" fmla="*/ 2764 h 3545"/>
                    <a:gd name="T56" fmla="*/ 3407 w 3543"/>
                    <a:gd name="T57" fmla="*/ 2465 h 3545"/>
                    <a:gd name="T58" fmla="*/ 3505 w 3543"/>
                    <a:gd name="T59" fmla="*/ 2128 h 3545"/>
                    <a:gd name="T60" fmla="*/ 3534 w 3543"/>
                    <a:gd name="T61" fmla="*/ 1955 h 3545"/>
                    <a:gd name="T62" fmla="*/ 3542 w 3543"/>
                    <a:gd name="T63" fmla="*/ 1775 h 3545"/>
                    <a:gd name="T64" fmla="*/ 3542 w 3543"/>
                    <a:gd name="T65" fmla="*/ 1679 h 3545"/>
                    <a:gd name="T66" fmla="*/ 3520 w 3543"/>
                    <a:gd name="T67" fmla="*/ 1506 h 3545"/>
                    <a:gd name="T68" fmla="*/ 3467 w 3543"/>
                    <a:gd name="T69" fmla="*/ 1244 h 3545"/>
                    <a:gd name="T70" fmla="*/ 3332 w 3543"/>
                    <a:gd name="T71" fmla="*/ 929 h 3545"/>
                    <a:gd name="T72" fmla="*/ 3138 w 3543"/>
                    <a:gd name="T73" fmla="*/ 645 h 3545"/>
                    <a:gd name="T74" fmla="*/ 2898 w 3543"/>
                    <a:gd name="T75" fmla="*/ 405 h 3545"/>
                    <a:gd name="T76" fmla="*/ 2613 w 3543"/>
                    <a:gd name="T77" fmla="*/ 218 h 3545"/>
                    <a:gd name="T78" fmla="*/ 2298 w 3543"/>
                    <a:gd name="T79" fmla="*/ 83 h 3545"/>
                    <a:gd name="T80" fmla="*/ 2045 w 3543"/>
                    <a:gd name="T81" fmla="*/ 23 h 3545"/>
                    <a:gd name="T82" fmla="*/ 1865 w 3543"/>
                    <a:gd name="T83" fmla="*/ 0 h 3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43" h="3545">
                      <a:moveTo>
                        <a:pt x="1775" y="0"/>
                      </a:moveTo>
                      <a:lnTo>
                        <a:pt x="1775" y="0"/>
                      </a:lnTo>
                      <a:lnTo>
                        <a:pt x="1685" y="0"/>
                      </a:lnTo>
                      <a:lnTo>
                        <a:pt x="1595" y="8"/>
                      </a:lnTo>
                      <a:lnTo>
                        <a:pt x="1505" y="23"/>
                      </a:lnTo>
                      <a:lnTo>
                        <a:pt x="1415" y="38"/>
                      </a:lnTo>
                      <a:lnTo>
                        <a:pt x="1243" y="83"/>
                      </a:lnTo>
                      <a:lnTo>
                        <a:pt x="1085" y="143"/>
                      </a:lnTo>
                      <a:lnTo>
                        <a:pt x="928" y="218"/>
                      </a:lnTo>
                      <a:lnTo>
                        <a:pt x="779" y="300"/>
                      </a:lnTo>
                      <a:lnTo>
                        <a:pt x="644" y="405"/>
                      </a:lnTo>
                      <a:lnTo>
                        <a:pt x="517" y="517"/>
                      </a:lnTo>
                      <a:lnTo>
                        <a:pt x="404" y="645"/>
                      </a:lnTo>
                      <a:lnTo>
                        <a:pt x="307" y="780"/>
                      </a:lnTo>
                      <a:lnTo>
                        <a:pt x="217" y="929"/>
                      </a:lnTo>
                      <a:lnTo>
                        <a:pt x="142" y="1087"/>
                      </a:lnTo>
                      <a:lnTo>
                        <a:pt x="82" y="1244"/>
                      </a:lnTo>
                      <a:lnTo>
                        <a:pt x="37" y="1416"/>
                      </a:lnTo>
                      <a:lnTo>
                        <a:pt x="22" y="1506"/>
                      </a:lnTo>
                      <a:lnTo>
                        <a:pt x="7" y="1589"/>
                      </a:lnTo>
                      <a:lnTo>
                        <a:pt x="0" y="1679"/>
                      </a:lnTo>
                      <a:lnTo>
                        <a:pt x="0" y="1775"/>
                      </a:lnTo>
                      <a:lnTo>
                        <a:pt x="0" y="1775"/>
                      </a:lnTo>
                      <a:lnTo>
                        <a:pt x="0" y="1865"/>
                      </a:lnTo>
                      <a:lnTo>
                        <a:pt x="7" y="1955"/>
                      </a:lnTo>
                      <a:lnTo>
                        <a:pt x="22" y="2045"/>
                      </a:lnTo>
                      <a:lnTo>
                        <a:pt x="37" y="2128"/>
                      </a:lnTo>
                      <a:lnTo>
                        <a:pt x="82" y="2300"/>
                      </a:lnTo>
                      <a:lnTo>
                        <a:pt x="142" y="2465"/>
                      </a:lnTo>
                      <a:lnTo>
                        <a:pt x="217" y="2614"/>
                      </a:lnTo>
                      <a:lnTo>
                        <a:pt x="307" y="2764"/>
                      </a:lnTo>
                      <a:lnTo>
                        <a:pt x="404" y="2899"/>
                      </a:lnTo>
                      <a:lnTo>
                        <a:pt x="517" y="3027"/>
                      </a:lnTo>
                      <a:lnTo>
                        <a:pt x="644" y="3139"/>
                      </a:lnTo>
                      <a:lnTo>
                        <a:pt x="779" y="3244"/>
                      </a:lnTo>
                      <a:lnTo>
                        <a:pt x="928" y="3333"/>
                      </a:lnTo>
                      <a:lnTo>
                        <a:pt x="1085" y="3409"/>
                      </a:lnTo>
                      <a:lnTo>
                        <a:pt x="1243" y="3460"/>
                      </a:lnTo>
                      <a:lnTo>
                        <a:pt x="1415" y="3505"/>
                      </a:lnTo>
                      <a:lnTo>
                        <a:pt x="1505" y="3521"/>
                      </a:lnTo>
                      <a:lnTo>
                        <a:pt x="1595" y="3536"/>
                      </a:lnTo>
                      <a:lnTo>
                        <a:pt x="1685" y="3544"/>
                      </a:lnTo>
                      <a:lnTo>
                        <a:pt x="1775" y="3544"/>
                      </a:lnTo>
                      <a:lnTo>
                        <a:pt x="1775" y="3544"/>
                      </a:lnTo>
                      <a:lnTo>
                        <a:pt x="1865" y="3544"/>
                      </a:lnTo>
                      <a:lnTo>
                        <a:pt x="1955" y="3536"/>
                      </a:lnTo>
                      <a:lnTo>
                        <a:pt x="2045" y="3521"/>
                      </a:lnTo>
                      <a:lnTo>
                        <a:pt x="2127" y="3505"/>
                      </a:lnTo>
                      <a:lnTo>
                        <a:pt x="2298" y="3460"/>
                      </a:lnTo>
                      <a:lnTo>
                        <a:pt x="2464" y="3409"/>
                      </a:lnTo>
                      <a:lnTo>
                        <a:pt x="2613" y="3333"/>
                      </a:lnTo>
                      <a:lnTo>
                        <a:pt x="2763" y="3244"/>
                      </a:lnTo>
                      <a:lnTo>
                        <a:pt x="2898" y="3139"/>
                      </a:lnTo>
                      <a:lnTo>
                        <a:pt x="3025" y="3027"/>
                      </a:lnTo>
                      <a:lnTo>
                        <a:pt x="3138" y="2899"/>
                      </a:lnTo>
                      <a:lnTo>
                        <a:pt x="3242" y="2764"/>
                      </a:lnTo>
                      <a:lnTo>
                        <a:pt x="3332" y="2614"/>
                      </a:lnTo>
                      <a:lnTo>
                        <a:pt x="3407" y="2465"/>
                      </a:lnTo>
                      <a:lnTo>
                        <a:pt x="3467" y="2300"/>
                      </a:lnTo>
                      <a:lnTo>
                        <a:pt x="3505" y="2128"/>
                      </a:lnTo>
                      <a:lnTo>
                        <a:pt x="3520" y="2045"/>
                      </a:lnTo>
                      <a:lnTo>
                        <a:pt x="3534" y="1955"/>
                      </a:lnTo>
                      <a:lnTo>
                        <a:pt x="3542" y="1865"/>
                      </a:lnTo>
                      <a:lnTo>
                        <a:pt x="3542" y="1775"/>
                      </a:lnTo>
                      <a:lnTo>
                        <a:pt x="3542" y="1775"/>
                      </a:lnTo>
                      <a:lnTo>
                        <a:pt x="3542" y="1679"/>
                      </a:lnTo>
                      <a:lnTo>
                        <a:pt x="3534" y="1589"/>
                      </a:lnTo>
                      <a:lnTo>
                        <a:pt x="3520" y="1506"/>
                      </a:lnTo>
                      <a:lnTo>
                        <a:pt x="3505" y="1416"/>
                      </a:lnTo>
                      <a:lnTo>
                        <a:pt x="3467" y="1244"/>
                      </a:lnTo>
                      <a:lnTo>
                        <a:pt x="3407" y="1087"/>
                      </a:lnTo>
                      <a:lnTo>
                        <a:pt x="3332" y="929"/>
                      </a:lnTo>
                      <a:lnTo>
                        <a:pt x="3242" y="780"/>
                      </a:lnTo>
                      <a:lnTo>
                        <a:pt x="3138" y="645"/>
                      </a:lnTo>
                      <a:lnTo>
                        <a:pt x="3025" y="517"/>
                      </a:lnTo>
                      <a:lnTo>
                        <a:pt x="2898" y="405"/>
                      </a:lnTo>
                      <a:lnTo>
                        <a:pt x="2763" y="300"/>
                      </a:lnTo>
                      <a:lnTo>
                        <a:pt x="2613" y="218"/>
                      </a:lnTo>
                      <a:lnTo>
                        <a:pt x="2464" y="143"/>
                      </a:lnTo>
                      <a:lnTo>
                        <a:pt x="2298" y="83"/>
                      </a:lnTo>
                      <a:lnTo>
                        <a:pt x="2127" y="38"/>
                      </a:lnTo>
                      <a:lnTo>
                        <a:pt x="2045" y="23"/>
                      </a:lnTo>
                      <a:lnTo>
                        <a:pt x="1955" y="8"/>
                      </a:lnTo>
                      <a:lnTo>
                        <a:pt x="1865" y="0"/>
                      </a:lnTo>
                      <a:lnTo>
                        <a:pt x="1775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 userDrawn="1"/>
            </p:nvGrpSpPr>
            <p:grpSpPr>
              <a:xfrm>
                <a:off x="4242210" y="1811357"/>
                <a:ext cx="2041665" cy="114861"/>
                <a:chOff x="800100" y="7088188"/>
                <a:chExt cx="8154988" cy="458787"/>
              </a:xfrm>
              <a:grpFill/>
            </p:grpSpPr>
            <p:sp>
              <p:nvSpPr>
                <p:cNvPr id="51" name="Freeform 24"/>
                <p:cNvSpPr>
                  <a:spLocks noChangeArrowheads="1"/>
                </p:cNvSpPr>
                <p:nvPr/>
              </p:nvSpPr>
              <p:spPr bwMode="auto">
                <a:xfrm>
                  <a:off x="800100" y="7094538"/>
                  <a:ext cx="461963" cy="446087"/>
                </a:xfrm>
                <a:custGeom>
                  <a:avLst/>
                  <a:gdLst>
                    <a:gd name="T0" fmla="*/ 539 w 1282"/>
                    <a:gd name="T1" fmla="*/ 0 h 1237"/>
                    <a:gd name="T2" fmla="*/ 741 w 1282"/>
                    <a:gd name="T3" fmla="*/ 0 h 1237"/>
                    <a:gd name="T4" fmla="*/ 1281 w 1282"/>
                    <a:gd name="T5" fmla="*/ 1236 h 1237"/>
                    <a:gd name="T6" fmla="*/ 1056 w 1282"/>
                    <a:gd name="T7" fmla="*/ 1236 h 1237"/>
                    <a:gd name="T8" fmla="*/ 929 w 1282"/>
                    <a:gd name="T9" fmla="*/ 936 h 1237"/>
                    <a:gd name="T10" fmla="*/ 352 w 1282"/>
                    <a:gd name="T11" fmla="*/ 936 h 1237"/>
                    <a:gd name="T12" fmla="*/ 225 w 1282"/>
                    <a:gd name="T13" fmla="*/ 1236 h 1237"/>
                    <a:gd name="T14" fmla="*/ 0 w 1282"/>
                    <a:gd name="T15" fmla="*/ 1236 h 1237"/>
                    <a:gd name="T16" fmla="*/ 539 w 1282"/>
                    <a:gd name="T17" fmla="*/ 0 h 1237"/>
                    <a:gd name="T18" fmla="*/ 854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54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81" y="1236"/>
                      </a:lnTo>
                      <a:lnTo>
                        <a:pt x="1056" y="1236"/>
                      </a:lnTo>
                      <a:lnTo>
                        <a:pt x="929" y="936"/>
                      </a:lnTo>
                      <a:lnTo>
                        <a:pt x="352" y="936"/>
                      </a:lnTo>
                      <a:lnTo>
                        <a:pt x="225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54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54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5"/>
                <p:cNvSpPr>
                  <a:spLocks noChangeArrowheads="1"/>
                </p:cNvSpPr>
                <p:nvPr/>
              </p:nvSpPr>
              <p:spPr bwMode="auto">
                <a:xfrm>
                  <a:off x="1527175" y="7096125"/>
                  <a:ext cx="358775" cy="442913"/>
                </a:xfrm>
                <a:custGeom>
                  <a:avLst/>
                  <a:gdLst>
                    <a:gd name="T0" fmla="*/ 390 w 997"/>
                    <a:gd name="T1" fmla="*/ 202 h 1229"/>
                    <a:gd name="T2" fmla="*/ 0 w 997"/>
                    <a:gd name="T3" fmla="*/ 202 h 1229"/>
                    <a:gd name="T4" fmla="*/ 0 w 997"/>
                    <a:gd name="T5" fmla="*/ 0 h 1229"/>
                    <a:gd name="T6" fmla="*/ 996 w 997"/>
                    <a:gd name="T7" fmla="*/ 0 h 1229"/>
                    <a:gd name="T8" fmla="*/ 996 w 997"/>
                    <a:gd name="T9" fmla="*/ 202 h 1229"/>
                    <a:gd name="T10" fmla="*/ 607 w 997"/>
                    <a:gd name="T11" fmla="*/ 202 h 1229"/>
                    <a:gd name="T12" fmla="*/ 607 w 997"/>
                    <a:gd name="T13" fmla="*/ 1228 h 1229"/>
                    <a:gd name="T14" fmla="*/ 390 w 997"/>
                    <a:gd name="T15" fmla="*/ 1228 h 1229"/>
                    <a:gd name="T16" fmla="*/ 390 w 997"/>
                    <a:gd name="T17" fmla="*/ 202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7" h="1229">
                      <a:moveTo>
                        <a:pt x="390" y="202"/>
                      </a:moveTo>
                      <a:lnTo>
                        <a:pt x="0" y="202"/>
                      </a:lnTo>
                      <a:lnTo>
                        <a:pt x="0" y="0"/>
                      </a:lnTo>
                      <a:lnTo>
                        <a:pt x="996" y="0"/>
                      </a:lnTo>
                      <a:lnTo>
                        <a:pt x="996" y="202"/>
                      </a:lnTo>
                      <a:lnTo>
                        <a:pt x="607" y="202"/>
                      </a:lnTo>
                      <a:lnTo>
                        <a:pt x="607" y="1228"/>
                      </a:lnTo>
                      <a:lnTo>
                        <a:pt x="390" y="1228"/>
                      </a:lnTo>
                      <a:lnTo>
                        <a:pt x="390" y="20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6"/>
                <p:cNvSpPr>
                  <a:spLocks noChangeArrowheads="1"/>
                </p:cNvSpPr>
                <p:nvPr/>
              </p:nvSpPr>
              <p:spPr bwMode="auto">
                <a:xfrm>
                  <a:off x="1985963" y="7096125"/>
                  <a:ext cx="328612" cy="442913"/>
                </a:xfrm>
                <a:custGeom>
                  <a:avLst/>
                  <a:gdLst>
                    <a:gd name="T0" fmla="*/ 0 w 915"/>
                    <a:gd name="T1" fmla="*/ 0 h 1229"/>
                    <a:gd name="T2" fmla="*/ 906 w 915"/>
                    <a:gd name="T3" fmla="*/ 0 h 1229"/>
                    <a:gd name="T4" fmla="*/ 906 w 915"/>
                    <a:gd name="T5" fmla="*/ 194 h 1229"/>
                    <a:gd name="T6" fmla="*/ 217 w 915"/>
                    <a:gd name="T7" fmla="*/ 194 h 1229"/>
                    <a:gd name="T8" fmla="*/ 217 w 915"/>
                    <a:gd name="T9" fmla="*/ 509 h 1229"/>
                    <a:gd name="T10" fmla="*/ 831 w 915"/>
                    <a:gd name="T11" fmla="*/ 509 h 1229"/>
                    <a:gd name="T12" fmla="*/ 831 w 915"/>
                    <a:gd name="T13" fmla="*/ 703 h 1229"/>
                    <a:gd name="T14" fmla="*/ 217 w 915"/>
                    <a:gd name="T15" fmla="*/ 703 h 1229"/>
                    <a:gd name="T16" fmla="*/ 217 w 915"/>
                    <a:gd name="T17" fmla="*/ 1033 h 1229"/>
                    <a:gd name="T18" fmla="*/ 914 w 915"/>
                    <a:gd name="T19" fmla="*/ 1033 h 1229"/>
                    <a:gd name="T20" fmla="*/ 914 w 915"/>
                    <a:gd name="T21" fmla="*/ 1228 h 1229"/>
                    <a:gd name="T22" fmla="*/ 0 w 915"/>
                    <a:gd name="T23" fmla="*/ 1228 h 1229"/>
                    <a:gd name="T24" fmla="*/ 0 w 915"/>
                    <a:gd name="T25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15" h="1229">
                      <a:moveTo>
                        <a:pt x="0" y="0"/>
                      </a:moveTo>
                      <a:lnTo>
                        <a:pt x="906" y="0"/>
                      </a:lnTo>
                      <a:lnTo>
                        <a:pt x="906" y="194"/>
                      </a:lnTo>
                      <a:lnTo>
                        <a:pt x="217" y="194"/>
                      </a:lnTo>
                      <a:lnTo>
                        <a:pt x="217" y="509"/>
                      </a:lnTo>
                      <a:lnTo>
                        <a:pt x="831" y="509"/>
                      </a:lnTo>
                      <a:lnTo>
                        <a:pt x="831" y="703"/>
                      </a:lnTo>
                      <a:lnTo>
                        <a:pt x="217" y="703"/>
                      </a:lnTo>
                      <a:lnTo>
                        <a:pt x="217" y="1033"/>
                      </a:lnTo>
                      <a:lnTo>
                        <a:pt x="914" y="1033"/>
                      </a:lnTo>
                      <a:lnTo>
                        <a:pt x="914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7"/>
                <p:cNvSpPr>
                  <a:spLocks noChangeArrowheads="1"/>
                </p:cNvSpPr>
                <p:nvPr/>
              </p:nvSpPr>
              <p:spPr bwMode="auto">
                <a:xfrm>
                  <a:off x="2435225" y="7096125"/>
                  <a:ext cx="374650" cy="442913"/>
                </a:xfrm>
                <a:custGeom>
                  <a:avLst/>
                  <a:gdLst>
                    <a:gd name="T0" fmla="*/ 0 w 1042"/>
                    <a:gd name="T1" fmla="*/ 0 h 1229"/>
                    <a:gd name="T2" fmla="*/ 547 w 1042"/>
                    <a:gd name="T3" fmla="*/ 0 h 1229"/>
                    <a:gd name="T4" fmla="*/ 547 w 1042"/>
                    <a:gd name="T5" fmla="*/ 0 h 1229"/>
                    <a:gd name="T6" fmla="*/ 660 w 1042"/>
                    <a:gd name="T7" fmla="*/ 6 h 1229"/>
                    <a:gd name="T8" fmla="*/ 704 w 1042"/>
                    <a:gd name="T9" fmla="*/ 14 h 1229"/>
                    <a:gd name="T10" fmla="*/ 749 w 1042"/>
                    <a:gd name="T11" fmla="*/ 29 h 1229"/>
                    <a:gd name="T12" fmla="*/ 794 w 1042"/>
                    <a:gd name="T13" fmla="*/ 45 h 1229"/>
                    <a:gd name="T14" fmla="*/ 832 w 1042"/>
                    <a:gd name="T15" fmla="*/ 67 h 1229"/>
                    <a:gd name="T16" fmla="*/ 870 w 1042"/>
                    <a:gd name="T17" fmla="*/ 96 h 1229"/>
                    <a:gd name="T18" fmla="*/ 899 w 1042"/>
                    <a:gd name="T19" fmla="*/ 119 h 1229"/>
                    <a:gd name="T20" fmla="*/ 899 w 1042"/>
                    <a:gd name="T21" fmla="*/ 119 h 1229"/>
                    <a:gd name="T22" fmla="*/ 944 w 1042"/>
                    <a:gd name="T23" fmla="*/ 172 h 1229"/>
                    <a:gd name="T24" fmla="*/ 974 w 1042"/>
                    <a:gd name="T25" fmla="*/ 239 h 1229"/>
                    <a:gd name="T26" fmla="*/ 997 w 1042"/>
                    <a:gd name="T27" fmla="*/ 306 h 1229"/>
                    <a:gd name="T28" fmla="*/ 1004 w 1042"/>
                    <a:gd name="T29" fmla="*/ 388 h 1229"/>
                    <a:gd name="T30" fmla="*/ 1004 w 1042"/>
                    <a:gd name="T31" fmla="*/ 388 h 1229"/>
                    <a:gd name="T32" fmla="*/ 1004 w 1042"/>
                    <a:gd name="T33" fmla="*/ 388 h 1229"/>
                    <a:gd name="T34" fmla="*/ 997 w 1042"/>
                    <a:gd name="T35" fmla="*/ 464 h 1229"/>
                    <a:gd name="T36" fmla="*/ 982 w 1042"/>
                    <a:gd name="T37" fmla="*/ 523 h 1229"/>
                    <a:gd name="T38" fmla="*/ 959 w 1042"/>
                    <a:gd name="T39" fmla="*/ 584 h 1229"/>
                    <a:gd name="T40" fmla="*/ 921 w 1042"/>
                    <a:gd name="T41" fmla="*/ 629 h 1229"/>
                    <a:gd name="T42" fmla="*/ 876 w 1042"/>
                    <a:gd name="T43" fmla="*/ 674 h 1229"/>
                    <a:gd name="T44" fmla="*/ 832 w 1042"/>
                    <a:gd name="T45" fmla="*/ 711 h 1229"/>
                    <a:gd name="T46" fmla="*/ 772 w 1042"/>
                    <a:gd name="T47" fmla="*/ 741 h 1229"/>
                    <a:gd name="T48" fmla="*/ 712 w 1042"/>
                    <a:gd name="T49" fmla="*/ 764 h 1229"/>
                    <a:gd name="T50" fmla="*/ 1041 w 1042"/>
                    <a:gd name="T51" fmla="*/ 1228 h 1229"/>
                    <a:gd name="T52" fmla="*/ 787 w 1042"/>
                    <a:gd name="T53" fmla="*/ 1228 h 1229"/>
                    <a:gd name="T54" fmla="*/ 488 w 1042"/>
                    <a:gd name="T55" fmla="*/ 801 h 1229"/>
                    <a:gd name="T56" fmla="*/ 480 w 1042"/>
                    <a:gd name="T57" fmla="*/ 801 h 1229"/>
                    <a:gd name="T58" fmla="*/ 218 w 1042"/>
                    <a:gd name="T59" fmla="*/ 801 h 1229"/>
                    <a:gd name="T60" fmla="*/ 218 w 1042"/>
                    <a:gd name="T61" fmla="*/ 1228 h 1229"/>
                    <a:gd name="T62" fmla="*/ 0 w 1042"/>
                    <a:gd name="T63" fmla="*/ 1228 h 1229"/>
                    <a:gd name="T64" fmla="*/ 0 w 1042"/>
                    <a:gd name="T65" fmla="*/ 0 h 1229"/>
                    <a:gd name="T66" fmla="*/ 533 w 1042"/>
                    <a:gd name="T67" fmla="*/ 606 h 1229"/>
                    <a:gd name="T68" fmla="*/ 533 w 1042"/>
                    <a:gd name="T69" fmla="*/ 606 h 1229"/>
                    <a:gd name="T70" fmla="*/ 584 w 1042"/>
                    <a:gd name="T71" fmla="*/ 606 h 1229"/>
                    <a:gd name="T72" fmla="*/ 637 w 1042"/>
                    <a:gd name="T73" fmla="*/ 591 h 1229"/>
                    <a:gd name="T74" fmla="*/ 682 w 1042"/>
                    <a:gd name="T75" fmla="*/ 576 h 1229"/>
                    <a:gd name="T76" fmla="*/ 712 w 1042"/>
                    <a:gd name="T77" fmla="*/ 553 h 1229"/>
                    <a:gd name="T78" fmla="*/ 742 w 1042"/>
                    <a:gd name="T79" fmla="*/ 523 h 1229"/>
                    <a:gd name="T80" fmla="*/ 764 w 1042"/>
                    <a:gd name="T81" fmla="*/ 486 h 1229"/>
                    <a:gd name="T82" fmla="*/ 780 w 1042"/>
                    <a:gd name="T83" fmla="*/ 449 h 1229"/>
                    <a:gd name="T84" fmla="*/ 787 w 1042"/>
                    <a:gd name="T85" fmla="*/ 404 h 1229"/>
                    <a:gd name="T86" fmla="*/ 787 w 1042"/>
                    <a:gd name="T87" fmla="*/ 396 h 1229"/>
                    <a:gd name="T88" fmla="*/ 787 w 1042"/>
                    <a:gd name="T89" fmla="*/ 396 h 1229"/>
                    <a:gd name="T90" fmla="*/ 780 w 1042"/>
                    <a:gd name="T91" fmla="*/ 351 h 1229"/>
                    <a:gd name="T92" fmla="*/ 764 w 1042"/>
                    <a:gd name="T93" fmla="*/ 314 h 1229"/>
                    <a:gd name="T94" fmla="*/ 742 w 1042"/>
                    <a:gd name="T95" fmla="*/ 276 h 1229"/>
                    <a:gd name="T96" fmla="*/ 719 w 1042"/>
                    <a:gd name="T97" fmla="*/ 247 h 1229"/>
                    <a:gd name="T98" fmla="*/ 682 w 1042"/>
                    <a:gd name="T99" fmla="*/ 224 h 1229"/>
                    <a:gd name="T100" fmla="*/ 637 w 1042"/>
                    <a:gd name="T101" fmla="*/ 209 h 1229"/>
                    <a:gd name="T102" fmla="*/ 584 w 1042"/>
                    <a:gd name="T103" fmla="*/ 194 h 1229"/>
                    <a:gd name="T104" fmla="*/ 533 w 1042"/>
                    <a:gd name="T105" fmla="*/ 194 h 1229"/>
                    <a:gd name="T106" fmla="*/ 218 w 1042"/>
                    <a:gd name="T107" fmla="*/ 194 h 1229"/>
                    <a:gd name="T108" fmla="*/ 218 w 1042"/>
                    <a:gd name="T109" fmla="*/ 606 h 1229"/>
                    <a:gd name="T110" fmla="*/ 533 w 1042"/>
                    <a:gd name="T111" fmla="*/ 606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042" h="1229">
                      <a:moveTo>
                        <a:pt x="0" y="0"/>
                      </a:moveTo>
                      <a:lnTo>
                        <a:pt x="547" y="0"/>
                      </a:lnTo>
                      <a:lnTo>
                        <a:pt x="547" y="0"/>
                      </a:lnTo>
                      <a:lnTo>
                        <a:pt x="660" y="6"/>
                      </a:lnTo>
                      <a:lnTo>
                        <a:pt x="704" y="14"/>
                      </a:lnTo>
                      <a:lnTo>
                        <a:pt x="749" y="29"/>
                      </a:lnTo>
                      <a:lnTo>
                        <a:pt x="794" y="45"/>
                      </a:lnTo>
                      <a:lnTo>
                        <a:pt x="832" y="67"/>
                      </a:lnTo>
                      <a:lnTo>
                        <a:pt x="870" y="96"/>
                      </a:lnTo>
                      <a:lnTo>
                        <a:pt x="899" y="119"/>
                      </a:lnTo>
                      <a:lnTo>
                        <a:pt x="899" y="119"/>
                      </a:lnTo>
                      <a:lnTo>
                        <a:pt x="944" y="172"/>
                      </a:lnTo>
                      <a:lnTo>
                        <a:pt x="974" y="239"/>
                      </a:lnTo>
                      <a:lnTo>
                        <a:pt x="997" y="306"/>
                      </a:lnTo>
                      <a:lnTo>
                        <a:pt x="1004" y="388"/>
                      </a:lnTo>
                      <a:lnTo>
                        <a:pt x="1004" y="388"/>
                      </a:lnTo>
                      <a:lnTo>
                        <a:pt x="1004" y="388"/>
                      </a:lnTo>
                      <a:lnTo>
                        <a:pt x="997" y="464"/>
                      </a:lnTo>
                      <a:lnTo>
                        <a:pt x="982" y="523"/>
                      </a:lnTo>
                      <a:lnTo>
                        <a:pt x="959" y="584"/>
                      </a:lnTo>
                      <a:lnTo>
                        <a:pt x="921" y="629"/>
                      </a:lnTo>
                      <a:lnTo>
                        <a:pt x="876" y="674"/>
                      </a:lnTo>
                      <a:lnTo>
                        <a:pt x="832" y="711"/>
                      </a:lnTo>
                      <a:lnTo>
                        <a:pt x="772" y="741"/>
                      </a:lnTo>
                      <a:lnTo>
                        <a:pt x="712" y="764"/>
                      </a:lnTo>
                      <a:lnTo>
                        <a:pt x="1041" y="1228"/>
                      </a:lnTo>
                      <a:lnTo>
                        <a:pt x="787" y="1228"/>
                      </a:lnTo>
                      <a:lnTo>
                        <a:pt x="488" y="801"/>
                      </a:lnTo>
                      <a:lnTo>
                        <a:pt x="480" y="801"/>
                      </a:lnTo>
                      <a:lnTo>
                        <a:pt x="218" y="801"/>
                      </a:lnTo>
                      <a:lnTo>
                        <a:pt x="21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533" y="606"/>
                      </a:moveTo>
                      <a:lnTo>
                        <a:pt x="533" y="606"/>
                      </a:lnTo>
                      <a:lnTo>
                        <a:pt x="584" y="606"/>
                      </a:lnTo>
                      <a:lnTo>
                        <a:pt x="637" y="591"/>
                      </a:lnTo>
                      <a:lnTo>
                        <a:pt x="682" y="576"/>
                      </a:lnTo>
                      <a:lnTo>
                        <a:pt x="712" y="553"/>
                      </a:lnTo>
                      <a:lnTo>
                        <a:pt x="742" y="523"/>
                      </a:lnTo>
                      <a:lnTo>
                        <a:pt x="764" y="486"/>
                      </a:lnTo>
                      <a:lnTo>
                        <a:pt x="780" y="449"/>
                      </a:lnTo>
                      <a:lnTo>
                        <a:pt x="787" y="404"/>
                      </a:lnTo>
                      <a:lnTo>
                        <a:pt x="787" y="396"/>
                      </a:lnTo>
                      <a:lnTo>
                        <a:pt x="787" y="396"/>
                      </a:lnTo>
                      <a:lnTo>
                        <a:pt x="780" y="351"/>
                      </a:lnTo>
                      <a:lnTo>
                        <a:pt x="764" y="314"/>
                      </a:lnTo>
                      <a:lnTo>
                        <a:pt x="742" y="276"/>
                      </a:lnTo>
                      <a:lnTo>
                        <a:pt x="719" y="247"/>
                      </a:lnTo>
                      <a:lnTo>
                        <a:pt x="682" y="224"/>
                      </a:lnTo>
                      <a:lnTo>
                        <a:pt x="637" y="209"/>
                      </a:lnTo>
                      <a:lnTo>
                        <a:pt x="584" y="194"/>
                      </a:lnTo>
                      <a:lnTo>
                        <a:pt x="533" y="194"/>
                      </a:lnTo>
                      <a:lnTo>
                        <a:pt x="218" y="194"/>
                      </a:lnTo>
                      <a:lnTo>
                        <a:pt x="218" y="606"/>
                      </a:lnTo>
                      <a:lnTo>
                        <a:pt x="533" y="6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8"/>
                <p:cNvSpPr>
                  <a:spLocks noChangeArrowheads="1"/>
                </p:cNvSpPr>
                <p:nvPr/>
              </p:nvSpPr>
              <p:spPr bwMode="auto">
                <a:xfrm>
                  <a:off x="2890838" y="7094538"/>
                  <a:ext cx="461962" cy="446087"/>
                </a:xfrm>
                <a:custGeom>
                  <a:avLst/>
                  <a:gdLst>
                    <a:gd name="T0" fmla="*/ 539 w 1282"/>
                    <a:gd name="T1" fmla="*/ 0 h 1237"/>
                    <a:gd name="T2" fmla="*/ 742 w 1282"/>
                    <a:gd name="T3" fmla="*/ 0 h 1237"/>
                    <a:gd name="T4" fmla="*/ 1281 w 1282"/>
                    <a:gd name="T5" fmla="*/ 1236 h 1237"/>
                    <a:gd name="T6" fmla="*/ 1048 w 1282"/>
                    <a:gd name="T7" fmla="*/ 1236 h 1237"/>
                    <a:gd name="T8" fmla="*/ 929 w 1282"/>
                    <a:gd name="T9" fmla="*/ 936 h 1237"/>
                    <a:gd name="T10" fmla="*/ 345 w 1282"/>
                    <a:gd name="T11" fmla="*/ 936 h 1237"/>
                    <a:gd name="T12" fmla="*/ 217 w 1282"/>
                    <a:gd name="T13" fmla="*/ 1236 h 1237"/>
                    <a:gd name="T14" fmla="*/ 0 w 1282"/>
                    <a:gd name="T15" fmla="*/ 1236 h 1237"/>
                    <a:gd name="T16" fmla="*/ 539 w 1282"/>
                    <a:gd name="T17" fmla="*/ 0 h 1237"/>
                    <a:gd name="T18" fmla="*/ 846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46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39" y="0"/>
                      </a:moveTo>
                      <a:lnTo>
                        <a:pt x="742" y="0"/>
                      </a:lnTo>
                      <a:lnTo>
                        <a:pt x="1281" y="1236"/>
                      </a:lnTo>
                      <a:lnTo>
                        <a:pt x="1048" y="1236"/>
                      </a:lnTo>
                      <a:lnTo>
                        <a:pt x="929" y="936"/>
                      </a:lnTo>
                      <a:lnTo>
                        <a:pt x="345" y="936"/>
                      </a:lnTo>
                      <a:lnTo>
                        <a:pt x="217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6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46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9"/>
                <p:cNvSpPr>
                  <a:spLocks noChangeArrowheads="1"/>
                </p:cNvSpPr>
                <p:nvPr/>
              </p:nvSpPr>
              <p:spPr bwMode="auto">
                <a:xfrm>
                  <a:off x="3449638" y="7096125"/>
                  <a:ext cx="400050" cy="442913"/>
                </a:xfrm>
                <a:custGeom>
                  <a:avLst/>
                  <a:gdLst>
                    <a:gd name="T0" fmla="*/ 0 w 1110"/>
                    <a:gd name="T1" fmla="*/ 0 h 1229"/>
                    <a:gd name="T2" fmla="*/ 458 w 1110"/>
                    <a:gd name="T3" fmla="*/ 0 h 1229"/>
                    <a:gd name="T4" fmla="*/ 458 w 1110"/>
                    <a:gd name="T5" fmla="*/ 0 h 1229"/>
                    <a:gd name="T6" fmla="*/ 525 w 1110"/>
                    <a:gd name="T7" fmla="*/ 0 h 1229"/>
                    <a:gd name="T8" fmla="*/ 592 w 1110"/>
                    <a:gd name="T9" fmla="*/ 6 h 1229"/>
                    <a:gd name="T10" fmla="*/ 660 w 1110"/>
                    <a:gd name="T11" fmla="*/ 22 h 1229"/>
                    <a:gd name="T12" fmla="*/ 719 w 1110"/>
                    <a:gd name="T13" fmla="*/ 45 h 1229"/>
                    <a:gd name="T14" fmla="*/ 779 w 1110"/>
                    <a:gd name="T15" fmla="*/ 67 h 1229"/>
                    <a:gd name="T16" fmla="*/ 832 w 1110"/>
                    <a:gd name="T17" fmla="*/ 96 h 1229"/>
                    <a:gd name="T18" fmla="*/ 884 w 1110"/>
                    <a:gd name="T19" fmla="*/ 134 h 1229"/>
                    <a:gd name="T20" fmla="*/ 929 w 1110"/>
                    <a:gd name="T21" fmla="*/ 172 h 1229"/>
                    <a:gd name="T22" fmla="*/ 966 w 1110"/>
                    <a:gd name="T23" fmla="*/ 216 h 1229"/>
                    <a:gd name="T24" fmla="*/ 1004 w 1110"/>
                    <a:gd name="T25" fmla="*/ 261 h 1229"/>
                    <a:gd name="T26" fmla="*/ 1034 w 1110"/>
                    <a:gd name="T27" fmla="*/ 314 h 1229"/>
                    <a:gd name="T28" fmla="*/ 1064 w 1110"/>
                    <a:gd name="T29" fmla="*/ 366 h 1229"/>
                    <a:gd name="T30" fmla="*/ 1079 w 1110"/>
                    <a:gd name="T31" fmla="*/ 426 h 1229"/>
                    <a:gd name="T32" fmla="*/ 1093 w 1110"/>
                    <a:gd name="T33" fmla="*/ 486 h 1229"/>
                    <a:gd name="T34" fmla="*/ 1109 w 1110"/>
                    <a:gd name="T35" fmla="*/ 546 h 1229"/>
                    <a:gd name="T36" fmla="*/ 1109 w 1110"/>
                    <a:gd name="T37" fmla="*/ 606 h 1229"/>
                    <a:gd name="T38" fmla="*/ 1109 w 1110"/>
                    <a:gd name="T39" fmla="*/ 613 h 1229"/>
                    <a:gd name="T40" fmla="*/ 1109 w 1110"/>
                    <a:gd name="T41" fmla="*/ 613 h 1229"/>
                    <a:gd name="T42" fmla="*/ 1109 w 1110"/>
                    <a:gd name="T43" fmla="*/ 674 h 1229"/>
                    <a:gd name="T44" fmla="*/ 1093 w 1110"/>
                    <a:gd name="T45" fmla="*/ 741 h 1229"/>
                    <a:gd name="T46" fmla="*/ 1079 w 1110"/>
                    <a:gd name="T47" fmla="*/ 793 h 1229"/>
                    <a:gd name="T48" fmla="*/ 1064 w 1110"/>
                    <a:gd name="T49" fmla="*/ 853 h 1229"/>
                    <a:gd name="T50" fmla="*/ 1034 w 1110"/>
                    <a:gd name="T51" fmla="*/ 905 h 1229"/>
                    <a:gd name="T52" fmla="*/ 1004 w 1110"/>
                    <a:gd name="T53" fmla="*/ 958 h 1229"/>
                    <a:gd name="T54" fmla="*/ 966 w 1110"/>
                    <a:gd name="T55" fmla="*/ 1003 h 1229"/>
                    <a:gd name="T56" fmla="*/ 929 w 1110"/>
                    <a:gd name="T57" fmla="*/ 1048 h 1229"/>
                    <a:gd name="T58" fmla="*/ 884 w 1110"/>
                    <a:gd name="T59" fmla="*/ 1085 h 1229"/>
                    <a:gd name="T60" fmla="*/ 832 w 1110"/>
                    <a:gd name="T61" fmla="*/ 1123 h 1229"/>
                    <a:gd name="T62" fmla="*/ 779 w 1110"/>
                    <a:gd name="T63" fmla="*/ 1152 h 1229"/>
                    <a:gd name="T64" fmla="*/ 719 w 1110"/>
                    <a:gd name="T65" fmla="*/ 1175 h 1229"/>
                    <a:gd name="T66" fmla="*/ 660 w 1110"/>
                    <a:gd name="T67" fmla="*/ 1197 h 1229"/>
                    <a:gd name="T68" fmla="*/ 592 w 1110"/>
                    <a:gd name="T69" fmla="*/ 1213 h 1229"/>
                    <a:gd name="T70" fmla="*/ 525 w 1110"/>
                    <a:gd name="T71" fmla="*/ 1220 h 1229"/>
                    <a:gd name="T72" fmla="*/ 458 w 1110"/>
                    <a:gd name="T73" fmla="*/ 1228 h 1229"/>
                    <a:gd name="T74" fmla="*/ 0 w 1110"/>
                    <a:gd name="T75" fmla="*/ 1228 h 1229"/>
                    <a:gd name="T76" fmla="*/ 0 w 1110"/>
                    <a:gd name="T77" fmla="*/ 0 h 1229"/>
                    <a:gd name="T78" fmla="*/ 458 w 1110"/>
                    <a:gd name="T79" fmla="*/ 1033 h 1229"/>
                    <a:gd name="T80" fmla="*/ 458 w 1110"/>
                    <a:gd name="T81" fmla="*/ 1033 h 1229"/>
                    <a:gd name="T82" fmla="*/ 547 w 1110"/>
                    <a:gd name="T83" fmla="*/ 1017 h 1229"/>
                    <a:gd name="T84" fmla="*/ 629 w 1110"/>
                    <a:gd name="T85" fmla="*/ 995 h 1229"/>
                    <a:gd name="T86" fmla="*/ 705 w 1110"/>
                    <a:gd name="T87" fmla="*/ 958 h 1229"/>
                    <a:gd name="T88" fmla="*/ 764 w 1110"/>
                    <a:gd name="T89" fmla="*/ 913 h 1229"/>
                    <a:gd name="T90" fmla="*/ 817 w 1110"/>
                    <a:gd name="T91" fmla="*/ 853 h 1229"/>
                    <a:gd name="T92" fmla="*/ 854 w 1110"/>
                    <a:gd name="T93" fmla="*/ 778 h 1229"/>
                    <a:gd name="T94" fmla="*/ 877 w 1110"/>
                    <a:gd name="T95" fmla="*/ 703 h 1229"/>
                    <a:gd name="T96" fmla="*/ 884 w 1110"/>
                    <a:gd name="T97" fmla="*/ 613 h 1229"/>
                    <a:gd name="T98" fmla="*/ 884 w 1110"/>
                    <a:gd name="T99" fmla="*/ 613 h 1229"/>
                    <a:gd name="T100" fmla="*/ 884 w 1110"/>
                    <a:gd name="T101" fmla="*/ 613 h 1229"/>
                    <a:gd name="T102" fmla="*/ 877 w 1110"/>
                    <a:gd name="T103" fmla="*/ 523 h 1229"/>
                    <a:gd name="T104" fmla="*/ 854 w 1110"/>
                    <a:gd name="T105" fmla="*/ 449 h 1229"/>
                    <a:gd name="T106" fmla="*/ 817 w 1110"/>
                    <a:gd name="T107" fmla="*/ 374 h 1229"/>
                    <a:gd name="T108" fmla="*/ 764 w 1110"/>
                    <a:gd name="T109" fmla="*/ 314 h 1229"/>
                    <a:gd name="T110" fmla="*/ 705 w 1110"/>
                    <a:gd name="T111" fmla="*/ 261 h 1229"/>
                    <a:gd name="T112" fmla="*/ 629 w 1110"/>
                    <a:gd name="T113" fmla="*/ 224 h 1229"/>
                    <a:gd name="T114" fmla="*/ 547 w 1110"/>
                    <a:gd name="T115" fmla="*/ 202 h 1229"/>
                    <a:gd name="T116" fmla="*/ 458 w 1110"/>
                    <a:gd name="T117" fmla="*/ 194 h 1229"/>
                    <a:gd name="T118" fmla="*/ 217 w 1110"/>
                    <a:gd name="T119" fmla="*/ 194 h 1229"/>
                    <a:gd name="T120" fmla="*/ 217 w 1110"/>
                    <a:gd name="T121" fmla="*/ 1033 h 1229"/>
                    <a:gd name="T122" fmla="*/ 458 w 1110"/>
                    <a:gd name="T123" fmla="*/ 1033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10" h="1229">
                      <a:moveTo>
                        <a:pt x="0" y="0"/>
                      </a:moveTo>
                      <a:lnTo>
                        <a:pt x="458" y="0"/>
                      </a:lnTo>
                      <a:lnTo>
                        <a:pt x="458" y="0"/>
                      </a:lnTo>
                      <a:lnTo>
                        <a:pt x="525" y="0"/>
                      </a:lnTo>
                      <a:lnTo>
                        <a:pt x="592" y="6"/>
                      </a:lnTo>
                      <a:lnTo>
                        <a:pt x="660" y="22"/>
                      </a:lnTo>
                      <a:lnTo>
                        <a:pt x="719" y="45"/>
                      </a:lnTo>
                      <a:lnTo>
                        <a:pt x="779" y="67"/>
                      </a:lnTo>
                      <a:lnTo>
                        <a:pt x="832" y="96"/>
                      </a:lnTo>
                      <a:lnTo>
                        <a:pt x="884" y="134"/>
                      </a:lnTo>
                      <a:lnTo>
                        <a:pt x="929" y="172"/>
                      </a:lnTo>
                      <a:lnTo>
                        <a:pt x="966" y="216"/>
                      </a:lnTo>
                      <a:lnTo>
                        <a:pt x="1004" y="261"/>
                      </a:lnTo>
                      <a:lnTo>
                        <a:pt x="1034" y="314"/>
                      </a:lnTo>
                      <a:lnTo>
                        <a:pt x="1064" y="366"/>
                      </a:lnTo>
                      <a:lnTo>
                        <a:pt x="1079" y="426"/>
                      </a:lnTo>
                      <a:lnTo>
                        <a:pt x="1093" y="486"/>
                      </a:lnTo>
                      <a:lnTo>
                        <a:pt x="1109" y="546"/>
                      </a:lnTo>
                      <a:lnTo>
                        <a:pt x="1109" y="606"/>
                      </a:lnTo>
                      <a:lnTo>
                        <a:pt x="1109" y="613"/>
                      </a:lnTo>
                      <a:lnTo>
                        <a:pt x="1109" y="613"/>
                      </a:lnTo>
                      <a:lnTo>
                        <a:pt x="1109" y="674"/>
                      </a:lnTo>
                      <a:lnTo>
                        <a:pt x="1093" y="741"/>
                      </a:lnTo>
                      <a:lnTo>
                        <a:pt x="1079" y="793"/>
                      </a:lnTo>
                      <a:lnTo>
                        <a:pt x="1064" y="853"/>
                      </a:lnTo>
                      <a:lnTo>
                        <a:pt x="1034" y="905"/>
                      </a:lnTo>
                      <a:lnTo>
                        <a:pt x="1004" y="958"/>
                      </a:lnTo>
                      <a:lnTo>
                        <a:pt x="966" y="1003"/>
                      </a:lnTo>
                      <a:lnTo>
                        <a:pt x="929" y="1048"/>
                      </a:lnTo>
                      <a:lnTo>
                        <a:pt x="884" y="1085"/>
                      </a:lnTo>
                      <a:lnTo>
                        <a:pt x="832" y="1123"/>
                      </a:lnTo>
                      <a:lnTo>
                        <a:pt x="779" y="1152"/>
                      </a:lnTo>
                      <a:lnTo>
                        <a:pt x="719" y="1175"/>
                      </a:lnTo>
                      <a:lnTo>
                        <a:pt x="660" y="1197"/>
                      </a:lnTo>
                      <a:lnTo>
                        <a:pt x="592" y="1213"/>
                      </a:lnTo>
                      <a:lnTo>
                        <a:pt x="525" y="1220"/>
                      </a:lnTo>
                      <a:lnTo>
                        <a:pt x="45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458" y="1033"/>
                      </a:moveTo>
                      <a:lnTo>
                        <a:pt x="458" y="1033"/>
                      </a:lnTo>
                      <a:lnTo>
                        <a:pt x="547" y="1017"/>
                      </a:lnTo>
                      <a:lnTo>
                        <a:pt x="629" y="995"/>
                      </a:lnTo>
                      <a:lnTo>
                        <a:pt x="705" y="958"/>
                      </a:lnTo>
                      <a:lnTo>
                        <a:pt x="764" y="913"/>
                      </a:lnTo>
                      <a:lnTo>
                        <a:pt x="817" y="853"/>
                      </a:lnTo>
                      <a:lnTo>
                        <a:pt x="854" y="778"/>
                      </a:lnTo>
                      <a:lnTo>
                        <a:pt x="877" y="703"/>
                      </a:lnTo>
                      <a:lnTo>
                        <a:pt x="884" y="613"/>
                      </a:lnTo>
                      <a:lnTo>
                        <a:pt x="884" y="613"/>
                      </a:lnTo>
                      <a:lnTo>
                        <a:pt x="884" y="613"/>
                      </a:lnTo>
                      <a:lnTo>
                        <a:pt x="877" y="523"/>
                      </a:lnTo>
                      <a:lnTo>
                        <a:pt x="854" y="449"/>
                      </a:lnTo>
                      <a:lnTo>
                        <a:pt x="817" y="374"/>
                      </a:lnTo>
                      <a:lnTo>
                        <a:pt x="764" y="314"/>
                      </a:lnTo>
                      <a:lnTo>
                        <a:pt x="705" y="261"/>
                      </a:lnTo>
                      <a:lnTo>
                        <a:pt x="629" y="224"/>
                      </a:lnTo>
                      <a:lnTo>
                        <a:pt x="547" y="202"/>
                      </a:lnTo>
                      <a:lnTo>
                        <a:pt x="458" y="194"/>
                      </a:lnTo>
                      <a:lnTo>
                        <a:pt x="217" y="194"/>
                      </a:lnTo>
                      <a:lnTo>
                        <a:pt x="217" y="1033"/>
                      </a:lnTo>
                      <a:lnTo>
                        <a:pt x="458" y="10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30"/>
                <p:cNvSpPr>
                  <a:spLocks noChangeArrowheads="1"/>
                </p:cNvSpPr>
                <p:nvPr/>
              </p:nvSpPr>
              <p:spPr bwMode="auto">
                <a:xfrm>
                  <a:off x="3902075" y="7094538"/>
                  <a:ext cx="460375" cy="446087"/>
                </a:xfrm>
                <a:custGeom>
                  <a:avLst/>
                  <a:gdLst>
                    <a:gd name="T0" fmla="*/ 539 w 1281"/>
                    <a:gd name="T1" fmla="*/ 0 h 1237"/>
                    <a:gd name="T2" fmla="*/ 741 w 1281"/>
                    <a:gd name="T3" fmla="*/ 0 h 1237"/>
                    <a:gd name="T4" fmla="*/ 1280 w 1281"/>
                    <a:gd name="T5" fmla="*/ 1236 h 1237"/>
                    <a:gd name="T6" fmla="*/ 1048 w 1281"/>
                    <a:gd name="T7" fmla="*/ 1236 h 1237"/>
                    <a:gd name="T8" fmla="*/ 928 w 1281"/>
                    <a:gd name="T9" fmla="*/ 936 h 1237"/>
                    <a:gd name="T10" fmla="*/ 344 w 1281"/>
                    <a:gd name="T11" fmla="*/ 936 h 1237"/>
                    <a:gd name="T12" fmla="*/ 216 w 1281"/>
                    <a:gd name="T13" fmla="*/ 1236 h 1237"/>
                    <a:gd name="T14" fmla="*/ 0 w 1281"/>
                    <a:gd name="T15" fmla="*/ 1236 h 1237"/>
                    <a:gd name="T16" fmla="*/ 539 w 1281"/>
                    <a:gd name="T17" fmla="*/ 0 h 1237"/>
                    <a:gd name="T18" fmla="*/ 845 w 1281"/>
                    <a:gd name="T19" fmla="*/ 749 h 1237"/>
                    <a:gd name="T20" fmla="*/ 636 w 1281"/>
                    <a:gd name="T21" fmla="*/ 255 h 1237"/>
                    <a:gd name="T22" fmla="*/ 426 w 1281"/>
                    <a:gd name="T23" fmla="*/ 749 h 1237"/>
                    <a:gd name="T24" fmla="*/ 845 w 1281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1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80" y="1236"/>
                      </a:lnTo>
                      <a:lnTo>
                        <a:pt x="1048" y="1236"/>
                      </a:lnTo>
                      <a:lnTo>
                        <a:pt x="928" y="936"/>
                      </a:lnTo>
                      <a:lnTo>
                        <a:pt x="344" y="936"/>
                      </a:lnTo>
                      <a:lnTo>
                        <a:pt x="216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5" y="749"/>
                      </a:moveTo>
                      <a:lnTo>
                        <a:pt x="636" y="255"/>
                      </a:lnTo>
                      <a:lnTo>
                        <a:pt x="426" y="749"/>
                      </a:lnTo>
                      <a:lnTo>
                        <a:pt x="845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31"/>
                <p:cNvSpPr>
                  <a:spLocks noChangeArrowheads="1"/>
                </p:cNvSpPr>
                <p:nvPr/>
              </p:nvSpPr>
              <p:spPr bwMode="auto">
                <a:xfrm>
                  <a:off x="4375150" y="7096125"/>
                  <a:ext cx="358775" cy="442913"/>
                </a:xfrm>
                <a:custGeom>
                  <a:avLst/>
                  <a:gdLst>
                    <a:gd name="T0" fmla="*/ 389 w 997"/>
                    <a:gd name="T1" fmla="*/ 202 h 1229"/>
                    <a:gd name="T2" fmla="*/ 0 w 997"/>
                    <a:gd name="T3" fmla="*/ 202 h 1229"/>
                    <a:gd name="T4" fmla="*/ 0 w 997"/>
                    <a:gd name="T5" fmla="*/ 0 h 1229"/>
                    <a:gd name="T6" fmla="*/ 996 w 997"/>
                    <a:gd name="T7" fmla="*/ 0 h 1229"/>
                    <a:gd name="T8" fmla="*/ 996 w 997"/>
                    <a:gd name="T9" fmla="*/ 202 h 1229"/>
                    <a:gd name="T10" fmla="*/ 607 w 997"/>
                    <a:gd name="T11" fmla="*/ 202 h 1229"/>
                    <a:gd name="T12" fmla="*/ 607 w 997"/>
                    <a:gd name="T13" fmla="*/ 1228 h 1229"/>
                    <a:gd name="T14" fmla="*/ 389 w 997"/>
                    <a:gd name="T15" fmla="*/ 1228 h 1229"/>
                    <a:gd name="T16" fmla="*/ 389 w 997"/>
                    <a:gd name="T17" fmla="*/ 202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7" h="1229">
                      <a:moveTo>
                        <a:pt x="389" y="202"/>
                      </a:moveTo>
                      <a:lnTo>
                        <a:pt x="0" y="202"/>
                      </a:lnTo>
                      <a:lnTo>
                        <a:pt x="0" y="0"/>
                      </a:lnTo>
                      <a:lnTo>
                        <a:pt x="996" y="0"/>
                      </a:lnTo>
                      <a:lnTo>
                        <a:pt x="996" y="202"/>
                      </a:lnTo>
                      <a:lnTo>
                        <a:pt x="607" y="202"/>
                      </a:lnTo>
                      <a:lnTo>
                        <a:pt x="607" y="1228"/>
                      </a:lnTo>
                      <a:lnTo>
                        <a:pt x="389" y="1228"/>
                      </a:lnTo>
                      <a:lnTo>
                        <a:pt x="389" y="202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32"/>
                <p:cNvSpPr>
                  <a:spLocks noChangeArrowheads="1"/>
                </p:cNvSpPr>
                <p:nvPr/>
              </p:nvSpPr>
              <p:spPr bwMode="auto">
                <a:xfrm>
                  <a:off x="4746625" y="7094538"/>
                  <a:ext cx="460375" cy="446087"/>
                </a:xfrm>
                <a:custGeom>
                  <a:avLst/>
                  <a:gdLst>
                    <a:gd name="T0" fmla="*/ 539 w 1280"/>
                    <a:gd name="T1" fmla="*/ 0 h 1237"/>
                    <a:gd name="T2" fmla="*/ 741 w 1280"/>
                    <a:gd name="T3" fmla="*/ 0 h 1237"/>
                    <a:gd name="T4" fmla="*/ 1279 w 1280"/>
                    <a:gd name="T5" fmla="*/ 1236 h 1237"/>
                    <a:gd name="T6" fmla="*/ 1047 w 1280"/>
                    <a:gd name="T7" fmla="*/ 1236 h 1237"/>
                    <a:gd name="T8" fmla="*/ 927 w 1280"/>
                    <a:gd name="T9" fmla="*/ 936 h 1237"/>
                    <a:gd name="T10" fmla="*/ 344 w 1280"/>
                    <a:gd name="T11" fmla="*/ 936 h 1237"/>
                    <a:gd name="T12" fmla="*/ 217 w 1280"/>
                    <a:gd name="T13" fmla="*/ 1236 h 1237"/>
                    <a:gd name="T14" fmla="*/ 0 w 1280"/>
                    <a:gd name="T15" fmla="*/ 1236 h 1237"/>
                    <a:gd name="T16" fmla="*/ 539 w 1280"/>
                    <a:gd name="T17" fmla="*/ 0 h 1237"/>
                    <a:gd name="T18" fmla="*/ 845 w 1280"/>
                    <a:gd name="T19" fmla="*/ 749 h 1237"/>
                    <a:gd name="T20" fmla="*/ 636 w 1280"/>
                    <a:gd name="T21" fmla="*/ 255 h 1237"/>
                    <a:gd name="T22" fmla="*/ 426 w 1280"/>
                    <a:gd name="T23" fmla="*/ 749 h 1237"/>
                    <a:gd name="T24" fmla="*/ 845 w 1280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0" h="1237">
                      <a:moveTo>
                        <a:pt x="539" y="0"/>
                      </a:moveTo>
                      <a:lnTo>
                        <a:pt x="741" y="0"/>
                      </a:lnTo>
                      <a:lnTo>
                        <a:pt x="1279" y="1236"/>
                      </a:lnTo>
                      <a:lnTo>
                        <a:pt x="1047" y="1236"/>
                      </a:lnTo>
                      <a:lnTo>
                        <a:pt x="927" y="936"/>
                      </a:lnTo>
                      <a:lnTo>
                        <a:pt x="344" y="936"/>
                      </a:lnTo>
                      <a:lnTo>
                        <a:pt x="217" y="1236"/>
                      </a:lnTo>
                      <a:lnTo>
                        <a:pt x="0" y="1236"/>
                      </a:lnTo>
                      <a:lnTo>
                        <a:pt x="539" y="0"/>
                      </a:lnTo>
                      <a:close/>
                      <a:moveTo>
                        <a:pt x="845" y="749"/>
                      </a:moveTo>
                      <a:lnTo>
                        <a:pt x="636" y="255"/>
                      </a:lnTo>
                      <a:lnTo>
                        <a:pt x="426" y="749"/>
                      </a:lnTo>
                      <a:lnTo>
                        <a:pt x="845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3"/>
                <p:cNvSpPr>
                  <a:spLocks noChangeArrowheads="1"/>
                </p:cNvSpPr>
                <p:nvPr/>
              </p:nvSpPr>
              <p:spPr bwMode="auto">
                <a:xfrm>
                  <a:off x="5484813" y="7088188"/>
                  <a:ext cx="404812" cy="458787"/>
                </a:xfrm>
                <a:custGeom>
                  <a:avLst/>
                  <a:gdLst>
                    <a:gd name="T0" fmla="*/ 0 w 1125"/>
                    <a:gd name="T1" fmla="*/ 636 h 1274"/>
                    <a:gd name="T2" fmla="*/ 0 w 1125"/>
                    <a:gd name="T3" fmla="*/ 569 h 1274"/>
                    <a:gd name="T4" fmla="*/ 23 w 1125"/>
                    <a:gd name="T5" fmla="*/ 449 h 1274"/>
                    <a:gd name="T6" fmla="*/ 68 w 1125"/>
                    <a:gd name="T7" fmla="*/ 329 h 1274"/>
                    <a:gd name="T8" fmla="*/ 135 w 1125"/>
                    <a:gd name="T9" fmla="*/ 232 h 1274"/>
                    <a:gd name="T10" fmla="*/ 217 w 1125"/>
                    <a:gd name="T11" fmla="*/ 142 h 1274"/>
                    <a:gd name="T12" fmla="*/ 323 w 1125"/>
                    <a:gd name="T13" fmla="*/ 74 h 1274"/>
                    <a:gd name="T14" fmla="*/ 435 w 1125"/>
                    <a:gd name="T15" fmla="*/ 29 h 1274"/>
                    <a:gd name="T16" fmla="*/ 562 w 1125"/>
                    <a:gd name="T17" fmla="*/ 0 h 1274"/>
                    <a:gd name="T18" fmla="*/ 629 w 1125"/>
                    <a:gd name="T19" fmla="*/ 0 h 1274"/>
                    <a:gd name="T20" fmla="*/ 787 w 1125"/>
                    <a:gd name="T21" fmla="*/ 15 h 1274"/>
                    <a:gd name="T22" fmla="*/ 914 w 1125"/>
                    <a:gd name="T23" fmla="*/ 52 h 1274"/>
                    <a:gd name="T24" fmla="*/ 1019 w 1125"/>
                    <a:gd name="T25" fmla="*/ 112 h 1274"/>
                    <a:gd name="T26" fmla="*/ 1109 w 1125"/>
                    <a:gd name="T27" fmla="*/ 195 h 1274"/>
                    <a:gd name="T28" fmla="*/ 974 w 1125"/>
                    <a:gd name="T29" fmla="*/ 352 h 1274"/>
                    <a:gd name="T30" fmla="*/ 817 w 1125"/>
                    <a:gd name="T31" fmla="*/ 239 h 1274"/>
                    <a:gd name="T32" fmla="*/ 727 w 1125"/>
                    <a:gd name="T33" fmla="*/ 209 h 1274"/>
                    <a:gd name="T34" fmla="*/ 629 w 1125"/>
                    <a:gd name="T35" fmla="*/ 195 h 1274"/>
                    <a:gd name="T36" fmla="*/ 584 w 1125"/>
                    <a:gd name="T37" fmla="*/ 202 h 1274"/>
                    <a:gd name="T38" fmla="*/ 464 w 1125"/>
                    <a:gd name="T39" fmla="*/ 232 h 1274"/>
                    <a:gd name="T40" fmla="*/ 337 w 1125"/>
                    <a:gd name="T41" fmla="*/ 322 h 1274"/>
                    <a:gd name="T42" fmla="*/ 255 w 1125"/>
                    <a:gd name="T43" fmla="*/ 464 h 1274"/>
                    <a:gd name="T44" fmla="*/ 225 w 1125"/>
                    <a:gd name="T45" fmla="*/ 629 h 1274"/>
                    <a:gd name="T46" fmla="*/ 225 w 1125"/>
                    <a:gd name="T47" fmla="*/ 636 h 1274"/>
                    <a:gd name="T48" fmla="*/ 255 w 1125"/>
                    <a:gd name="T49" fmla="*/ 801 h 1274"/>
                    <a:gd name="T50" fmla="*/ 337 w 1125"/>
                    <a:gd name="T51" fmla="*/ 944 h 1274"/>
                    <a:gd name="T52" fmla="*/ 464 w 1125"/>
                    <a:gd name="T53" fmla="*/ 1034 h 1274"/>
                    <a:gd name="T54" fmla="*/ 584 w 1125"/>
                    <a:gd name="T55" fmla="*/ 1071 h 1274"/>
                    <a:gd name="T56" fmla="*/ 629 w 1125"/>
                    <a:gd name="T57" fmla="*/ 1071 h 1274"/>
                    <a:gd name="T58" fmla="*/ 734 w 1125"/>
                    <a:gd name="T59" fmla="*/ 1063 h 1274"/>
                    <a:gd name="T60" fmla="*/ 824 w 1125"/>
                    <a:gd name="T61" fmla="*/ 1026 h 1274"/>
                    <a:gd name="T62" fmla="*/ 907 w 1125"/>
                    <a:gd name="T63" fmla="*/ 981 h 1274"/>
                    <a:gd name="T64" fmla="*/ 1124 w 1125"/>
                    <a:gd name="T65" fmla="*/ 1056 h 1274"/>
                    <a:gd name="T66" fmla="*/ 1071 w 1125"/>
                    <a:gd name="T67" fmla="*/ 1101 h 1274"/>
                    <a:gd name="T68" fmla="*/ 966 w 1125"/>
                    <a:gd name="T69" fmla="*/ 1183 h 1274"/>
                    <a:gd name="T70" fmla="*/ 846 w 1125"/>
                    <a:gd name="T71" fmla="*/ 1236 h 1274"/>
                    <a:gd name="T72" fmla="*/ 705 w 1125"/>
                    <a:gd name="T73" fmla="*/ 1265 h 1274"/>
                    <a:gd name="T74" fmla="*/ 621 w 1125"/>
                    <a:gd name="T75" fmla="*/ 1273 h 1274"/>
                    <a:gd name="T76" fmla="*/ 495 w 1125"/>
                    <a:gd name="T77" fmla="*/ 1258 h 1274"/>
                    <a:gd name="T78" fmla="*/ 374 w 1125"/>
                    <a:gd name="T79" fmla="*/ 1220 h 1274"/>
                    <a:gd name="T80" fmla="*/ 270 w 1125"/>
                    <a:gd name="T81" fmla="*/ 1161 h 1274"/>
                    <a:gd name="T82" fmla="*/ 180 w 1125"/>
                    <a:gd name="T83" fmla="*/ 1085 h 1274"/>
                    <a:gd name="T84" fmla="*/ 105 w 1125"/>
                    <a:gd name="T85" fmla="*/ 996 h 1274"/>
                    <a:gd name="T86" fmla="*/ 45 w 1125"/>
                    <a:gd name="T87" fmla="*/ 883 h 1274"/>
                    <a:gd name="T88" fmla="*/ 8 w 1125"/>
                    <a:gd name="T89" fmla="*/ 764 h 1274"/>
                    <a:gd name="T90" fmla="*/ 0 w 1125"/>
                    <a:gd name="T91" fmla="*/ 63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25" h="1274">
                      <a:moveTo>
                        <a:pt x="0" y="636"/>
                      </a:moveTo>
                      <a:lnTo>
                        <a:pt x="0" y="636"/>
                      </a:lnTo>
                      <a:lnTo>
                        <a:pt x="0" y="636"/>
                      </a:lnTo>
                      <a:lnTo>
                        <a:pt x="0" y="569"/>
                      </a:lnTo>
                      <a:lnTo>
                        <a:pt x="8" y="509"/>
                      </a:lnTo>
                      <a:lnTo>
                        <a:pt x="23" y="449"/>
                      </a:lnTo>
                      <a:lnTo>
                        <a:pt x="45" y="389"/>
                      </a:lnTo>
                      <a:lnTo>
                        <a:pt x="68" y="329"/>
                      </a:lnTo>
                      <a:lnTo>
                        <a:pt x="98" y="277"/>
                      </a:lnTo>
                      <a:lnTo>
                        <a:pt x="135" y="232"/>
                      </a:lnTo>
                      <a:lnTo>
                        <a:pt x="172" y="187"/>
                      </a:lnTo>
                      <a:lnTo>
                        <a:pt x="217" y="142"/>
                      </a:lnTo>
                      <a:lnTo>
                        <a:pt x="270" y="112"/>
                      </a:lnTo>
                      <a:lnTo>
                        <a:pt x="323" y="74"/>
                      </a:lnTo>
                      <a:lnTo>
                        <a:pt x="374" y="52"/>
                      </a:lnTo>
                      <a:lnTo>
                        <a:pt x="435" y="29"/>
                      </a:lnTo>
                      <a:lnTo>
                        <a:pt x="495" y="15"/>
                      </a:lnTo>
                      <a:lnTo>
                        <a:pt x="562" y="0"/>
                      </a:lnTo>
                      <a:lnTo>
                        <a:pt x="629" y="0"/>
                      </a:lnTo>
                      <a:lnTo>
                        <a:pt x="629" y="0"/>
                      </a:lnTo>
                      <a:lnTo>
                        <a:pt x="711" y="0"/>
                      </a:lnTo>
                      <a:lnTo>
                        <a:pt x="787" y="15"/>
                      </a:lnTo>
                      <a:lnTo>
                        <a:pt x="854" y="29"/>
                      </a:lnTo>
                      <a:lnTo>
                        <a:pt x="914" y="52"/>
                      </a:lnTo>
                      <a:lnTo>
                        <a:pt x="966" y="82"/>
                      </a:lnTo>
                      <a:lnTo>
                        <a:pt x="1019" y="112"/>
                      </a:lnTo>
                      <a:lnTo>
                        <a:pt x="1064" y="150"/>
                      </a:lnTo>
                      <a:lnTo>
                        <a:pt x="1109" y="195"/>
                      </a:lnTo>
                      <a:lnTo>
                        <a:pt x="974" y="352"/>
                      </a:lnTo>
                      <a:lnTo>
                        <a:pt x="974" y="352"/>
                      </a:lnTo>
                      <a:lnTo>
                        <a:pt x="899" y="292"/>
                      </a:lnTo>
                      <a:lnTo>
                        <a:pt x="817" y="239"/>
                      </a:lnTo>
                      <a:lnTo>
                        <a:pt x="772" y="225"/>
                      </a:lnTo>
                      <a:lnTo>
                        <a:pt x="727" y="209"/>
                      </a:lnTo>
                      <a:lnTo>
                        <a:pt x="682" y="202"/>
                      </a:lnTo>
                      <a:lnTo>
                        <a:pt x="629" y="195"/>
                      </a:lnTo>
                      <a:lnTo>
                        <a:pt x="629" y="195"/>
                      </a:lnTo>
                      <a:lnTo>
                        <a:pt x="584" y="202"/>
                      </a:lnTo>
                      <a:lnTo>
                        <a:pt x="547" y="209"/>
                      </a:lnTo>
                      <a:lnTo>
                        <a:pt x="464" y="232"/>
                      </a:lnTo>
                      <a:lnTo>
                        <a:pt x="397" y="270"/>
                      </a:lnTo>
                      <a:lnTo>
                        <a:pt x="337" y="322"/>
                      </a:lnTo>
                      <a:lnTo>
                        <a:pt x="292" y="389"/>
                      </a:lnTo>
                      <a:lnTo>
                        <a:pt x="255" y="464"/>
                      </a:lnTo>
                      <a:lnTo>
                        <a:pt x="233" y="546"/>
                      </a:lnTo>
                      <a:lnTo>
                        <a:pt x="225" y="629"/>
                      </a:lnTo>
                      <a:lnTo>
                        <a:pt x="225" y="636"/>
                      </a:lnTo>
                      <a:lnTo>
                        <a:pt x="225" y="636"/>
                      </a:lnTo>
                      <a:lnTo>
                        <a:pt x="233" y="719"/>
                      </a:lnTo>
                      <a:lnTo>
                        <a:pt x="255" y="801"/>
                      </a:lnTo>
                      <a:lnTo>
                        <a:pt x="292" y="876"/>
                      </a:lnTo>
                      <a:lnTo>
                        <a:pt x="337" y="944"/>
                      </a:lnTo>
                      <a:lnTo>
                        <a:pt x="397" y="996"/>
                      </a:lnTo>
                      <a:lnTo>
                        <a:pt x="464" y="1034"/>
                      </a:lnTo>
                      <a:lnTo>
                        <a:pt x="547" y="1063"/>
                      </a:lnTo>
                      <a:lnTo>
                        <a:pt x="584" y="1071"/>
                      </a:lnTo>
                      <a:lnTo>
                        <a:pt x="629" y="1071"/>
                      </a:lnTo>
                      <a:lnTo>
                        <a:pt x="629" y="1071"/>
                      </a:lnTo>
                      <a:lnTo>
                        <a:pt x="682" y="1071"/>
                      </a:lnTo>
                      <a:lnTo>
                        <a:pt x="734" y="1063"/>
                      </a:lnTo>
                      <a:lnTo>
                        <a:pt x="779" y="1048"/>
                      </a:lnTo>
                      <a:lnTo>
                        <a:pt x="824" y="1026"/>
                      </a:lnTo>
                      <a:lnTo>
                        <a:pt x="862" y="1003"/>
                      </a:lnTo>
                      <a:lnTo>
                        <a:pt x="907" y="981"/>
                      </a:lnTo>
                      <a:lnTo>
                        <a:pt x="981" y="914"/>
                      </a:lnTo>
                      <a:lnTo>
                        <a:pt x="1124" y="1056"/>
                      </a:lnTo>
                      <a:lnTo>
                        <a:pt x="1124" y="1056"/>
                      </a:lnTo>
                      <a:lnTo>
                        <a:pt x="1071" y="1101"/>
                      </a:lnTo>
                      <a:lnTo>
                        <a:pt x="1019" y="1146"/>
                      </a:lnTo>
                      <a:lnTo>
                        <a:pt x="966" y="1183"/>
                      </a:lnTo>
                      <a:lnTo>
                        <a:pt x="907" y="1213"/>
                      </a:lnTo>
                      <a:lnTo>
                        <a:pt x="846" y="1236"/>
                      </a:lnTo>
                      <a:lnTo>
                        <a:pt x="779" y="1258"/>
                      </a:lnTo>
                      <a:lnTo>
                        <a:pt x="705" y="1265"/>
                      </a:lnTo>
                      <a:lnTo>
                        <a:pt x="621" y="1273"/>
                      </a:lnTo>
                      <a:lnTo>
                        <a:pt x="621" y="1273"/>
                      </a:lnTo>
                      <a:lnTo>
                        <a:pt x="554" y="1265"/>
                      </a:lnTo>
                      <a:lnTo>
                        <a:pt x="495" y="1258"/>
                      </a:lnTo>
                      <a:lnTo>
                        <a:pt x="435" y="1243"/>
                      </a:lnTo>
                      <a:lnTo>
                        <a:pt x="374" y="1220"/>
                      </a:lnTo>
                      <a:lnTo>
                        <a:pt x="323" y="1191"/>
                      </a:lnTo>
                      <a:lnTo>
                        <a:pt x="270" y="1161"/>
                      </a:lnTo>
                      <a:lnTo>
                        <a:pt x="217" y="1124"/>
                      </a:lnTo>
                      <a:lnTo>
                        <a:pt x="180" y="1085"/>
                      </a:lnTo>
                      <a:lnTo>
                        <a:pt x="135" y="1040"/>
                      </a:lnTo>
                      <a:lnTo>
                        <a:pt x="105" y="996"/>
                      </a:lnTo>
                      <a:lnTo>
                        <a:pt x="75" y="944"/>
                      </a:lnTo>
                      <a:lnTo>
                        <a:pt x="45" y="883"/>
                      </a:lnTo>
                      <a:lnTo>
                        <a:pt x="23" y="831"/>
                      </a:lnTo>
                      <a:lnTo>
                        <a:pt x="8" y="764"/>
                      </a:lnTo>
                      <a:lnTo>
                        <a:pt x="0" y="703"/>
                      </a:lnTo>
                      <a:lnTo>
                        <a:pt x="0" y="63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4"/>
                <p:cNvSpPr>
                  <a:spLocks noChangeArrowheads="1"/>
                </p:cNvSpPr>
                <p:nvPr/>
              </p:nvSpPr>
              <p:spPr bwMode="auto">
                <a:xfrm>
                  <a:off x="5959475" y="7088188"/>
                  <a:ext cx="461963" cy="458787"/>
                </a:xfrm>
                <a:custGeom>
                  <a:avLst/>
                  <a:gdLst>
                    <a:gd name="T0" fmla="*/ 0 w 1282"/>
                    <a:gd name="T1" fmla="*/ 636 h 1274"/>
                    <a:gd name="T2" fmla="*/ 0 w 1282"/>
                    <a:gd name="T3" fmla="*/ 569 h 1274"/>
                    <a:gd name="T4" fmla="*/ 30 w 1282"/>
                    <a:gd name="T5" fmla="*/ 449 h 1274"/>
                    <a:gd name="T6" fmla="*/ 75 w 1282"/>
                    <a:gd name="T7" fmla="*/ 337 h 1274"/>
                    <a:gd name="T8" fmla="*/ 143 w 1282"/>
                    <a:gd name="T9" fmla="*/ 232 h 1274"/>
                    <a:gd name="T10" fmla="*/ 225 w 1282"/>
                    <a:gd name="T11" fmla="*/ 150 h 1274"/>
                    <a:gd name="T12" fmla="*/ 330 w 1282"/>
                    <a:gd name="T13" fmla="*/ 74 h 1274"/>
                    <a:gd name="T14" fmla="*/ 442 w 1282"/>
                    <a:gd name="T15" fmla="*/ 29 h 1274"/>
                    <a:gd name="T16" fmla="*/ 577 w 1282"/>
                    <a:gd name="T17" fmla="*/ 0 h 1274"/>
                    <a:gd name="T18" fmla="*/ 645 w 1282"/>
                    <a:gd name="T19" fmla="*/ 0 h 1274"/>
                    <a:gd name="T20" fmla="*/ 780 w 1282"/>
                    <a:gd name="T21" fmla="*/ 15 h 1274"/>
                    <a:gd name="T22" fmla="*/ 906 w 1282"/>
                    <a:gd name="T23" fmla="*/ 52 h 1274"/>
                    <a:gd name="T24" fmla="*/ 1011 w 1282"/>
                    <a:gd name="T25" fmla="*/ 112 h 1274"/>
                    <a:gd name="T26" fmla="*/ 1109 w 1282"/>
                    <a:gd name="T27" fmla="*/ 187 h 1274"/>
                    <a:gd name="T28" fmla="*/ 1184 w 1282"/>
                    <a:gd name="T29" fmla="*/ 277 h 1274"/>
                    <a:gd name="T30" fmla="*/ 1236 w 1282"/>
                    <a:gd name="T31" fmla="*/ 389 h 1274"/>
                    <a:gd name="T32" fmla="*/ 1274 w 1282"/>
                    <a:gd name="T33" fmla="*/ 501 h 1274"/>
                    <a:gd name="T34" fmla="*/ 1281 w 1282"/>
                    <a:gd name="T35" fmla="*/ 629 h 1274"/>
                    <a:gd name="T36" fmla="*/ 1281 w 1282"/>
                    <a:gd name="T37" fmla="*/ 636 h 1274"/>
                    <a:gd name="T38" fmla="*/ 1274 w 1282"/>
                    <a:gd name="T39" fmla="*/ 764 h 1274"/>
                    <a:gd name="T40" fmla="*/ 1236 w 1282"/>
                    <a:gd name="T41" fmla="*/ 876 h 1274"/>
                    <a:gd name="T42" fmla="*/ 1184 w 1282"/>
                    <a:gd name="T43" fmla="*/ 989 h 1274"/>
                    <a:gd name="T44" fmla="*/ 1101 w 1282"/>
                    <a:gd name="T45" fmla="*/ 1079 h 1274"/>
                    <a:gd name="T46" fmla="*/ 1011 w 1282"/>
                    <a:gd name="T47" fmla="*/ 1161 h 1274"/>
                    <a:gd name="T48" fmla="*/ 899 w 1282"/>
                    <a:gd name="T49" fmla="*/ 1220 h 1274"/>
                    <a:gd name="T50" fmla="*/ 780 w 1282"/>
                    <a:gd name="T51" fmla="*/ 1258 h 1274"/>
                    <a:gd name="T52" fmla="*/ 645 w 1282"/>
                    <a:gd name="T53" fmla="*/ 1273 h 1274"/>
                    <a:gd name="T54" fmla="*/ 569 w 1282"/>
                    <a:gd name="T55" fmla="*/ 1265 h 1274"/>
                    <a:gd name="T56" fmla="*/ 442 w 1282"/>
                    <a:gd name="T57" fmla="*/ 1243 h 1274"/>
                    <a:gd name="T58" fmla="*/ 322 w 1282"/>
                    <a:gd name="T59" fmla="*/ 1191 h 1274"/>
                    <a:gd name="T60" fmla="*/ 225 w 1282"/>
                    <a:gd name="T61" fmla="*/ 1124 h 1274"/>
                    <a:gd name="T62" fmla="*/ 143 w 1282"/>
                    <a:gd name="T63" fmla="*/ 1040 h 1274"/>
                    <a:gd name="T64" fmla="*/ 75 w 1282"/>
                    <a:gd name="T65" fmla="*/ 936 h 1274"/>
                    <a:gd name="T66" fmla="*/ 30 w 1282"/>
                    <a:gd name="T67" fmla="*/ 824 h 1274"/>
                    <a:gd name="T68" fmla="*/ 0 w 1282"/>
                    <a:gd name="T69" fmla="*/ 703 h 1274"/>
                    <a:gd name="T70" fmla="*/ 1056 w 1282"/>
                    <a:gd name="T71" fmla="*/ 636 h 1274"/>
                    <a:gd name="T72" fmla="*/ 1056 w 1282"/>
                    <a:gd name="T73" fmla="*/ 636 h 1274"/>
                    <a:gd name="T74" fmla="*/ 1027 w 1282"/>
                    <a:gd name="T75" fmla="*/ 464 h 1274"/>
                    <a:gd name="T76" fmla="*/ 944 w 1282"/>
                    <a:gd name="T77" fmla="*/ 329 h 1274"/>
                    <a:gd name="T78" fmla="*/ 809 w 1282"/>
                    <a:gd name="T79" fmla="*/ 232 h 1274"/>
                    <a:gd name="T80" fmla="*/ 690 w 1282"/>
                    <a:gd name="T81" fmla="*/ 202 h 1274"/>
                    <a:gd name="T82" fmla="*/ 645 w 1282"/>
                    <a:gd name="T83" fmla="*/ 195 h 1274"/>
                    <a:gd name="T84" fmla="*/ 555 w 1282"/>
                    <a:gd name="T85" fmla="*/ 209 h 1274"/>
                    <a:gd name="T86" fmla="*/ 404 w 1282"/>
                    <a:gd name="T87" fmla="*/ 270 h 1274"/>
                    <a:gd name="T88" fmla="*/ 292 w 1282"/>
                    <a:gd name="T89" fmla="*/ 389 h 1274"/>
                    <a:gd name="T90" fmla="*/ 232 w 1282"/>
                    <a:gd name="T91" fmla="*/ 546 h 1274"/>
                    <a:gd name="T92" fmla="*/ 225 w 1282"/>
                    <a:gd name="T93" fmla="*/ 636 h 1274"/>
                    <a:gd name="T94" fmla="*/ 232 w 1282"/>
                    <a:gd name="T95" fmla="*/ 719 h 1274"/>
                    <a:gd name="T96" fmla="*/ 292 w 1282"/>
                    <a:gd name="T97" fmla="*/ 876 h 1274"/>
                    <a:gd name="T98" fmla="*/ 404 w 1282"/>
                    <a:gd name="T99" fmla="*/ 996 h 1274"/>
                    <a:gd name="T100" fmla="*/ 555 w 1282"/>
                    <a:gd name="T101" fmla="*/ 1063 h 1274"/>
                    <a:gd name="T102" fmla="*/ 645 w 1282"/>
                    <a:gd name="T103" fmla="*/ 1071 h 1274"/>
                    <a:gd name="T104" fmla="*/ 690 w 1282"/>
                    <a:gd name="T105" fmla="*/ 1071 h 1274"/>
                    <a:gd name="T106" fmla="*/ 809 w 1282"/>
                    <a:gd name="T107" fmla="*/ 1040 h 1274"/>
                    <a:gd name="T108" fmla="*/ 944 w 1282"/>
                    <a:gd name="T109" fmla="*/ 944 h 1274"/>
                    <a:gd name="T110" fmla="*/ 1027 w 1282"/>
                    <a:gd name="T111" fmla="*/ 809 h 1274"/>
                    <a:gd name="T112" fmla="*/ 1056 w 1282"/>
                    <a:gd name="T113" fmla="*/ 63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82" h="1274">
                      <a:moveTo>
                        <a:pt x="0" y="636"/>
                      </a:moveTo>
                      <a:lnTo>
                        <a:pt x="0" y="636"/>
                      </a:lnTo>
                      <a:lnTo>
                        <a:pt x="0" y="636"/>
                      </a:lnTo>
                      <a:lnTo>
                        <a:pt x="0" y="569"/>
                      </a:lnTo>
                      <a:lnTo>
                        <a:pt x="16" y="509"/>
                      </a:lnTo>
                      <a:lnTo>
                        <a:pt x="30" y="449"/>
                      </a:lnTo>
                      <a:lnTo>
                        <a:pt x="45" y="389"/>
                      </a:lnTo>
                      <a:lnTo>
                        <a:pt x="75" y="337"/>
                      </a:lnTo>
                      <a:lnTo>
                        <a:pt x="105" y="284"/>
                      </a:lnTo>
                      <a:lnTo>
                        <a:pt x="143" y="232"/>
                      </a:lnTo>
                      <a:lnTo>
                        <a:pt x="180" y="187"/>
                      </a:lnTo>
                      <a:lnTo>
                        <a:pt x="225" y="150"/>
                      </a:lnTo>
                      <a:lnTo>
                        <a:pt x="277" y="112"/>
                      </a:lnTo>
                      <a:lnTo>
                        <a:pt x="330" y="74"/>
                      </a:lnTo>
                      <a:lnTo>
                        <a:pt x="382" y="52"/>
                      </a:lnTo>
                      <a:lnTo>
                        <a:pt x="442" y="29"/>
                      </a:lnTo>
                      <a:lnTo>
                        <a:pt x="510" y="15"/>
                      </a:lnTo>
                      <a:lnTo>
                        <a:pt x="577" y="0"/>
                      </a:lnTo>
                      <a:lnTo>
                        <a:pt x="645" y="0"/>
                      </a:lnTo>
                      <a:lnTo>
                        <a:pt x="645" y="0"/>
                      </a:lnTo>
                      <a:lnTo>
                        <a:pt x="712" y="0"/>
                      </a:lnTo>
                      <a:lnTo>
                        <a:pt x="780" y="15"/>
                      </a:lnTo>
                      <a:lnTo>
                        <a:pt x="847" y="29"/>
                      </a:lnTo>
                      <a:lnTo>
                        <a:pt x="906" y="52"/>
                      </a:lnTo>
                      <a:lnTo>
                        <a:pt x="959" y="74"/>
                      </a:lnTo>
                      <a:lnTo>
                        <a:pt x="1011" y="112"/>
                      </a:lnTo>
                      <a:lnTo>
                        <a:pt x="1064" y="142"/>
                      </a:lnTo>
                      <a:lnTo>
                        <a:pt x="1109" y="187"/>
                      </a:lnTo>
                      <a:lnTo>
                        <a:pt x="1146" y="232"/>
                      </a:lnTo>
                      <a:lnTo>
                        <a:pt x="1184" y="277"/>
                      </a:lnTo>
                      <a:lnTo>
                        <a:pt x="1213" y="329"/>
                      </a:lnTo>
                      <a:lnTo>
                        <a:pt x="1236" y="389"/>
                      </a:lnTo>
                      <a:lnTo>
                        <a:pt x="1258" y="442"/>
                      </a:lnTo>
                      <a:lnTo>
                        <a:pt x="1274" y="501"/>
                      </a:lnTo>
                      <a:lnTo>
                        <a:pt x="1281" y="569"/>
                      </a:lnTo>
                      <a:lnTo>
                        <a:pt x="1281" y="629"/>
                      </a:lnTo>
                      <a:lnTo>
                        <a:pt x="1281" y="636"/>
                      </a:lnTo>
                      <a:lnTo>
                        <a:pt x="1281" y="636"/>
                      </a:lnTo>
                      <a:lnTo>
                        <a:pt x="1281" y="697"/>
                      </a:lnTo>
                      <a:lnTo>
                        <a:pt x="1274" y="764"/>
                      </a:lnTo>
                      <a:lnTo>
                        <a:pt x="1258" y="824"/>
                      </a:lnTo>
                      <a:lnTo>
                        <a:pt x="1236" y="876"/>
                      </a:lnTo>
                      <a:lnTo>
                        <a:pt x="1213" y="936"/>
                      </a:lnTo>
                      <a:lnTo>
                        <a:pt x="1184" y="989"/>
                      </a:lnTo>
                      <a:lnTo>
                        <a:pt x="1146" y="1034"/>
                      </a:lnTo>
                      <a:lnTo>
                        <a:pt x="1101" y="1079"/>
                      </a:lnTo>
                      <a:lnTo>
                        <a:pt x="1056" y="1124"/>
                      </a:lnTo>
                      <a:lnTo>
                        <a:pt x="1011" y="1161"/>
                      </a:lnTo>
                      <a:lnTo>
                        <a:pt x="959" y="1191"/>
                      </a:lnTo>
                      <a:lnTo>
                        <a:pt x="899" y="1220"/>
                      </a:lnTo>
                      <a:lnTo>
                        <a:pt x="839" y="1243"/>
                      </a:lnTo>
                      <a:lnTo>
                        <a:pt x="780" y="1258"/>
                      </a:lnTo>
                      <a:lnTo>
                        <a:pt x="712" y="1265"/>
                      </a:lnTo>
                      <a:lnTo>
                        <a:pt x="645" y="1273"/>
                      </a:lnTo>
                      <a:lnTo>
                        <a:pt x="645" y="1273"/>
                      </a:lnTo>
                      <a:lnTo>
                        <a:pt x="569" y="1265"/>
                      </a:lnTo>
                      <a:lnTo>
                        <a:pt x="502" y="1258"/>
                      </a:lnTo>
                      <a:lnTo>
                        <a:pt x="442" y="1243"/>
                      </a:lnTo>
                      <a:lnTo>
                        <a:pt x="382" y="1220"/>
                      </a:lnTo>
                      <a:lnTo>
                        <a:pt x="322" y="1191"/>
                      </a:lnTo>
                      <a:lnTo>
                        <a:pt x="270" y="1161"/>
                      </a:lnTo>
                      <a:lnTo>
                        <a:pt x="225" y="1124"/>
                      </a:lnTo>
                      <a:lnTo>
                        <a:pt x="180" y="1085"/>
                      </a:lnTo>
                      <a:lnTo>
                        <a:pt x="143" y="1040"/>
                      </a:lnTo>
                      <a:lnTo>
                        <a:pt x="105" y="989"/>
                      </a:lnTo>
                      <a:lnTo>
                        <a:pt x="75" y="936"/>
                      </a:lnTo>
                      <a:lnTo>
                        <a:pt x="45" y="883"/>
                      </a:lnTo>
                      <a:lnTo>
                        <a:pt x="30" y="824"/>
                      </a:lnTo>
                      <a:lnTo>
                        <a:pt x="16" y="764"/>
                      </a:lnTo>
                      <a:lnTo>
                        <a:pt x="0" y="703"/>
                      </a:lnTo>
                      <a:lnTo>
                        <a:pt x="0" y="636"/>
                      </a:lnTo>
                      <a:close/>
                      <a:moveTo>
                        <a:pt x="1056" y="636"/>
                      </a:moveTo>
                      <a:lnTo>
                        <a:pt x="1056" y="636"/>
                      </a:lnTo>
                      <a:lnTo>
                        <a:pt x="1056" y="636"/>
                      </a:lnTo>
                      <a:lnTo>
                        <a:pt x="1049" y="546"/>
                      </a:lnTo>
                      <a:lnTo>
                        <a:pt x="1027" y="464"/>
                      </a:lnTo>
                      <a:lnTo>
                        <a:pt x="989" y="389"/>
                      </a:lnTo>
                      <a:lnTo>
                        <a:pt x="944" y="329"/>
                      </a:lnTo>
                      <a:lnTo>
                        <a:pt x="876" y="277"/>
                      </a:lnTo>
                      <a:lnTo>
                        <a:pt x="809" y="232"/>
                      </a:lnTo>
                      <a:lnTo>
                        <a:pt x="727" y="209"/>
                      </a:lnTo>
                      <a:lnTo>
                        <a:pt x="690" y="202"/>
                      </a:lnTo>
                      <a:lnTo>
                        <a:pt x="645" y="195"/>
                      </a:lnTo>
                      <a:lnTo>
                        <a:pt x="645" y="195"/>
                      </a:lnTo>
                      <a:lnTo>
                        <a:pt x="600" y="202"/>
                      </a:lnTo>
                      <a:lnTo>
                        <a:pt x="555" y="209"/>
                      </a:lnTo>
                      <a:lnTo>
                        <a:pt x="472" y="232"/>
                      </a:lnTo>
                      <a:lnTo>
                        <a:pt x="404" y="270"/>
                      </a:lnTo>
                      <a:lnTo>
                        <a:pt x="345" y="322"/>
                      </a:lnTo>
                      <a:lnTo>
                        <a:pt x="292" y="389"/>
                      </a:lnTo>
                      <a:lnTo>
                        <a:pt x="255" y="464"/>
                      </a:lnTo>
                      <a:lnTo>
                        <a:pt x="232" y="546"/>
                      </a:lnTo>
                      <a:lnTo>
                        <a:pt x="225" y="629"/>
                      </a:lnTo>
                      <a:lnTo>
                        <a:pt x="225" y="636"/>
                      </a:lnTo>
                      <a:lnTo>
                        <a:pt x="225" y="636"/>
                      </a:lnTo>
                      <a:lnTo>
                        <a:pt x="232" y="719"/>
                      </a:lnTo>
                      <a:lnTo>
                        <a:pt x="255" y="801"/>
                      </a:lnTo>
                      <a:lnTo>
                        <a:pt x="292" y="876"/>
                      </a:lnTo>
                      <a:lnTo>
                        <a:pt x="345" y="944"/>
                      </a:lnTo>
                      <a:lnTo>
                        <a:pt x="404" y="996"/>
                      </a:lnTo>
                      <a:lnTo>
                        <a:pt x="480" y="1034"/>
                      </a:lnTo>
                      <a:lnTo>
                        <a:pt x="555" y="1063"/>
                      </a:lnTo>
                      <a:lnTo>
                        <a:pt x="600" y="1071"/>
                      </a:lnTo>
                      <a:lnTo>
                        <a:pt x="645" y="1071"/>
                      </a:lnTo>
                      <a:lnTo>
                        <a:pt x="645" y="1071"/>
                      </a:lnTo>
                      <a:lnTo>
                        <a:pt x="690" y="1071"/>
                      </a:lnTo>
                      <a:lnTo>
                        <a:pt x="735" y="1063"/>
                      </a:lnTo>
                      <a:lnTo>
                        <a:pt x="809" y="1040"/>
                      </a:lnTo>
                      <a:lnTo>
                        <a:pt x="884" y="996"/>
                      </a:lnTo>
                      <a:lnTo>
                        <a:pt x="944" y="944"/>
                      </a:lnTo>
                      <a:lnTo>
                        <a:pt x="989" y="883"/>
                      </a:lnTo>
                      <a:lnTo>
                        <a:pt x="1027" y="809"/>
                      </a:lnTo>
                      <a:lnTo>
                        <a:pt x="1049" y="726"/>
                      </a:lnTo>
                      <a:lnTo>
                        <a:pt x="1056" y="6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5"/>
                <p:cNvSpPr>
                  <a:spLocks noChangeArrowheads="1"/>
                </p:cNvSpPr>
                <p:nvPr/>
              </p:nvSpPr>
              <p:spPr bwMode="auto">
                <a:xfrm>
                  <a:off x="6542088" y="7096125"/>
                  <a:ext cx="434975" cy="442913"/>
                </a:xfrm>
                <a:custGeom>
                  <a:avLst/>
                  <a:gdLst>
                    <a:gd name="T0" fmla="*/ 0 w 1207"/>
                    <a:gd name="T1" fmla="*/ 0 h 1229"/>
                    <a:gd name="T2" fmla="*/ 232 w 1207"/>
                    <a:gd name="T3" fmla="*/ 0 h 1229"/>
                    <a:gd name="T4" fmla="*/ 606 w 1207"/>
                    <a:gd name="T5" fmla="*/ 576 h 1229"/>
                    <a:gd name="T6" fmla="*/ 974 w 1207"/>
                    <a:gd name="T7" fmla="*/ 0 h 1229"/>
                    <a:gd name="T8" fmla="*/ 1206 w 1207"/>
                    <a:gd name="T9" fmla="*/ 0 h 1229"/>
                    <a:gd name="T10" fmla="*/ 1206 w 1207"/>
                    <a:gd name="T11" fmla="*/ 1228 h 1229"/>
                    <a:gd name="T12" fmla="*/ 988 w 1207"/>
                    <a:gd name="T13" fmla="*/ 1228 h 1229"/>
                    <a:gd name="T14" fmla="*/ 988 w 1207"/>
                    <a:gd name="T15" fmla="*/ 343 h 1229"/>
                    <a:gd name="T16" fmla="*/ 606 w 1207"/>
                    <a:gd name="T17" fmla="*/ 921 h 1229"/>
                    <a:gd name="T18" fmla="*/ 599 w 1207"/>
                    <a:gd name="T19" fmla="*/ 921 h 1229"/>
                    <a:gd name="T20" fmla="*/ 210 w 1207"/>
                    <a:gd name="T21" fmla="*/ 351 h 1229"/>
                    <a:gd name="T22" fmla="*/ 210 w 1207"/>
                    <a:gd name="T23" fmla="*/ 1228 h 1229"/>
                    <a:gd name="T24" fmla="*/ 0 w 1207"/>
                    <a:gd name="T25" fmla="*/ 1228 h 1229"/>
                    <a:gd name="T26" fmla="*/ 0 w 1207"/>
                    <a:gd name="T27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7" h="1229">
                      <a:moveTo>
                        <a:pt x="0" y="0"/>
                      </a:moveTo>
                      <a:lnTo>
                        <a:pt x="232" y="0"/>
                      </a:lnTo>
                      <a:lnTo>
                        <a:pt x="606" y="576"/>
                      </a:lnTo>
                      <a:lnTo>
                        <a:pt x="974" y="0"/>
                      </a:lnTo>
                      <a:lnTo>
                        <a:pt x="1206" y="0"/>
                      </a:lnTo>
                      <a:lnTo>
                        <a:pt x="1206" y="1228"/>
                      </a:lnTo>
                      <a:lnTo>
                        <a:pt x="988" y="1228"/>
                      </a:lnTo>
                      <a:lnTo>
                        <a:pt x="988" y="343"/>
                      </a:lnTo>
                      <a:lnTo>
                        <a:pt x="606" y="921"/>
                      </a:lnTo>
                      <a:lnTo>
                        <a:pt x="599" y="921"/>
                      </a:lnTo>
                      <a:lnTo>
                        <a:pt x="210" y="351"/>
                      </a:lnTo>
                      <a:lnTo>
                        <a:pt x="210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6"/>
                <p:cNvSpPr>
                  <a:spLocks noChangeArrowheads="1"/>
                </p:cNvSpPr>
                <p:nvPr/>
              </p:nvSpPr>
              <p:spPr bwMode="auto">
                <a:xfrm>
                  <a:off x="7118350" y="7096125"/>
                  <a:ext cx="342900" cy="442913"/>
                </a:xfrm>
                <a:custGeom>
                  <a:avLst/>
                  <a:gdLst>
                    <a:gd name="T0" fmla="*/ 0 w 952"/>
                    <a:gd name="T1" fmla="*/ 0 h 1229"/>
                    <a:gd name="T2" fmla="*/ 486 w 952"/>
                    <a:gd name="T3" fmla="*/ 0 h 1229"/>
                    <a:gd name="T4" fmla="*/ 486 w 952"/>
                    <a:gd name="T5" fmla="*/ 0 h 1229"/>
                    <a:gd name="T6" fmla="*/ 584 w 952"/>
                    <a:gd name="T7" fmla="*/ 6 h 1229"/>
                    <a:gd name="T8" fmla="*/ 674 w 952"/>
                    <a:gd name="T9" fmla="*/ 29 h 1229"/>
                    <a:gd name="T10" fmla="*/ 756 w 952"/>
                    <a:gd name="T11" fmla="*/ 59 h 1229"/>
                    <a:gd name="T12" fmla="*/ 823 w 952"/>
                    <a:gd name="T13" fmla="*/ 112 h 1229"/>
                    <a:gd name="T14" fmla="*/ 876 w 952"/>
                    <a:gd name="T15" fmla="*/ 172 h 1229"/>
                    <a:gd name="T16" fmla="*/ 913 w 952"/>
                    <a:gd name="T17" fmla="*/ 239 h 1229"/>
                    <a:gd name="T18" fmla="*/ 943 w 952"/>
                    <a:gd name="T19" fmla="*/ 321 h 1229"/>
                    <a:gd name="T20" fmla="*/ 951 w 952"/>
                    <a:gd name="T21" fmla="*/ 411 h 1229"/>
                    <a:gd name="T22" fmla="*/ 951 w 952"/>
                    <a:gd name="T23" fmla="*/ 411 h 1229"/>
                    <a:gd name="T24" fmla="*/ 951 w 952"/>
                    <a:gd name="T25" fmla="*/ 411 h 1229"/>
                    <a:gd name="T26" fmla="*/ 943 w 952"/>
                    <a:gd name="T27" fmla="*/ 464 h 1229"/>
                    <a:gd name="T28" fmla="*/ 935 w 952"/>
                    <a:gd name="T29" fmla="*/ 509 h 1229"/>
                    <a:gd name="T30" fmla="*/ 928 w 952"/>
                    <a:gd name="T31" fmla="*/ 553 h 1229"/>
                    <a:gd name="T32" fmla="*/ 913 w 952"/>
                    <a:gd name="T33" fmla="*/ 591 h 1229"/>
                    <a:gd name="T34" fmla="*/ 890 w 952"/>
                    <a:gd name="T35" fmla="*/ 629 h 1229"/>
                    <a:gd name="T36" fmla="*/ 868 w 952"/>
                    <a:gd name="T37" fmla="*/ 666 h 1229"/>
                    <a:gd name="T38" fmla="*/ 839 w 952"/>
                    <a:gd name="T39" fmla="*/ 696 h 1229"/>
                    <a:gd name="T40" fmla="*/ 808 w 952"/>
                    <a:gd name="T41" fmla="*/ 725 h 1229"/>
                    <a:gd name="T42" fmla="*/ 733 w 952"/>
                    <a:gd name="T43" fmla="*/ 770 h 1229"/>
                    <a:gd name="T44" fmla="*/ 651 w 952"/>
                    <a:gd name="T45" fmla="*/ 801 h 1229"/>
                    <a:gd name="T46" fmla="*/ 553 w 952"/>
                    <a:gd name="T47" fmla="*/ 823 h 1229"/>
                    <a:gd name="T48" fmla="*/ 457 w 952"/>
                    <a:gd name="T49" fmla="*/ 831 h 1229"/>
                    <a:gd name="T50" fmla="*/ 216 w 952"/>
                    <a:gd name="T51" fmla="*/ 831 h 1229"/>
                    <a:gd name="T52" fmla="*/ 216 w 952"/>
                    <a:gd name="T53" fmla="*/ 1228 h 1229"/>
                    <a:gd name="T54" fmla="*/ 0 w 952"/>
                    <a:gd name="T55" fmla="*/ 1228 h 1229"/>
                    <a:gd name="T56" fmla="*/ 0 w 952"/>
                    <a:gd name="T57" fmla="*/ 0 h 1229"/>
                    <a:gd name="T58" fmla="*/ 464 w 952"/>
                    <a:gd name="T59" fmla="*/ 636 h 1229"/>
                    <a:gd name="T60" fmla="*/ 464 w 952"/>
                    <a:gd name="T61" fmla="*/ 636 h 1229"/>
                    <a:gd name="T62" fmla="*/ 524 w 952"/>
                    <a:gd name="T63" fmla="*/ 636 h 1229"/>
                    <a:gd name="T64" fmla="*/ 576 w 952"/>
                    <a:gd name="T65" fmla="*/ 621 h 1229"/>
                    <a:gd name="T66" fmla="*/ 621 w 952"/>
                    <a:gd name="T67" fmla="*/ 598 h 1229"/>
                    <a:gd name="T68" fmla="*/ 659 w 952"/>
                    <a:gd name="T69" fmla="*/ 576 h 1229"/>
                    <a:gd name="T70" fmla="*/ 688 w 952"/>
                    <a:gd name="T71" fmla="*/ 546 h 1229"/>
                    <a:gd name="T72" fmla="*/ 711 w 952"/>
                    <a:gd name="T73" fmla="*/ 509 h 1229"/>
                    <a:gd name="T74" fmla="*/ 726 w 952"/>
                    <a:gd name="T75" fmla="*/ 464 h 1229"/>
                    <a:gd name="T76" fmla="*/ 733 w 952"/>
                    <a:gd name="T77" fmla="*/ 419 h 1229"/>
                    <a:gd name="T78" fmla="*/ 733 w 952"/>
                    <a:gd name="T79" fmla="*/ 411 h 1229"/>
                    <a:gd name="T80" fmla="*/ 733 w 952"/>
                    <a:gd name="T81" fmla="*/ 411 h 1229"/>
                    <a:gd name="T82" fmla="*/ 726 w 952"/>
                    <a:gd name="T83" fmla="*/ 366 h 1229"/>
                    <a:gd name="T84" fmla="*/ 711 w 952"/>
                    <a:gd name="T85" fmla="*/ 321 h 1229"/>
                    <a:gd name="T86" fmla="*/ 688 w 952"/>
                    <a:gd name="T87" fmla="*/ 284 h 1229"/>
                    <a:gd name="T88" fmla="*/ 659 w 952"/>
                    <a:gd name="T89" fmla="*/ 247 h 1229"/>
                    <a:gd name="T90" fmla="*/ 621 w 952"/>
                    <a:gd name="T91" fmla="*/ 224 h 1229"/>
                    <a:gd name="T92" fmla="*/ 576 w 952"/>
                    <a:gd name="T93" fmla="*/ 209 h 1229"/>
                    <a:gd name="T94" fmla="*/ 524 w 952"/>
                    <a:gd name="T95" fmla="*/ 202 h 1229"/>
                    <a:gd name="T96" fmla="*/ 464 w 952"/>
                    <a:gd name="T97" fmla="*/ 194 h 1229"/>
                    <a:gd name="T98" fmla="*/ 216 w 952"/>
                    <a:gd name="T99" fmla="*/ 194 h 1229"/>
                    <a:gd name="T100" fmla="*/ 216 w 952"/>
                    <a:gd name="T101" fmla="*/ 636 h 1229"/>
                    <a:gd name="T102" fmla="*/ 464 w 952"/>
                    <a:gd name="T103" fmla="*/ 636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52" h="1229">
                      <a:moveTo>
                        <a:pt x="0" y="0"/>
                      </a:moveTo>
                      <a:lnTo>
                        <a:pt x="486" y="0"/>
                      </a:lnTo>
                      <a:lnTo>
                        <a:pt x="486" y="0"/>
                      </a:lnTo>
                      <a:lnTo>
                        <a:pt x="584" y="6"/>
                      </a:lnTo>
                      <a:lnTo>
                        <a:pt x="674" y="29"/>
                      </a:lnTo>
                      <a:lnTo>
                        <a:pt x="756" y="59"/>
                      </a:lnTo>
                      <a:lnTo>
                        <a:pt x="823" y="112"/>
                      </a:lnTo>
                      <a:lnTo>
                        <a:pt x="876" y="172"/>
                      </a:lnTo>
                      <a:lnTo>
                        <a:pt x="913" y="239"/>
                      </a:lnTo>
                      <a:lnTo>
                        <a:pt x="943" y="321"/>
                      </a:lnTo>
                      <a:lnTo>
                        <a:pt x="951" y="411"/>
                      </a:lnTo>
                      <a:lnTo>
                        <a:pt x="951" y="411"/>
                      </a:lnTo>
                      <a:lnTo>
                        <a:pt x="951" y="411"/>
                      </a:lnTo>
                      <a:lnTo>
                        <a:pt x="943" y="464"/>
                      </a:lnTo>
                      <a:lnTo>
                        <a:pt x="935" y="509"/>
                      </a:lnTo>
                      <a:lnTo>
                        <a:pt x="928" y="553"/>
                      </a:lnTo>
                      <a:lnTo>
                        <a:pt x="913" y="591"/>
                      </a:lnTo>
                      <a:lnTo>
                        <a:pt x="890" y="629"/>
                      </a:lnTo>
                      <a:lnTo>
                        <a:pt x="868" y="666"/>
                      </a:lnTo>
                      <a:lnTo>
                        <a:pt x="839" y="696"/>
                      </a:lnTo>
                      <a:lnTo>
                        <a:pt x="808" y="725"/>
                      </a:lnTo>
                      <a:lnTo>
                        <a:pt x="733" y="770"/>
                      </a:lnTo>
                      <a:lnTo>
                        <a:pt x="651" y="801"/>
                      </a:lnTo>
                      <a:lnTo>
                        <a:pt x="553" y="823"/>
                      </a:lnTo>
                      <a:lnTo>
                        <a:pt x="457" y="831"/>
                      </a:lnTo>
                      <a:lnTo>
                        <a:pt x="216" y="831"/>
                      </a:lnTo>
                      <a:lnTo>
                        <a:pt x="216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  <a:close/>
                      <a:moveTo>
                        <a:pt x="464" y="636"/>
                      </a:moveTo>
                      <a:lnTo>
                        <a:pt x="464" y="636"/>
                      </a:lnTo>
                      <a:lnTo>
                        <a:pt x="524" y="636"/>
                      </a:lnTo>
                      <a:lnTo>
                        <a:pt x="576" y="621"/>
                      </a:lnTo>
                      <a:lnTo>
                        <a:pt x="621" y="598"/>
                      </a:lnTo>
                      <a:lnTo>
                        <a:pt x="659" y="576"/>
                      </a:lnTo>
                      <a:lnTo>
                        <a:pt x="688" y="546"/>
                      </a:lnTo>
                      <a:lnTo>
                        <a:pt x="711" y="509"/>
                      </a:lnTo>
                      <a:lnTo>
                        <a:pt x="726" y="464"/>
                      </a:lnTo>
                      <a:lnTo>
                        <a:pt x="733" y="419"/>
                      </a:lnTo>
                      <a:lnTo>
                        <a:pt x="733" y="411"/>
                      </a:lnTo>
                      <a:lnTo>
                        <a:pt x="733" y="411"/>
                      </a:lnTo>
                      <a:lnTo>
                        <a:pt x="726" y="366"/>
                      </a:lnTo>
                      <a:lnTo>
                        <a:pt x="711" y="321"/>
                      </a:lnTo>
                      <a:lnTo>
                        <a:pt x="688" y="284"/>
                      </a:lnTo>
                      <a:lnTo>
                        <a:pt x="659" y="247"/>
                      </a:lnTo>
                      <a:lnTo>
                        <a:pt x="621" y="224"/>
                      </a:lnTo>
                      <a:lnTo>
                        <a:pt x="576" y="209"/>
                      </a:lnTo>
                      <a:lnTo>
                        <a:pt x="524" y="202"/>
                      </a:lnTo>
                      <a:lnTo>
                        <a:pt x="464" y="194"/>
                      </a:lnTo>
                      <a:lnTo>
                        <a:pt x="216" y="194"/>
                      </a:lnTo>
                      <a:lnTo>
                        <a:pt x="216" y="636"/>
                      </a:lnTo>
                      <a:lnTo>
                        <a:pt x="464" y="6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7"/>
                <p:cNvSpPr>
                  <a:spLocks noChangeArrowheads="1"/>
                </p:cNvSpPr>
                <p:nvPr/>
              </p:nvSpPr>
              <p:spPr bwMode="auto">
                <a:xfrm>
                  <a:off x="7488238" y="7094538"/>
                  <a:ext cx="461962" cy="446087"/>
                </a:xfrm>
                <a:custGeom>
                  <a:avLst/>
                  <a:gdLst>
                    <a:gd name="T0" fmla="*/ 547 w 1282"/>
                    <a:gd name="T1" fmla="*/ 0 h 1237"/>
                    <a:gd name="T2" fmla="*/ 742 w 1282"/>
                    <a:gd name="T3" fmla="*/ 0 h 1237"/>
                    <a:gd name="T4" fmla="*/ 1281 w 1282"/>
                    <a:gd name="T5" fmla="*/ 1236 h 1237"/>
                    <a:gd name="T6" fmla="*/ 1056 w 1282"/>
                    <a:gd name="T7" fmla="*/ 1236 h 1237"/>
                    <a:gd name="T8" fmla="*/ 929 w 1282"/>
                    <a:gd name="T9" fmla="*/ 936 h 1237"/>
                    <a:gd name="T10" fmla="*/ 353 w 1282"/>
                    <a:gd name="T11" fmla="*/ 936 h 1237"/>
                    <a:gd name="T12" fmla="*/ 225 w 1282"/>
                    <a:gd name="T13" fmla="*/ 1236 h 1237"/>
                    <a:gd name="T14" fmla="*/ 0 w 1282"/>
                    <a:gd name="T15" fmla="*/ 1236 h 1237"/>
                    <a:gd name="T16" fmla="*/ 547 w 1282"/>
                    <a:gd name="T17" fmla="*/ 0 h 1237"/>
                    <a:gd name="T18" fmla="*/ 854 w 1282"/>
                    <a:gd name="T19" fmla="*/ 749 h 1237"/>
                    <a:gd name="T20" fmla="*/ 637 w 1282"/>
                    <a:gd name="T21" fmla="*/ 255 h 1237"/>
                    <a:gd name="T22" fmla="*/ 427 w 1282"/>
                    <a:gd name="T23" fmla="*/ 749 h 1237"/>
                    <a:gd name="T24" fmla="*/ 854 w 1282"/>
                    <a:gd name="T25" fmla="*/ 74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2" h="1237">
                      <a:moveTo>
                        <a:pt x="547" y="0"/>
                      </a:moveTo>
                      <a:lnTo>
                        <a:pt x="742" y="0"/>
                      </a:lnTo>
                      <a:lnTo>
                        <a:pt x="1281" y="1236"/>
                      </a:lnTo>
                      <a:lnTo>
                        <a:pt x="1056" y="1236"/>
                      </a:lnTo>
                      <a:lnTo>
                        <a:pt x="929" y="936"/>
                      </a:lnTo>
                      <a:lnTo>
                        <a:pt x="353" y="936"/>
                      </a:lnTo>
                      <a:lnTo>
                        <a:pt x="225" y="1236"/>
                      </a:lnTo>
                      <a:lnTo>
                        <a:pt x="0" y="1236"/>
                      </a:lnTo>
                      <a:lnTo>
                        <a:pt x="547" y="0"/>
                      </a:lnTo>
                      <a:close/>
                      <a:moveTo>
                        <a:pt x="854" y="749"/>
                      </a:moveTo>
                      <a:lnTo>
                        <a:pt x="637" y="255"/>
                      </a:lnTo>
                      <a:lnTo>
                        <a:pt x="427" y="749"/>
                      </a:lnTo>
                      <a:lnTo>
                        <a:pt x="854" y="7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8"/>
                <p:cNvSpPr>
                  <a:spLocks noChangeArrowheads="1"/>
                </p:cNvSpPr>
                <p:nvPr/>
              </p:nvSpPr>
              <p:spPr bwMode="auto">
                <a:xfrm>
                  <a:off x="8045450" y="7096125"/>
                  <a:ext cx="385763" cy="442913"/>
                </a:xfrm>
                <a:custGeom>
                  <a:avLst/>
                  <a:gdLst>
                    <a:gd name="T0" fmla="*/ 0 w 1072"/>
                    <a:gd name="T1" fmla="*/ 0 h 1229"/>
                    <a:gd name="T2" fmla="*/ 203 w 1072"/>
                    <a:gd name="T3" fmla="*/ 0 h 1229"/>
                    <a:gd name="T4" fmla="*/ 862 w 1072"/>
                    <a:gd name="T5" fmla="*/ 846 h 1229"/>
                    <a:gd name="T6" fmla="*/ 862 w 1072"/>
                    <a:gd name="T7" fmla="*/ 0 h 1229"/>
                    <a:gd name="T8" fmla="*/ 1071 w 1072"/>
                    <a:gd name="T9" fmla="*/ 0 h 1229"/>
                    <a:gd name="T10" fmla="*/ 1071 w 1072"/>
                    <a:gd name="T11" fmla="*/ 1228 h 1229"/>
                    <a:gd name="T12" fmla="*/ 891 w 1072"/>
                    <a:gd name="T13" fmla="*/ 1228 h 1229"/>
                    <a:gd name="T14" fmla="*/ 218 w 1072"/>
                    <a:gd name="T15" fmla="*/ 351 h 1229"/>
                    <a:gd name="T16" fmla="*/ 218 w 1072"/>
                    <a:gd name="T17" fmla="*/ 1228 h 1229"/>
                    <a:gd name="T18" fmla="*/ 0 w 1072"/>
                    <a:gd name="T19" fmla="*/ 1228 h 1229"/>
                    <a:gd name="T20" fmla="*/ 0 w 1072"/>
                    <a:gd name="T21" fmla="*/ 0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2" h="1229">
                      <a:moveTo>
                        <a:pt x="0" y="0"/>
                      </a:moveTo>
                      <a:lnTo>
                        <a:pt x="203" y="0"/>
                      </a:lnTo>
                      <a:lnTo>
                        <a:pt x="862" y="846"/>
                      </a:lnTo>
                      <a:lnTo>
                        <a:pt x="862" y="0"/>
                      </a:lnTo>
                      <a:lnTo>
                        <a:pt x="1071" y="0"/>
                      </a:lnTo>
                      <a:lnTo>
                        <a:pt x="1071" y="1228"/>
                      </a:lnTo>
                      <a:lnTo>
                        <a:pt x="891" y="1228"/>
                      </a:lnTo>
                      <a:lnTo>
                        <a:pt x="218" y="351"/>
                      </a:lnTo>
                      <a:lnTo>
                        <a:pt x="218" y="1228"/>
                      </a:lnTo>
                      <a:lnTo>
                        <a:pt x="0" y="122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9"/>
                <p:cNvSpPr>
                  <a:spLocks noChangeArrowheads="1"/>
                </p:cNvSpPr>
                <p:nvPr/>
              </p:nvSpPr>
              <p:spPr bwMode="auto">
                <a:xfrm>
                  <a:off x="8526463" y="7096125"/>
                  <a:ext cx="428625" cy="442913"/>
                </a:xfrm>
                <a:custGeom>
                  <a:avLst/>
                  <a:gdLst>
                    <a:gd name="T0" fmla="*/ 486 w 1192"/>
                    <a:gd name="T1" fmla="*/ 741 h 1229"/>
                    <a:gd name="T2" fmla="*/ 0 w 1192"/>
                    <a:gd name="T3" fmla="*/ 0 h 1229"/>
                    <a:gd name="T4" fmla="*/ 254 w 1192"/>
                    <a:gd name="T5" fmla="*/ 0 h 1229"/>
                    <a:gd name="T6" fmla="*/ 591 w 1192"/>
                    <a:gd name="T7" fmla="*/ 539 h 1229"/>
                    <a:gd name="T8" fmla="*/ 943 w 1192"/>
                    <a:gd name="T9" fmla="*/ 0 h 1229"/>
                    <a:gd name="T10" fmla="*/ 1191 w 1192"/>
                    <a:gd name="T11" fmla="*/ 0 h 1229"/>
                    <a:gd name="T12" fmla="*/ 703 w 1192"/>
                    <a:gd name="T13" fmla="*/ 733 h 1229"/>
                    <a:gd name="T14" fmla="*/ 703 w 1192"/>
                    <a:gd name="T15" fmla="*/ 1228 h 1229"/>
                    <a:gd name="T16" fmla="*/ 486 w 1192"/>
                    <a:gd name="T17" fmla="*/ 1228 h 1229"/>
                    <a:gd name="T18" fmla="*/ 486 w 1192"/>
                    <a:gd name="T19" fmla="*/ 741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2" h="1229">
                      <a:moveTo>
                        <a:pt x="486" y="741"/>
                      </a:moveTo>
                      <a:lnTo>
                        <a:pt x="0" y="0"/>
                      </a:lnTo>
                      <a:lnTo>
                        <a:pt x="254" y="0"/>
                      </a:lnTo>
                      <a:lnTo>
                        <a:pt x="591" y="539"/>
                      </a:lnTo>
                      <a:lnTo>
                        <a:pt x="943" y="0"/>
                      </a:lnTo>
                      <a:lnTo>
                        <a:pt x="1191" y="0"/>
                      </a:lnTo>
                      <a:lnTo>
                        <a:pt x="703" y="733"/>
                      </a:lnTo>
                      <a:lnTo>
                        <a:pt x="703" y="1228"/>
                      </a:lnTo>
                      <a:lnTo>
                        <a:pt x="486" y="1228"/>
                      </a:lnTo>
                      <a:lnTo>
                        <a:pt x="486" y="74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 userDrawn="1"/>
          </p:nvGrpSpPr>
          <p:grpSpPr>
            <a:xfrm>
              <a:off x="4713180" y="1080459"/>
              <a:ext cx="1094161" cy="114861"/>
              <a:chOff x="3995796" y="2466336"/>
              <a:chExt cx="1094161" cy="114861"/>
            </a:xfrm>
            <a:solidFill>
              <a:schemeClr val="accent1"/>
            </a:solidFill>
          </p:grpSpPr>
          <p:sp>
            <p:nvSpPr>
              <p:cNvPr id="40" name="Freeform 15"/>
              <p:cNvSpPr>
                <a:spLocks noChangeArrowheads="1"/>
              </p:cNvSpPr>
              <p:nvPr userDrawn="1"/>
            </p:nvSpPr>
            <p:spPr bwMode="auto">
              <a:xfrm>
                <a:off x="3995796" y="2467529"/>
                <a:ext cx="115656" cy="111284"/>
              </a:xfrm>
              <a:custGeom>
                <a:avLst/>
                <a:gdLst>
                  <a:gd name="T0" fmla="*/ 539 w 1282"/>
                  <a:gd name="T1" fmla="*/ 0 h 1236"/>
                  <a:gd name="T2" fmla="*/ 741 w 1282"/>
                  <a:gd name="T3" fmla="*/ 0 h 1236"/>
                  <a:gd name="T4" fmla="*/ 1281 w 1282"/>
                  <a:gd name="T5" fmla="*/ 1235 h 1236"/>
                  <a:gd name="T6" fmla="*/ 1048 w 1282"/>
                  <a:gd name="T7" fmla="*/ 1235 h 1236"/>
                  <a:gd name="T8" fmla="*/ 929 w 1282"/>
                  <a:gd name="T9" fmla="*/ 936 h 1236"/>
                  <a:gd name="T10" fmla="*/ 345 w 1282"/>
                  <a:gd name="T11" fmla="*/ 936 h 1236"/>
                  <a:gd name="T12" fmla="*/ 217 w 1282"/>
                  <a:gd name="T13" fmla="*/ 1235 h 1236"/>
                  <a:gd name="T14" fmla="*/ 0 w 1282"/>
                  <a:gd name="T15" fmla="*/ 1235 h 1236"/>
                  <a:gd name="T16" fmla="*/ 539 w 1282"/>
                  <a:gd name="T17" fmla="*/ 0 h 1236"/>
                  <a:gd name="T18" fmla="*/ 846 w 1282"/>
                  <a:gd name="T19" fmla="*/ 749 h 1236"/>
                  <a:gd name="T20" fmla="*/ 637 w 1282"/>
                  <a:gd name="T21" fmla="*/ 255 h 1236"/>
                  <a:gd name="T22" fmla="*/ 427 w 1282"/>
                  <a:gd name="T23" fmla="*/ 749 h 1236"/>
                  <a:gd name="T24" fmla="*/ 846 w 1282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2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1" y="1235"/>
                    </a:lnTo>
                    <a:lnTo>
                      <a:pt x="1048" y="1235"/>
                    </a:lnTo>
                    <a:lnTo>
                      <a:pt x="929" y="936"/>
                    </a:lnTo>
                    <a:lnTo>
                      <a:pt x="345" y="936"/>
                    </a:lnTo>
                    <a:lnTo>
                      <a:pt x="217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6" y="749"/>
                    </a:moveTo>
                    <a:lnTo>
                      <a:pt x="637" y="255"/>
                    </a:lnTo>
                    <a:lnTo>
                      <a:pt x="427" y="749"/>
                    </a:lnTo>
                    <a:lnTo>
                      <a:pt x="846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16"/>
              <p:cNvSpPr>
                <a:spLocks noChangeArrowheads="1"/>
              </p:cNvSpPr>
              <p:nvPr userDrawn="1"/>
            </p:nvSpPr>
            <p:spPr bwMode="auto">
              <a:xfrm>
                <a:off x="4150401" y="2468323"/>
                <a:ext cx="96579" cy="110489"/>
              </a:xfrm>
              <a:custGeom>
                <a:avLst/>
                <a:gdLst>
                  <a:gd name="T0" fmla="*/ 0 w 1072"/>
                  <a:gd name="T1" fmla="*/ 0 h 1228"/>
                  <a:gd name="T2" fmla="*/ 203 w 1072"/>
                  <a:gd name="T3" fmla="*/ 0 h 1228"/>
                  <a:gd name="T4" fmla="*/ 861 w 1072"/>
                  <a:gd name="T5" fmla="*/ 846 h 1228"/>
                  <a:gd name="T6" fmla="*/ 861 w 1072"/>
                  <a:gd name="T7" fmla="*/ 0 h 1228"/>
                  <a:gd name="T8" fmla="*/ 1071 w 1072"/>
                  <a:gd name="T9" fmla="*/ 0 h 1228"/>
                  <a:gd name="T10" fmla="*/ 1071 w 1072"/>
                  <a:gd name="T11" fmla="*/ 1227 h 1228"/>
                  <a:gd name="T12" fmla="*/ 891 w 1072"/>
                  <a:gd name="T13" fmla="*/ 1227 h 1228"/>
                  <a:gd name="T14" fmla="*/ 209 w 1072"/>
                  <a:gd name="T15" fmla="*/ 351 h 1228"/>
                  <a:gd name="T16" fmla="*/ 209 w 1072"/>
                  <a:gd name="T17" fmla="*/ 1227 h 1228"/>
                  <a:gd name="T18" fmla="*/ 0 w 1072"/>
                  <a:gd name="T19" fmla="*/ 1227 h 1228"/>
                  <a:gd name="T20" fmla="*/ 0 w 1072"/>
                  <a:gd name="T2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2" h="1228">
                    <a:moveTo>
                      <a:pt x="0" y="0"/>
                    </a:moveTo>
                    <a:lnTo>
                      <a:pt x="203" y="0"/>
                    </a:lnTo>
                    <a:lnTo>
                      <a:pt x="861" y="846"/>
                    </a:lnTo>
                    <a:lnTo>
                      <a:pt x="861" y="0"/>
                    </a:lnTo>
                    <a:lnTo>
                      <a:pt x="1071" y="0"/>
                    </a:lnTo>
                    <a:lnTo>
                      <a:pt x="1071" y="1227"/>
                    </a:lnTo>
                    <a:lnTo>
                      <a:pt x="891" y="1227"/>
                    </a:lnTo>
                    <a:lnTo>
                      <a:pt x="209" y="351"/>
                    </a:lnTo>
                    <a:lnTo>
                      <a:pt x="209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7"/>
              <p:cNvSpPr>
                <a:spLocks noChangeArrowheads="1"/>
              </p:cNvSpPr>
              <p:nvPr userDrawn="1"/>
            </p:nvSpPr>
            <p:spPr bwMode="auto">
              <a:xfrm>
                <a:off x="4290301" y="2467529"/>
                <a:ext cx="115258" cy="111284"/>
              </a:xfrm>
              <a:custGeom>
                <a:avLst/>
                <a:gdLst>
                  <a:gd name="T0" fmla="*/ 539 w 1281"/>
                  <a:gd name="T1" fmla="*/ 0 h 1236"/>
                  <a:gd name="T2" fmla="*/ 741 w 1281"/>
                  <a:gd name="T3" fmla="*/ 0 h 1236"/>
                  <a:gd name="T4" fmla="*/ 1280 w 1281"/>
                  <a:gd name="T5" fmla="*/ 1235 h 1236"/>
                  <a:gd name="T6" fmla="*/ 1055 w 1281"/>
                  <a:gd name="T7" fmla="*/ 1235 h 1236"/>
                  <a:gd name="T8" fmla="*/ 928 w 1281"/>
                  <a:gd name="T9" fmla="*/ 936 h 1236"/>
                  <a:gd name="T10" fmla="*/ 351 w 1281"/>
                  <a:gd name="T11" fmla="*/ 936 h 1236"/>
                  <a:gd name="T12" fmla="*/ 224 w 1281"/>
                  <a:gd name="T13" fmla="*/ 1235 h 1236"/>
                  <a:gd name="T14" fmla="*/ 0 w 1281"/>
                  <a:gd name="T15" fmla="*/ 1235 h 1236"/>
                  <a:gd name="T16" fmla="*/ 539 w 1281"/>
                  <a:gd name="T17" fmla="*/ 0 h 1236"/>
                  <a:gd name="T18" fmla="*/ 845 w 1281"/>
                  <a:gd name="T19" fmla="*/ 749 h 1236"/>
                  <a:gd name="T20" fmla="*/ 635 w 1281"/>
                  <a:gd name="T21" fmla="*/ 255 h 1236"/>
                  <a:gd name="T22" fmla="*/ 426 w 1281"/>
                  <a:gd name="T23" fmla="*/ 749 h 1236"/>
                  <a:gd name="T24" fmla="*/ 845 w 1281"/>
                  <a:gd name="T25" fmla="*/ 74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1" h="1236">
                    <a:moveTo>
                      <a:pt x="539" y="0"/>
                    </a:moveTo>
                    <a:lnTo>
                      <a:pt x="741" y="0"/>
                    </a:lnTo>
                    <a:lnTo>
                      <a:pt x="1280" y="1235"/>
                    </a:lnTo>
                    <a:lnTo>
                      <a:pt x="1055" y="1235"/>
                    </a:lnTo>
                    <a:lnTo>
                      <a:pt x="928" y="936"/>
                    </a:lnTo>
                    <a:lnTo>
                      <a:pt x="351" y="936"/>
                    </a:lnTo>
                    <a:lnTo>
                      <a:pt x="224" y="1235"/>
                    </a:lnTo>
                    <a:lnTo>
                      <a:pt x="0" y="1235"/>
                    </a:lnTo>
                    <a:lnTo>
                      <a:pt x="539" y="0"/>
                    </a:lnTo>
                    <a:close/>
                    <a:moveTo>
                      <a:pt x="845" y="749"/>
                    </a:moveTo>
                    <a:lnTo>
                      <a:pt x="635" y="255"/>
                    </a:lnTo>
                    <a:lnTo>
                      <a:pt x="426" y="749"/>
                    </a:lnTo>
                    <a:lnTo>
                      <a:pt x="845" y="7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18"/>
              <p:cNvSpPr>
                <a:spLocks noChangeArrowheads="1"/>
              </p:cNvSpPr>
              <p:nvPr userDrawn="1"/>
            </p:nvSpPr>
            <p:spPr bwMode="auto">
              <a:xfrm>
                <a:off x="4444509" y="2468323"/>
                <a:ext cx="77502" cy="110489"/>
              </a:xfrm>
              <a:custGeom>
                <a:avLst/>
                <a:gdLst>
                  <a:gd name="T0" fmla="*/ 0 w 862"/>
                  <a:gd name="T1" fmla="*/ 0 h 1228"/>
                  <a:gd name="T2" fmla="*/ 218 w 862"/>
                  <a:gd name="T3" fmla="*/ 0 h 1228"/>
                  <a:gd name="T4" fmla="*/ 218 w 862"/>
                  <a:gd name="T5" fmla="*/ 1033 h 1228"/>
                  <a:gd name="T6" fmla="*/ 861 w 862"/>
                  <a:gd name="T7" fmla="*/ 1033 h 1228"/>
                  <a:gd name="T8" fmla="*/ 861 w 862"/>
                  <a:gd name="T9" fmla="*/ 1227 h 1228"/>
                  <a:gd name="T10" fmla="*/ 0 w 862"/>
                  <a:gd name="T11" fmla="*/ 1227 h 1228"/>
                  <a:gd name="T12" fmla="*/ 0 w 862"/>
                  <a:gd name="T13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2" h="1228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033"/>
                    </a:lnTo>
                    <a:lnTo>
                      <a:pt x="861" y="1033"/>
                    </a:lnTo>
                    <a:lnTo>
                      <a:pt x="861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9"/>
              <p:cNvSpPr>
                <a:spLocks noChangeArrowheads="1"/>
              </p:cNvSpPr>
              <p:nvPr userDrawn="1"/>
            </p:nvSpPr>
            <p:spPr bwMode="auto">
              <a:xfrm>
                <a:off x="4535126" y="2468323"/>
                <a:ext cx="107310" cy="110489"/>
              </a:xfrm>
              <a:custGeom>
                <a:avLst/>
                <a:gdLst>
                  <a:gd name="T0" fmla="*/ 487 w 1190"/>
                  <a:gd name="T1" fmla="*/ 741 h 1228"/>
                  <a:gd name="T2" fmla="*/ 0 w 1190"/>
                  <a:gd name="T3" fmla="*/ 0 h 1228"/>
                  <a:gd name="T4" fmla="*/ 254 w 1190"/>
                  <a:gd name="T5" fmla="*/ 0 h 1228"/>
                  <a:gd name="T6" fmla="*/ 598 w 1190"/>
                  <a:gd name="T7" fmla="*/ 546 h 1228"/>
                  <a:gd name="T8" fmla="*/ 942 w 1190"/>
                  <a:gd name="T9" fmla="*/ 0 h 1228"/>
                  <a:gd name="T10" fmla="*/ 1189 w 1190"/>
                  <a:gd name="T11" fmla="*/ 0 h 1228"/>
                  <a:gd name="T12" fmla="*/ 702 w 1190"/>
                  <a:gd name="T13" fmla="*/ 741 h 1228"/>
                  <a:gd name="T14" fmla="*/ 702 w 1190"/>
                  <a:gd name="T15" fmla="*/ 1227 h 1228"/>
                  <a:gd name="T16" fmla="*/ 487 w 1190"/>
                  <a:gd name="T17" fmla="*/ 1227 h 1228"/>
                  <a:gd name="T18" fmla="*/ 487 w 1190"/>
                  <a:gd name="T19" fmla="*/ 741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0" h="1228">
                    <a:moveTo>
                      <a:pt x="487" y="74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598" y="546"/>
                    </a:lnTo>
                    <a:lnTo>
                      <a:pt x="942" y="0"/>
                    </a:lnTo>
                    <a:lnTo>
                      <a:pt x="1189" y="0"/>
                    </a:lnTo>
                    <a:lnTo>
                      <a:pt x="702" y="741"/>
                    </a:lnTo>
                    <a:lnTo>
                      <a:pt x="702" y="1227"/>
                    </a:lnTo>
                    <a:lnTo>
                      <a:pt x="487" y="1227"/>
                    </a:lnTo>
                    <a:lnTo>
                      <a:pt x="487" y="7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ChangeArrowheads="1"/>
              </p:cNvSpPr>
              <p:nvPr userDrawn="1"/>
            </p:nvSpPr>
            <p:spPr bwMode="auto">
              <a:xfrm>
                <a:off x="4671449" y="2468323"/>
                <a:ext cx="89822" cy="110489"/>
              </a:xfrm>
              <a:custGeom>
                <a:avLst/>
                <a:gdLst>
                  <a:gd name="T0" fmla="*/ 390 w 998"/>
                  <a:gd name="T1" fmla="*/ 202 h 1228"/>
                  <a:gd name="T2" fmla="*/ 0 w 998"/>
                  <a:gd name="T3" fmla="*/ 202 h 1228"/>
                  <a:gd name="T4" fmla="*/ 0 w 998"/>
                  <a:gd name="T5" fmla="*/ 0 h 1228"/>
                  <a:gd name="T6" fmla="*/ 997 w 998"/>
                  <a:gd name="T7" fmla="*/ 0 h 1228"/>
                  <a:gd name="T8" fmla="*/ 997 w 998"/>
                  <a:gd name="T9" fmla="*/ 202 h 1228"/>
                  <a:gd name="T10" fmla="*/ 607 w 998"/>
                  <a:gd name="T11" fmla="*/ 202 h 1228"/>
                  <a:gd name="T12" fmla="*/ 607 w 998"/>
                  <a:gd name="T13" fmla="*/ 1227 h 1228"/>
                  <a:gd name="T14" fmla="*/ 390 w 998"/>
                  <a:gd name="T15" fmla="*/ 1227 h 1228"/>
                  <a:gd name="T16" fmla="*/ 390 w 998"/>
                  <a:gd name="T17" fmla="*/ 202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8" h="1228">
                    <a:moveTo>
                      <a:pt x="390" y="202"/>
                    </a:moveTo>
                    <a:lnTo>
                      <a:pt x="0" y="202"/>
                    </a:lnTo>
                    <a:lnTo>
                      <a:pt x="0" y="0"/>
                    </a:lnTo>
                    <a:lnTo>
                      <a:pt x="997" y="0"/>
                    </a:lnTo>
                    <a:lnTo>
                      <a:pt x="997" y="202"/>
                    </a:lnTo>
                    <a:lnTo>
                      <a:pt x="607" y="202"/>
                    </a:lnTo>
                    <a:lnTo>
                      <a:pt x="607" y="1227"/>
                    </a:lnTo>
                    <a:lnTo>
                      <a:pt x="390" y="1227"/>
                    </a:lnTo>
                    <a:lnTo>
                      <a:pt x="390" y="2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 noChangeArrowheads="1"/>
              </p:cNvSpPr>
              <p:nvPr userDrawn="1"/>
            </p:nvSpPr>
            <p:spPr bwMode="auto">
              <a:xfrm>
                <a:off x="4801811" y="2468323"/>
                <a:ext cx="19475" cy="110489"/>
              </a:xfrm>
              <a:custGeom>
                <a:avLst/>
                <a:gdLst>
                  <a:gd name="T0" fmla="*/ 0 w 218"/>
                  <a:gd name="T1" fmla="*/ 0 h 1228"/>
                  <a:gd name="T2" fmla="*/ 217 w 218"/>
                  <a:gd name="T3" fmla="*/ 0 h 1228"/>
                  <a:gd name="T4" fmla="*/ 217 w 218"/>
                  <a:gd name="T5" fmla="*/ 1227 h 1228"/>
                  <a:gd name="T6" fmla="*/ 0 w 218"/>
                  <a:gd name="T7" fmla="*/ 1227 h 1228"/>
                  <a:gd name="T8" fmla="*/ 0 w 218"/>
                  <a:gd name="T9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28">
                    <a:moveTo>
                      <a:pt x="0" y="0"/>
                    </a:moveTo>
                    <a:lnTo>
                      <a:pt x="217" y="0"/>
                    </a:lnTo>
                    <a:lnTo>
                      <a:pt x="217" y="1227"/>
                    </a:lnTo>
                    <a:lnTo>
                      <a:pt x="0" y="12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ChangeArrowheads="1"/>
              </p:cNvSpPr>
              <p:nvPr userDrawn="1"/>
            </p:nvSpPr>
            <p:spPr bwMode="auto">
              <a:xfrm>
                <a:off x="4866594" y="2466336"/>
                <a:ext cx="101348" cy="114861"/>
              </a:xfrm>
              <a:custGeom>
                <a:avLst/>
                <a:gdLst>
                  <a:gd name="T0" fmla="*/ 0 w 1124"/>
                  <a:gd name="T1" fmla="*/ 636 h 1274"/>
                  <a:gd name="T2" fmla="*/ 7 w 1124"/>
                  <a:gd name="T3" fmla="*/ 569 h 1274"/>
                  <a:gd name="T4" fmla="*/ 29 w 1124"/>
                  <a:gd name="T5" fmla="*/ 449 h 1274"/>
                  <a:gd name="T6" fmla="*/ 74 w 1124"/>
                  <a:gd name="T7" fmla="*/ 337 h 1274"/>
                  <a:gd name="T8" fmla="*/ 141 w 1124"/>
                  <a:gd name="T9" fmla="*/ 232 h 1274"/>
                  <a:gd name="T10" fmla="*/ 225 w 1124"/>
                  <a:gd name="T11" fmla="*/ 150 h 1274"/>
                  <a:gd name="T12" fmla="*/ 321 w 1124"/>
                  <a:gd name="T13" fmla="*/ 82 h 1274"/>
                  <a:gd name="T14" fmla="*/ 441 w 1124"/>
                  <a:gd name="T15" fmla="*/ 30 h 1274"/>
                  <a:gd name="T16" fmla="*/ 568 w 1124"/>
                  <a:gd name="T17" fmla="*/ 7 h 1274"/>
                  <a:gd name="T18" fmla="*/ 636 w 1124"/>
                  <a:gd name="T19" fmla="*/ 0 h 1274"/>
                  <a:gd name="T20" fmla="*/ 786 w 1124"/>
                  <a:gd name="T21" fmla="*/ 15 h 1274"/>
                  <a:gd name="T22" fmla="*/ 913 w 1124"/>
                  <a:gd name="T23" fmla="*/ 52 h 1274"/>
                  <a:gd name="T24" fmla="*/ 1025 w 1124"/>
                  <a:gd name="T25" fmla="*/ 120 h 1274"/>
                  <a:gd name="T26" fmla="*/ 1115 w 1124"/>
                  <a:gd name="T27" fmla="*/ 194 h 1274"/>
                  <a:gd name="T28" fmla="*/ 973 w 1124"/>
                  <a:gd name="T29" fmla="*/ 352 h 1274"/>
                  <a:gd name="T30" fmla="*/ 823 w 1124"/>
                  <a:gd name="T31" fmla="*/ 239 h 1274"/>
                  <a:gd name="T32" fmla="*/ 733 w 1124"/>
                  <a:gd name="T33" fmla="*/ 209 h 1274"/>
                  <a:gd name="T34" fmla="*/ 636 w 1124"/>
                  <a:gd name="T35" fmla="*/ 202 h 1274"/>
                  <a:gd name="T36" fmla="*/ 591 w 1124"/>
                  <a:gd name="T37" fmla="*/ 202 h 1274"/>
                  <a:gd name="T38" fmla="*/ 472 w 1124"/>
                  <a:gd name="T39" fmla="*/ 232 h 1274"/>
                  <a:gd name="T40" fmla="*/ 344 w 1124"/>
                  <a:gd name="T41" fmla="*/ 329 h 1274"/>
                  <a:gd name="T42" fmla="*/ 262 w 1124"/>
                  <a:gd name="T43" fmla="*/ 464 h 1274"/>
                  <a:gd name="T44" fmla="*/ 231 w 1124"/>
                  <a:gd name="T45" fmla="*/ 636 h 1274"/>
                  <a:gd name="T46" fmla="*/ 231 w 1124"/>
                  <a:gd name="T47" fmla="*/ 636 h 1274"/>
                  <a:gd name="T48" fmla="*/ 262 w 1124"/>
                  <a:gd name="T49" fmla="*/ 809 h 1274"/>
                  <a:gd name="T50" fmla="*/ 344 w 1124"/>
                  <a:gd name="T51" fmla="*/ 944 h 1274"/>
                  <a:gd name="T52" fmla="*/ 472 w 1124"/>
                  <a:gd name="T53" fmla="*/ 1041 h 1274"/>
                  <a:gd name="T54" fmla="*/ 591 w 1124"/>
                  <a:gd name="T55" fmla="*/ 1071 h 1274"/>
                  <a:gd name="T56" fmla="*/ 636 w 1124"/>
                  <a:gd name="T57" fmla="*/ 1071 h 1274"/>
                  <a:gd name="T58" fmla="*/ 733 w 1124"/>
                  <a:gd name="T59" fmla="*/ 1063 h 1274"/>
                  <a:gd name="T60" fmla="*/ 823 w 1124"/>
                  <a:gd name="T61" fmla="*/ 1034 h 1274"/>
                  <a:gd name="T62" fmla="*/ 905 w 1124"/>
                  <a:gd name="T63" fmla="*/ 981 h 1274"/>
                  <a:gd name="T64" fmla="*/ 1123 w 1124"/>
                  <a:gd name="T65" fmla="*/ 1056 h 1274"/>
                  <a:gd name="T66" fmla="*/ 1078 w 1124"/>
                  <a:gd name="T67" fmla="*/ 1101 h 1274"/>
                  <a:gd name="T68" fmla="*/ 973 w 1124"/>
                  <a:gd name="T69" fmla="*/ 1183 h 1274"/>
                  <a:gd name="T70" fmla="*/ 854 w 1124"/>
                  <a:gd name="T71" fmla="*/ 1236 h 1274"/>
                  <a:gd name="T72" fmla="*/ 711 w 1124"/>
                  <a:gd name="T73" fmla="*/ 1265 h 1274"/>
                  <a:gd name="T74" fmla="*/ 629 w 1124"/>
                  <a:gd name="T75" fmla="*/ 1273 h 1274"/>
                  <a:gd name="T76" fmla="*/ 494 w 1124"/>
                  <a:gd name="T77" fmla="*/ 1258 h 1274"/>
                  <a:gd name="T78" fmla="*/ 374 w 1124"/>
                  <a:gd name="T79" fmla="*/ 1220 h 1274"/>
                  <a:gd name="T80" fmla="*/ 269 w 1124"/>
                  <a:gd name="T81" fmla="*/ 1168 h 1274"/>
                  <a:gd name="T82" fmla="*/ 180 w 1124"/>
                  <a:gd name="T83" fmla="*/ 1086 h 1274"/>
                  <a:gd name="T84" fmla="*/ 104 w 1124"/>
                  <a:gd name="T85" fmla="*/ 996 h 1274"/>
                  <a:gd name="T86" fmla="*/ 52 w 1124"/>
                  <a:gd name="T87" fmla="*/ 891 h 1274"/>
                  <a:gd name="T88" fmla="*/ 14 w 1124"/>
                  <a:gd name="T89" fmla="*/ 771 h 1274"/>
                  <a:gd name="T90" fmla="*/ 0 w 1124"/>
                  <a:gd name="T91" fmla="*/ 644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24" h="1274">
                    <a:moveTo>
                      <a:pt x="0" y="644"/>
                    </a:moveTo>
                    <a:lnTo>
                      <a:pt x="0" y="636"/>
                    </a:lnTo>
                    <a:lnTo>
                      <a:pt x="0" y="636"/>
                    </a:lnTo>
                    <a:lnTo>
                      <a:pt x="7" y="569"/>
                    </a:lnTo>
                    <a:lnTo>
                      <a:pt x="14" y="509"/>
                    </a:lnTo>
                    <a:lnTo>
                      <a:pt x="29" y="449"/>
                    </a:lnTo>
                    <a:lnTo>
                      <a:pt x="52" y="389"/>
                    </a:lnTo>
                    <a:lnTo>
                      <a:pt x="74" y="337"/>
                    </a:lnTo>
                    <a:lnTo>
                      <a:pt x="104" y="284"/>
                    </a:lnTo>
                    <a:lnTo>
                      <a:pt x="141" y="232"/>
                    </a:lnTo>
                    <a:lnTo>
                      <a:pt x="180" y="187"/>
                    </a:lnTo>
                    <a:lnTo>
                      <a:pt x="225" y="150"/>
                    </a:lnTo>
                    <a:lnTo>
                      <a:pt x="269" y="112"/>
                    </a:lnTo>
                    <a:lnTo>
                      <a:pt x="321" y="82"/>
                    </a:lnTo>
                    <a:lnTo>
                      <a:pt x="382" y="52"/>
                    </a:lnTo>
                    <a:lnTo>
                      <a:pt x="441" y="30"/>
                    </a:lnTo>
                    <a:lnTo>
                      <a:pt x="501" y="15"/>
                    </a:lnTo>
                    <a:lnTo>
                      <a:pt x="568" y="7"/>
                    </a:lnTo>
                    <a:lnTo>
                      <a:pt x="636" y="0"/>
                    </a:lnTo>
                    <a:lnTo>
                      <a:pt x="636" y="0"/>
                    </a:lnTo>
                    <a:lnTo>
                      <a:pt x="719" y="7"/>
                    </a:lnTo>
                    <a:lnTo>
                      <a:pt x="786" y="15"/>
                    </a:lnTo>
                    <a:lnTo>
                      <a:pt x="854" y="30"/>
                    </a:lnTo>
                    <a:lnTo>
                      <a:pt x="913" y="52"/>
                    </a:lnTo>
                    <a:lnTo>
                      <a:pt x="973" y="82"/>
                    </a:lnTo>
                    <a:lnTo>
                      <a:pt x="1025" y="120"/>
                    </a:lnTo>
                    <a:lnTo>
                      <a:pt x="1070" y="150"/>
                    </a:lnTo>
                    <a:lnTo>
                      <a:pt x="1115" y="194"/>
                    </a:lnTo>
                    <a:lnTo>
                      <a:pt x="973" y="352"/>
                    </a:lnTo>
                    <a:lnTo>
                      <a:pt x="973" y="352"/>
                    </a:lnTo>
                    <a:lnTo>
                      <a:pt x="899" y="292"/>
                    </a:lnTo>
                    <a:lnTo>
                      <a:pt x="823" y="239"/>
                    </a:lnTo>
                    <a:lnTo>
                      <a:pt x="778" y="225"/>
                    </a:lnTo>
                    <a:lnTo>
                      <a:pt x="733" y="209"/>
                    </a:lnTo>
                    <a:lnTo>
                      <a:pt x="681" y="202"/>
                    </a:lnTo>
                    <a:lnTo>
                      <a:pt x="636" y="202"/>
                    </a:lnTo>
                    <a:lnTo>
                      <a:pt x="636" y="202"/>
                    </a:lnTo>
                    <a:lnTo>
                      <a:pt x="591" y="202"/>
                    </a:lnTo>
                    <a:lnTo>
                      <a:pt x="546" y="209"/>
                    </a:lnTo>
                    <a:lnTo>
                      <a:pt x="472" y="232"/>
                    </a:lnTo>
                    <a:lnTo>
                      <a:pt x="404" y="277"/>
                    </a:lnTo>
                    <a:lnTo>
                      <a:pt x="344" y="329"/>
                    </a:lnTo>
                    <a:lnTo>
                      <a:pt x="292" y="389"/>
                    </a:lnTo>
                    <a:lnTo>
                      <a:pt x="262" y="464"/>
                    </a:lnTo>
                    <a:lnTo>
                      <a:pt x="239" y="54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1" y="636"/>
                    </a:lnTo>
                    <a:lnTo>
                      <a:pt x="239" y="726"/>
                    </a:lnTo>
                    <a:lnTo>
                      <a:pt x="262" y="809"/>
                    </a:lnTo>
                    <a:lnTo>
                      <a:pt x="292" y="883"/>
                    </a:lnTo>
                    <a:lnTo>
                      <a:pt x="344" y="944"/>
                    </a:lnTo>
                    <a:lnTo>
                      <a:pt x="404" y="996"/>
                    </a:lnTo>
                    <a:lnTo>
                      <a:pt x="472" y="1041"/>
                    </a:lnTo>
                    <a:lnTo>
                      <a:pt x="546" y="1063"/>
                    </a:lnTo>
                    <a:lnTo>
                      <a:pt x="591" y="1071"/>
                    </a:lnTo>
                    <a:lnTo>
                      <a:pt x="636" y="1071"/>
                    </a:lnTo>
                    <a:lnTo>
                      <a:pt x="636" y="1071"/>
                    </a:lnTo>
                    <a:lnTo>
                      <a:pt x="688" y="1071"/>
                    </a:lnTo>
                    <a:lnTo>
                      <a:pt x="733" y="1063"/>
                    </a:lnTo>
                    <a:lnTo>
                      <a:pt x="786" y="1048"/>
                    </a:lnTo>
                    <a:lnTo>
                      <a:pt x="823" y="1034"/>
                    </a:lnTo>
                    <a:lnTo>
                      <a:pt x="868" y="1011"/>
                    </a:lnTo>
                    <a:lnTo>
                      <a:pt x="905" y="981"/>
                    </a:lnTo>
                    <a:lnTo>
                      <a:pt x="988" y="913"/>
                    </a:lnTo>
                    <a:lnTo>
                      <a:pt x="1123" y="1056"/>
                    </a:lnTo>
                    <a:lnTo>
                      <a:pt x="1123" y="1056"/>
                    </a:lnTo>
                    <a:lnTo>
                      <a:pt x="1078" y="1101"/>
                    </a:lnTo>
                    <a:lnTo>
                      <a:pt x="1025" y="1146"/>
                    </a:lnTo>
                    <a:lnTo>
                      <a:pt x="973" y="1183"/>
                    </a:lnTo>
                    <a:lnTo>
                      <a:pt x="913" y="1213"/>
                    </a:lnTo>
                    <a:lnTo>
                      <a:pt x="854" y="1236"/>
                    </a:lnTo>
                    <a:lnTo>
                      <a:pt x="786" y="1258"/>
                    </a:lnTo>
                    <a:lnTo>
                      <a:pt x="711" y="1265"/>
                    </a:lnTo>
                    <a:lnTo>
                      <a:pt x="629" y="1273"/>
                    </a:lnTo>
                    <a:lnTo>
                      <a:pt x="629" y="1273"/>
                    </a:lnTo>
                    <a:lnTo>
                      <a:pt x="562" y="1265"/>
                    </a:lnTo>
                    <a:lnTo>
                      <a:pt x="494" y="1258"/>
                    </a:lnTo>
                    <a:lnTo>
                      <a:pt x="434" y="1243"/>
                    </a:lnTo>
                    <a:lnTo>
                      <a:pt x="374" y="1220"/>
                    </a:lnTo>
                    <a:lnTo>
                      <a:pt x="321" y="1198"/>
                    </a:lnTo>
                    <a:lnTo>
                      <a:pt x="269" y="1168"/>
                    </a:lnTo>
                    <a:lnTo>
                      <a:pt x="225" y="1131"/>
                    </a:lnTo>
                    <a:lnTo>
                      <a:pt x="180" y="1086"/>
                    </a:lnTo>
                    <a:lnTo>
                      <a:pt x="141" y="1041"/>
                    </a:lnTo>
                    <a:lnTo>
                      <a:pt x="104" y="996"/>
                    </a:lnTo>
                    <a:lnTo>
                      <a:pt x="74" y="944"/>
                    </a:lnTo>
                    <a:lnTo>
                      <a:pt x="52" y="891"/>
                    </a:lnTo>
                    <a:lnTo>
                      <a:pt x="29" y="831"/>
                    </a:lnTo>
                    <a:lnTo>
                      <a:pt x="14" y="771"/>
                    </a:lnTo>
                    <a:lnTo>
                      <a:pt x="7" y="704"/>
                    </a:lnTo>
                    <a:lnTo>
                      <a:pt x="0" y="6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 noChangeArrowheads="1"/>
              </p:cNvSpPr>
              <p:nvPr userDrawn="1"/>
            </p:nvSpPr>
            <p:spPr bwMode="auto">
              <a:xfrm>
                <a:off x="5004109" y="2466734"/>
                <a:ext cx="85848" cy="113669"/>
              </a:xfrm>
              <a:custGeom>
                <a:avLst/>
                <a:gdLst>
                  <a:gd name="T0" fmla="*/ 127 w 951"/>
                  <a:gd name="T1" fmla="*/ 914 h 1259"/>
                  <a:gd name="T2" fmla="*/ 216 w 951"/>
                  <a:gd name="T3" fmla="*/ 982 h 1259"/>
                  <a:gd name="T4" fmla="*/ 306 w 951"/>
                  <a:gd name="T5" fmla="*/ 1027 h 1259"/>
                  <a:gd name="T6" fmla="*/ 404 w 951"/>
                  <a:gd name="T7" fmla="*/ 1056 h 1259"/>
                  <a:gd name="T8" fmla="*/ 516 w 951"/>
                  <a:gd name="T9" fmla="*/ 1072 h 1259"/>
                  <a:gd name="T10" fmla="*/ 561 w 951"/>
                  <a:gd name="T11" fmla="*/ 1072 h 1259"/>
                  <a:gd name="T12" fmla="*/ 643 w 951"/>
                  <a:gd name="T13" fmla="*/ 1049 h 1259"/>
                  <a:gd name="T14" fmla="*/ 696 w 951"/>
                  <a:gd name="T15" fmla="*/ 1004 h 1259"/>
                  <a:gd name="T16" fmla="*/ 725 w 951"/>
                  <a:gd name="T17" fmla="*/ 951 h 1259"/>
                  <a:gd name="T18" fmla="*/ 733 w 951"/>
                  <a:gd name="T19" fmla="*/ 914 h 1259"/>
                  <a:gd name="T20" fmla="*/ 725 w 951"/>
                  <a:gd name="T21" fmla="*/ 884 h 1259"/>
                  <a:gd name="T22" fmla="*/ 703 w 951"/>
                  <a:gd name="T23" fmla="*/ 832 h 1259"/>
                  <a:gd name="T24" fmla="*/ 643 w 951"/>
                  <a:gd name="T25" fmla="*/ 787 h 1259"/>
                  <a:gd name="T26" fmla="*/ 456 w 951"/>
                  <a:gd name="T27" fmla="*/ 727 h 1259"/>
                  <a:gd name="T28" fmla="*/ 359 w 951"/>
                  <a:gd name="T29" fmla="*/ 697 h 1259"/>
                  <a:gd name="T30" fmla="*/ 209 w 951"/>
                  <a:gd name="T31" fmla="*/ 645 h 1259"/>
                  <a:gd name="T32" fmla="*/ 104 w 951"/>
                  <a:gd name="T33" fmla="*/ 555 h 1259"/>
                  <a:gd name="T34" fmla="*/ 51 w 951"/>
                  <a:gd name="T35" fmla="*/ 435 h 1259"/>
                  <a:gd name="T36" fmla="*/ 45 w 951"/>
                  <a:gd name="T37" fmla="*/ 353 h 1259"/>
                  <a:gd name="T38" fmla="*/ 51 w 951"/>
                  <a:gd name="T39" fmla="*/ 277 h 1259"/>
                  <a:gd name="T40" fmla="*/ 112 w 951"/>
                  <a:gd name="T41" fmla="*/ 150 h 1259"/>
                  <a:gd name="T42" fmla="*/ 224 w 951"/>
                  <a:gd name="T43" fmla="*/ 53 h 1259"/>
                  <a:gd name="T44" fmla="*/ 382 w 951"/>
                  <a:gd name="T45" fmla="*/ 8 h 1259"/>
                  <a:gd name="T46" fmla="*/ 464 w 951"/>
                  <a:gd name="T47" fmla="*/ 0 h 1259"/>
                  <a:gd name="T48" fmla="*/ 591 w 951"/>
                  <a:gd name="T49" fmla="*/ 8 h 1259"/>
                  <a:gd name="T50" fmla="*/ 711 w 951"/>
                  <a:gd name="T51" fmla="*/ 38 h 1259"/>
                  <a:gd name="T52" fmla="*/ 815 w 951"/>
                  <a:gd name="T53" fmla="*/ 90 h 1259"/>
                  <a:gd name="T54" fmla="*/ 913 w 951"/>
                  <a:gd name="T55" fmla="*/ 150 h 1259"/>
                  <a:gd name="T56" fmla="*/ 793 w 951"/>
                  <a:gd name="T57" fmla="*/ 315 h 1259"/>
                  <a:gd name="T58" fmla="*/ 629 w 951"/>
                  <a:gd name="T59" fmla="*/ 225 h 1259"/>
                  <a:gd name="T60" fmla="*/ 464 w 951"/>
                  <a:gd name="T61" fmla="*/ 187 h 1259"/>
                  <a:gd name="T62" fmla="*/ 419 w 951"/>
                  <a:gd name="T63" fmla="*/ 195 h 1259"/>
                  <a:gd name="T64" fmla="*/ 343 w 951"/>
                  <a:gd name="T65" fmla="*/ 218 h 1259"/>
                  <a:gd name="T66" fmla="*/ 292 w 951"/>
                  <a:gd name="T67" fmla="*/ 255 h 1259"/>
                  <a:gd name="T68" fmla="*/ 269 w 951"/>
                  <a:gd name="T69" fmla="*/ 308 h 1259"/>
                  <a:gd name="T70" fmla="*/ 261 w 951"/>
                  <a:gd name="T71" fmla="*/ 337 h 1259"/>
                  <a:gd name="T72" fmla="*/ 261 w 951"/>
                  <a:gd name="T73" fmla="*/ 375 h 1259"/>
                  <a:gd name="T74" fmla="*/ 292 w 951"/>
                  <a:gd name="T75" fmla="*/ 427 h 1259"/>
                  <a:gd name="T76" fmla="*/ 359 w 951"/>
                  <a:gd name="T77" fmla="*/ 472 h 1259"/>
                  <a:gd name="T78" fmla="*/ 553 w 951"/>
                  <a:gd name="T79" fmla="*/ 532 h 1259"/>
                  <a:gd name="T80" fmla="*/ 643 w 951"/>
                  <a:gd name="T81" fmla="*/ 555 h 1259"/>
                  <a:gd name="T82" fmla="*/ 793 w 951"/>
                  <a:gd name="T83" fmla="*/ 622 h 1259"/>
                  <a:gd name="T84" fmla="*/ 890 w 951"/>
                  <a:gd name="T85" fmla="*/ 704 h 1259"/>
                  <a:gd name="T86" fmla="*/ 943 w 951"/>
                  <a:gd name="T87" fmla="*/ 817 h 1259"/>
                  <a:gd name="T88" fmla="*/ 950 w 951"/>
                  <a:gd name="T89" fmla="*/ 892 h 1259"/>
                  <a:gd name="T90" fmla="*/ 943 w 951"/>
                  <a:gd name="T91" fmla="*/ 974 h 1259"/>
                  <a:gd name="T92" fmla="*/ 876 w 951"/>
                  <a:gd name="T93" fmla="*/ 1109 h 1259"/>
                  <a:gd name="T94" fmla="*/ 763 w 951"/>
                  <a:gd name="T95" fmla="*/ 1206 h 1259"/>
                  <a:gd name="T96" fmla="*/ 606 w 951"/>
                  <a:gd name="T97" fmla="*/ 1258 h 1259"/>
                  <a:gd name="T98" fmla="*/ 509 w 951"/>
                  <a:gd name="T99" fmla="*/ 1258 h 1259"/>
                  <a:gd name="T100" fmla="*/ 374 w 951"/>
                  <a:gd name="T101" fmla="*/ 1251 h 1259"/>
                  <a:gd name="T102" fmla="*/ 239 w 951"/>
                  <a:gd name="T103" fmla="*/ 1213 h 1259"/>
                  <a:gd name="T104" fmla="*/ 112 w 951"/>
                  <a:gd name="T105" fmla="*/ 1154 h 1259"/>
                  <a:gd name="T106" fmla="*/ 0 w 951"/>
                  <a:gd name="T107" fmla="*/ 1064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1" h="1259">
                    <a:moveTo>
                      <a:pt x="0" y="1064"/>
                    </a:moveTo>
                    <a:lnTo>
                      <a:pt x="127" y="914"/>
                    </a:lnTo>
                    <a:lnTo>
                      <a:pt x="127" y="914"/>
                    </a:lnTo>
                    <a:lnTo>
                      <a:pt x="216" y="982"/>
                    </a:lnTo>
                    <a:lnTo>
                      <a:pt x="261" y="1004"/>
                    </a:lnTo>
                    <a:lnTo>
                      <a:pt x="306" y="1027"/>
                    </a:lnTo>
                    <a:lnTo>
                      <a:pt x="359" y="1049"/>
                    </a:lnTo>
                    <a:lnTo>
                      <a:pt x="404" y="1056"/>
                    </a:lnTo>
                    <a:lnTo>
                      <a:pt x="456" y="1072"/>
                    </a:lnTo>
                    <a:lnTo>
                      <a:pt x="516" y="1072"/>
                    </a:lnTo>
                    <a:lnTo>
                      <a:pt x="516" y="1072"/>
                    </a:lnTo>
                    <a:lnTo>
                      <a:pt x="561" y="1072"/>
                    </a:lnTo>
                    <a:lnTo>
                      <a:pt x="606" y="1056"/>
                    </a:lnTo>
                    <a:lnTo>
                      <a:pt x="643" y="1049"/>
                    </a:lnTo>
                    <a:lnTo>
                      <a:pt x="674" y="1027"/>
                    </a:lnTo>
                    <a:lnTo>
                      <a:pt x="696" y="1004"/>
                    </a:lnTo>
                    <a:lnTo>
                      <a:pt x="719" y="982"/>
                    </a:lnTo>
                    <a:lnTo>
                      <a:pt x="725" y="951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33" y="914"/>
                    </a:lnTo>
                    <a:lnTo>
                      <a:pt x="725" y="884"/>
                    </a:lnTo>
                    <a:lnTo>
                      <a:pt x="719" y="854"/>
                    </a:lnTo>
                    <a:lnTo>
                      <a:pt x="703" y="832"/>
                    </a:lnTo>
                    <a:lnTo>
                      <a:pt x="680" y="809"/>
                    </a:lnTo>
                    <a:lnTo>
                      <a:pt x="643" y="787"/>
                    </a:lnTo>
                    <a:lnTo>
                      <a:pt x="591" y="764"/>
                    </a:lnTo>
                    <a:lnTo>
                      <a:pt x="456" y="727"/>
                    </a:lnTo>
                    <a:lnTo>
                      <a:pt x="456" y="727"/>
                    </a:lnTo>
                    <a:lnTo>
                      <a:pt x="359" y="697"/>
                    </a:lnTo>
                    <a:lnTo>
                      <a:pt x="284" y="674"/>
                    </a:lnTo>
                    <a:lnTo>
                      <a:pt x="209" y="645"/>
                    </a:lnTo>
                    <a:lnTo>
                      <a:pt x="149" y="600"/>
                    </a:lnTo>
                    <a:lnTo>
                      <a:pt x="104" y="555"/>
                    </a:lnTo>
                    <a:lnTo>
                      <a:pt x="74" y="502"/>
                    </a:lnTo>
                    <a:lnTo>
                      <a:pt x="51" y="435"/>
                    </a:lnTo>
                    <a:lnTo>
                      <a:pt x="45" y="360"/>
                    </a:lnTo>
                    <a:lnTo>
                      <a:pt x="45" y="353"/>
                    </a:lnTo>
                    <a:lnTo>
                      <a:pt x="45" y="353"/>
                    </a:lnTo>
                    <a:lnTo>
                      <a:pt x="51" y="277"/>
                    </a:lnTo>
                    <a:lnTo>
                      <a:pt x="74" y="210"/>
                    </a:lnTo>
                    <a:lnTo>
                      <a:pt x="112" y="150"/>
                    </a:lnTo>
                    <a:lnTo>
                      <a:pt x="164" y="98"/>
                    </a:lnTo>
                    <a:lnTo>
                      <a:pt x="224" y="53"/>
                    </a:lnTo>
                    <a:lnTo>
                      <a:pt x="298" y="23"/>
                    </a:lnTo>
                    <a:lnTo>
                      <a:pt x="382" y="8"/>
                    </a:lnTo>
                    <a:lnTo>
                      <a:pt x="464" y="0"/>
                    </a:lnTo>
                    <a:lnTo>
                      <a:pt x="464" y="0"/>
                    </a:lnTo>
                    <a:lnTo>
                      <a:pt x="531" y="0"/>
                    </a:lnTo>
                    <a:lnTo>
                      <a:pt x="591" y="8"/>
                    </a:lnTo>
                    <a:lnTo>
                      <a:pt x="651" y="23"/>
                    </a:lnTo>
                    <a:lnTo>
                      <a:pt x="711" y="38"/>
                    </a:lnTo>
                    <a:lnTo>
                      <a:pt x="763" y="60"/>
                    </a:lnTo>
                    <a:lnTo>
                      <a:pt x="815" y="90"/>
                    </a:lnTo>
                    <a:lnTo>
                      <a:pt x="860" y="120"/>
                    </a:lnTo>
                    <a:lnTo>
                      <a:pt x="913" y="150"/>
                    </a:lnTo>
                    <a:lnTo>
                      <a:pt x="793" y="315"/>
                    </a:lnTo>
                    <a:lnTo>
                      <a:pt x="793" y="315"/>
                    </a:lnTo>
                    <a:lnTo>
                      <a:pt x="711" y="263"/>
                    </a:lnTo>
                    <a:lnTo>
                      <a:pt x="629" y="225"/>
                    </a:lnTo>
                    <a:lnTo>
                      <a:pt x="546" y="195"/>
                    </a:lnTo>
                    <a:lnTo>
                      <a:pt x="464" y="187"/>
                    </a:lnTo>
                    <a:lnTo>
                      <a:pt x="464" y="187"/>
                    </a:lnTo>
                    <a:lnTo>
                      <a:pt x="419" y="195"/>
                    </a:lnTo>
                    <a:lnTo>
                      <a:pt x="374" y="202"/>
                    </a:lnTo>
                    <a:lnTo>
                      <a:pt x="343" y="218"/>
                    </a:lnTo>
                    <a:lnTo>
                      <a:pt x="314" y="232"/>
                    </a:lnTo>
                    <a:lnTo>
                      <a:pt x="292" y="255"/>
                    </a:lnTo>
                    <a:lnTo>
                      <a:pt x="276" y="277"/>
                    </a:lnTo>
                    <a:lnTo>
                      <a:pt x="269" y="308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37"/>
                    </a:lnTo>
                    <a:lnTo>
                      <a:pt x="261" y="375"/>
                    </a:lnTo>
                    <a:lnTo>
                      <a:pt x="276" y="405"/>
                    </a:lnTo>
                    <a:lnTo>
                      <a:pt x="292" y="427"/>
                    </a:lnTo>
                    <a:lnTo>
                      <a:pt x="321" y="450"/>
                    </a:lnTo>
                    <a:lnTo>
                      <a:pt x="359" y="472"/>
                    </a:lnTo>
                    <a:lnTo>
                      <a:pt x="411" y="495"/>
                    </a:lnTo>
                    <a:lnTo>
                      <a:pt x="553" y="532"/>
                    </a:lnTo>
                    <a:lnTo>
                      <a:pt x="553" y="532"/>
                    </a:lnTo>
                    <a:lnTo>
                      <a:pt x="643" y="555"/>
                    </a:lnTo>
                    <a:lnTo>
                      <a:pt x="725" y="584"/>
                    </a:lnTo>
                    <a:lnTo>
                      <a:pt x="793" y="622"/>
                    </a:lnTo>
                    <a:lnTo>
                      <a:pt x="846" y="659"/>
                    </a:lnTo>
                    <a:lnTo>
                      <a:pt x="890" y="704"/>
                    </a:lnTo>
                    <a:lnTo>
                      <a:pt x="921" y="757"/>
                    </a:lnTo>
                    <a:lnTo>
                      <a:pt x="943" y="817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50" y="892"/>
                    </a:lnTo>
                    <a:lnTo>
                      <a:pt x="943" y="974"/>
                    </a:lnTo>
                    <a:lnTo>
                      <a:pt x="913" y="1049"/>
                    </a:lnTo>
                    <a:lnTo>
                      <a:pt x="876" y="1109"/>
                    </a:lnTo>
                    <a:lnTo>
                      <a:pt x="823" y="1161"/>
                    </a:lnTo>
                    <a:lnTo>
                      <a:pt x="763" y="1206"/>
                    </a:lnTo>
                    <a:lnTo>
                      <a:pt x="688" y="1236"/>
                    </a:lnTo>
                    <a:lnTo>
                      <a:pt x="606" y="1258"/>
                    </a:lnTo>
                    <a:lnTo>
                      <a:pt x="509" y="1258"/>
                    </a:lnTo>
                    <a:lnTo>
                      <a:pt x="509" y="1258"/>
                    </a:lnTo>
                    <a:lnTo>
                      <a:pt x="441" y="1258"/>
                    </a:lnTo>
                    <a:lnTo>
                      <a:pt x="374" y="1251"/>
                    </a:lnTo>
                    <a:lnTo>
                      <a:pt x="306" y="1236"/>
                    </a:lnTo>
                    <a:lnTo>
                      <a:pt x="239" y="1213"/>
                    </a:lnTo>
                    <a:lnTo>
                      <a:pt x="172" y="1184"/>
                    </a:lnTo>
                    <a:lnTo>
                      <a:pt x="112" y="1154"/>
                    </a:lnTo>
                    <a:lnTo>
                      <a:pt x="51" y="1109"/>
                    </a:lnTo>
                    <a:lnTo>
                      <a:pt x="0" y="106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8F37-E8F8-2C4F-B032-0954D726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CCC8C-0C82-494E-9081-5EC4ECBE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511300"/>
            <a:ext cx="3606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599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6269A-2FA1-C148-B521-68C33F4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45537B-4080-6D40-AA7C-1E5D22D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&amp; Network Results</a:t>
            </a:r>
          </a:p>
        </p:txBody>
      </p:sp>
    </p:spTree>
    <p:extLst>
      <p:ext uri="{BB962C8B-B14F-4D97-AF65-F5344CB8AC3E}">
        <p14:creationId xmlns:p14="http://schemas.microsoft.com/office/powerpoint/2010/main" val="20444460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FD0B50-FC72-EC4E-A1A2-7033572A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Polarization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Sentiments</a:t>
            </a:r>
          </a:p>
          <a:p>
            <a:r>
              <a:rPr lang="en-US" dirty="0"/>
              <a:t>Polarizations &amp; Networks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C518E35-33EB-FB47-B280-051C4C2A05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7688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ED99-60B3-4740-A0BB-6C3E67FDB3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1CA332-CCB8-0E47-BF69-C843EBA4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293207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82C020-ED8F-414D-BCE4-EAAE2C215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77611"/>
              </p:ext>
            </p:extLst>
          </p:nvPr>
        </p:nvGraphicFramePr>
        <p:xfrm>
          <a:off x="457200" y="1254125"/>
          <a:ext cx="8229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F33F-F253-DB49-B3FC-4AA8450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181327-4B94-BC42-BFCF-0ADFB87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Polarization</a:t>
            </a:r>
          </a:p>
        </p:txBody>
      </p:sp>
    </p:spTree>
    <p:extLst>
      <p:ext uri="{BB962C8B-B14F-4D97-AF65-F5344CB8AC3E}">
        <p14:creationId xmlns:p14="http://schemas.microsoft.com/office/powerpoint/2010/main" val="13366485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44B14B-50E1-8346-90DF-617F0221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254125"/>
            <a:ext cx="6794500" cy="33972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64EA3-9BDD-E941-82B9-F3B1313B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B9B52-B63A-4D45-B089-44F352CF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4731509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AA949-55C9-5847-B161-49C6C899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1F5B5-2A91-E441-9E24-F399DD0C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15950"/>
            <a:ext cx="3175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6180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1E55D-9288-414F-ADD8-B24C70C3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07" y="1397015"/>
            <a:ext cx="6226989" cy="300921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2BFCF-51E5-1845-99DB-DC0BC2E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A5AE1-B8AE-4B4C-9D07-290FC028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Mining Tweets</a:t>
            </a:r>
          </a:p>
        </p:txBody>
      </p:sp>
    </p:spTree>
    <p:extLst>
      <p:ext uri="{BB962C8B-B14F-4D97-AF65-F5344CB8AC3E}">
        <p14:creationId xmlns:p14="http://schemas.microsoft.com/office/powerpoint/2010/main" val="3210312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759B2-8EC0-2E40-953D-B66CEBD9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DEBC3-6041-684C-A3D7-37628D7CC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584200"/>
            <a:ext cx="3175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30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EF3B2-091E-D742-84C0-8B48318E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 trained on hundreds of thousands of Facebook posts and their reactions</a:t>
            </a:r>
          </a:p>
          <a:p>
            <a:r>
              <a:rPr lang="en-US" dirty="0"/>
              <a:t>Scraped from the 100 most popular pages – to avoid contextualization</a:t>
            </a:r>
          </a:p>
          <a:p>
            <a:r>
              <a:rPr lang="en-US" dirty="0"/>
              <a:t>Predicts the sentiment distribution of any given text in</a:t>
            </a:r>
          </a:p>
          <a:p>
            <a:pPr lvl="1"/>
            <a:r>
              <a:rPr lang="en-US" dirty="0"/>
              <a:t>Love</a:t>
            </a:r>
          </a:p>
          <a:p>
            <a:pPr lvl="1"/>
            <a:r>
              <a:rPr lang="en-US" dirty="0"/>
              <a:t>Wow</a:t>
            </a:r>
          </a:p>
          <a:p>
            <a:pPr lvl="1"/>
            <a:r>
              <a:rPr lang="en-US" dirty="0" err="1"/>
              <a:t>Haha</a:t>
            </a:r>
            <a:endParaRPr lang="en-US" dirty="0"/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Angry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E071-564D-B043-9DD1-5BDCB6F0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21F35-86B7-1B44-8FBA-86E7899C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8027773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989B42-0FF5-7B45-B1D8-6352B4D0F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19" y="1254125"/>
            <a:ext cx="4246562" cy="33972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6A420-D9E1-514A-A50D-B0A47F42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E4708-7347-9141-BBB2-B4FF2E6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Sentiment on Popularity</a:t>
            </a:r>
          </a:p>
        </p:txBody>
      </p:sp>
    </p:spTree>
    <p:extLst>
      <p:ext uri="{BB962C8B-B14F-4D97-AF65-F5344CB8AC3E}">
        <p14:creationId xmlns:p14="http://schemas.microsoft.com/office/powerpoint/2010/main" val="26950439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BA_PPT_Branded_16-9_0617_lite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S1455_TBA_PPT_16_9_062117_lite" id="{D98B0767-ECA6-C149-B7D5-1EAB52248761}" vid="{4C0A6FB1-DF15-8949-9C56-17CC8C06C365}"/>
    </a:ext>
  </a:extLst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TBA_PPT_Branded_16-9_0617_lite</Template>
  <TotalTime>85</TotalTime>
  <Words>155</Words>
  <Application>Microsoft Macintosh PowerPoint</Application>
  <PresentationFormat>On-screen Show (16:9)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TBA_PPT_Branded_16-9_0617_lite</vt:lpstr>
      <vt:lpstr>PowerPoint Presentation</vt:lpstr>
      <vt:lpstr>Agenda</vt:lpstr>
      <vt:lpstr>Elements of Polarization</vt:lpstr>
      <vt:lpstr>Data</vt:lpstr>
      <vt:lpstr>PowerPoint Presentation</vt:lpstr>
      <vt:lpstr>Topic Mining Tweets</vt:lpstr>
      <vt:lpstr>PowerPoint Presentation</vt:lpstr>
      <vt:lpstr>Deep Learning based Sentiment Analysis</vt:lpstr>
      <vt:lpstr>Influence of Sentiment on Popularity</vt:lpstr>
      <vt:lpstr>PowerPoint Presentation</vt:lpstr>
      <vt:lpstr>Polarization &amp; Network Results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Waldhauser, Christoph</dc:creator>
  <cp:lastModifiedBy>Waldhauser, Christoph</cp:lastModifiedBy>
  <cp:revision>8</cp:revision>
  <cp:lastPrinted>2015-10-07T18:54:40Z</cp:lastPrinted>
  <dcterms:created xsi:type="dcterms:W3CDTF">2018-04-21T11:28:27Z</dcterms:created>
  <dcterms:modified xsi:type="dcterms:W3CDTF">2018-04-21T12:53:37Z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CW186040</vt:lpwstr>
  </property>
  <property fmtid="{D5CDD505-2E9C-101B-9397-08002B2CF9AE}" pid="3" name="Offisync_ServerID">
    <vt:lpwstr>1dce6eef-79fd-4fcd-a721-ba4027c7d858</vt:lpwstr>
  </property>
  <property fmtid="{D5CDD505-2E9C-101B-9397-08002B2CF9AE}" pid="4" name="Offisync_UpdateToken">
    <vt:lpwstr>1</vt:lpwstr>
  </property>
  <property fmtid="{D5CDD505-2E9C-101B-9397-08002B2CF9AE}" pid="5" name="Jive_VersionGuid">
    <vt:lpwstr>7af524d9-b715-4b9b-a0bb-6ced9d6b81bf</vt:lpwstr>
  </property>
  <property fmtid="{D5CDD505-2E9C-101B-9397-08002B2CF9AE}" pid="6" name="Offisync_ProviderInitializationData">
    <vt:lpwstr>https://connections.teradata.com</vt:lpwstr>
  </property>
  <property fmtid="{D5CDD505-2E9C-101B-9397-08002B2CF9AE}" pid="7" name="Offisync_UniqueId">
    <vt:lpwstr>146205</vt:lpwstr>
  </property>
</Properties>
</file>