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HARES\data\Users\kweberbe\Desktop\Datathon\plm_summary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insights from open data sources</a:t>
            </a:r>
          </a:p>
          <a:p>
            <a:endParaRPr lang="en-US" dirty="0"/>
          </a:p>
          <a:p>
            <a:r>
              <a:rPr lang="en-US" dirty="0" smtClean="0"/>
              <a:t>Teradata - </a:t>
            </a:r>
            <a:r>
              <a:rPr lang="en-US" dirty="0" err="1" smtClean="0"/>
              <a:t>Datathon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21/04/2018</a:t>
            </a:r>
            <a:r>
              <a:rPr lang="en-US" dirty="0"/>
              <a:t> </a:t>
            </a:r>
            <a:r>
              <a:rPr lang="en-US" dirty="0" smtClean="0"/>
              <a:t>Vienna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Civil Society Participation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Unsupervised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2045"/>
            <a:ext cx="8229600" cy="4556657"/>
          </a:xfrm>
        </p:spPr>
      </p:pic>
    </p:spTree>
    <p:extLst>
      <p:ext uri="{BB962C8B-B14F-4D97-AF65-F5344CB8AC3E}">
        <p14:creationId xmlns:p14="http://schemas.microsoft.com/office/powerpoint/2010/main" val="30341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Final </a:t>
            </a:r>
            <a:r>
              <a:rPr lang="de-AT" dirty="0" err="1" smtClean="0"/>
              <a:t>result</a:t>
            </a:r>
            <a:endParaRPr lang="de-AT" dirty="0"/>
          </a:p>
        </p:txBody>
      </p:sp>
      <p:sp>
        <p:nvSpPr>
          <p:cNvPr id="4" name="Interaktive Schaltfläche: Nächste(r) oder Weiter 3">
            <a:hlinkClick r:id="rId2" action="ppaction://hlinkfile" highlightClick="1"/>
          </p:cNvPr>
          <p:cNvSpPr/>
          <p:nvPr/>
        </p:nvSpPr>
        <p:spPr>
          <a:xfrm>
            <a:off x="1447800" y="1828800"/>
            <a:ext cx="1752600" cy="1066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91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Suggestions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research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accurate exploratory and cleaning process of the data =&gt; </a:t>
            </a:r>
            <a:r>
              <a:rPr lang="en-US" i="1" dirty="0" smtClean="0"/>
              <a:t>“More data dominates better techniques”</a:t>
            </a:r>
          </a:p>
          <a:p>
            <a:r>
              <a:rPr lang="en-US" dirty="0"/>
              <a:t>Normalization of variables for better interpretation of coefficients</a:t>
            </a:r>
            <a:endParaRPr lang="de-AT" dirty="0"/>
          </a:p>
          <a:p>
            <a:r>
              <a:rPr lang="en-US" dirty="0" smtClean="0"/>
              <a:t>Possible </a:t>
            </a:r>
            <a:r>
              <a:rPr lang="en-US" dirty="0"/>
              <a:t>models (an overview for future discussion</a:t>
            </a:r>
            <a:r>
              <a:rPr lang="en-US" dirty="0" smtClean="0"/>
              <a:t>)</a:t>
            </a:r>
          </a:p>
          <a:p>
            <a:pPr marL="320040" lvl="1" indent="0">
              <a:buNone/>
            </a:pPr>
            <a:r>
              <a:rPr lang="en-US" dirty="0" smtClean="0"/>
              <a:t>- Random forest</a:t>
            </a:r>
            <a:endParaRPr lang="en-US" dirty="0"/>
          </a:p>
          <a:p>
            <a:r>
              <a:rPr lang="de-AT" dirty="0" err="1" smtClean="0"/>
              <a:t>Gain</a:t>
            </a:r>
            <a:r>
              <a:rPr lang="de-AT" dirty="0" smtClean="0"/>
              <a:t> a </a:t>
            </a:r>
            <a:r>
              <a:rPr lang="de-AT" dirty="0" err="1" smtClean="0"/>
              <a:t>better</a:t>
            </a:r>
            <a:r>
              <a:rPr lang="de-AT" dirty="0" smtClean="0"/>
              <a:t> </a:t>
            </a:r>
            <a:r>
              <a:rPr lang="de-AT" dirty="0" err="1" smtClean="0"/>
              <a:t>understanding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complex</a:t>
            </a:r>
            <a:r>
              <a:rPr lang="de-AT" dirty="0" smtClean="0"/>
              <a:t> matter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civil</a:t>
            </a:r>
            <a:r>
              <a:rPr lang="de-AT" dirty="0" smtClean="0"/>
              <a:t> </a:t>
            </a:r>
            <a:r>
              <a:rPr lang="de-AT" dirty="0" err="1" smtClean="0"/>
              <a:t>society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/>
              <a:t>:</a:t>
            </a:r>
            <a:endParaRPr lang="de-AT" dirty="0" smtClean="0"/>
          </a:p>
          <a:p>
            <a:pPr lvl="1">
              <a:buFontTx/>
              <a:buChar char="-"/>
            </a:pPr>
            <a:r>
              <a:rPr lang="de-AT" dirty="0" err="1" smtClean="0"/>
              <a:t>conducting</a:t>
            </a:r>
            <a:r>
              <a:rPr lang="de-AT" dirty="0" smtClean="0"/>
              <a:t>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studies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/>
              <a:t> </a:t>
            </a:r>
            <a:r>
              <a:rPr lang="de-AT" dirty="0" smtClean="0"/>
              <a:t>countries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disclose</a:t>
            </a:r>
            <a:r>
              <a:rPr lang="de-AT" dirty="0" smtClean="0"/>
              <a:t> </a:t>
            </a:r>
            <a:r>
              <a:rPr lang="de-AT" dirty="0" err="1" smtClean="0"/>
              <a:t>exceptional</a:t>
            </a:r>
            <a:r>
              <a:rPr lang="de-AT" dirty="0" smtClean="0"/>
              <a:t> </a:t>
            </a:r>
            <a:r>
              <a:rPr lang="de-AT" dirty="0" err="1" smtClean="0"/>
              <a:t>behaviour</a:t>
            </a:r>
            <a:r>
              <a:rPr lang="de-AT" dirty="0" smtClean="0"/>
              <a:t> in multiple </a:t>
            </a:r>
            <a:r>
              <a:rPr lang="de-AT" dirty="0" err="1" smtClean="0"/>
              <a:t>dimensions</a:t>
            </a:r>
            <a:r>
              <a:rPr lang="de-AT" dirty="0" smtClean="0"/>
              <a:t> (e.g. Ukraine)</a:t>
            </a:r>
          </a:p>
          <a:p>
            <a:pPr lvl="1">
              <a:buFontTx/>
              <a:buChar char="-"/>
            </a:pPr>
            <a:r>
              <a:rPr lang="de-AT" dirty="0" err="1" smtClean="0"/>
              <a:t>using</a:t>
            </a:r>
            <a:r>
              <a:rPr lang="de-AT" dirty="0" smtClean="0"/>
              <a:t> regional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spatial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pPr lvl="1">
              <a:buFontTx/>
              <a:buChar char="-"/>
            </a:pPr>
            <a:r>
              <a:rPr lang="de-AT" dirty="0" err="1" smtClean="0"/>
              <a:t>implementing</a:t>
            </a:r>
            <a:r>
              <a:rPr lang="de-AT" dirty="0" smtClean="0"/>
              <a:t> </a:t>
            </a:r>
            <a:r>
              <a:rPr lang="de-AT" dirty="0" err="1" smtClean="0"/>
              <a:t>microeconomic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behavioural</a:t>
            </a:r>
            <a:r>
              <a:rPr lang="de-AT" dirty="0" smtClean="0"/>
              <a:t> </a:t>
            </a:r>
            <a:r>
              <a:rPr lang="de-AT" dirty="0" err="1" smtClean="0"/>
              <a:t>approaches</a:t>
            </a:r>
            <a:r>
              <a:rPr lang="de-AT" dirty="0" smtClean="0"/>
              <a:t> (e.g.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household</a:t>
            </a:r>
            <a:r>
              <a:rPr lang="de-AT" dirty="0" smtClean="0"/>
              <a:t> </a:t>
            </a:r>
            <a:r>
              <a:rPr lang="de-AT" dirty="0" err="1" smtClean="0"/>
              <a:t>surveys</a:t>
            </a:r>
            <a:r>
              <a:rPr lang="de-AT" dirty="0" smtClean="0"/>
              <a:t>)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explain</a:t>
            </a:r>
            <a:r>
              <a:rPr lang="de-AT" dirty="0" smtClean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drives</a:t>
            </a:r>
            <a:r>
              <a:rPr lang="de-AT" dirty="0" smtClean="0"/>
              <a:t>/</a:t>
            </a:r>
            <a:r>
              <a:rPr lang="de-AT" dirty="0" err="1" smtClean="0"/>
              <a:t>motivates</a:t>
            </a:r>
            <a:r>
              <a:rPr lang="de-AT" dirty="0" smtClean="0"/>
              <a:t> </a:t>
            </a:r>
            <a:r>
              <a:rPr lang="de-AT" dirty="0" err="1" smtClean="0"/>
              <a:t>people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engage</a:t>
            </a:r>
            <a:r>
              <a:rPr lang="de-AT" dirty="0" smtClean="0"/>
              <a:t> in </a:t>
            </a:r>
            <a:r>
              <a:rPr lang="de-AT" dirty="0" err="1" smtClean="0"/>
              <a:t>civil</a:t>
            </a:r>
            <a:r>
              <a:rPr lang="de-AT" dirty="0" smtClean="0"/>
              <a:t> </a:t>
            </a:r>
            <a:r>
              <a:rPr lang="de-AT" dirty="0" err="1" smtClean="0"/>
              <a:t>society</a:t>
            </a:r>
            <a:endParaRPr lang="de-AT" dirty="0" smtClean="0"/>
          </a:p>
          <a:p>
            <a:pPr lvl="1">
              <a:buFontTx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</a:t>
            </a:r>
          </a:p>
          <a:p>
            <a:endParaRPr lang="en-US" sz="800" dirty="0"/>
          </a:p>
          <a:p>
            <a:r>
              <a:rPr lang="en-US" dirty="0" smtClean="0"/>
              <a:t>Scale: CEE countries</a:t>
            </a:r>
          </a:p>
          <a:p>
            <a:endParaRPr lang="en-US" sz="800" dirty="0"/>
          </a:p>
          <a:p>
            <a:r>
              <a:rPr lang="en-US" dirty="0" smtClean="0"/>
              <a:t>Dependent variable: civil society participation</a:t>
            </a:r>
          </a:p>
          <a:p>
            <a:endParaRPr lang="en-US" sz="800" dirty="0" smtClean="0"/>
          </a:p>
          <a:p>
            <a:r>
              <a:rPr lang="en-US" dirty="0" smtClean="0"/>
              <a:t>Independent variables: from the world bank and civil society data sources (around 400)</a:t>
            </a:r>
          </a:p>
          <a:p>
            <a:endParaRPr lang="en-GB" sz="800" dirty="0" smtClean="0"/>
          </a:p>
          <a:p>
            <a:r>
              <a:rPr lang="en-US" dirty="0" smtClean="0"/>
              <a:t>Use of Python and R</a:t>
            </a:r>
          </a:p>
        </p:txBody>
      </p:sp>
    </p:spTree>
    <p:extLst>
      <p:ext uri="{BB962C8B-B14F-4D97-AF65-F5344CB8AC3E}">
        <p14:creationId xmlns:p14="http://schemas.microsoft.com/office/powerpoint/2010/main" val="11563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civil society participation in CEE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615661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positive correlated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90678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participatory environment 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Forest area (%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Consultation 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Women political participation index </a:t>
            </a:r>
            <a:r>
              <a:rPr lang="en-US" b="1" dirty="0" smtClean="0"/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Religious organization consultation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Sustainable energy for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ownership of economy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Jobs (mobile cellular subscriptions (per 100 people))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Renewable electricity output (% of total electricity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tertiary enrollment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negative correlated variables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92202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Government attacks on judiciary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(kg per 2010 US$ of GDP)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 of female to male labor force participation rate (%)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Mortality rate, neonatal (per 1000 live births)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Mortality rate, </a:t>
            </a:r>
            <a:r>
              <a:rPr lang="en-US" dirty="0" smtClean="0"/>
              <a:t>under 5 months </a:t>
            </a:r>
            <a:r>
              <a:rPr lang="en-US" dirty="0"/>
              <a:t>(per 1000 live births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Freedom from forced labor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Health equality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Prevalence of anemia among children (%childrenUnder5)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Permanent cropland (% of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(metric tons per capita)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freedom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1" y="1447800"/>
            <a:ext cx="5277097" cy="4572000"/>
          </a:xfrm>
        </p:spPr>
      </p:pic>
    </p:spTree>
    <p:extLst>
      <p:ext uri="{BB962C8B-B14F-4D97-AF65-F5344CB8AC3E}">
        <p14:creationId xmlns:p14="http://schemas.microsoft.com/office/powerpoint/2010/main" val="8305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freedom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1" y="1447800"/>
            <a:ext cx="5277097" cy="4572000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1" y="1468916"/>
            <a:ext cx="5672610" cy="4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freedom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(3)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1" y="1447800"/>
            <a:ext cx="5277097" cy="4572000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1" y="1468916"/>
            <a:ext cx="5672610" cy="49146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1" y="1469968"/>
            <a:ext cx="5672610" cy="4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freedom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(3)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17638"/>
            <a:ext cx="5672610" cy="4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330</Words>
  <Application>Microsoft Office PowerPoint</Application>
  <PresentationFormat>Bildschirmpräsentation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Franklin Gothic Book</vt:lpstr>
      <vt:lpstr>Perpetua</vt:lpstr>
      <vt:lpstr>Wingdings 2</vt:lpstr>
      <vt:lpstr>Equity</vt:lpstr>
      <vt:lpstr>Civil Society Participation</vt:lpstr>
      <vt:lpstr>First notes</vt:lpstr>
      <vt:lpstr>Overview of civil society participation in CEE</vt:lpstr>
      <vt:lpstr>Top 10 positive correlated variables</vt:lpstr>
      <vt:lpstr>Top 10 negative correlated variables</vt:lpstr>
      <vt:lpstr>Example: freedom of expression (1)</vt:lpstr>
      <vt:lpstr>Example: freedom of expression (2)</vt:lpstr>
      <vt:lpstr>Example: freedom of expression (3)</vt:lpstr>
      <vt:lpstr>Example: freedom of expression (3)</vt:lpstr>
      <vt:lpstr>Unsupervised learning approach</vt:lpstr>
      <vt:lpstr>Final result</vt:lpstr>
      <vt:lpstr>Suggestions for future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Society Participation</dc:title>
  <dc:creator>Carvalho Babo Rodrigues Regina M</dc:creator>
  <cp:lastModifiedBy>K W</cp:lastModifiedBy>
  <cp:revision>18</cp:revision>
  <dcterms:created xsi:type="dcterms:W3CDTF">2006-08-16T00:00:00Z</dcterms:created>
  <dcterms:modified xsi:type="dcterms:W3CDTF">2018-04-21T12:45:44Z</dcterms:modified>
</cp:coreProperties>
</file>