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84C185-36DD-BFBE-8F6A-C950E96CF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262F22-A9E3-514A-7530-5824931F0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1320F8-727E-82F3-DE7D-32928091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06.06.2024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5764AF-0F78-110F-C7A5-F9064250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4EEEC6-546A-C42D-FC07-0847A097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32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897267-3DB4-97D1-84D2-CC164640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4356CA-D2A6-201D-869A-542F1D826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F20150-54AF-148E-40BB-394BBA89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06.06.2024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71D4A3-088C-9ACE-40F5-7F543B7E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0C34D2-47B6-4ADD-1CDC-9C5948F9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95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EE30A90-029C-866E-B349-F04BD1A34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10D3125-2C7B-48B7-8915-F76B6E285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B9174D-56AC-9595-CEE3-312FD3CE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06.06.2024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DD9180-F35B-F32F-8368-7DA4A676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2CDE38-3FB1-3528-FD7C-BCDBE9B6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99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9DF6D5-2452-C496-31D3-104E5E4A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7AD0B4-A738-F2C7-86C4-5BD39AB9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20F983-5DAE-41EB-0EF2-F1A2A6D6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06.06.2024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E5C31B-50C5-6721-F70A-DCCE9543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0BF490-C5C8-4BBC-BCEB-105CD71E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588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EE60A3-B5CB-6DCD-1B9F-FD4645EF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8EAB461-DBCC-0544-140D-51A3A2343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CB7F9D-0A83-786E-3ADA-B62977F0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06.06.2024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148939-39A4-5D92-8372-F86FCC75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F47016-7A7A-152E-5981-8FB44345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147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BE8AED-217F-0B66-1941-F6B0E783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01E87C-E0F9-9D64-0748-A2AE133B0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34BEED4-938F-B14B-EC19-037641DFA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9D0BB61-3797-BDA6-AC02-F1376E7E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06.06.2024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A65C38D-483B-7672-76B2-0F00B4A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DE6078-7C35-D833-2463-DB5D3C49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55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10AC07-D89A-E060-C7B7-8A84AE1B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77D5E9-5D6E-A3BB-EA02-992EE608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CAE75B0-16C8-48B9-F576-B53EA9194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1F25B03-9E3E-B162-6391-02DBBFE6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FC9A21C-7E70-62F1-CF1B-DE2C91EDD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82429E5-CA3B-0FC7-31CD-174BBDC3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06.06.2024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596789D-E84E-B865-CF92-B71A836E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392BE46-8104-6637-977E-052B4802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60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F53C60-1715-452E-1E61-450FDD2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3354F3-8525-4BDD-5C07-50C807FD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06.06.2024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9814FC3-50F9-9726-DB60-9793B1A8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7541DAC-E578-8687-93F1-6038322E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997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A5B6692-7807-B112-F87C-D2383208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06.06.2024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258862E-B1B1-695F-CB58-56FAA244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2B110C8-1E7E-3E68-31BC-59BE9BF6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37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948462-0B00-B2A1-4549-37C9065F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E5E6F1-6F1A-D585-B752-B6ACF176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90A2170-606F-0A94-CDE9-7E9BC18F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8204E05-D26E-AA12-66E3-E6C112C0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06.06.2024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8734543-7920-406A-AF77-451C97F0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3B1BF6-F68F-8414-1F89-4F425A74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62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70DEAD-EF02-CA19-50A1-827384A6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571A19A-7986-5FC1-DE29-C0990A814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38C906-0459-51C0-92AF-01425136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01355D8-79C2-FFFF-DD27-F5E0A94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06.06.2024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8B35319-CEE4-96E7-C769-0CED25AF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50689E5-5B18-1E5A-CD34-72CE7ED4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4AD46BF-22F5-1111-41E3-FEF8ACB5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3672BDD-E970-DA07-0A91-CBF1315B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F815C9-3F01-8872-2842-FF69909B5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523C-BCC5-46D7-9159-2198288C3629}" type="datetimeFigureOut">
              <a:rPr lang="pl-PL" smtClean="0"/>
              <a:t>06.06.2024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4C3C07-6141-7F26-941F-B04B57DB2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F4B12D-D4EF-3F05-1D7E-4B3B91254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43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6621B3-9C25-C894-BE98-D83E77713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Aplikacja wizualizująca</a:t>
            </a:r>
            <a:br>
              <a:rPr lang="pl-PL" dirty="0"/>
            </a:br>
            <a:r>
              <a:rPr lang="pl-PL" dirty="0"/>
              <a:t>zagadnienia związane z</a:t>
            </a:r>
            <a:br>
              <a:rPr lang="pl-PL" dirty="0"/>
            </a:br>
            <a:r>
              <a:rPr lang="pl-PL" dirty="0"/>
              <a:t>kodowaniem nadmiarowym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33475D8-31BF-74CB-40B6-8D0A394B4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pl-PL" dirty="0"/>
              <a:t>Bartosz Kołakowski – kierownik</a:t>
            </a:r>
          </a:p>
          <a:p>
            <a:r>
              <a:rPr lang="pl-PL" dirty="0"/>
              <a:t>Paweł Jastrzębski</a:t>
            </a:r>
          </a:p>
          <a:p>
            <a:r>
              <a:rPr lang="pl-PL" dirty="0"/>
              <a:t>Piotr Noga</a:t>
            </a:r>
          </a:p>
          <a:p>
            <a:r>
              <a:rPr lang="pl-PL" dirty="0"/>
              <a:t>Michał Mróz</a:t>
            </a:r>
          </a:p>
          <a:p>
            <a:r>
              <a:rPr lang="pl-PL" dirty="0"/>
              <a:t>Maksym Nowak</a:t>
            </a:r>
          </a:p>
        </p:txBody>
      </p:sp>
    </p:spTree>
    <p:extLst>
      <p:ext uri="{BB962C8B-B14F-4D97-AF65-F5344CB8AC3E}">
        <p14:creationId xmlns:p14="http://schemas.microsoft.com/office/powerpoint/2010/main" val="115173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6D6933-F1BD-4F1D-0B62-1929D630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A0A197-28DC-5538-6BA7-95D80D727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71" y="2234153"/>
            <a:ext cx="9337057" cy="310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01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BA9CB-8A3D-EFDA-CA02-BE18F0ED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Kod Reeda-Solomona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F6738C4-AA56-CF58-8149-893866D34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324" y="1690688"/>
            <a:ext cx="8575351" cy="38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8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62183D-9D63-590D-8EA6-BC04F6A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 teraz prezentacja działania aplikacji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D5222DB8-EA26-694C-B3AD-67B7F176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55D5F60-D28A-A19B-06BE-EFCEE81B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39" y="1454307"/>
            <a:ext cx="8609121" cy="50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2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225D90-DB16-9A4D-5443-CA6D192A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Czego nauczyliśmy się dzięki projektowi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FBAB5D-3FB6-4A56-1F42-509FCC07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Zwiększyliśmy swoją wiedzę i umiejętności w zakresie:</a:t>
            </a:r>
          </a:p>
          <a:p>
            <a:pPr marL="0" indent="0">
              <a:buNone/>
            </a:pPr>
            <a:r>
              <a:rPr lang="pl-PL" dirty="0"/>
              <a:t>- pracy grupowej,</a:t>
            </a:r>
          </a:p>
          <a:p>
            <a:pPr marL="0" indent="0">
              <a:buNone/>
            </a:pPr>
            <a:r>
              <a:rPr lang="pl-PL" dirty="0"/>
              <a:t>- komunikacji w zespole,</a:t>
            </a:r>
          </a:p>
          <a:p>
            <a:pPr marL="0" indent="0">
              <a:buNone/>
            </a:pPr>
            <a:r>
              <a:rPr lang="pl-PL" dirty="0"/>
              <a:t>- rozwiązywanie konfliktów,</a:t>
            </a:r>
          </a:p>
          <a:p>
            <a:pPr marL="0" indent="0">
              <a:buNone/>
            </a:pPr>
            <a:r>
              <a:rPr lang="pl-PL" dirty="0"/>
              <a:t>- ustalanie podziału zadań,</a:t>
            </a:r>
          </a:p>
          <a:p>
            <a:pPr marL="0" indent="0">
              <a:buNone/>
            </a:pPr>
            <a:r>
              <a:rPr lang="pl-PL" dirty="0"/>
              <a:t>- pisania dokumentacji,</a:t>
            </a:r>
          </a:p>
          <a:p>
            <a:pPr marL="0" indent="0">
              <a:buNone/>
            </a:pPr>
            <a:r>
              <a:rPr lang="pl-PL" dirty="0"/>
              <a:t>- doboru technologii do projektu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221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4769EE-D08D-F5B1-6517-33CE7FA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33AACF-9F69-E486-6612-F03C0414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9" y="1329178"/>
            <a:ext cx="11023862" cy="5163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3200" dirty="0">
                <a:solidFill>
                  <a:srgbClr val="FF0000"/>
                </a:solidFill>
              </a:rPr>
              <a:t>Narzędzie wspomagające proces dydaktyczny - aplikacja wizualizująca zagadnienia związane z kodowaniem nadmiarowym</a:t>
            </a:r>
          </a:p>
          <a:p>
            <a:pPr marL="0" indent="0">
              <a:buNone/>
            </a:pPr>
            <a:r>
              <a:rPr lang="pl-PL" sz="3200" dirty="0">
                <a:solidFill>
                  <a:srgbClr val="FFC000"/>
                </a:solidFill>
              </a:rPr>
              <a:t>Aplikacja ma przedstawiać:</a:t>
            </a:r>
          </a:p>
          <a:p>
            <a:pPr marL="0" indent="0">
              <a:buNone/>
            </a:pPr>
            <a:r>
              <a:rPr lang="pl-PL" sz="3200" dirty="0">
                <a:solidFill>
                  <a:srgbClr val="FFC000"/>
                </a:solidFill>
              </a:rPr>
              <a:t>- proces kodowania wybranych kodów nadmiarowych,</a:t>
            </a:r>
          </a:p>
          <a:p>
            <a:pPr marL="0" indent="0">
              <a:buNone/>
            </a:pPr>
            <a:r>
              <a:rPr lang="pl-PL" sz="3200" dirty="0">
                <a:solidFill>
                  <a:srgbClr val="FFC000"/>
                </a:solidFill>
              </a:rPr>
              <a:t>- proces dekodowania wybranych kodów nadmiarowych,</a:t>
            </a:r>
          </a:p>
          <a:p>
            <a:pPr marL="0" indent="0">
              <a:buNone/>
            </a:pPr>
            <a:r>
              <a:rPr lang="pl-PL" sz="3200" dirty="0">
                <a:solidFill>
                  <a:srgbClr val="FFC000"/>
                </a:solidFill>
              </a:rPr>
              <a:t>- zysk kodowania,</a:t>
            </a:r>
          </a:p>
          <a:p>
            <a:pPr marL="0" indent="0">
              <a:buNone/>
            </a:pPr>
            <a:r>
              <a:rPr lang="pl-PL" sz="3200" dirty="0">
                <a:solidFill>
                  <a:srgbClr val="FFC000"/>
                </a:solidFill>
              </a:rPr>
              <a:t>- różne zagadnienia związane z tematem,</a:t>
            </a:r>
          </a:p>
          <a:p>
            <a:pPr marL="0" indent="0">
              <a:buNone/>
            </a:pPr>
            <a:r>
              <a:rPr lang="pl-PL" sz="3200" dirty="0">
                <a:solidFill>
                  <a:srgbClr val="FFC000"/>
                </a:solidFill>
              </a:rPr>
              <a:t>- pozwalać na przeprowadzanie eksperymentów</a:t>
            </a:r>
          </a:p>
          <a:p>
            <a:pPr marL="0" indent="0">
              <a:buNone/>
            </a:pPr>
            <a:r>
              <a:rPr lang="pl-PL" sz="3200" dirty="0">
                <a:solidFill>
                  <a:srgbClr val="00B050"/>
                </a:solidFill>
              </a:rPr>
              <a:t>Estetyczny graficzny interfejs</a:t>
            </a:r>
          </a:p>
        </p:txBody>
      </p:sp>
    </p:spTree>
    <p:extLst>
      <p:ext uri="{BB962C8B-B14F-4D97-AF65-F5344CB8AC3E}">
        <p14:creationId xmlns:p14="http://schemas.microsoft.com/office/powerpoint/2010/main" val="91727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F989E2-D800-7944-54F9-E1D37C50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Jak realizowana była praca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032A0B-6982-926B-240E-AAC1197A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Udało nam się osiągnąć pożądane rezultaty, ponieważ:</a:t>
            </a:r>
          </a:p>
          <a:p>
            <a:pPr marL="0" indent="0">
              <a:buNone/>
            </a:pPr>
            <a:r>
              <a:rPr lang="pl-PL" dirty="0"/>
              <a:t>- regularne spotkania w celu pracy nad projektem,</a:t>
            </a:r>
          </a:p>
          <a:p>
            <a:pPr marL="0" indent="0">
              <a:buNone/>
            </a:pPr>
            <a:r>
              <a:rPr lang="pl-PL" dirty="0"/>
              <a:t>- szybka i dostępna komunikacja,</a:t>
            </a:r>
          </a:p>
          <a:p>
            <a:pPr marL="0" indent="0">
              <a:buNone/>
            </a:pPr>
            <a:r>
              <a:rPr lang="pl-PL" dirty="0"/>
              <a:t>- zaplanowanie pracy przez realizacją zadań,</a:t>
            </a:r>
          </a:p>
          <a:p>
            <a:pPr marL="0" indent="0">
              <a:buNone/>
            </a:pPr>
            <a:r>
              <a:rPr lang="pl-PL" dirty="0"/>
              <a:t>- przydzielenie zadań zgodnie z możliwościami danych osób,</a:t>
            </a:r>
          </a:p>
          <a:p>
            <a:pPr marL="0" indent="0">
              <a:buNone/>
            </a:pPr>
            <a:r>
              <a:rPr lang="pl-PL" dirty="0"/>
              <a:t>- nie realizowanie zadań na ostatnią chwilę,</a:t>
            </a:r>
          </a:p>
          <a:p>
            <a:pPr marL="0" indent="0">
              <a:buNone/>
            </a:pPr>
            <a:r>
              <a:rPr lang="pl-PL" dirty="0"/>
              <a:t>- regularne spotkania z opiekunem projektu (co 2-3 tygodnie)</a:t>
            </a:r>
          </a:p>
          <a:p>
            <a:pPr marL="0" indent="0">
              <a:buNone/>
            </a:pPr>
            <a:r>
              <a:rPr lang="pl-PL" dirty="0"/>
              <a:t>- pisanie dokumentacji (w tym dokumentacji technicznej)</a:t>
            </a:r>
          </a:p>
        </p:txBody>
      </p:sp>
    </p:spTree>
    <p:extLst>
      <p:ext uri="{BB962C8B-B14F-4D97-AF65-F5344CB8AC3E}">
        <p14:creationId xmlns:p14="http://schemas.microsoft.com/office/powerpoint/2010/main" val="15344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4B9461-9C4F-F111-1105-644D743C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BBA8BAA-60FF-64D3-D0C8-3D26F0BD5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356" y="674785"/>
            <a:ext cx="9109287" cy="5818090"/>
          </a:xfrm>
        </p:spPr>
      </p:pic>
    </p:spTree>
    <p:extLst>
      <p:ext uri="{BB962C8B-B14F-4D97-AF65-F5344CB8AC3E}">
        <p14:creationId xmlns:p14="http://schemas.microsoft.com/office/powerpoint/2010/main" val="353042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8BEA38-C85C-570F-D1CB-8675DDE3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Rezultaty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56DED8-3846-61B5-D308-A41D985C2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60"/>
            <a:ext cx="10515600" cy="481950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Cele jakie zrealizowaliśmy:</a:t>
            </a:r>
          </a:p>
          <a:p>
            <a:pPr marL="0" indent="0">
              <a:buNone/>
            </a:pPr>
            <a:r>
              <a:rPr lang="pl-PL" dirty="0"/>
              <a:t>- stworzenie bazy projektu,</a:t>
            </a:r>
          </a:p>
          <a:p>
            <a:pPr marL="0" indent="0">
              <a:buNone/>
            </a:pPr>
            <a:r>
              <a:rPr lang="pl-PL" dirty="0"/>
              <a:t>- stworzenie bazy GUI,</a:t>
            </a:r>
          </a:p>
          <a:p>
            <a:pPr marL="0" indent="0">
              <a:buNone/>
            </a:pPr>
            <a:r>
              <a:rPr lang="pl-PL" dirty="0"/>
              <a:t>- implementacja kodu </a:t>
            </a:r>
            <a:r>
              <a:rPr lang="pl-PL" dirty="0" err="1"/>
              <a:t>Hamminga</a:t>
            </a:r>
            <a:r>
              <a:rPr lang="pl-PL" dirty="0"/>
              <a:t>,</a:t>
            </a:r>
          </a:p>
          <a:p>
            <a:pPr>
              <a:buFontTx/>
              <a:buChar char="-"/>
            </a:pPr>
            <a:r>
              <a:rPr lang="pl-PL" dirty="0"/>
              <a:t>wizualizacja kodu </a:t>
            </a:r>
            <a:r>
              <a:rPr lang="pl-PL" dirty="0" err="1"/>
              <a:t>Hamminga</a:t>
            </a:r>
            <a:r>
              <a:rPr lang="pl-PL" dirty="0"/>
              <a:t>,</a:t>
            </a:r>
          </a:p>
          <a:p>
            <a:pPr>
              <a:buFontTx/>
              <a:buChar char="-"/>
            </a:pPr>
            <a:r>
              <a:rPr lang="pl-PL" dirty="0"/>
              <a:t>implementacja kodu Reeda-Solomona,</a:t>
            </a:r>
          </a:p>
          <a:p>
            <a:pPr>
              <a:buFontTx/>
              <a:buChar char="-"/>
            </a:pPr>
            <a:r>
              <a:rPr lang="pl-PL" dirty="0"/>
              <a:t>wizualizacja kodu Reeda-Solomona,</a:t>
            </a:r>
          </a:p>
          <a:p>
            <a:pPr>
              <a:buFontTx/>
              <a:buChar char="-"/>
            </a:pPr>
            <a:r>
              <a:rPr lang="pl-PL" dirty="0"/>
              <a:t>przetłumaczenie programu na język angielski,</a:t>
            </a:r>
          </a:p>
          <a:p>
            <a:pPr marL="0" indent="0">
              <a:buNone/>
            </a:pPr>
            <a:r>
              <a:rPr lang="pl-PL" dirty="0"/>
              <a:t>- napisanie testów</a:t>
            </a:r>
          </a:p>
        </p:txBody>
      </p:sp>
    </p:spTree>
    <p:extLst>
      <p:ext uri="{BB962C8B-B14F-4D97-AF65-F5344CB8AC3E}">
        <p14:creationId xmlns:p14="http://schemas.microsoft.com/office/powerpoint/2010/main" val="9270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D4D1BD-1988-DC16-8FEF-A518612F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Środowisko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DE236F-5490-7B53-FE4B-0EC74336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dirty="0"/>
              <a:t>Język C++</a:t>
            </a:r>
          </a:p>
          <a:p>
            <a:pPr>
              <a:buFontTx/>
              <a:buChar char="-"/>
            </a:pPr>
            <a:r>
              <a:rPr lang="pl-PL" dirty="0"/>
              <a:t>Framework </a:t>
            </a:r>
            <a:r>
              <a:rPr lang="pl-PL" dirty="0" err="1"/>
              <a:t>Qt</a:t>
            </a:r>
            <a:endParaRPr lang="pl-PL" dirty="0"/>
          </a:p>
          <a:p>
            <a:pPr>
              <a:buFontTx/>
              <a:buChar char="-"/>
            </a:pPr>
            <a:r>
              <a:rPr lang="pl-PL" dirty="0"/>
              <a:t>Użycie </a:t>
            </a:r>
            <a:r>
              <a:rPr lang="pl-PL" dirty="0" err="1"/>
              <a:t>Qt</a:t>
            </a:r>
            <a:r>
              <a:rPr lang="pl-PL" dirty="0"/>
              <a:t> Modeling Language</a:t>
            </a:r>
          </a:p>
          <a:p>
            <a:pPr>
              <a:buFontTx/>
              <a:buChar char="-"/>
            </a:pPr>
            <a:r>
              <a:rPr lang="pl-PL" dirty="0"/>
              <a:t>Testy w Google Test</a:t>
            </a:r>
          </a:p>
          <a:p>
            <a:pPr>
              <a:buFontTx/>
              <a:buChar char="-"/>
            </a:pPr>
            <a:r>
              <a:rPr lang="pl-PL" dirty="0"/>
              <a:t>Użycie biblioteki </a:t>
            </a:r>
            <a:r>
              <a:rPr lang="pl-PL" dirty="0" err="1"/>
              <a:t>Boost</a:t>
            </a:r>
            <a:endParaRPr lang="pl-PL" dirty="0"/>
          </a:p>
          <a:p>
            <a:pPr>
              <a:buFontTx/>
              <a:buChar char="-"/>
            </a:pPr>
            <a:r>
              <a:rPr lang="pl-PL" dirty="0"/>
              <a:t>Dostępny na Windowsie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250A6AC-4437-05CD-B1AB-CFDDA1E3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42" y="1435706"/>
            <a:ext cx="2475903" cy="185835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25F7142-A7ED-56EC-591C-B48993D15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46" y="1702102"/>
            <a:ext cx="1807587" cy="132556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9C44445-5E02-868E-8577-DF591C09F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90399"/>
            <a:ext cx="1285188" cy="12851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AB22731-51D4-8B83-BD64-F16EF1572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940" y="3290399"/>
            <a:ext cx="1841582" cy="122772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9162393-C6A5-0A7B-4D8A-05BC6337F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771" y="4847758"/>
            <a:ext cx="1695644" cy="119260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8C18351-1486-5201-E1ED-78B2E699A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017" y="4616256"/>
            <a:ext cx="1695644" cy="16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6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284A96-DBCD-8230-B3D2-564110AC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Kodowanie nadmiarowe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D75C87-65F7-E9D5-9629-A6BF05F4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87"/>
            <a:ext cx="10515600" cy="48100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Celowe wprowadzenie nadmiarowości w transmitowanym ciągu w celu możliwości wykrycia i eliminacji błędów transmisji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dmin</a:t>
            </a:r>
            <a:r>
              <a:rPr lang="pl-PL" dirty="0"/>
              <a:t> - najmniejsza odległość między 2 ciągami kodowymi</a:t>
            </a:r>
          </a:p>
          <a:p>
            <a:pPr marL="0" indent="0">
              <a:buNone/>
            </a:pPr>
            <a:r>
              <a:rPr lang="pl-PL" dirty="0"/>
              <a:t>kod (n, k), n - liczba bitów zakodowanych</a:t>
            </a:r>
          </a:p>
          <a:p>
            <a:pPr marL="0" indent="0">
              <a:buNone/>
            </a:pPr>
            <a:r>
              <a:rPr lang="pl-PL" dirty="0"/>
              <a:t>k - liczba bitów danych</a:t>
            </a:r>
          </a:p>
          <a:p>
            <a:pPr marL="0" indent="0">
              <a:buNone/>
            </a:pPr>
            <a:r>
              <a:rPr lang="pl-PL" dirty="0"/>
              <a:t>Zawartość informacyjna kodu: 𝑅 = 𝑘/𝑛</a:t>
            </a:r>
          </a:p>
          <a:p>
            <a:pPr marL="0" indent="0">
              <a:buNone/>
            </a:pPr>
            <a:r>
              <a:rPr lang="pl-PL" dirty="0"/>
              <a:t>Wykrywa v błędów, v = </a:t>
            </a:r>
            <a:r>
              <a:rPr lang="pl-PL" dirty="0" err="1"/>
              <a:t>dmin</a:t>
            </a:r>
            <a:r>
              <a:rPr lang="pl-PL" dirty="0"/>
              <a:t> - 1</a:t>
            </a:r>
          </a:p>
          <a:p>
            <a:pPr marL="0" indent="0">
              <a:buNone/>
            </a:pPr>
            <a:r>
              <a:rPr lang="pl-PL" dirty="0"/>
              <a:t>Poprawia t błędów, t = (</a:t>
            </a:r>
            <a:r>
              <a:rPr lang="pl-PL" dirty="0" err="1"/>
              <a:t>dmin</a:t>
            </a:r>
            <a:r>
              <a:rPr lang="pl-PL" dirty="0"/>
              <a:t> - 1) / 2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Kod </a:t>
            </a:r>
            <a:r>
              <a:rPr lang="pl-PL" dirty="0" err="1"/>
              <a:t>Hamminga</a:t>
            </a:r>
            <a:r>
              <a:rPr lang="pl-PL" dirty="0"/>
              <a:t>, Reeda-Solomona,</a:t>
            </a:r>
          </a:p>
          <a:p>
            <a:pPr marL="0" indent="0">
              <a:buNone/>
            </a:pPr>
            <a:r>
              <a:rPr lang="pl-PL" dirty="0"/>
              <a:t>Reeda-Mullera, powtórzeniowe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13296A7-CF52-C483-4F2A-6F72A140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783" y="2865749"/>
            <a:ext cx="3842017" cy="339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2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12F3F-F535-C8A6-9AEC-9993FB28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Kod </a:t>
            </a:r>
            <a:r>
              <a:rPr lang="pl-PL" dirty="0" err="1"/>
              <a:t>Hamminga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5B8A24-9C02-23F1-0A6F-0FF85FE2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Kod </a:t>
            </a:r>
            <a:r>
              <a:rPr lang="pl-PL" dirty="0" err="1"/>
              <a:t>Hamminga</a:t>
            </a:r>
            <a:r>
              <a:rPr lang="pl-PL" dirty="0"/>
              <a:t> – liniowy kod korekcyjny pozwalający na wykrycie 1 błędu na dowolnej pozycji</a:t>
            </a:r>
          </a:p>
          <a:p>
            <a:pPr marL="0" indent="0">
              <a:buNone/>
            </a:pPr>
            <a:r>
              <a:rPr lang="pl-PL" dirty="0"/>
              <a:t>Użyte bity kontroli parzystości</a:t>
            </a:r>
          </a:p>
          <a:p>
            <a:pPr marL="0" indent="0">
              <a:buNone/>
            </a:pPr>
            <a:r>
              <a:rPr lang="pl-PL" dirty="0"/>
              <a:t>Dodatkowy bit parzystości pozwala na wykrycie (nie naprawę) 2 błędów</a:t>
            </a:r>
          </a:p>
          <a:p>
            <a:pPr marL="0" indent="0">
              <a:buNone/>
            </a:pPr>
            <a:r>
              <a:rPr lang="pl-PL" dirty="0"/>
              <a:t>Przy dekodowaniu policzenie </a:t>
            </a:r>
            <a:r>
              <a:rPr lang="pl-PL" dirty="0" err="1"/>
              <a:t>XORów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bitów parzystości daje syndrom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 tej implementacji:</a:t>
            </a:r>
          </a:p>
          <a:p>
            <a:pPr marL="0" indent="0">
              <a:buNone/>
            </a:pPr>
            <a:r>
              <a:rPr lang="pl-PL" dirty="0"/>
              <a:t>Każdy bit kontroli parzystości jest </a:t>
            </a:r>
            <a:r>
              <a:rPr lang="pl-PL" dirty="0" err="1"/>
              <a:t>XORem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danych na pozycji mającej „1” na </a:t>
            </a:r>
          </a:p>
          <a:p>
            <a:pPr marL="0" indent="0">
              <a:buNone/>
            </a:pPr>
            <a:r>
              <a:rPr lang="pl-PL" dirty="0"/>
              <a:t>odpowiednim miejscu w reprezentacji</a:t>
            </a:r>
          </a:p>
          <a:p>
            <a:pPr marL="0" indent="0">
              <a:buNone/>
            </a:pPr>
            <a:r>
              <a:rPr lang="pl-PL" dirty="0"/>
              <a:t>binarnej</a:t>
            </a:r>
          </a:p>
          <a:p>
            <a:pPr marL="0" indent="0">
              <a:buNone/>
            </a:pPr>
            <a:r>
              <a:rPr lang="pl-PL" dirty="0"/>
              <a:t>Reprezentacja dziesiętna syndromu</a:t>
            </a:r>
          </a:p>
          <a:p>
            <a:pPr marL="0" indent="0">
              <a:buNone/>
            </a:pPr>
            <a:r>
              <a:rPr lang="pl-PL" dirty="0"/>
              <a:t>wskazuje na pozycję błędu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EA159DD-B602-6696-E171-A87909EC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5" y="2853248"/>
            <a:ext cx="5761219" cy="36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CB537C-827D-9F2A-60F9-B06889E0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5831D1E-9571-AECC-4211-5CDA6A3BC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367" y="586902"/>
            <a:ext cx="8041265" cy="56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5484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401</Words>
  <Application>Microsoft Office PowerPoint</Application>
  <PresentationFormat>Panoramiczny</PresentationFormat>
  <Paragraphs>78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Aplikacja wizualizująca zagadnienia związane z kodowaniem nadmiarowym</vt:lpstr>
      <vt:lpstr>Opis projektu</vt:lpstr>
      <vt:lpstr>Jak realizowana była praca</vt:lpstr>
      <vt:lpstr>Prezentacja programu PowerPoint</vt:lpstr>
      <vt:lpstr>Rezultaty</vt:lpstr>
      <vt:lpstr>Środowisko</vt:lpstr>
      <vt:lpstr>Kodowanie nadmiarowe</vt:lpstr>
      <vt:lpstr>Kod Hamminga</vt:lpstr>
      <vt:lpstr>Prezentacja programu PowerPoint</vt:lpstr>
      <vt:lpstr>Prezentacja programu PowerPoint</vt:lpstr>
      <vt:lpstr>Kod Reeda-Solomona</vt:lpstr>
      <vt:lpstr>A teraz prezentacja działania aplikacji</vt:lpstr>
      <vt:lpstr>Czego nauczyliśmy się dzięki projektowi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Bartek Kołakowski</dc:creator>
  <cp:lastModifiedBy>48571303459</cp:lastModifiedBy>
  <cp:revision>16</cp:revision>
  <dcterms:created xsi:type="dcterms:W3CDTF">2024-06-05T22:21:22Z</dcterms:created>
  <dcterms:modified xsi:type="dcterms:W3CDTF">2024-06-06T23:02:23Z</dcterms:modified>
</cp:coreProperties>
</file>