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16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52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4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8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0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4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41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877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4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D0CF-1648-474C-A1D4-960FC136D29A}" type="datetimeFigureOut">
              <a:rPr lang="cs-CZ" smtClean="0"/>
              <a:t>20.11.2017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2850-AACC-4C78-A32E-4A6B7EAA112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93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Totally Professionals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1. sprint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91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Naplánované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400"/>
              </a:spcBef>
            </a:pPr>
            <a:r>
              <a:rPr lang="cs-CZ" dirty="0" smtClean="0"/>
              <a:t>Vytvoření databáze v MySQL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Vytvoření uživatelských skupin administrátor, redaktor, autor atd...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Přihlašovací </a:t>
            </a:r>
            <a:r>
              <a:rPr lang="cs-CZ" dirty="0" smtClean="0"/>
              <a:t>okno v PHP propojené s </a:t>
            </a:r>
            <a:r>
              <a:rPr lang="cs-CZ" dirty="0" err="1" smtClean="0"/>
              <a:t>db</a:t>
            </a:r>
            <a:endParaRPr lang="cs-CZ" dirty="0" smtClean="0"/>
          </a:p>
          <a:p>
            <a:pPr>
              <a:spcBef>
                <a:spcPts val="3400"/>
              </a:spcBef>
            </a:pPr>
            <a:r>
              <a:rPr lang="cs-CZ" dirty="0" smtClean="0"/>
              <a:t>Navržení GUI pro všechny uživatelské skupiny</a:t>
            </a:r>
          </a:p>
          <a:p>
            <a:pPr>
              <a:spcBef>
                <a:spcPts val="3400"/>
              </a:spcBef>
            </a:pPr>
            <a:r>
              <a:rPr lang="cs-CZ" dirty="0" smtClean="0"/>
              <a:t>Vytvoření GUI s unikátními funkčnostmi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4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Splněné 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Vytvoření databáze v MySQL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>
              <a:solidFill>
                <a:srgbClr val="92D050"/>
              </a:solidFill>
            </a:endParaRPr>
          </a:p>
          <a:p>
            <a:r>
              <a:rPr lang="cs-CZ" dirty="0" smtClean="0"/>
              <a:t>Vytvoření uživatelských skupin administrátor, redaktor, autor atd...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smtClean="0"/>
              <a:t>Přihlašovací </a:t>
            </a:r>
            <a:r>
              <a:rPr lang="cs-CZ" dirty="0" smtClean="0"/>
              <a:t>okno v PHP propojené s </a:t>
            </a:r>
            <a:r>
              <a:rPr lang="cs-CZ" dirty="0" err="1" smtClean="0"/>
              <a:t>db</a:t>
            </a:r>
            <a:r>
              <a:rPr lang="cs-CZ" dirty="0" smtClean="0"/>
              <a:t>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dirty="0" smtClean="0"/>
              <a:t>Navržení GUI pro všechny uživatelské skupiny </a:t>
            </a:r>
            <a:r>
              <a:rPr lang="cs-CZ" sz="45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endParaRPr lang="cs-CZ" sz="4500" dirty="0" smtClean="0"/>
          </a:p>
          <a:p>
            <a:r>
              <a:rPr lang="cs-CZ" dirty="0" smtClean="0"/>
              <a:t>Vytvoření GUI s unikátními funkčnostmi </a:t>
            </a:r>
            <a:r>
              <a:rPr lang="cs-CZ" sz="4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marL="0" indent="0">
              <a:buNone/>
            </a:pPr>
            <a:r>
              <a:rPr lang="cs-CZ" dirty="0" smtClean="0">
                <a:sym typeface="Wingdings" panose="05000000000000000000" pitchFamily="2" charset="2"/>
              </a:rPr>
              <a:t>   - Vytvořili jsme pouze administrátorské GUI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3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Burndown chart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35" y="1271576"/>
            <a:ext cx="7040883" cy="4905387"/>
          </a:xfrm>
        </p:spPr>
      </p:pic>
      <p:sp>
        <p:nvSpPr>
          <p:cNvPr id="5" name="TextovéPole 4"/>
          <p:cNvSpPr txBox="1"/>
          <p:nvPr/>
        </p:nvSpPr>
        <p:spPr>
          <a:xfrm>
            <a:off x="6276109" y="2327563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Odpracováno 75h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09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5" y="1554480"/>
            <a:ext cx="10928010" cy="4042787"/>
          </a:xfrm>
        </p:spPr>
      </p:pic>
    </p:spTree>
    <p:extLst>
      <p:ext uri="{BB962C8B-B14F-4D97-AF65-F5344CB8AC3E}">
        <p14:creationId xmlns:p14="http://schemas.microsoft.com/office/powerpoint/2010/main" val="35340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25" y="1408686"/>
            <a:ext cx="8658454" cy="4768277"/>
          </a:xfrm>
        </p:spPr>
      </p:pic>
    </p:spTree>
    <p:extLst>
      <p:ext uri="{BB962C8B-B14F-4D97-AF65-F5344CB8AC3E}">
        <p14:creationId xmlns:p14="http://schemas.microsoft.com/office/powerpoint/2010/main" val="19402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Přihlašování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79" y="2254489"/>
            <a:ext cx="8840434" cy="2562583"/>
          </a:xfrm>
        </p:spPr>
      </p:pic>
    </p:spTree>
    <p:extLst>
      <p:ext uri="{BB962C8B-B14F-4D97-AF65-F5344CB8AC3E}">
        <p14:creationId xmlns:p14="http://schemas.microsoft.com/office/powerpoint/2010/main" val="3591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Aplikace – </a:t>
            </a:r>
            <a:r>
              <a:rPr lang="cs-CZ" dirty="0" err="1" smtClean="0"/>
              <a:t>admin</a:t>
            </a:r>
            <a:r>
              <a:rPr lang="cs-CZ" dirty="0" smtClean="0"/>
              <a:t> režim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26" y="1444746"/>
            <a:ext cx="6483776" cy="5147853"/>
          </a:xfrm>
        </p:spPr>
      </p:pic>
    </p:spTree>
    <p:extLst>
      <p:ext uri="{BB962C8B-B14F-4D97-AF65-F5344CB8AC3E}">
        <p14:creationId xmlns:p14="http://schemas.microsoft.com/office/powerpoint/2010/main" val="6828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Plány na 2. sprint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Zanechání </a:t>
            </a:r>
            <a:r>
              <a:rPr lang="cs-CZ" dirty="0" err="1" smtClean="0"/>
              <a:t>php</a:t>
            </a:r>
            <a:r>
              <a:rPr lang="cs-CZ" dirty="0" smtClean="0"/>
              <a:t>, kvůli nepředpokládaným komplikacím při vývoji</a:t>
            </a:r>
          </a:p>
          <a:p>
            <a:endParaRPr lang="cs-CZ" dirty="0" smtClean="0"/>
          </a:p>
          <a:p>
            <a:r>
              <a:rPr lang="cs-CZ" dirty="0" smtClean="0"/>
              <a:t>Přechod na </a:t>
            </a:r>
            <a:r>
              <a:rPr lang="cs-CZ" dirty="0" err="1" smtClean="0"/>
              <a:t>Joomla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26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112</Words>
  <Application>Microsoft Office PowerPoint</Application>
  <PresentationFormat>Širokoúhlá obrazovka</PresentationFormat>
  <Paragraphs>26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Motiv Office</vt:lpstr>
      <vt:lpstr>Totally Professionals</vt:lpstr>
      <vt:lpstr>Naplánované cíle</vt:lpstr>
      <vt:lpstr>Splněné cíle</vt:lpstr>
      <vt:lpstr>Burndown chart</vt:lpstr>
      <vt:lpstr>DB</vt:lpstr>
      <vt:lpstr>DB</vt:lpstr>
      <vt:lpstr>Přihlašování</vt:lpstr>
      <vt:lpstr>Aplikace – admin režim</vt:lpstr>
      <vt:lpstr>Plány na 2.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Totally Professionals</dc:title>
  <dc:creator>Martin Klaus</dc:creator>
  <cp:lastModifiedBy>Martin Klaus</cp:lastModifiedBy>
  <cp:revision>7</cp:revision>
  <dcterms:created xsi:type="dcterms:W3CDTF">2017-11-20T10:47:05Z</dcterms:created>
  <dcterms:modified xsi:type="dcterms:W3CDTF">2017-11-20T11:25:47Z</dcterms:modified>
</cp:coreProperties>
</file>