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16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8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20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521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47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18.12.2017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784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18.12.2017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604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18.12.2017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549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18.12.2017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41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18.12.2017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877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18.12.2017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043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D0CF-1648-474C-A1D4-960FC136D29A}" type="datetimeFigureOut">
              <a:rPr lang="cs-CZ" smtClean="0"/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937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Totally Professionals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cs-CZ" dirty="0" smtClean="0"/>
              <a:t>. sprint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91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Naplánované cíle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400"/>
              </a:spcBef>
            </a:pPr>
            <a:r>
              <a:rPr lang="cs-CZ" dirty="0" smtClean="0"/>
              <a:t>Seznámení se s nástroji </a:t>
            </a:r>
            <a:r>
              <a:rPr lang="cs-CZ" dirty="0" err="1" smtClean="0"/>
              <a:t>Joomla</a:t>
            </a:r>
            <a:endParaRPr lang="cs-CZ" dirty="0" smtClean="0"/>
          </a:p>
          <a:p>
            <a:pPr>
              <a:spcBef>
                <a:spcPts val="3400"/>
              </a:spcBef>
            </a:pPr>
            <a:r>
              <a:rPr lang="cs-CZ" dirty="0" smtClean="0"/>
              <a:t>Vytvoření uživatelských skupin administrátor, redaktor, autor atd...</a:t>
            </a:r>
          </a:p>
          <a:p>
            <a:pPr>
              <a:spcBef>
                <a:spcPts val="3400"/>
              </a:spcBef>
            </a:pPr>
            <a:r>
              <a:rPr lang="cs-CZ" dirty="0" smtClean="0"/>
              <a:t>Navržení GUI pro všechny uživatelské skupiny</a:t>
            </a:r>
          </a:p>
          <a:p>
            <a:pPr>
              <a:spcBef>
                <a:spcPts val="3400"/>
              </a:spcBef>
            </a:pPr>
            <a:r>
              <a:rPr lang="cs-CZ" dirty="0" smtClean="0"/>
              <a:t>Vytvoření GUI s unikátními funkčnostmi</a:t>
            </a:r>
          </a:p>
          <a:p>
            <a:pPr>
              <a:spcBef>
                <a:spcPts val="3400"/>
              </a:spcBef>
            </a:pPr>
            <a:r>
              <a:rPr lang="cs-CZ" dirty="0" smtClean="0"/>
              <a:t>Při různých podstatných změnách, poslat notifikační email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24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Splněné cíle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400"/>
              </a:spcBef>
            </a:pPr>
            <a:r>
              <a:rPr lang="cs-CZ" dirty="0"/>
              <a:t>Seznámení se s nástroji </a:t>
            </a:r>
            <a:r>
              <a:rPr lang="cs-CZ" dirty="0" err="1" smtClean="0"/>
              <a:t>Joomla</a:t>
            </a:r>
            <a:r>
              <a:rPr lang="cs-CZ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cs-CZ" dirty="0"/>
          </a:p>
          <a:p>
            <a:pPr>
              <a:spcBef>
                <a:spcPts val="3400"/>
              </a:spcBef>
            </a:pPr>
            <a:r>
              <a:rPr lang="cs-CZ" dirty="0"/>
              <a:t>Vytvoření uživatelských skupin administrátor, redaktor, autor atd</a:t>
            </a:r>
            <a:r>
              <a:rPr lang="cs-CZ" dirty="0" smtClean="0"/>
              <a:t>...</a:t>
            </a:r>
            <a:r>
              <a:rPr lang="cs-CZ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cs-CZ" dirty="0"/>
          </a:p>
          <a:p>
            <a:pPr>
              <a:spcBef>
                <a:spcPts val="3400"/>
              </a:spcBef>
            </a:pPr>
            <a:r>
              <a:rPr lang="cs-CZ" dirty="0"/>
              <a:t>Navržení GUI pro všechny uživatelské </a:t>
            </a:r>
            <a:r>
              <a:rPr lang="cs-CZ" dirty="0" smtClean="0"/>
              <a:t>skupiny</a:t>
            </a:r>
            <a:r>
              <a:rPr lang="cs-CZ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cs-CZ" dirty="0"/>
          </a:p>
          <a:p>
            <a:pPr>
              <a:spcBef>
                <a:spcPts val="3400"/>
              </a:spcBef>
            </a:pPr>
            <a:r>
              <a:rPr lang="cs-CZ" dirty="0"/>
              <a:t>Vytvoření GUI s unikátními funkčnostmi</a:t>
            </a:r>
            <a:r>
              <a:rPr lang="cs-CZ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cs-CZ" dirty="0"/>
          </a:p>
          <a:p>
            <a:pPr>
              <a:spcBef>
                <a:spcPts val="3400"/>
              </a:spcBef>
            </a:pPr>
            <a:r>
              <a:rPr lang="cs-CZ" dirty="0"/>
              <a:t>Při různých podstatných změnách, poslat notifikační </a:t>
            </a:r>
            <a:r>
              <a:rPr lang="cs-CZ" dirty="0" smtClean="0"/>
              <a:t>email</a:t>
            </a:r>
            <a:r>
              <a:rPr lang="cs-CZ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23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Burndown chart</a:t>
            </a:r>
            <a:endParaRPr lang="cs-CZ" dirty="0"/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59" y="1690688"/>
            <a:ext cx="6309881" cy="4351337"/>
          </a:xfrm>
        </p:spPr>
      </p:pic>
      <p:sp>
        <p:nvSpPr>
          <p:cNvPr id="3" name="TextovéPole 2"/>
          <p:cNvSpPr txBox="1"/>
          <p:nvPr/>
        </p:nvSpPr>
        <p:spPr>
          <a:xfrm>
            <a:off x="6591993" y="2382699"/>
            <a:ext cx="5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248</a:t>
            </a:r>
            <a:endParaRPr lang="cs-CZ" sz="14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6844146" y="3930728"/>
            <a:ext cx="43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96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3709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86</Words>
  <Application>Microsoft Office PowerPoint</Application>
  <PresentationFormat>Širokoúhlá obrazovka</PresentationFormat>
  <Paragraphs>17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Motiv Office</vt:lpstr>
      <vt:lpstr>Totally Professionals</vt:lpstr>
      <vt:lpstr>Naplánované cíle</vt:lpstr>
      <vt:lpstr>Splněné cíle</vt:lpstr>
      <vt:lpstr>Burndown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Totally Professionals</dc:title>
  <dc:creator>Martin Klaus</dc:creator>
  <cp:lastModifiedBy>Michal Novák</cp:lastModifiedBy>
  <cp:revision>10</cp:revision>
  <dcterms:created xsi:type="dcterms:W3CDTF">2017-11-20T10:47:05Z</dcterms:created>
  <dcterms:modified xsi:type="dcterms:W3CDTF">2017-12-18T09:24:34Z</dcterms:modified>
</cp:coreProperties>
</file>