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AE3D-9627-4EB0-B070-D9C8431DBD3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2D3-32E4-4D16-99BE-B5C749A12B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70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AE3D-9627-4EB0-B070-D9C8431DBD3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2D3-32E4-4D16-99BE-B5C749A12B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566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AE3D-9627-4EB0-B070-D9C8431DBD3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2D3-32E4-4D16-99BE-B5C749A12B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290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cs-CZ" smtClean="0"/>
              <a:t>Upravte styly předlohy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AE3D-9627-4EB0-B070-D9C8431DBD3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2D3-32E4-4D16-99BE-B5C749A12B49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5818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AE3D-9627-4EB0-B070-D9C8431DBD3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2D3-32E4-4D16-99BE-B5C749A12B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6783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AE3D-9627-4EB0-B070-D9C8431DBD3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2D3-32E4-4D16-99BE-B5C749A12B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1468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AE3D-9627-4EB0-B070-D9C8431DBD3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2D3-32E4-4D16-99BE-B5C749A12B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8312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AE3D-9627-4EB0-B070-D9C8431DBD3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2D3-32E4-4D16-99BE-B5C749A12B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797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AE3D-9627-4EB0-B070-D9C8431DBD3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2D3-32E4-4D16-99BE-B5C749A12B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420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AE3D-9627-4EB0-B070-D9C8431DBD3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2D3-32E4-4D16-99BE-B5C749A12B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414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AE3D-9627-4EB0-B070-D9C8431DBD3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2D3-32E4-4D16-99BE-B5C749A12B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706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AE3D-9627-4EB0-B070-D9C8431DBD3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2D3-32E4-4D16-99BE-B5C749A12B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969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AE3D-9627-4EB0-B070-D9C8431DBD3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2D3-32E4-4D16-99BE-B5C749A12B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189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AE3D-9627-4EB0-B070-D9C8431DBD3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2D3-32E4-4D16-99BE-B5C749A12B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230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AE3D-9627-4EB0-B070-D9C8431DBD3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2D3-32E4-4D16-99BE-B5C749A12B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367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AE3D-9627-4EB0-B070-D9C8431DBD3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2D3-32E4-4D16-99BE-B5C749A12B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064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AE3D-9627-4EB0-B070-D9C8431DBD3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952D3-32E4-4D16-99BE-B5C749A12B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503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1DAE3D-9627-4EB0-B070-D9C8431DBD3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952D3-32E4-4D16-99BE-B5C749A12B4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1218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Řízení softwarových projektů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9325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3</Words>
  <Application>Microsoft Office PowerPoint</Application>
  <PresentationFormat>Širokoúhlá obrazovka</PresentationFormat>
  <Paragraphs>1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Řízení softwarových projektů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Řízení softwarových projektů</dc:title>
  <dc:creator>Karel Kašpárek</dc:creator>
  <cp:lastModifiedBy>Karel Kašpárek</cp:lastModifiedBy>
  <cp:revision>1</cp:revision>
  <dcterms:created xsi:type="dcterms:W3CDTF">2017-11-13T09:31:53Z</dcterms:created>
  <dcterms:modified xsi:type="dcterms:W3CDTF">2017-11-13T09:33:29Z</dcterms:modified>
</cp:coreProperties>
</file>