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714ed8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714ed8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d714ed81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d714ed81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d714ed81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d714ed81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d714ed81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d714ed81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Michal Pokorný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020"/>
              <a:t>Zadání</a:t>
            </a:r>
            <a:endParaRPr sz="3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Program načte souřadnice vrcholů trojúhelníka.</a:t>
            </a:r>
            <a:br>
              <a:rPr lang="c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Dále načítá body a určí kolik bodů se nachází uvnitř, na hranici a kolik vně zadaného trojúhelníka.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75350" y="20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020"/>
              <a:t>Algoritmus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8850" y="3566325"/>
            <a:ext cx="74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Heronův vzorec pro výpočet obsahu: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300" y="777350"/>
            <a:ext cx="7067175" cy="25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15959" t="0"/>
          <a:stretch/>
        </p:blipFill>
        <p:spPr>
          <a:xfrm>
            <a:off x="1729425" y="4179850"/>
            <a:ext cx="1397450" cy="6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1475" y="4179850"/>
            <a:ext cx="3362283" cy="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020"/>
              <a:t>K</a:t>
            </a:r>
            <a:r>
              <a:rPr lang="cs" sz="3020"/>
              <a:t>ód</a:t>
            </a:r>
            <a:endParaRPr sz="30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312850"/>
            <a:ext cx="66484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355"/>
              <a:t>T</a:t>
            </a:r>
            <a:r>
              <a:rPr lang="cs" sz="3355"/>
              <a:t>esty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0" y="1152475"/>
            <a:ext cx="3569600" cy="3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25" y="1152475"/>
            <a:ext cx="3796400" cy="2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