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14ce410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14ce410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14ce4107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14ce4107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14ce4107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14ce4107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14ce4107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14ce4107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14ce4107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14ce4107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14ce4107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14ce4107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14ce4107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14ce4107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14ce4107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14ce4107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41250" y="1785475"/>
            <a:ext cx="7861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Semestrální práce číslo 20.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87600" y="4350900"/>
            <a:ext cx="185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Michal Pešek 2022/23 TUL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5" y="4072425"/>
            <a:ext cx="962375" cy="9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76400" y="1320450"/>
            <a:ext cx="8791200" cy="25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napsat program, který vypíše zda je zadaná matice symetrická,či nikoliv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cs" sz="1600">
                <a:solidFill>
                  <a:schemeClr val="dk1"/>
                </a:solidFill>
              </a:rPr>
              <a:t>uživatel může zadat rozměr / velikost matice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cs" sz="1600">
                <a:solidFill>
                  <a:schemeClr val="dk1"/>
                </a:solidFill>
              </a:rPr>
              <a:t>samotné hodnoty, které se uloží do matice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program se má ukončit v případě, že uživatel zadá záporné číslo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775" y="931300"/>
            <a:ext cx="4887024" cy="328092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25" y="931288"/>
            <a:ext cx="4388576" cy="3280925"/>
          </a:xfrm>
          <a:prstGeom prst="rect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77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Příklady na vysvětlení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913"/>
            <a:ext cx="8839199" cy="370993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06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Příklady na vysvětlení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5888"/>
            <a:ext cx="8839201" cy="375173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38" y="600787"/>
            <a:ext cx="8067325" cy="3941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1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Nejzajímavější část programu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88" y="845625"/>
            <a:ext cx="846463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0" y="1102175"/>
            <a:ext cx="4636924" cy="26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48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Výsledky z testování programu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950" y="1102175"/>
            <a:ext cx="4636925" cy="26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38" y="612850"/>
            <a:ext cx="5213525" cy="39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