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2" r:id="rId4"/>
    <p:sldId id="273" r:id="rId5"/>
    <p:sldId id="276" r:id="rId6"/>
    <p:sldId id="274" r:id="rId7"/>
    <p:sldId id="275" r:id="rId8"/>
    <p:sldId id="277" r:id="rId9"/>
    <p:sldId id="278" r:id="rId10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>
              <a:latin typeface="Palatino Linotype" panose="02040502050505030304" pitchFamily="18" charset="0"/>
            </a:endParaRP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73DA47-2DD6-40EC-9583-3E3CEB868C7D}" type="datetime1">
              <a:rPr lang="cs-CZ" smtClean="0">
                <a:latin typeface="Palatino Linotype" panose="02040502050505030304" pitchFamily="18" charset="0"/>
              </a:rPr>
              <a:t>11.12.2020</a:t>
            </a:fld>
            <a:endParaRPr lang="cs-CZ" dirty="0">
              <a:latin typeface="Palatino Linotype" panose="02040502050505030304" pitchFamily="18" charset="0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>
              <a:latin typeface="Palatino Linotype" panose="02040502050505030304" pitchFamily="18" charset="0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cs-CZ" smtClean="0">
                <a:latin typeface="Palatino Linotype" panose="02040502050505030304" pitchFamily="18" charset="0"/>
              </a:rPr>
              <a:t>‹#›</a:t>
            </a:fld>
            <a:endParaRPr lang="cs-CZ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12CD09A8-8E49-4B37-8C21-6FCFB1573E20}" type="datetime1">
              <a:rPr lang="cs-CZ" noProof="0" smtClean="0"/>
              <a:t>11.12.2020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cs-CZ" noProof="0" smtClean="0"/>
              <a:pPr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950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953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/>
              <a:t>Kliknutím můžete upravit styl předlohy podnadpisů.</a:t>
            </a:r>
            <a:endParaRPr lang="cs-CZ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FD49FB9-E1BD-40DE-B812-11D90304EA33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D0B610B-AA12-4744-A748-6237BE4641BA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9A77A40-BD46-48F2-BAE8-5320124B63FD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3F316DE-591B-476D-8568-7009E689361C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á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dirty="0">
              <a:latin typeface="Palatino Linotype" panose="02040502050505030304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dirty="0">
              <a:latin typeface="Palatino Linotype" panose="02040502050505030304" pitchFamily="18" charset="0"/>
            </a:endParaRPr>
          </a:p>
        </p:txBody>
      </p:sp>
      <p:sp>
        <p:nvSpPr>
          <p:cNvPr id="9" name="Ová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dirty="0">
              <a:latin typeface="Palatino Linotype" panose="02040502050505030304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B22A61C-BCD3-40B9-B9FB-3E14E13CF476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379FCA8-A662-479B-AE51-BE081578E3F4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6CD60A5-16A8-4182-A96A-458B6875A45F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41DE289-66AA-4018-86CB-0F9BBE1E8326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B821DD8-1B00-40F9-B08C-D31021934E19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07CEF9F-6A54-40AE-8E8A-95C4609430A0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Po kliknutí na ikonu můžete přidat obrázek.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D86B746-2CFA-4AC7-BE71-D30D9533BB87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á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cs-CZ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á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F0A6C337-D0C9-42E7-8D14-B902E72BF801}" type="datetime1">
              <a:rPr lang="cs-CZ" smtClean="0"/>
              <a:t>11.12.2020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36770" y="1147544"/>
            <a:ext cx="10318460" cy="1224794"/>
          </a:xfrm>
        </p:spPr>
        <p:txBody>
          <a:bodyPr rtlCol="0"/>
          <a:lstStyle/>
          <a:p>
            <a:pPr rtl="0"/>
            <a:r>
              <a:rPr lang="cs-CZ" sz="3600" b="1" dirty="0">
                <a:latin typeface="Century Gothic" panose="020B0502020202020204" pitchFamily="34" charset="0"/>
              </a:rPr>
              <a:t>Implementace překladače imperativního jazyka IFJ20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64913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cs-CZ" dirty="0">
                <a:latin typeface="Palatino Linotype" panose="02040502050505030304" pitchFamily="18" charset="0"/>
              </a:rPr>
              <a:t>Michal </a:t>
            </a:r>
            <a:r>
              <a:rPr lang="cs-CZ" dirty="0" err="1">
                <a:latin typeface="Palatino Linotype" panose="02040502050505030304" pitchFamily="18" charset="0"/>
              </a:rPr>
              <a:t>Pyšík</a:t>
            </a:r>
            <a:r>
              <a:rPr lang="cs-CZ" dirty="0">
                <a:latin typeface="Palatino Linotype" panose="02040502050505030304" pitchFamily="18" charset="0"/>
              </a:rPr>
              <a:t> – xpysik00</a:t>
            </a:r>
          </a:p>
          <a:p>
            <a:pPr rtl="0"/>
            <a:r>
              <a:rPr lang="cs-CZ" dirty="0"/>
              <a:t>Karel </a:t>
            </a:r>
            <a:r>
              <a:rPr lang="cs-CZ" dirty="0" err="1"/>
              <a:t>Jirgl</a:t>
            </a:r>
            <a:r>
              <a:rPr lang="cs-CZ" dirty="0"/>
              <a:t> – xjirgl01</a:t>
            </a:r>
          </a:p>
          <a:p>
            <a:pPr rtl="0"/>
            <a:r>
              <a:rPr lang="cs-CZ" dirty="0"/>
              <a:t>Václav Klem – xklemv00</a:t>
            </a:r>
          </a:p>
          <a:p>
            <a:pPr rtl="0"/>
            <a:r>
              <a:rPr lang="cs-CZ" dirty="0"/>
              <a:t>Tran Quang Thanh – xtrant02</a:t>
            </a:r>
          </a:p>
          <a:p>
            <a:pPr rtl="0"/>
            <a:endParaRPr lang="cs-CZ" dirty="0">
              <a:latin typeface="Palatino Linotype" panose="02040502050505030304" pitchFamily="18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DF17A11-6252-411F-A495-C7B18EB89E10}"/>
              </a:ext>
            </a:extLst>
          </p:cNvPr>
          <p:cNvSpPr txBox="1"/>
          <p:nvPr/>
        </p:nvSpPr>
        <p:spPr>
          <a:xfrm>
            <a:off x="2295787" y="2678427"/>
            <a:ext cx="76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Tým 075, varianta I</a:t>
            </a: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E27A5A38-F688-4156-B7E4-897A28A1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50" y="-289421"/>
            <a:ext cx="3431100" cy="17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Century Gothic" panose="020B0502020202020204" pitchFamily="34" charset="0"/>
              </a:rPr>
              <a:t>Práce v týmu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cs-CZ" dirty="0">
                <a:latin typeface="Palatino Linotype" panose="02040502050505030304" pitchFamily="18" charset="0"/>
              </a:rPr>
              <a:t>Včasné plánování a rozdělení práce</a:t>
            </a:r>
          </a:p>
          <a:p>
            <a:pPr rtl="0">
              <a:lnSpc>
                <a:spcPct val="150000"/>
              </a:lnSpc>
            </a:pPr>
            <a:r>
              <a:rPr lang="cs-CZ" dirty="0"/>
              <a:t>Komunikace primárně přes </a:t>
            </a:r>
            <a:r>
              <a:rPr lang="cs-CZ" dirty="0" err="1"/>
              <a:t>Discord</a:t>
            </a:r>
            <a:endParaRPr lang="cs-CZ" dirty="0"/>
          </a:p>
          <a:p>
            <a:pPr rtl="0">
              <a:lnSpc>
                <a:spcPct val="150000"/>
              </a:lnSpc>
            </a:pPr>
            <a:r>
              <a:rPr lang="cs-CZ" dirty="0" err="1">
                <a:latin typeface="Palatino Linotype" panose="02040502050505030304" pitchFamily="18" charset="0"/>
              </a:rPr>
              <a:t>Github</a:t>
            </a:r>
            <a:r>
              <a:rPr lang="cs-CZ" dirty="0">
                <a:latin typeface="Palatino Linotype" panose="02040502050505030304" pitchFamily="18" charset="0"/>
              </a:rPr>
              <a:t> – verzování, sledování postupu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AA9532DE-54A6-460B-BD4B-9910DC67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79" y="3826432"/>
            <a:ext cx="4335239" cy="2299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231F640-96C8-4AA2-A5E7-392BE4AD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64" y="2793594"/>
            <a:ext cx="2409704" cy="333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DEC1D-6C7A-4593-BA55-FB6684EE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překladače</a:t>
            </a:r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5149328C-51DB-41A9-B984-09E7B945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141" y="2042934"/>
            <a:ext cx="9863718" cy="4329874"/>
          </a:xfrm>
        </p:spPr>
      </p:pic>
    </p:spTree>
    <p:extLst>
      <p:ext uri="{BB962C8B-B14F-4D97-AF65-F5344CB8AC3E}">
        <p14:creationId xmlns:p14="http://schemas.microsoft.com/office/powerpoint/2010/main" val="34963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28ECD-6E12-4E05-A6F7-33D6D64A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Lexikální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D63A3C-5093-4A32-B816-081ECE56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Implementovaný jako DKA</a:t>
            </a:r>
          </a:p>
          <a:p>
            <a:pPr>
              <a:lnSpc>
                <a:spcPct val="150000"/>
              </a:lnSpc>
            </a:pPr>
            <a:r>
              <a:rPr lang="cs-CZ" dirty="0"/>
              <a:t>Čte jednotlivé znaky ze standardního vstupu</a:t>
            </a:r>
          </a:p>
          <a:p>
            <a:pPr>
              <a:lnSpc>
                <a:spcPct val="150000"/>
              </a:lnSpc>
            </a:pPr>
            <a:r>
              <a:rPr lang="cs-CZ" dirty="0"/>
              <a:t>Zdrojový kód transformuje na jednotlivé tokeny</a:t>
            </a:r>
          </a:p>
          <a:p>
            <a:pPr>
              <a:lnSpc>
                <a:spcPct val="150000"/>
              </a:lnSpc>
            </a:pPr>
            <a:r>
              <a:rPr lang="cs-CZ" dirty="0"/>
              <a:t>Ty dále předává v obousměrně vázaném lineárním seznamu</a:t>
            </a:r>
          </a:p>
        </p:txBody>
      </p:sp>
    </p:spTree>
    <p:extLst>
      <p:ext uri="{BB962C8B-B14F-4D97-AF65-F5344CB8AC3E}">
        <p14:creationId xmlns:p14="http://schemas.microsoft.com/office/powerpoint/2010/main" val="1003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1355F-29F8-4D12-BB41-D949302E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Tabulka symbolů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17D816-A58C-42D4-B075-3F1F7FD7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Implementována jako BVS</a:t>
            </a:r>
          </a:p>
          <a:p>
            <a:pPr>
              <a:lnSpc>
                <a:spcPct val="150000"/>
              </a:lnSpc>
            </a:pPr>
            <a:r>
              <a:rPr lang="cs-CZ" dirty="0"/>
              <a:t>Informace o funkcích a proměnných v daném rozsahu platnosti</a:t>
            </a:r>
          </a:p>
          <a:p>
            <a:pPr>
              <a:lnSpc>
                <a:spcPct val="150000"/>
              </a:lnSpc>
            </a:pPr>
            <a:r>
              <a:rPr lang="cs-CZ" dirty="0"/>
              <a:t>Nejprve je globální T.S. naplněna vestavěnými funkcemi (při běhu S.A.)</a:t>
            </a:r>
          </a:p>
          <a:p>
            <a:pPr>
              <a:lnSpc>
                <a:spcPct val="150000"/>
              </a:lnSpc>
            </a:pPr>
            <a:r>
              <a:rPr lang="cs-CZ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07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3E71CB-C210-4DAF-96E1-3C738300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Syntaktická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CF0C2-7454-4487-AA84-F2C9AE3D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628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B2EF8E-3723-478A-B8DA-7331F3AE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Sémantická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8F76F5-939C-4C11-87AE-5AD7ACC2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4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DE5DAF-69DA-46B2-8AA1-E3406E8C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Generátor mezikódu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AA5A67-D09B-4276-8F93-E67D5AEE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Přímé generování</a:t>
            </a:r>
          </a:p>
          <a:p>
            <a:pPr>
              <a:lnSpc>
                <a:spcPct val="150000"/>
              </a:lnSpc>
            </a:pPr>
            <a:r>
              <a:rPr lang="cs-CZ" dirty="0"/>
              <a:t>Pracuje paralelně se syntaktickým analyzátorem</a:t>
            </a:r>
          </a:p>
          <a:p>
            <a:pPr>
              <a:lnSpc>
                <a:spcPct val="150000"/>
              </a:lnSpc>
            </a:pPr>
            <a:r>
              <a:rPr lang="cs-CZ" dirty="0"/>
              <a:t>Generování na základě syntaktických pravidel a seznamu tokenů</a:t>
            </a:r>
          </a:p>
          <a:p>
            <a:pPr>
              <a:lnSpc>
                <a:spcPct val="150000"/>
              </a:lnSpc>
            </a:pPr>
            <a:r>
              <a:rPr lang="cs-CZ" dirty="0"/>
              <a:t>Generování výrazů – sémantický zásobník</a:t>
            </a:r>
          </a:p>
          <a:p>
            <a:pPr>
              <a:lnSpc>
                <a:spcPct val="150000"/>
              </a:lnSpc>
            </a:pPr>
            <a:r>
              <a:rPr lang="cs-CZ" dirty="0"/>
              <a:t>Výstup – program v mezikódu IFJcode20</a:t>
            </a:r>
          </a:p>
        </p:txBody>
      </p:sp>
    </p:spTree>
    <p:extLst>
      <p:ext uri="{BB962C8B-B14F-4D97-AF65-F5344CB8AC3E}">
        <p14:creationId xmlns:p14="http://schemas.microsoft.com/office/powerpoint/2010/main" val="23374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BC2423-3480-4EB7-8CB7-4DBD4495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4B7413-ADB1-40FA-A673-D3AAB364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marL="0" indent="0" algn="ctr">
              <a:buNone/>
            </a:pPr>
            <a:r>
              <a:rPr lang="cs-CZ" dirty="0"/>
              <a:t>Nyní je prostor pro vaše dotazy</a:t>
            </a:r>
          </a:p>
        </p:txBody>
      </p:sp>
    </p:spTree>
    <p:extLst>
      <p:ext uri="{BB962C8B-B14F-4D97-AF65-F5344CB8AC3E}">
        <p14:creationId xmlns:p14="http://schemas.microsoft.com/office/powerpoint/2010/main" val="32253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ce výsledků společnos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254_TF03460510" id="{10BCD4F9-C877-44DC-883B-AA1D6A1D7CD7}" vid="{09CD54FC-9209-4208-B912-F45697AF654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pro firemní schůzky</Template>
  <TotalTime>93</TotalTime>
  <Words>149</Words>
  <Application>Microsoft Office PowerPoint</Application>
  <PresentationFormat>Širokoúhlá obrazovka</PresentationFormat>
  <Paragraphs>41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Prezentace výsledků společnosti</vt:lpstr>
      <vt:lpstr>Implementace překladače imperativního jazyka IFJ20</vt:lpstr>
      <vt:lpstr>Práce v týmu</vt:lpstr>
      <vt:lpstr>Struktura překladače</vt:lpstr>
      <vt:lpstr>Lexikální analýza</vt:lpstr>
      <vt:lpstr>Tabulka symbolů</vt:lpstr>
      <vt:lpstr>Syntaktická analýza</vt:lpstr>
      <vt:lpstr>Sémantická analýza</vt:lpstr>
      <vt:lpstr>Generátor mezikódu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firemní schůzky</dc:title>
  <dc:creator>Pepča Hlína</dc:creator>
  <cp:lastModifiedBy>Pepča Hlína</cp:lastModifiedBy>
  <cp:revision>32</cp:revision>
  <dcterms:created xsi:type="dcterms:W3CDTF">2020-12-11T12:09:31Z</dcterms:created>
  <dcterms:modified xsi:type="dcterms:W3CDTF">2020-12-11T13:43:27Z</dcterms:modified>
</cp:coreProperties>
</file>