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cs-C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Klikněte pro úpravu formátu komentářů</a:t>
            </a:r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cs-C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&lt;záhlaví&gt;</a:t>
            </a:r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cs-C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&lt;datum/čas&gt;</a:t>
            </a:r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cs-C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&lt;zápatí&gt;</a:t>
            </a:r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82338C0-A8E9-43EB-A160-2F34527AC5CF}" type="slidenum">
              <a:rPr b="0" lang="cs-CZ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&lt;číslo&gt;</a:t>
            </a:fld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D8CFFB5-A5A9-4352-A966-AF9A284BD588}" type="slidenum">
              <a:rPr b="0" lang="cs-CZ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&lt;číslo&gt;</a:t>
            </a:fld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485844-7345-4A66-BB54-606C7C20F38A}" type="slidenum">
              <a:rPr b="0" lang="cs-CZ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&lt;číslo&gt;</a:t>
            </a:fld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1097244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10972440" cy="741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/>
          <a:p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77000" y="6499440"/>
            <a:ext cx="11268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58880" y="6499440"/>
            <a:ext cx="11268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14400" y="609480"/>
            <a:ext cx="10362960" cy="4266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66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Kliknutím můžete upravit styl předlohy nadpisů.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878760" y="6356520"/>
            <a:ext cx="3796920" cy="36468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Přidejte zápatí.</a:t>
            </a:r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8484480" y="6356520"/>
            <a:ext cx="278100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fld id="{66051287-DD90-4545-8F23-443062025621}" type="datetime1">
              <a:rPr b="0" lang="cs-CZ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12.12.2020</a:t>
            </a:fld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391120" y="6356520"/>
            <a:ext cx="7488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7824E269-2DB7-48AA-969F-37E7025C81DC}" type="slidenum">
              <a:rPr b="0" lang="cs-CZ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&lt;číslo&gt;</a:t>
            </a:fld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Klikněte pro úpravu formátu textu osnovy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Druhá úroveň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Třetí úroveň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Čtvrtá úroveň osnovy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77000" y="6499440"/>
            <a:ext cx="11268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758880" y="6499440"/>
            <a:ext cx="11268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Kliknutím můžete upravit styl předlohy nadpisů.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Klikněte pro úpravu formátu textu osnovy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Druhá úroveň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Třetí úroveň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Čtvrtá úroveň osnovy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Pátá úroveň osnovy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Šestá úroveň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Sedmá úroveňKliknutím můžete upravit styly předlohy textu.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cs-CZ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Druhá úroveň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Třetí úroveň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cs-CZ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Čtvrtá úroveň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Pátá úroveň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878760" y="6356520"/>
            <a:ext cx="3796920" cy="364680"/>
          </a:xfrm>
          <a:prstGeom prst="rect">
            <a:avLst/>
          </a:prstGeom>
        </p:spPr>
        <p:txBody>
          <a:bodyPr lIns="45720" anchor="ctr"/>
          <a:p>
            <a:pPr>
              <a:lnSpc>
                <a:spcPct val="100000"/>
              </a:lnSpc>
            </a:pPr>
            <a:r>
              <a:rPr b="0" lang="cs-CZ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Přidejte zápatí.</a:t>
            </a:r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8484480" y="6356520"/>
            <a:ext cx="2781000" cy="364680"/>
          </a:xfrm>
          <a:prstGeom prst="rect">
            <a:avLst/>
          </a:prstGeom>
        </p:spPr>
        <p:txBody>
          <a:bodyPr rIns="45720" anchor="ctr"/>
          <a:p>
            <a:pPr algn="r">
              <a:lnSpc>
                <a:spcPct val="100000"/>
              </a:lnSpc>
            </a:pPr>
            <a:fld id="{E0663E62-9984-41A8-9F3D-791EC057DCDB}" type="datetime1">
              <a:rPr b="0" lang="cs-CZ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12.12.2020</a:t>
            </a:fld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11391120" y="6356520"/>
            <a:ext cx="748800" cy="364680"/>
          </a:xfrm>
          <a:prstGeom prst="rect">
            <a:avLst/>
          </a:prstGeom>
        </p:spPr>
        <p:txBody>
          <a:bodyPr lIns="27360" rIns="45720" anchor="ctr"/>
          <a:p>
            <a:pPr>
              <a:lnSpc>
                <a:spcPct val="100000"/>
              </a:lnSpc>
            </a:pPr>
            <a:fld id="{F263D03B-09DD-4D53-9EB7-AD1DF0E5B5CC}" type="slidenum">
              <a:rPr b="0" lang="cs-CZ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&lt;číslo&gt;</a:t>
            </a:fld>
            <a:endParaRPr b="0" lang="cs-CZ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36720" y="1147680"/>
            <a:ext cx="10317960" cy="122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cs-CZ" sz="36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Implementace překladače imperativního jazyka IFJ20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828800" y="4952880"/>
            <a:ext cx="8534160" cy="164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Michal Pyšík – xpysik00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Karel Jirgl – xjirgl01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Václav Klem – xklemv00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Tran Quang Thanh – xtrant02</a:t>
            </a: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cs-CZ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295720" y="2678400"/>
            <a:ext cx="759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s-CZ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Tým 075, varianta I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Obrázek 5" descr=""/>
          <p:cNvPicPr/>
          <p:nvPr/>
        </p:nvPicPr>
        <p:blipFill>
          <a:blip r:embed="rId1"/>
          <a:stretch/>
        </p:blipFill>
        <p:spPr>
          <a:xfrm>
            <a:off x="4380480" y="-289440"/>
            <a:ext cx="3430800" cy="1715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Sémantická analýza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669720" y="2232000"/>
            <a:ext cx="535428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Kontroly rozsahu jednoho řádku: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PROMĚNNÁ VE VÝRAZU, 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RETURN – správné typy hodnot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FUNKCE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PŘIŘAZENÍ PROMĚNNÉ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INICIALIZACE PROMĚNNÉ 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609480" y="2160000"/>
            <a:ext cx="5942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Kontroly globálního rozsahu: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Začátek a ukončení definice funkce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Začátek a konec rozsahu platnosti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Nalezení/nenalezení klíčového slova RETURN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609480" y="1600560"/>
            <a:ext cx="115826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Pomocí podmínek</a:t>
            </a: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, seznamu tokenů a symbolických tabulek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paralelního </a:t>
            </a:r>
            <a:r>
              <a:rPr b="1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přímého generování kódu</a:t>
            </a: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po analýze každého tokenu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Generátor mezikódu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Přímé generování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Pracuje paralelně se syntaktickým analyzátorem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Generování na základě syntaktických pravidel a seznamu tokenů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Generování výrazů – sémantický zásobník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Výstup – program v mezikódu IFJcode20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Děkujeme za pozornost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ct val="100000"/>
              </a:lnSpc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Nyní je prostor pro vaše dotazy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Práce v týmu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Včasné plánování a rozdělení práce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Komunikace primárně přes Discord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Github – verzování, sledování postupu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93" name="Obrázek 4" descr=""/>
          <p:cNvPicPr/>
          <p:nvPr/>
        </p:nvPicPr>
        <p:blipFill>
          <a:blip r:embed="rId1"/>
          <a:stretch/>
        </p:blipFill>
        <p:spPr>
          <a:xfrm>
            <a:off x="1441800" y="3826440"/>
            <a:ext cx="4334760" cy="2299320"/>
          </a:xfrm>
          <a:prstGeom prst="rect">
            <a:avLst/>
          </a:prstGeom>
          <a:ln>
            <a:noFill/>
          </a:ln>
        </p:spPr>
      </p:pic>
      <p:pic>
        <p:nvPicPr>
          <p:cNvPr id="94" name="Obrázek 6" descr=""/>
          <p:cNvPicPr/>
          <p:nvPr/>
        </p:nvPicPr>
        <p:blipFill>
          <a:blip r:embed="rId2"/>
          <a:stretch/>
        </p:blipFill>
        <p:spPr>
          <a:xfrm>
            <a:off x="7602480" y="2793600"/>
            <a:ext cx="2409480" cy="3332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Struktura překladače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96" name="Zástupný obsah 16" descr=""/>
          <p:cNvPicPr/>
          <p:nvPr/>
        </p:nvPicPr>
        <p:blipFill>
          <a:blip r:embed="rId1"/>
          <a:stretch/>
        </p:blipFill>
        <p:spPr>
          <a:xfrm>
            <a:off x="1164240" y="2043000"/>
            <a:ext cx="9863280" cy="4329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Struktura překladače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47880" y="2386080"/>
            <a:ext cx="8505720" cy="37339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Lexikální analýza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Implementována jako </a:t>
            </a:r>
            <a:r>
              <a:rPr b="1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Deterministický konečný automat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Čte jednotlivé znaky ze standardního vstupu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Zdrojový kód transformuje na jednotlivé tokeny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Ty dále předává v obousměrně vázaném lineárním seznamu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Tabulka symbolů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Implementována jako </a:t>
            </a:r>
            <a:r>
              <a:rPr b="1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Binární vyhledávací strom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Globální T.S. je naplněna vestavěnými a uživatelskými funkcemi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Lokální T.S. 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obsahují informace o proměnných v daném rozsahu platnosti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na zásobníku lokálních T.S.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Syntaktická analýza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09480" y="1600200"/>
            <a:ext cx="115826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Použita </a:t>
            </a:r>
            <a:r>
              <a:rPr b="1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Prediktivní syntaktická analýza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precedenční analýzy při nalezení výrazu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sémantické analýzy při porovnávání aktuálního tokenu s vrch. zásobníku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Problém rozpoznání příkazu přiřazení výrazu nebo volání funkce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-&gt; vyřešeno jednou podmínkou</a:t>
            </a:r>
            <a:endParaRPr b="0" lang="cs-CZ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0" t="51065" r="0" b="0"/>
          <a:stretch/>
        </p:blipFill>
        <p:spPr>
          <a:xfrm>
            <a:off x="476280" y="5400000"/>
            <a:ext cx="11239560" cy="13557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870520" y="4477320"/>
            <a:ext cx="3057480" cy="1066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Syntaktická analýza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895480" y="2781360"/>
            <a:ext cx="6400800" cy="391464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609840" y="160056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LL-tabulka</a:t>
            </a: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je uložena přímo v kódu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cs-CZ" sz="48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Syntaktická analýza výrazu</a:t>
            </a:r>
            <a:endParaRPr b="0" lang="cs-CZ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Použita </a:t>
            </a:r>
            <a:r>
              <a:rPr b="1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Precedenční syntaktická analýza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Z Prediktivní S.A. dostane Precedenční S.A. seznam všech tokenů výrazu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paralelního přímého generování výrazů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sémantické analýzy aktuálně analyzovaného tokenu</a:t>
            </a:r>
            <a:endParaRPr b="0" lang="cs-CZ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rcRect l="0" t="0" r="0" b="58836"/>
          <a:stretch/>
        </p:blipFill>
        <p:spPr>
          <a:xfrm>
            <a:off x="2724120" y="4824000"/>
            <a:ext cx="6743880" cy="15246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pro firemní schůzky</Template>
  <TotalTime>147</TotalTime>
  <Application>LibreOffice/5.2.3.3$Windows_x86 LibreOffice_project/d54a8868f08a7b39642414cf2c8ef2f228f780cf</Application>
  <Words>149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2020-12-11T12:09:31Z</dcterms:created>
  <dc:creator>Pepča Hlína</dc:creator>
  <dc:description/>
  <dc:language>cs-CZ</dc:language>
  <cp:lastModifiedBy/>
  <dcterms:modified xsi:type="dcterms:W3CDTF">2020-12-12T18:05:42Z</dcterms:modified>
  <cp:revision>38</cp:revision>
  <dc:subject/>
  <dc:title>Název firemní schůzky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Širokoúhlá obrazovka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