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oliniow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oliniow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48556B-A465-46CE-9E0A-65E879C0F5FB}" type="datetimeFigureOut">
              <a:rPr lang="pl-PL" smtClean="0"/>
              <a:t>30.09.2020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43841DB-EA5A-4C06-A20F-40DE221C2C0E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R_APP</a:t>
            </a:r>
            <a:br>
              <a:rPr lang="pl-PL" dirty="0" smtClean="0"/>
            </a:br>
            <a:r>
              <a:rPr lang="pl-PL" sz="2000" dirty="0" smtClean="0"/>
              <a:t>version: 0.5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Pawełek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63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screen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Obecnie ekran startowy składa się z trzech przycisków:</a:t>
            </a:r>
          </a:p>
          <a:p>
            <a:pPr marL="0" indent="0">
              <a:buNone/>
            </a:pPr>
            <a:r>
              <a:rPr lang="pl-PL" sz="2000" dirty="0" smtClean="0"/>
              <a:t>List – przechodzi do aktywności listy</a:t>
            </a:r>
          </a:p>
          <a:p>
            <a:pPr marL="0" indent="0">
              <a:buNone/>
            </a:pPr>
            <a:r>
              <a:rPr lang="pl-PL" sz="2000" dirty="0" err="1" smtClean="0"/>
              <a:t>Add</a:t>
            </a:r>
            <a:r>
              <a:rPr lang="pl-PL" sz="2000" dirty="0" smtClean="0"/>
              <a:t> – przechodzi do aktywności dodania</a:t>
            </a:r>
          </a:p>
          <a:p>
            <a:pPr marL="0" indent="0">
              <a:buNone/>
            </a:pPr>
            <a:r>
              <a:rPr lang="pl-PL" sz="2000" dirty="0" err="1" smtClean="0"/>
              <a:t>Additional</a:t>
            </a:r>
            <a:r>
              <a:rPr lang="pl-PL" sz="2000" dirty="0" smtClean="0"/>
              <a:t> – obecnie pokazuje informacje o </a:t>
            </a:r>
            <a:r>
              <a:rPr lang="pl-PL" sz="2000" dirty="0" err="1" smtClean="0"/>
              <a:t>long</a:t>
            </a:r>
            <a:r>
              <a:rPr lang="pl-PL" sz="2000" dirty="0" smtClean="0"/>
              <a:t> </a:t>
            </a:r>
            <a:r>
              <a:rPr lang="pl-PL" sz="2000" dirty="0" err="1" smtClean="0"/>
              <a:t>clicku</a:t>
            </a:r>
            <a:r>
              <a:rPr lang="pl-PL" sz="2000" dirty="0" smtClean="0"/>
              <a:t> i on </a:t>
            </a:r>
            <a:r>
              <a:rPr lang="pl-PL" sz="2000" dirty="0" err="1" smtClean="0"/>
              <a:t>clicku</a:t>
            </a:r>
            <a:r>
              <a:rPr lang="pl-PL" sz="2000" dirty="0" smtClean="0"/>
              <a:t> na elementy listy(zostawiony na potrzeby dodatkowych aktywności)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63" y="1722438"/>
            <a:ext cx="2626674" cy="4525962"/>
          </a:xfrm>
        </p:spPr>
      </p:pic>
    </p:spTree>
    <p:extLst>
      <p:ext uri="{BB962C8B-B14F-4D97-AF65-F5344CB8AC3E}">
        <p14:creationId xmlns:p14="http://schemas.microsoft.com/office/powerpoint/2010/main" val="28726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 </a:t>
            </a:r>
            <a:r>
              <a:rPr lang="pl-PL" dirty="0" err="1" smtClean="0"/>
              <a:t>activity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List </a:t>
            </a:r>
            <a:r>
              <a:rPr lang="pl-PL" sz="2000" dirty="0" err="1" smtClean="0"/>
              <a:t>activity</a:t>
            </a:r>
            <a:r>
              <a:rPr lang="pl-PL" sz="2000" dirty="0" smtClean="0"/>
              <a:t> pobiera nam z bazy danych czasu rzeczywistego </a:t>
            </a:r>
            <a:r>
              <a:rPr lang="pl-PL" sz="2000" dirty="0" err="1" smtClean="0"/>
              <a:t>Firebase</a:t>
            </a:r>
            <a:r>
              <a:rPr lang="pl-PL" sz="2000" dirty="0" smtClean="0"/>
              <a:t> i wyświetla zawartość na ekranie</a:t>
            </a:r>
          </a:p>
          <a:p>
            <a:pPr marL="0" indent="0">
              <a:buNone/>
            </a:pPr>
            <a:r>
              <a:rPr lang="pl-PL" sz="2000" dirty="0" smtClean="0"/>
              <a:t>Przycisk na dole cofa nam do aktywności głównej</a:t>
            </a:r>
          </a:p>
          <a:p>
            <a:pPr marL="0" indent="0">
              <a:buNone/>
            </a:pPr>
            <a:r>
              <a:rPr lang="pl-PL" sz="2000" dirty="0" err="1" smtClean="0"/>
              <a:t>onClick</a:t>
            </a:r>
            <a:r>
              <a:rPr lang="pl-PL" sz="2000" dirty="0" smtClean="0"/>
              <a:t> na wybrany obiekt listy pozwoli nam edytować w oknie do modyfikacji</a:t>
            </a:r>
          </a:p>
          <a:p>
            <a:pPr marL="0" indent="0">
              <a:buNone/>
            </a:pPr>
            <a:r>
              <a:rPr lang="pl-PL" sz="2000" dirty="0" err="1" smtClean="0"/>
              <a:t>onLongClick</a:t>
            </a:r>
            <a:r>
              <a:rPr lang="pl-PL" sz="2000" dirty="0" smtClean="0"/>
              <a:t> na wybrany obiekt usuwa nam go z listy(wersja </a:t>
            </a:r>
            <a:r>
              <a:rPr lang="pl-PL" sz="2000" dirty="0" err="1" smtClean="0"/>
              <a:t>testow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endParaRPr lang="pl-PL" sz="2000" dirty="0" smtClean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9" y="1722438"/>
            <a:ext cx="2841542" cy="4525962"/>
          </a:xfrm>
        </p:spPr>
      </p:pic>
    </p:spTree>
    <p:extLst>
      <p:ext uri="{BB962C8B-B14F-4D97-AF65-F5344CB8AC3E}">
        <p14:creationId xmlns:p14="http://schemas.microsoft.com/office/powerpoint/2010/main" val="2163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onClick</a:t>
            </a:r>
            <a:r>
              <a:rPr lang="pl-PL" dirty="0" smtClean="0"/>
              <a:t> on list </a:t>
            </a:r>
            <a:r>
              <a:rPr lang="pl-PL" dirty="0" err="1" smtClean="0"/>
              <a:t>item</a:t>
            </a:r>
            <a:r>
              <a:rPr lang="pl-PL" dirty="0" smtClean="0"/>
              <a:t> -&gt; </a:t>
            </a:r>
            <a:r>
              <a:rPr lang="pl-PL" dirty="0" err="1" smtClean="0"/>
              <a:t>Modify</a:t>
            </a:r>
            <a:r>
              <a:rPr lang="pl-PL" dirty="0" smtClean="0"/>
              <a:t> </a:t>
            </a:r>
            <a:r>
              <a:rPr lang="pl-PL" dirty="0" err="1" smtClean="0"/>
              <a:t>activity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Aktywność modyfikująca pozwala nam na edytowanie wartości z listy, przy czym pobiera odpowiednio indeks przyciśniętego elementu i wyświetla nam go w nowej aktywności. </a:t>
            </a:r>
          </a:p>
          <a:p>
            <a:pPr marL="0" indent="0">
              <a:buNone/>
            </a:pPr>
            <a:r>
              <a:rPr lang="pl-PL" sz="2000" dirty="0" smtClean="0"/>
              <a:t>Przycisk </a:t>
            </a:r>
            <a:r>
              <a:rPr lang="pl-PL" sz="2000" dirty="0" err="1" smtClean="0"/>
              <a:t>update</a:t>
            </a:r>
            <a:r>
              <a:rPr lang="pl-PL" sz="2000" dirty="0" smtClean="0"/>
              <a:t> powoduje nadpisanie danych w bazie danych i powraca do aktywności listy</a:t>
            </a:r>
            <a:endParaRPr lang="pl-PL" sz="2000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97" y="1722438"/>
            <a:ext cx="2816806" cy="4525962"/>
          </a:xfrm>
        </p:spPr>
      </p:pic>
    </p:spTree>
    <p:extLst>
      <p:ext uri="{BB962C8B-B14F-4D97-AF65-F5344CB8AC3E}">
        <p14:creationId xmlns:p14="http://schemas.microsoft.com/office/powerpoint/2010/main" val="24385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Aktywność dostępna z poziomu </a:t>
            </a:r>
            <a:r>
              <a:rPr lang="pl-PL" sz="2000" dirty="0" err="1" smtClean="0"/>
              <a:t>main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pl-PL" sz="2000" dirty="0" smtClean="0"/>
              <a:t>Po przejściu do aktywności wyświetla nam się formularz, który umożliwia nam dodanie obiektu do bazy danych. </a:t>
            </a:r>
          </a:p>
          <a:p>
            <a:pPr marL="0" indent="0">
              <a:buNone/>
            </a:pPr>
            <a:r>
              <a:rPr lang="pl-PL" sz="2000" dirty="0" smtClean="0"/>
              <a:t>Po dodaniu zostajemy przeniesieni do </a:t>
            </a:r>
            <a:r>
              <a:rPr lang="pl-PL" sz="2000" dirty="0" err="1" smtClean="0"/>
              <a:t>activity</a:t>
            </a:r>
            <a:r>
              <a:rPr lang="pl-PL" sz="2000" dirty="0" smtClean="0"/>
              <a:t> </a:t>
            </a:r>
            <a:r>
              <a:rPr lang="pl-PL" sz="2000" dirty="0" err="1" smtClean="0"/>
              <a:t>main</a:t>
            </a:r>
            <a:r>
              <a:rPr lang="pl-PL" sz="2000" dirty="0" smtClean="0"/>
              <a:t>.</a:t>
            </a:r>
            <a:endParaRPr lang="pl-PL" sz="2000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98" y="1722438"/>
            <a:ext cx="2621004" cy="4525962"/>
          </a:xfrm>
        </p:spPr>
      </p:pic>
    </p:spTree>
    <p:extLst>
      <p:ext uri="{BB962C8B-B14F-4D97-AF65-F5344CB8AC3E}">
        <p14:creationId xmlns:p14="http://schemas.microsoft.com/office/powerpoint/2010/main" val="12643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Obecna wersja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Obecna wersja aplikacji to 0.5, poprzednie były tak naprawdę usuwane więc nazwa wersji mogła by być wersja 0.1.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 smtClean="0"/>
              <a:t>Obecnie jest ona dalej rozwijana.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2513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199</Words>
  <Application>Microsoft Office PowerPoint</Application>
  <PresentationFormat>Pokaz na ekranie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Energetyczny</vt:lpstr>
      <vt:lpstr>R_APP version: 0.5</vt:lpstr>
      <vt:lpstr>Main screen</vt:lpstr>
      <vt:lpstr>List activity</vt:lpstr>
      <vt:lpstr>onClick on list item -&gt; Modify activity</vt:lpstr>
      <vt:lpstr>Add</vt:lpstr>
      <vt:lpstr>Obecna wersja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R_APP version: 0.5</dc:title>
  <dc:creator>Użytkownik systemu Windows</dc:creator>
  <cp:lastModifiedBy>Użytkownik systemu Windows</cp:lastModifiedBy>
  <cp:revision>3</cp:revision>
  <dcterms:created xsi:type="dcterms:W3CDTF">2020-09-30T16:25:09Z</dcterms:created>
  <dcterms:modified xsi:type="dcterms:W3CDTF">2020-09-30T16:42:26Z</dcterms:modified>
</cp:coreProperties>
</file>