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20ele20" initials="z" lastIdx="1" clrIdx="0">
    <p:extLst>
      <p:ext uri="{19B8F6BF-5375-455C-9EA6-DF929625EA0E}">
        <p15:presenceInfo xmlns:p15="http://schemas.microsoft.com/office/powerpoint/2012/main" userId="z20ele2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4T08:53:20.72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970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67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618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26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745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5095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52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695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49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831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50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3885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0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909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632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738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8D576B-83A8-4D3E-B134-570F1C057EB4}" type="datetimeFigureOut">
              <a:rPr lang="sk-SK" smtClean="0"/>
              <a:t>24. 3. 2022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C59CF-C540-4262-A8DF-44651DD086D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7591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Hadík	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M. Rusnák II.AE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41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Tento kód sa skladá z 5 funkcií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48" y="2162287"/>
            <a:ext cx="8079573" cy="43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sk-SK" dirty="0" smtClean="0"/>
              <a:t>                                    </a:t>
            </a:r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6" y="2419467"/>
            <a:ext cx="8951029" cy="2098745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324113" y="2732442"/>
            <a:ext cx="291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Veľkosť mapy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5819886" y="3926541"/>
            <a:ext cx="28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Enumerácia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4017979" y="3368936"/>
            <a:ext cx="552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Chvost môže byť maximálne 100 políčok dlhy</a:t>
            </a:r>
            <a:endParaRPr lang="sk-SK" dirty="0"/>
          </a:p>
        </p:txBody>
      </p:sp>
      <p:sp>
        <p:nvSpPr>
          <p:cNvPr id="11" name="BlokTextu 10"/>
          <p:cNvSpPr txBox="1"/>
          <p:nvPr/>
        </p:nvSpPr>
        <p:spPr>
          <a:xfrm>
            <a:off x="2507992" y="3657599"/>
            <a:ext cx="53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Veľkosť chvosta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842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1.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13795" y="1721692"/>
            <a:ext cx="6315344" cy="4058751"/>
          </a:xfrm>
        </p:spPr>
        <p:txBody>
          <a:bodyPr/>
          <a:lstStyle/>
          <a:p>
            <a:r>
              <a:rPr lang="sk-SK" dirty="0" smtClean="0"/>
              <a:t>Hlava sa objaví v strede hracieho poľa </a:t>
            </a:r>
          </a:p>
          <a:p>
            <a:r>
              <a:rPr lang="sk-SK" dirty="0" err="1" smtClean="0"/>
              <a:t>Ovocičko</a:t>
            </a:r>
            <a:r>
              <a:rPr lang="sk-SK" dirty="0" smtClean="0"/>
              <a:t> sa objaví náhodne na mape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76" y="2187592"/>
            <a:ext cx="4339632" cy="31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2. Funkcia</a:t>
            </a:r>
            <a:endParaRPr lang="sk-SK" dirty="0"/>
          </a:p>
        </p:txBody>
      </p:sp>
      <p:sp>
        <p:nvSpPr>
          <p:cNvPr id="9" name="Zástupný objekt pre obsah 8"/>
          <p:cNvSpPr>
            <a:spLocks noGrp="1"/>
          </p:cNvSpPr>
          <p:nvPr>
            <p:ph idx="1"/>
          </p:nvPr>
        </p:nvSpPr>
        <p:spPr>
          <a:xfrm>
            <a:off x="913795" y="1732449"/>
            <a:ext cx="6473916" cy="4058751"/>
          </a:xfrm>
        </p:spPr>
        <p:txBody>
          <a:bodyPr/>
          <a:lstStyle/>
          <a:p>
            <a:r>
              <a:rPr lang="sk-SK" dirty="0" smtClean="0"/>
              <a:t>Nakreslenie hracieho poľa</a:t>
            </a:r>
          </a:p>
          <a:p>
            <a:r>
              <a:rPr lang="sk-SK" dirty="0" smtClean="0"/>
              <a:t>Zobrazenie hadíka    	 	O</a:t>
            </a:r>
          </a:p>
          <a:p>
            <a:r>
              <a:rPr lang="sk-SK" dirty="0" smtClean="0"/>
              <a:t>Zobrazenie </a:t>
            </a:r>
            <a:r>
              <a:rPr lang="sk-SK" dirty="0" err="1" smtClean="0"/>
              <a:t>ovocička</a:t>
            </a:r>
            <a:r>
              <a:rPr lang="sk-SK" dirty="0" smtClean="0"/>
              <a:t>  		+ </a:t>
            </a:r>
          </a:p>
          <a:p>
            <a:r>
              <a:rPr lang="sk-SK" dirty="0" smtClean="0"/>
              <a:t>Zobrazenie chvosta    		o</a:t>
            </a:r>
          </a:p>
          <a:p>
            <a:r>
              <a:rPr lang="sk-SK" dirty="0" smtClean="0"/>
              <a:t>Zobrazenie skóre    		</a:t>
            </a:r>
            <a:r>
              <a:rPr lang="sk-SK" dirty="0" err="1" smtClean="0"/>
              <a:t>Score</a:t>
            </a:r>
            <a:r>
              <a:rPr lang="sk-SK" dirty="0" smtClean="0"/>
              <a:t>:</a:t>
            </a:r>
          </a:p>
          <a:p>
            <a:endParaRPr lang="sk-SK" dirty="0"/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11" y="609600"/>
            <a:ext cx="4605579" cy="3290881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711" y="3761824"/>
            <a:ext cx="3727734" cy="29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3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3.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Ovládanie hada pomocou 		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		W- do hora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		A- doľava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		S- do dola</a:t>
            </a:r>
            <a:endParaRPr lang="sk-SK" dirty="0"/>
          </a:p>
          <a:p>
            <a:pPr marL="36900" indent="0">
              <a:buNone/>
            </a:pPr>
            <a:r>
              <a:rPr lang="sk-SK" dirty="0" smtClean="0"/>
              <a:t>							D- doprava</a:t>
            </a:r>
          </a:p>
          <a:p>
            <a:endParaRPr lang="sk-SK" dirty="0" smtClean="0"/>
          </a:p>
          <a:p>
            <a:r>
              <a:rPr lang="sk-SK" dirty="0" smtClean="0"/>
              <a:t>Zrušenie hry pomocou 		X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84" y="1675558"/>
            <a:ext cx="400105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4.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01725" y="1732448"/>
            <a:ext cx="7525740" cy="4603806"/>
          </a:xfrm>
        </p:spPr>
        <p:txBody>
          <a:bodyPr/>
          <a:lstStyle/>
          <a:p>
            <a:r>
              <a:rPr lang="sk-SK" dirty="0" smtClean="0"/>
              <a:t>Správanie chvosta: chvost nasleduje hlavu</a:t>
            </a:r>
          </a:p>
          <a:p>
            <a:r>
              <a:rPr lang="sk-SK" dirty="0" smtClean="0"/>
              <a:t>Hýbanie hlavy, zmenenie smeru: 	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A=LEFT, had </a:t>
            </a:r>
            <a:r>
              <a:rPr lang="sk-SK" dirty="0"/>
              <a:t>z</a:t>
            </a:r>
            <a:r>
              <a:rPr lang="sk-SK" dirty="0" smtClean="0"/>
              <a:t>mení smer a pôjde doľava</a:t>
            </a:r>
          </a:p>
          <a:p>
            <a:pPr marL="36900" indent="0">
              <a:buNone/>
            </a:pPr>
            <a:r>
              <a:rPr lang="sk-SK" dirty="0" smtClean="0"/>
              <a:t>					D=RIGHT,</a:t>
            </a:r>
            <a:r>
              <a:rPr lang="sk-SK" dirty="0"/>
              <a:t> had zmení smer a pôjde </a:t>
            </a:r>
            <a:r>
              <a:rPr lang="sk-SK" dirty="0" smtClean="0"/>
              <a:t>doprava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W=UP, </a:t>
            </a:r>
            <a:r>
              <a:rPr lang="sk-SK" dirty="0"/>
              <a:t>had zmení smer a pôjde </a:t>
            </a:r>
            <a:r>
              <a:rPr lang="sk-SK" dirty="0" smtClean="0"/>
              <a:t>do hora</a:t>
            </a:r>
          </a:p>
          <a:p>
            <a:pPr marL="36900" indent="0">
              <a:buNone/>
            </a:pPr>
            <a:r>
              <a:rPr lang="sk-SK" dirty="0"/>
              <a:t>	</a:t>
            </a:r>
            <a:r>
              <a:rPr lang="sk-SK" dirty="0" smtClean="0"/>
              <a:t>				S=DOWN, </a:t>
            </a:r>
            <a:r>
              <a:rPr lang="sk-SK" dirty="0"/>
              <a:t>had zmení smer a pôjde </a:t>
            </a:r>
            <a:r>
              <a:rPr lang="sk-SK" dirty="0" smtClean="0"/>
              <a:t>do dola</a:t>
            </a:r>
          </a:p>
          <a:p>
            <a:r>
              <a:rPr lang="sk-SK" dirty="0" smtClean="0"/>
              <a:t>Ak hlava narazí do stien hracieho poľa tak sa hra ukončí, alebo keď si zahryzne do chvosta</a:t>
            </a:r>
          </a:p>
          <a:p>
            <a:r>
              <a:rPr lang="sk-SK" dirty="0" smtClean="0"/>
              <a:t> Ak hlava prejde cez </a:t>
            </a:r>
            <a:r>
              <a:rPr lang="sk-SK" dirty="0" err="1" smtClean="0"/>
              <a:t>ovocičko</a:t>
            </a:r>
            <a:r>
              <a:rPr lang="sk-SK" dirty="0" smtClean="0"/>
              <a:t> (+) tak sa chvost zväčší o jeden</a:t>
            </a:r>
          </a:p>
          <a:p>
            <a:pPr marL="36900" indent="0">
              <a:buNone/>
            </a:pPr>
            <a:endParaRPr lang="sk-SK" dirty="0" smtClean="0"/>
          </a:p>
          <a:p>
            <a:pPr marL="36900" indent="0">
              <a:buNone/>
            </a:pP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65" y="198536"/>
            <a:ext cx="3359023" cy="3563288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t="4027"/>
          <a:stretch/>
        </p:blipFill>
        <p:spPr>
          <a:xfrm>
            <a:off x="8699165" y="3571537"/>
            <a:ext cx="3145848" cy="3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smtClean="0"/>
              <a:t>5. Funkcia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Vyvolanie ostatných funkcií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70" y="2085300"/>
            <a:ext cx="4597990" cy="33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Ďakujem za pozornosť </a:t>
            </a:r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9360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TM04033929[[fn=Bridlica]]</Template>
  <TotalTime>92</TotalTime>
  <Words>80</Words>
  <Application>Microsoft Office PowerPoint</Application>
  <PresentationFormat>Širokouhlá</PresentationFormat>
  <Paragraphs>38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Calisto MT</vt:lpstr>
      <vt:lpstr>Trebuchet MS</vt:lpstr>
      <vt:lpstr>Wingdings 2</vt:lpstr>
      <vt:lpstr>Bridlica</vt:lpstr>
      <vt:lpstr>Hadík </vt:lpstr>
      <vt:lpstr>Funkcie</vt:lpstr>
      <vt:lpstr>Prezentácia programu PowerPoint</vt:lpstr>
      <vt:lpstr>1. funkcia</vt:lpstr>
      <vt:lpstr>2. Funkcia</vt:lpstr>
      <vt:lpstr>3. Funkcia</vt:lpstr>
      <vt:lpstr>4. Funkcia</vt:lpstr>
      <vt:lpstr>5. Funkcia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Hadik</dc:title>
  <dc:creator>z20ele20</dc:creator>
  <cp:lastModifiedBy>z20ele20</cp:lastModifiedBy>
  <cp:revision>9</cp:revision>
  <dcterms:created xsi:type="dcterms:W3CDTF">2022-03-24T06:52:09Z</dcterms:created>
  <dcterms:modified xsi:type="dcterms:W3CDTF">2022-03-24T08:24:47Z</dcterms:modified>
</cp:coreProperties>
</file>