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al Šimko" initials="MŠ" lastIdx="1" clrIdx="0">
    <p:extLst>
      <p:ext uri="{19B8F6BF-5375-455C-9EA6-DF929625EA0E}">
        <p15:presenceInfo xmlns:p15="http://schemas.microsoft.com/office/powerpoint/2012/main" userId="Michal Šim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5-06T16:07:12.642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39084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2537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0829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9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032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9607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4232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15967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804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9427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5D8F57-7D7F-4BE4-91AD-A55C5CBAA0C0}" type="datetimeFigureOut">
              <a:rPr lang="sk-SK" smtClean="0"/>
              <a:t>6. 5. 2021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CC7DB1B-9244-4C1C-B616-382BCF231BED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101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E711B2-1B6A-445F-97F9-F1D729AE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16140" cy="1671221"/>
          </a:xfrm>
        </p:spPr>
        <p:txBody>
          <a:bodyPr>
            <a:normAutofit fontScale="90000"/>
          </a:bodyPr>
          <a:lstStyle/>
          <a:p>
            <a:r>
              <a:rPr lang="sk-SK" b="1" dirty="0">
                <a:solidFill>
                  <a:schemeClr val="accent1"/>
                </a:solidFill>
              </a:rPr>
              <a:t>Aplikovanie neurónovej siete na globálnu databázu terorizmu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FC9777A-65EA-4D5D-97FC-FFBF3916C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931"/>
            <a:ext cx="9144000" cy="1671221"/>
          </a:xfrm>
        </p:spPr>
        <p:txBody>
          <a:bodyPr/>
          <a:lstStyle/>
          <a:p>
            <a:pPr algn="l"/>
            <a:r>
              <a:rPr lang="sk-SK" dirty="0"/>
              <a:t>Bc. Michal Šimko</a:t>
            </a:r>
          </a:p>
          <a:p>
            <a:pPr algn="l"/>
            <a:r>
              <a:rPr lang="sk-SK" dirty="0"/>
              <a:t>2020/2021</a:t>
            </a:r>
          </a:p>
        </p:txBody>
      </p:sp>
    </p:spTree>
    <p:extLst>
      <p:ext uri="{BB962C8B-B14F-4D97-AF65-F5344CB8AC3E}">
        <p14:creationId xmlns:p14="http://schemas.microsoft.com/office/powerpoint/2010/main" val="3124547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B33199-8F77-44DC-8E47-3F155E9D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Neurónová sieť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C101E3-3C05-46BF-9310-7879BD5F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môžeme vidieť neurónová sieť predpovedať na 22.8 % pravdepodobnosť útoku v krajinách z </a:t>
            </a:r>
            <a:r>
              <a:rPr lang="sk-SK" dirty="0" err="1"/>
              <a:t>datasetu</a:t>
            </a:r>
            <a:r>
              <a:rPr lang="sk-SK" dirty="0"/>
              <a:t> </a:t>
            </a:r>
          </a:p>
          <a:p>
            <a:r>
              <a:rPr lang="sk-SK" dirty="0"/>
              <a:t>Aj keď </a:t>
            </a:r>
            <a:r>
              <a:rPr lang="sk-SK" dirty="0" err="1"/>
              <a:t>attack_type</a:t>
            </a:r>
            <a:r>
              <a:rPr lang="sk-SK" dirty="0"/>
              <a:t> je že akým útokom bol teroristický útok spravený znamená to že bol úspešný  z nášho </a:t>
            </a:r>
            <a:r>
              <a:rPr lang="sk-SK" dirty="0" err="1"/>
              <a:t>datasetu</a:t>
            </a:r>
            <a:r>
              <a:rPr lang="sk-SK" dirty="0"/>
              <a:t> </a:t>
            </a:r>
          </a:p>
          <a:p>
            <a:endParaRPr lang="sk-SK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2D6E46A-32CB-4231-AFCE-01B8D5591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3858354"/>
            <a:ext cx="10462260" cy="104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5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430FC08-B18D-4001-BF82-5E08B918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Klasifikácia pomocou ktorej sme dostali našu upravenú databázu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B5A05A-41F7-4AEE-B037-07BA24A96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môžeme vidieť aj tu je klasifikátor GradientBoostingClassifier ktorý nám pomáha dostať xy_train a xy_test dáta, pomocou ktorých vieme dosať našu neurónovú sieť , výsledky týchto dát sú skoro totožné ako môžeme vidieť 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DD5B998-4A26-42D7-96DE-5A2FB525D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22320"/>
            <a:ext cx="10568940" cy="342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18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C9247B-C0CB-47D1-90D2-BD6CAF46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Neurónové siete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439AFC-6E2B-468B-91DD-84D0CC39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r>
              <a:rPr lang="sk-SK" b="1" dirty="0"/>
              <a:t>Ďakujem za pozornosť </a:t>
            </a:r>
          </a:p>
          <a:p>
            <a:pPr marL="0" indent="0" algn="ctr">
              <a:buNone/>
            </a:pPr>
            <a:endParaRPr lang="sk-SK" b="1" dirty="0"/>
          </a:p>
          <a:p>
            <a:pPr marL="0" indent="0" algn="ctr">
              <a:buNone/>
            </a:pPr>
            <a:endParaRPr lang="sk-SK" b="1" dirty="0"/>
          </a:p>
          <a:p>
            <a:pPr marL="0" indent="0">
              <a:buNone/>
            </a:pP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934878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2A120-CA9A-4FC7-A073-FFB3699B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Získanie dát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64DFA2-0A27-4353-8864-841BC0FD6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/>
              <a:t>Data_frame.shape</a:t>
            </a:r>
          </a:p>
          <a:p>
            <a:r>
              <a:rPr lang="sk-SK" sz="2000"/>
              <a:t>Data_frame.columns</a:t>
            </a:r>
          </a:p>
          <a:p>
            <a:r>
              <a:rPr lang="sk-SK" sz="2000"/>
              <a:t>Vysvetlenie význam stĺpcov </a:t>
            </a:r>
          </a:p>
          <a:p>
            <a:pPr lvl="1"/>
            <a:r>
              <a:rPr lang="sk-SK" sz="1600"/>
              <a:t>  časové stĺpce sú = iyear, i month, iday ( roky, mesiace, dni)</a:t>
            </a:r>
          </a:p>
          <a:p>
            <a:pPr lvl="1"/>
            <a:r>
              <a:rPr lang="sk-SK" sz="1600"/>
              <a:t>  pozícia a lokácia krajín stĺpce = latitude, longitude, country_code (zemepisná šírka a výška a kód štátu)</a:t>
            </a:r>
          </a:p>
          <a:p>
            <a:pPr lvl="1"/>
            <a:r>
              <a:rPr lang="sk-SK" sz="1600"/>
              <a:t>  útočné stĺpce = targtype_code, gname_code, weaptype_code, attacktype_code (ciel útoku, názov operácie, typ zbrane, typ útoku)</a:t>
            </a:r>
            <a:endParaRPr lang="sk-SK" sz="16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E3961E17-95E2-4950-9FB2-2DE7C3D3F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" y="4178617"/>
            <a:ext cx="928878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7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30637-118A-40AC-82C4-B048C60C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Analýza dát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90EDF3-96DD-413A-B8C5-50CBF4A5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Príkazy na ukázanie nám dať v našom </a:t>
            </a:r>
            <a:r>
              <a:rPr lang="sk-SK" dirty="0" err="1"/>
              <a:t>datasetu</a:t>
            </a:r>
            <a:r>
              <a:rPr lang="sk-SK" dirty="0"/>
              <a:t> </a:t>
            </a:r>
          </a:p>
          <a:p>
            <a:r>
              <a:rPr lang="sk-SK" sz="2000" dirty="0" err="1"/>
              <a:t>unique</a:t>
            </a:r>
            <a:r>
              <a:rPr lang="sk-SK" sz="2000" dirty="0"/>
              <a:t>('</a:t>
            </a:r>
            <a:r>
              <a:rPr lang="sk-SK" sz="2000" dirty="0" err="1"/>
              <a:t>iyear</a:t>
            </a:r>
            <a:r>
              <a:rPr lang="sk-SK" sz="2000" dirty="0"/>
              <a:t>') # vypíše nám presne roky od 1970 až po 2017</a:t>
            </a:r>
          </a:p>
          <a:p>
            <a:r>
              <a:rPr lang="sk-SK" sz="2000" dirty="0" err="1"/>
              <a:t>cplot</a:t>
            </a:r>
            <a:r>
              <a:rPr lang="sk-SK" sz="2000" dirty="0"/>
              <a:t>('</a:t>
            </a:r>
            <a:r>
              <a:rPr lang="sk-SK" sz="2000" dirty="0" err="1"/>
              <a:t>iyear</a:t>
            </a:r>
            <a:r>
              <a:rPr lang="sk-SK" sz="2000" dirty="0"/>
              <a:t>') # počty teroristkách útokov ako rástli ročne ( podľa tohto žijeme bezpečnej krajine )</a:t>
            </a:r>
          </a:p>
          <a:p>
            <a:r>
              <a:rPr lang="fr-FR" sz="2000" dirty="0"/>
              <a:t>unique('imonth') # </a:t>
            </a:r>
            <a:r>
              <a:rPr lang="sk-SK" sz="2000" dirty="0"/>
              <a:t>ukáže nám koľko máme mesiacov v </a:t>
            </a:r>
            <a:r>
              <a:rPr lang="sk-SK" sz="2000" dirty="0" err="1"/>
              <a:t>datasete</a:t>
            </a:r>
            <a:r>
              <a:rPr lang="sk-SK" sz="2000" dirty="0"/>
              <a:t> </a:t>
            </a:r>
            <a:r>
              <a:rPr lang="fr-FR" sz="2000" dirty="0"/>
              <a:t>12</a:t>
            </a:r>
            <a:endParaRPr lang="sk-SK" sz="2000" dirty="0"/>
          </a:p>
          <a:p>
            <a:r>
              <a:rPr lang="sk-SK" sz="2000" dirty="0" err="1"/>
              <a:t>cplot</a:t>
            </a:r>
            <a:r>
              <a:rPr lang="sk-SK" sz="2000" dirty="0"/>
              <a:t>('</a:t>
            </a:r>
            <a:r>
              <a:rPr lang="sk-SK" sz="2000" dirty="0" err="1"/>
              <a:t>imonth</a:t>
            </a:r>
            <a:r>
              <a:rPr lang="sk-SK" sz="2000" dirty="0"/>
              <a:t>') # vývoj útokoch v daných mesiacoch </a:t>
            </a:r>
          </a:p>
          <a:p>
            <a:r>
              <a:rPr lang="sk-SK" sz="2000" dirty="0" err="1"/>
              <a:t>victims</a:t>
            </a:r>
            <a:r>
              <a:rPr lang="sk-SK" sz="2000" dirty="0"/>
              <a:t> = </a:t>
            </a:r>
            <a:r>
              <a:rPr lang="sk-SK" sz="2000" dirty="0" err="1"/>
              <a:t>max_counts</a:t>
            </a:r>
            <a:r>
              <a:rPr lang="sk-SK" sz="2000" dirty="0"/>
              <a:t>('nkill',10, </a:t>
            </a:r>
            <a:r>
              <a:rPr lang="sk-SK" sz="2000" dirty="0" err="1"/>
              <a:t>True</a:t>
            </a:r>
            <a:r>
              <a:rPr lang="sk-SK" sz="2000" dirty="0"/>
              <a:t>) # počet úmrtí v danej triede koľko ľudí umrelo na danú úroveň</a:t>
            </a:r>
          </a:p>
          <a:p>
            <a:r>
              <a:rPr lang="sk-SK" sz="2000" dirty="0" err="1"/>
              <a:t>spie</a:t>
            </a:r>
            <a:r>
              <a:rPr lang="sk-SK" sz="2000" dirty="0"/>
              <a:t>(</a:t>
            </a:r>
            <a:r>
              <a:rPr lang="sk-SK" sz="2000" dirty="0" err="1"/>
              <a:t>victims</a:t>
            </a:r>
            <a:r>
              <a:rPr lang="sk-SK" sz="2000" dirty="0"/>
              <a:t>) # graf na vizualizáciu úmrtí </a:t>
            </a:r>
          </a:p>
        </p:txBody>
      </p:sp>
    </p:spTree>
    <p:extLst>
      <p:ext uri="{BB962C8B-B14F-4D97-AF65-F5344CB8AC3E}">
        <p14:creationId xmlns:p14="http://schemas.microsoft.com/office/powerpoint/2010/main" val="4009258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17156D-5A24-438E-9018-AD9F7E59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Analýza dát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391885-D307-4B9B-A118-8C779CC8D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Ako počas rokov rástol teroristické útoky od 1970 – 2017 a k tomu intenzita daných mesiacov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644E38-3BF3-4259-86E4-5D40346FC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867978"/>
            <a:ext cx="5040630" cy="29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8A222E-740D-495D-A3A1-CBC05F260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2867978"/>
            <a:ext cx="4468680" cy="293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89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D54D57-51F3-49ED-8895-FAD1B706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Analýza dát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2144EB7-0175-4AB3-8EF3-59A98AF59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Počet úmrtí na daný typ zbrane v kategórií od 0 po 10 </a:t>
            </a:r>
          </a:p>
          <a:p>
            <a:r>
              <a:rPr lang="sk-SK" dirty="0"/>
              <a:t>Počet ranený na daný typ zbrane v kategórií od 0 po 10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CF4E05D-ADC7-420E-9A5B-90B78E805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3281363"/>
            <a:ext cx="2849112" cy="24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2E2B1F-0D8A-4A83-9BCB-12031CC7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628" y="3281363"/>
            <a:ext cx="2849112" cy="2334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51E997A0-C792-4AB0-BB3E-ADBC7F631A82}"/>
              </a:ext>
            </a:extLst>
          </p:cNvPr>
          <p:cNvSpPr txBox="1"/>
          <p:nvPr/>
        </p:nvSpPr>
        <p:spPr>
          <a:xfrm>
            <a:off x="1295400" y="2948940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Úmrtí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CA2C9DBD-6545-4229-B4F5-2ED3674D1875}"/>
              </a:ext>
            </a:extLst>
          </p:cNvPr>
          <p:cNvSpPr txBox="1"/>
          <p:nvPr/>
        </p:nvSpPr>
        <p:spPr>
          <a:xfrm>
            <a:off x="7261860" y="30292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Ranený </a:t>
            </a:r>
          </a:p>
        </p:txBody>
      </p:sp>
    </p:spTree>
    <p:extLst>
      <p:ext uri="{BB962C8B-B14F-4D97-AF65-F5344CB8AC3E}">
        <p14:creationId xmlns:p14="http://schemas.microsoft.com/office/powerpoint/2010/main" val="64451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576383-FBB8-4617-AF0C-D0B5D43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Neurónová sieť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C62D7F-4B4E-45D0-9CF2-4E6669C67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" y="1690688"/>
            <a:ext cx="10058400" cy="4486275"/>
          </a:xfrm>
        </p:spPr>
      </p:pic>
    </p:spTree>
    <p:extLst>
      <p:ext uri="{BB962C8B-B14F-4D97-AF65-F5344CB8AC3E}">
        <p14:creationId xmlns:p14="http://schemas.microsoft.com/office/powerpoint/2010/main" val="177742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8DCE3E3-2BC4-4FD5-9EA9-A5B54FE9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Neurónová sieť 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56265525-2ED4-4248-A411-48AA0CA46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805" y="1846263"/>
            <a:ext cx="8262716" cy="4022725"/>
          </a:xfrm>
        </p:spPr>
      </p:pic>
    </p:spTree>
    <p:extLst>
      <p:ext uri="{BB962C8B-B14F-4D97-AF65-F5344CB8AC3E}">
        <p14:creationId xmlns:p14="http://schemas.microsoft.com/office/powerpoint/2010/main" val="1428217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FC4571-5086-4A22-A362-BF2951B9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Neurónová sieť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F041CF-1358-4017-A9D5-C4F443C4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Knižnice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from </a:t>
            </a:r>
            <a:r>
              <a:rPr lang="en-US" sz="2000" dirty="0" err="1"/>
              <a:t>sklearn.model_selection</a:t>
            </a:r>
            <a:r>
              <a:rPr lang="en-US" sz="2000" dirty="0"/>
              <a:t> import </a:t>
            </a:r>
            <a:r>
              <a:rPr lang="en-US" sz="2000" dirty="0" err="1"/>
              <a:t>train_test_split</a:t>
            </a:r>
            <a:r>
              <a:rPr lang="en-US" sz="2000" dirty="0"/>
              <a:t> </a:t>
            </a:r>
            <a:endParaRPr lang="sk-SK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/>
              <a:t>import </a:t>
            </a:r>
            <a:r>
              <a:rPr lang="sk-SK" sz="2000" dirty="0" err="1"/>
              <a:t>keras</a:t>
            </a:r>
            <a:r>
              <a:rPr lang="sk-SK" sz="2000" dirty="0"/>
              <a:t> # import neurónovej sieti </a:t>
            </a:r>
            <a:r>
              <a:rPr lang="sk-SK" sz="2000" dirty="0" err="1"/>
              <a:t>Keras</a:t>
            </a:r>
            <a:endParaRPr lang="sk-SK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 err="1"/>
              <a:t>from</a:t>
            </a:r>
            <a:r>
              <a:rPr lang="sk-SK" sz="2000" dirty="0"/>
              <a:t> </a:t>
            </a:r>
            <a:r>
              <a:rPr lang="sk-SK" sz="2000" dirty="0" err="1"/>
              <a:t>keras.models</a:t>
            </a:r>
            <a:r>
              <a:rPr lang="sk-SK" sz="2000" dirty="0"/>
              <a:t> import </a:t>
            </a:r>
            <a:r>
              <a:rPr lang="sk-SK" sz="2000" dirty="0" err="1"/>
              <a:t>Sequential</a:t>
            </a:r>
            <a:r>
              <a:rPr lang="sk-SK" sz="2000" dirty="0"/>
              <a:t>  #import sekvenčného modelu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sk-SK" sz="2000" dirty="0" err="1"/>
              <a:t>from</a:t>
            </a:r>
            <a:r>
              <a:rPr lang="sk-SK" sz="2000" dirty="0"/>
              <a:t> </a:t>
            </a:r>
            <a:r>
              <a:rPr lang="sk-SK" sz="2000" dirty="0" err="1"/>
              <a:t>keras.layers</a:t>
            </a:r>
            <a:r>
              <a:rPr lang="sk-SK" sz="2000" dirty="0"/>
              <a:t> import </a:t>
            </a:r>
            <a:r>
              <a:rPr lang="sk-SK" sz="2000" dirty="0" err="1"/>
              <a:t>Dense</a:t>
            </a:r>
            <a:r>
              <a:rPr lang="sk-SK" sz="2000" dirty="0"/>
              <a:t> #Dense (plne prepojené) vrstvy , spája všetky </a:t>
            </a:r>
            <a:r>
              <a:rPr lang="sk-SK" sz="2000" dirty="0" err="1"/>
              <a:t>input</a:t>
            </a:r>
            <a:r>
              <a:rPr lang="sk-SK" sz="2000" dirty="0"/>
              <a:t> hodnoty s output </a:t>
            </a:r>
            <a:r>
              <a:rPr lang="sk-SK" sz="2000" dirty="0" err="1"/>
              <a:t>hudnotamy</a:t>
            </a:r>
            <a:r>
              <a:rPr lang="sk-SK" sz="2000" dirty="0"/>
              <a:t> na každej vrstve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from </a:t>
            </a:r>
            <a:r>
              <a:rPr lang="en-US" sz="2000" dirty="0" err="1"/>
              <a:t>sklearn.metrics</a:t>
            </a:r>
            <a:r>
              <a:rPr lang="en-US" sz="2000" dirty="0"/>
              <a:t> import </a:t>
            </a:r>
            <a:r>
              <a:rPr lang="en-US" sz="2000" dirty="0" err="1"/>
              <a:t>accuracy_score</a:t>
            </a:r>
            <a:r>
              <a:rPr lang="sk-SK" sz="2000" dirty="0"/>
              <a:t> # porovnáva hodnoty a vyhodnotí na </a:t>
            </a:r>
            <a:r>
              <a:rPr lang="sk-SK" sz="2000" dirty="0" err="1"/>
              <a:t>kolko</a:t>
            </a:r>
            <a:r>
              <a:rPr lang="sk-SK" sz="2000" dirty="0"/>
              <a:t> % sa výsledky zhodujú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/>
              <a:t>import </a:t>
            </a:r>
            <a:r>
              <a:rPr lang="sk-SK" sz="1600" dirty="0" err="1"/>
              <a:t>matplotlib.pyplot</a:t>
            </a:r>
            <a:r>
              <a:rPr lang="sk-SK" sz="1600" dirty="0"/>
              <a:t> as </a:t>
            </a:r>
            <a:r>
              <a:rPr lang="sk-SK" sz="1600" dirty="0" err="1"/>
              <a:t>plt</a:t>
            </a:r>
            <a:endParaRPr lang="sk-SK" sz="1600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plt.plot</a:t>
            </a:r>
            <a:r>
              <a:rPr lang="sk-SK" sz="1600" dirty="0"/>
              <a:t>(</a:t>
            </a:r>
            <a:r>
              <a:rPr lang="sk-SK" sz="1600" dirty="0" err="1"/>
              <a:t>history.history</a:t>
            </a:r>
            <a:r>
              <a:rPr lang="sk-SK" sz="1600" dirty="0"/>
              <a:t>["</a:t>
            </a:r>
            <a:r>
              <a:rPr lang="sk-SK" sz="1600" dirty="0" err="1"/>
              <a:t>accuracy</a:t>
            </a:r>
            <a:r>
              <a:rPr lang="sk-SK" sz="1600" dirty="0"/>
              <a:t>"])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plt.plot</a:t>
            </a:r>
            <a:r>
              <a:rPr lang="sk-SK" sz="1600" dirty="0"/>
              <a:t>(</a:t>
            </a:r>
            <a:r>
              <a:rPr lang="sk-SK" sz="1600" dirty="0" err="1"/>
              <a:t>history.history</a:t>
            </a:r>
            <a:r>
              <a:rPr lang="sk-SK" sz="1600" dirty="0"/>
              <a:t>["</a:t>
            </a:r>
            <a:r>
              <a:rPr lang="sk-SK" sz="1600" dirty="0" err="1"/>
              <a:t>val_accuracy</a:t>
            </a:r>
            <a:r>
              <a:rPr lang="sk-SK" sz="1600" dirty="0"/>
              <a:t>"])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plt.title</a:t>
            </a:r>
            <a:r>
              <a:rPr lang="sk-SK" sz="1600" dirty="0"/>
              <a:t>("Presnosť modelu")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plt.ylabel</a:t>
            </a:r>
            <a:r>
              <a:rPr lang="sk-SK" sz="1600" dirty="0"/>
              <a:t>("Presnosť")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plt.xlabel</a:t>
            </a:r>
            <a:r>
              <a:rPr lang="sk-SK" sz="1600" dirty="0"/>
              <a:t>("Epoch")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plt.legend</a:t>
            </a:r>
            <a:r>
              <a:rPr lang="sk-SK" sz="1600" dirty="0"/>
              <a:t>(["</a:t>
            </a:r>
            <a:r>
              <a:rPr lang="sk-SK" sz="1600" dirty="0" err="1"/>
              <a:t>Train</a:t>
            </a:r>
            <a:r>
              <a:rPr lang="sk-SK" sz="1600" dirty="0"/>
              <a:t>", "Test"], </a:t>
            </a:r>
            <a:r>
              <a:rPr lang="sk-SK" sz="1600" dirty="0" err="1"/>
              <a:t>loc</a:t>
            </a:r>
            <a:r>
              <a:rPr lang="sk-SK" sz="1600" dirty="0"/>
              <a:t>="</a:t>
            </a:r>
            <a:r>
              <a:rPr lang="sk-SK" sz="1600" dirty="0" err="1"/>
              <a:t>upper</a:t>
            </a:r>
            <a:r>
              <a:rPr lang="sk-SK" sz="1600" dirty="0"/>
              <a:t> </a:t>
            </a:r>
            <a:r>
              <a:rPr lang="sk-SK" sz="1600" dirty="0" err="1"/>
              <a:t>left</a:t>
            </a:r>
            <a:r>
              <a:rPr lang="sk-SK" sz="1600" dirty="0"/>
              <a:t>")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sk-SK" sz="1600" dirty="0" err="1"/>
              <a:t>plt.show</a:t>
            </a:r>
            <a:r>
              <a:rPr lang="sk-SK" sz="1600" dirty="0"/>
              <a:t>()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FBABFD-CB3C-4A5B-AF7F-F36D02466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420" y="4061226"/>
            <a:ext cx="3329940" cy="19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76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2F666C-0BFC-4122-A93D-E1018EA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Neurónová sieť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7BD1FF-FEAB-4889-8FEC-A62E1E1D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Chybovosť je nulová lebo berie z histórie dát a predvídať model </a:t>
            </a:r>
            <a:r>
              <a:rPr lang="sk-SK" dirty="0" err="1"/>
              <a:t>utoku</a:t>
            </a:r>
            <a:r>
              <a:rPr lang="sk-SK" dirty="0"/>
              <a:t> je dosť zložitý na základe dát 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3B905B5-116B-45EF-91F7-DA5B24992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46" y="2926080"/>
            <a:ext cx="8439654" cy="338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9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396</TotalTime>
  <Words>497</Words>
  <Application>Microsoft Office PowerPoint</Application>
  <PresentationFormat>Širokoúhlá obrazovka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Retrospektiva</vt:lpstr>
      <vt:lpstr>Aplikovanie neurónovej siete na globálnu databázu terorizmu </vt:lpstr>
      <vt:lpstr>Získanie dát</vt:lpstr>
      <vt:lpstr>Analýza dát</vt:lpstr>
      <vt:lpstr>Analýza dát</vt:lpstr>
      <vt:lpstr>Analýza dát </vt:lpstr>
      <vt:lpstr>Neurónová sieť </vt:lpstr>
      <vt:lpstr>Neurónová sieť </vt:lpstr>
      <vt:lpstr>Neurónová sieť </vt:lpstr>
      <vt:lpstr>Neurónová sieť </vt:lpstr>
      <vt:lpstr>Neurónová sieť </vt:lpstr>
      <vt:lpstr>Klasifikácia pomocou ktorej sme dostali našu upravenú databázu</vt:lpstr>
      <vt:lpstr>Neurónové siete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Aplikovanie neurónovej siete na globálnu databázu terorizmu </dc:title>
  <dc:creator>Michal Šimko</dc:creator>
  <cp:lastModifiedBy>Michal Šimko</cp:lastModifiedBy>
  <cp:revision>12</cp:revision>
  <dcterms:created xsi:type="dcterms:W3CDTF">2021-05-06T12:36:53Z</dcterms:created>
  <dcterms:modified xsi:type="dcterms:W3CDTF">2021-05-06T19:13:38Z</dcterms:modified>
</cp:coreProperties>
</file>