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1T09:13:48.117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3151 1769,'-5'5,"-1"6,-5 5,-4 1,-6 2,3 2,-2-3,3 1,0 2,3 2,-1-4,1 1,4 1,-1-4,2 1,-3-3,0 1,3 2,3 2,2 4,2 0,1 8,2 1,-1 1,1-1,-1-2,0-2,5-5,2-2,3 0,1 0,8 7,5 6,3 8,6 5,-2 0,-2-4,-1-11,-1-9,-1-5,1-5,0-1,0-2,0 1,0-1,-4 2,-2-1,0-2,2 1,1-2,1-1,1-2,1-3,0-1,1-1,-1-1,1-1,0 0,-1 1,0-1,1 1,-1 0,-4 5,-2 1,5 5,7-1,8 5,10-3,1 4,7-3,2-2,-6-5,-2-1,-5-4,-2 0,-4-1,-4-1,0 1,-2 0,3-1,0 1,-3-1,-3 1,-2 0,-2 0,-1 0,0 0,-2 0,1 0,0 0,0 0,0 0,0 1,0-1,1 0,-1-1,5 1,1 0,5 0,5 0,0 0,-3 0,-4 0,-3 0,-2 0,2 0,1-4,-1-2,3 0,-4-4,-4 1,-1 1,-1 2,-5-3,-1-3,1-6,-4-4,-5-2,1-3,3-1,3 5,-2-3,2-3,1 0,-3-1,2 6,-4 2,-4 0,-4-6,7-2,4-6,5-1,-2-4,-4 1,-5 3,-6 1,-2 4,-3 3,-6 0,-6 2,-6 4,-6 7,-2 7,-3 3,-5 4,-2 2,-9-3,-5-3,-6 1,-1-3,-5-1,-2-3,0 0,2 3,8 2,2-2,5 1,2 1,-2 2,-1 2,2 1,4 1,0 1,-3 1,-2-6,1 0,-1-1,3 2,5-4,-2-1,2 3,-2 0,-3 3,-4 1,1 2,5-1,4-3,3-3,-1 2,1 1,0 1,3 1,1-4,1-1,1 2,-4-5,-5 1,-6 1,-1 3,2-3,5-1,4 2,6-2,4-1,1 3,5-3,0 0,-6 2,-4 3,-12 1,-7 3,-1 5,-3 6,4 3,4-2,5 2,4-1,4-3,5-2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1T09:13:52.713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7042 1736,'-10'14,"-7"18,-10 23,-5 20,-7 3,4-9,7-10,9-11,7-4,7-6,-2 1,-3 3,-1-1,2-3,-2-4,0-2,3 3,2 3,-2 6,0 0,1 2,3-4,0-2,3-4,0-4,1 2,1 0,-1-2,1 0,-1-2,0-1,0-1,4-6,8-5,0-3,3 3,8-2,6 0,1-2,1-3,5-3,0-3,4-2,8-1,6-2,7 1,8-1,2 0,1 0,8 1,0 0,0 0,0 0,-4 0,-1 5,5 1,-6 0,-2-1,1-2,-8 0,-5-3,-4 1,-6-1,-8-1,-6 1,1 0,-2-4,-3-3,0 1,-4 1,0-3,0 0,-5-4,1 1,8 1,8-1,9 1,12 2,0 2,3 3,0 1,-2 1,-6 1,-9 0,-7-4,-10-6,-6-1,-3 0,1 3,-4-2,-1 0,2 3,-3-2,-3-6,0-3,-2-4,2-3,3 3,-1 0,2 5,-3 0,2 3,-2-1,1-2,3-3,-2-8,-4-4,1 5,-1 1,-4 1,-2-5,-3-6,-6 2,-3 3,-5 2,0 1,-4-9,-8-16,-5-8,-6 1,-3 10,5 10,-1 7,0 9,2 4,0 5,2 5,-4-4,-5-5,-6 0,0 0,-7-2,-3 2,2 5,1 4,0 5,-1 2,-1 2,5-3,0-1,0 0,-2 1,3 2,5 0,6 0,3 2,2 0,3 0,-3 1,-6-1,-1 0,-8 0,-11 0,-4 0,-1 0,4 0,9 0,3 5,-5 1,2 0,-5-1,-7-2,-12-1,2-1,4 5,8-1,6 2,6-3,7-1,1-1,2-1,-1-1,1 0,2 0,-3-1,2 1,0 0,4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1T09:13:56.768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2936 3134,'0'5,"0"10,0 13,0 5,0 3,0-1,0 3,0 0,0-2,0-3,0-2,0-1,0 3,5-4,5-2,3-2,2-4,4-6,-2-1,2-3,1-3,3-3,6-3,3-1,6-1,4 0,2-1,1 1,2-1,4 1,1 0,-3 0,-1-1,-4 1,1 5,5 1,5 5,-4 0,5-2,-3-2,-7-2,0-3,-5-1,-4 0,-3-2,0 1,5-1,10 1,10-1,9 1,11 0,7 0,7 0,2 0,3 0,-2 5,-7 1,-4 0,-14-1,-13 3,-11 0,-10-1,-7-2,2-1,-1-3,0 0,3-1,0 0,1 0,-3-1,-1 1,-2 0,-1 0,0-5,-1-6,0-1,-1 1,2-2,-1-3,0 1,0 3,5 3,-3 0,-7-5,-2-3,0-10,-3-3,0 2,1 2,-1 1,0-1,-3 0,-2 0,-5 0,-3-2,-3 1,0 0,-2-14,-8-19,-18-27,-13-22,-15-6,-10 3,-9 11,-1 17,7 19,6 21,6 17,5 14,9 8,5 6,6 2,-7 1,-11 5,-10 4,-14 6,-23 3,-18-1,-12 1,-19-1,-1-2,3-4,14-6,19-4,19-2,20-3,13-5,7-2,3 0,6 2,-2 1,-4 1,-5 2,-8 0,-6 1,-6 1,-1 3,0 8,2 4,9 1,15 2,16 7,14 4,8 0,8 1,3 0,2-1,0-1,0-1,-1 0,-1-6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1T09:14:01.648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7016 2569,'0'4,"0"12,0 6,0 6,0 1,-5 7,-6-4,-6 1,1 2,-3 6,-2-1,2 0,1 3,-3-1,3 2,5 7,4 4,3 2,4 1,6-6,7-10,2-8,4-10,2-5,4-1,7-2,3-1,0-2,4 1,5-2,1-2,6-4,8-3,5-1,10 3,11 1,6 4,1 1,0-2,-2 1,-7 0,-2-1,-7-3,-10-3,-11 0,-9-3,-8 0,0-5,3-2,1 1,-2 1,2 1,-1 2,8 1,9 0,6 1,6 1,6-1,-1 0,3 1,2-1,-7 0,-2 4,-2 7,1 1,-6-1,1 2,-1-2,-5-1,-9 0,-6 1,-1-4,-3-2,-3-1,-2-3,-1-5,-7-6,-7-8,-1-3,-3-5,0 3,4 1,3 4,3 1,3-2,1 2,2 5,-5-2,-2-1,2 1,0-2,-4-3,0-3,-3-2,-4-1,0-6,-2-8,-3-1,3-8,-1-5,3 2,-1 5,-2 5,-8 10,-7 6,-9 2,-5 1,-5 3,-12 2,-4 2,0-1,-2 3,-3 5,-3 1,2 3,0 3,-6 1,-8 0,-13 0,-11 1,-10 0,1-1,3 1,8-1,13 0,9 0,11 0,4 0,-3 0,-9 0,-7 0,-7 0,0 0,2 0,4 0,10 0,3 0,2 0,1 0,-5 0,-4 0,-9 0,-7 0,-10 0,6 0,6 0,11 0,13 0,3-5,1-6,0-5,1-1,-4-7,-4-7,-3-5,9 0,7 6,5 13,5 19,1 12,-2 15,-2 6,1-2,4-7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nullable-types/using-nullable-types" TargetMode="External"/><Relationship Id="rId2" Type="http://schemas.openxmlformats.org/officeDocument/2006/relationships/hyperlink" Target="https://docs.microsoft.com/en-us/dotnet/api/system.nulla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553B-47BF-471D-ABDC-332D7C8E6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Generyczność w c#</a:t>
            </a:r>
          </a:p>
        </p:txBody>
      </p:sp>
    </p:spTree>
    <p:extLst>
      <p:ext uri="{BB962C8B-B14F-4D97-AF65-F5344CB8AC3E}">
        <p14:creationId xmlns:p14="http://schemas.microsoft.com/office/powerpoint/2010/main" val="217311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D42B-E128-46D6-AAEA-5DFF2B3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typ generyczny?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DA2-4838-4D6B-8C00-696F032C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Pozwalają na definicje obiektu bez określenia typu parametrów</a:t>
            </a:r>
          </a:p>
          <a:p>
            <a:r>
              <a:rPr lang="pl-PL" dirty="0"/>
              <a:t>Zwiększają warstwe abstrakcji</a:t>
            </a:r>
          </a:p>
          <a:p>
            <a:r>
              <a:rPr lang="pl-PL" dirty="0"/>
              <a:t>Pozwala na tworzenie obiektów tej samej klasy z różnymi parametrami</a:t>
            </a:r>
          </a:p>
        </p:txBody>
      </p:sp>
    </p:spTree>
    <p:extLst>
      <p:ext uri="{BB962C8B-B14F-4D97-AF65-F5344CB8AC3E}">
        <p14:creationId xmlns:p14="http://schemas.microsoft.com/office/powerpoint/2010/main" val="370896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10B803-EAE7-4FB0-8AF6-275333DE982C}"/>
              </a:ext>
            </a:extLst>
          </p:cNvPr>
          <p:cNvSpPr/>
          <p:nvPr/>
        </p:nvSpPr>
        <p:spPr>
          <a:xfrm>
            <a:off x="2861187" y="711168"/>
            <a:ext cx="76003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GenericCollection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GenericCollection()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collection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T1[0];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T1[] collection;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(T1 x)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T1[] tempArr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T1[collection.Length+1];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tempArr[i] = collection[i];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tempArr[tempArr.Length - 1] = x;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collection = tempArr;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l-P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B7549-7E35-4F6F-A622-2FCE84232A05}"/>
              </a:ext>
            </a:extLst>
          </p:cNvPr>
          <p:cNvCxnSpPr>
            <a:cxnSpLocks/>
          </p:cNvCxnSpPr>
          <p:nvPr/>
        </p:nvCxnSpPr>
        <p:spPr>
          <a:xfrm flipH="1">
            <a:off x="7708491" y="865239"/>
            <a:ext cx="193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86684A-9B8E-4323-B834-2AB51F3CF456}"/>
              </a:ext>
            </a:extLst>
          </p:cNvPr>
          <p:cNvSpPr/>
          <p:nvPr/>
        </p:nvSpPr>
        <p:spPr>
          <a:xfrm>
            <a:off x="9645445" y="422787"/>
            <a:ext cx="2320413" cy="884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Parametr typu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02138-6955-46C3-A422-94653BF017F4}"/>
              </a:ext>
            </a:extLst>
          </p:cNvPr>
          <p:cNvSpPr/>
          <p:nvPr/>
        </p:nvSpPr>
        <p:spPr>
          <a:xfrm>
            <a:off x="373626" y="1696063"/>
            <a:ext cx="2379406" cy="95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Użycie parametru typu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B2858-0900-4689-9B40-654EF158ECAB}"/>
              </a:ext>
            </a:extLst>
          </p:cNvPr>
          <p:cNvCxnSpPr>
            <a:cxnSpLocks/>
          </p:cNvCxnSpPr>
          <p:nvPr/>
        </p:nvCxnSpPr>
        <p:spPr>
          <a:xfrm>
            <a:off x="2753032" y="1956619"/>
            <a:ext cx="3097162" cy="10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CE7A6-ADEE-4BAA-9896-39775BB57D83}"/>
              </a:ext>
            </a:extLst>
          </p:cNvPr>
          <p:cNvCxnSpPr>
            <a:cxnSpLocks/>
          </p:cNvCxnSpPr>
          <p:nvPr/>
        </p:nvCxnSpPr>
        <p:spPr>
          <a:xfrm>
            <a:off x="2753032" y="1858297"/>
            <a:ext cx="3765755" cy="4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48930-90EB-4EF5-9E59-D106C669E835}"/>
              </a:ext>
            </a:extLst>
          </p:cNvPr>
          <p:cNvCxnSpPr>
            <a:cxnSpLocks/>
          </p:cNvCxnSpPr>
          <p:nvPr/>
        </p:nvCxnSpPr>
        <p:spPr>
          <a:xfrm>
            <a:off x="2753032" y="2583425"/>
            <a:ext cx="1740310" cy="108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9E71-2C1B-4817-8505-8BBAA3F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924"/>
            <a:ext cx="7729728" cy="1188720"/>
          </a:xfrm>
        </p:spPr>
        <p:txBody>
          <a:bodyPr/>
          <a:lstStyle/>
          <a:p>
            <a:r>
              <a:rPr lang="pl-PL" dirty="0"/>
              <a:t>Inicjalizacja obiektu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A1090-F415-401F-AA0B-607CE3439900}"/>
              </a:ext>
            </a:extLst>
          </p:cNvPr>
          <p:cNvSpPr/>
          <p:nvPr/>
        </p:nvSpPr>
        <p:spPr>
          <a:xfrm>
            <a:off x="1519084" y="2500133"/>
            <a:ext cx="9469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collection1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collection1.Add(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"test1"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collection1.Add(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"test2"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GenericCollection&lt;Product&gt; collection2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GenericCollection&lt;Product&gt;();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collection2.Add(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collection2.Add(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206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9E71-2C1B-4817-8505-8BBAA3F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924"/>
            <a:ext cx="7729728" cy="1188720"/>
          </a:xfrm>
        </p:spPr>
        <p:txBody>
          <a:bodyPr/>
          <a:lstStyle/>
          <a:p>
            <a:r>
              <a:rPr lang="pl-PL" dirty="0"/>
              <a:t>Ustalanie parametrów typu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A1090-F415-401F-AA0B-607CE3439900}"/>
              </a:ext>
            </a:extLst>
          </p:cNvPr>
          <p:cNvSpPr/>
          <p:nvPr/>
        </p:nvSpPr>
        <p:spPr>
          <a:xfrm>
            <a:off x="1519084" y="2500133"/>
            <a:ext cx="9469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collection1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collection1.Add(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"test1"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collection1.Add(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"test2"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GenericCollection&lt;Product&gt; collection2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GenericCollection&lt;Product&gt;();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collection2.Add(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collection2.Add(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  <a:endParaRPr lang="pl-P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431421-CFD4-496F-81EF-0EB57489F490}"/>
                  </a:ext>
                </a:extLst>
              </p14:cNvPr>
              <p14:cNvContentPartPr/>
              <p14:nvPr/>
            </p14:nvContentPartPr>
            <p14:xfrm>
              <a:off x="3725444" y="2428509"/>
              <a:ext cx="1094112" cy="44380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431421-CFD4-496F-81EF-0EB57489F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6642" y="2370918"/>
                <a:ext cx="1151356" cy="55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B40209-8A26-4A8D-BC86-A2DEC10F8B7F}"/>
                  </a:ext>
                </a:extLst>
              </p14:cNvPr>
              <p14:cNvContentPartPr/>
              <p14:nvPr/>
            </p14:nvContentPartPr>
            <p14:xfrm>
              <a:off x="9212132" y="2379261"/>
              <a:ext cx="1072800" cy="531648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B40209-8A26-4A8D-BC86-A2DEC10F8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3332" y="2321669"/>
                <a:ext cx="1130040" cy="646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E60BE2-CAFA-4325-8679-68B80A63399C}"/>
                  </a:ext>
                </a:extLst>
              </p14:cNvPr>
              <p14:cNvContentPartPr/>
              <p14:nvPr/>
            </p14:nvContentPartPr>
            <p14:xfrm>
              <a:off x="3775556" y="3424989"/>
              <a:ext cx="1141920" cy="47923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E60BE2-CAFA-4325-8679-68B80A633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6756" y="3367380"/>
                <a:ext cx="1199160" cy="594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400722-9B71-4D14-B432-10A4CF4F17FD}"/>
                  </a:ext>
                </a:extLst>
              </p14:cNvPr>
              <p14:cNvContentPartPr/>
              <p14:nvPr/>
            </p14:nvContentPartPr>
            <p14:xfrm>
              <a:off x="9368804" y="3578781"/>
              <a:ext cx="1207584" cy="41385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400722-9B71-4D14-B432-10A4CF4F17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0001" y="3521201"/>
                <a:ext cx="1264831" cy="5286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5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3B1C-FB55-4942-843B-DB898504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2194"/>
            <a:ext cx="8991600" cy="1645920"/>
          </a:xfrm>
        </p:spPr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AAA57-8CA9-4AC6-87E4-D392DFD8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2190290"/>
            <a:ext cx="8991600" cy="3448510"/>
          </a:xfrm>
        </p:spPr>
        <p:txBody>
          <a:bodyPr/>
          <a:lstStyle/>
          <a:p>
            <a:r>
              <a:rPr lang="pl-PL" dirty="0"/>
              <a:t>Stwórz własny typ kolekcji, który pozwoli przechowywać elementy w tablicy.</a:t>
            </a:r>
          </a:p>
          <a:p>
            <a:r>
              <a:rPr lang="pl-PL" dirty="0"/>
              <a:t>Będzie miał dwie metody: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Add – dodawanie elementu na poczatek tablicy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Get  - pobieranie pierwszego elementu tablicy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Find  - zwracanie tablicy elementów spełniających kryterium</a:t>
            </a:r>
          </a:p>
        </p:txBody>
      </p:sp>
    </p:spTree>
    <p:extLst>
      <p:ext uri="{BB962C8B-B14F-4D97-AF65-F5344CB8AC3E}">
        <p14:creationId xmlns:p14="http://schemas.microsoft.com/office/powerpoint/2010/main" val="903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4642-18A7-4B34-9835-E51E9FFB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78" y="158445"/>
            <a:ext cx="7729728" cy="1188720"/>
          </a:xfrm>
        </p:spPr>
        <p:txBody>
          <a:bodyPr/>
          <a:lstStyle/>
          <a:p>
            <a:r>
              <a:rPr lang="pl-PL" dirty="0"/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A2938E-F3D4-41E3-AE05-607A1B82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38374"/>
              </p:ext>
            </p:extLst>
          </p:nvPr>
        </p:nvGraphicFramePr>
        <p:xfrm>
          <a:off x="3539613" y="1455174"/>
          <a:ext cx="5014452" cy="5201265"/>
        </p:xfrm>
        <a:graphic>
          <a:graphicData uri="http://schemas.openxmlformats.org/drawingml/2006/table">
            <a:tbl>
              <a:tblPr/>
              <a:tblGrid>
                <a:gridCol w="2507226">
                  <a:extLst>
                    <a:ext uri="{9D8B030D-6E8A-4147-A177-3AD203B41FA5}">
                      <a16:colId xmlns:a16="http://schemas.microsoft.com/office/drawing/2014/main" val="327948787"/>
                    </a:ext>
                  </a:extLst>
                </a:gridCol>
                <a:gridCol w="2507226">
                  <a:extLst>
                    <a:ext uri="{9D8B030D-6E8A-4147-A177-3AD203B41FA5}">
                      <a16:colId xmlns:a16="http://schemas.microsoft.com/office/drawing/2014/main" val="2685875399"/>
                    </a:ext>
                  </a:extLst>
                </a:gridCol>
              </a:tblGrid>
              <a:tr h="246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>
                          <a:effectLst/>
                          <a:latin typeface="segoe-ui_semibold"/>
                        </a:rPr>
                        <a:t>Constraint</a:t>
                      </a:r>
                    </a:p>
                  </a:txBody>
                  <a:tcPr marL="40950" marR="40950" marT="30713" marB="3071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40950" marR="40950" marT="30713" marB="3071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4141"/>
                  </a:ext>
                </a:extLst>
              </a:tr>
              <a:tr h="984975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where T: struct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type argument must be a value type. Any value type except </a:t>
                      </a:r>
                      <a:r>
                        <a:rPr lang="en-US" sz="1200" u="none" strike="noStrike">
                          <a:solidFill>
                            <a:srgbClr val="0078D7"/>
                          </a:solidFill>
                          <a:effectLst/>
                          <a:hlinkClick r:id="rId2"/>
                        </a:rPr>
                        <a:t>Nullable</a:t>
                      </a:r>
                      <a:r>
                        <a:rPr lang="en-US" sz="1200">
                          <a:effectLst/>
                        </a:rPr>
                        <a:t> can be specified. See </a:t>
                      </a:r>
                      <a:r>
                        <a:rPr lang="en-US" sz="1200" u="none" strike="noStrike">
                          <a:solidFill>
                            <a:srgbClr val="0078D7"/>
                          </a:solidFill>
                          <a:effectLst/>
                          <a:hlinkClick r:id="rId3"/>
                        </a:rPr>
                        <a:t>Using Nullable Types</a:t>
                      </a:r>
                      <a:r>
                        <a:rPr lang="en-US" sz="1200">
                          <a:effectLst/>
                        </a:rPr>
                        <a:t> for more information.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318224"/>
                  </a:ext>
                </a:extLst>
              </a:tr>
              <a:tr h="800380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where T : class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type argument must be a reference type; this applies also to any class, interface, delegate, or array type.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15817"/>
                  </a:ext>
                </a:extLst>
              </a:tr>
              <a:tr h="1061080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where T : new()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type argument must have a public parameterless constructor. When used together with other constraints, the new() constraint must be specified last.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68924"/>
                  </a:ext>
                </a:extLst>
              </a:tr>
              <a:tr h="50747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T :</a:t>
                      </a:r>
                      <a:r>
                        <a:rPr lang="en-US" sz="1200" i="1">
                          <a:effectLst/>
                        </a:rPr>
                        <a:t>&lt;base class name&gt;</a:t>
                      </a:r>
                      <a:endParaRPr lang="en-US" sz="1200">
                        <a:effectLst/>
                      </a:endParaRP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type argument must be or derive from the specified base class.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95230"/>
                  </a:ext>
                </a:extLst>
              </a:tr>
              <a:tr h="984975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where T :</a:t>
                      </a:r>
                      <a:r>
                        <a:rPr lang="pl-PL" sz="1200" i="1">
                          <a:effectLst/>
                        </a:rPr>
                        <a:t>&lt;interface name&gt;</a:t>
                      </a:r>
                      <a:endParaRPr lang="pl-PL" sz="1200">
                        <a:effectLst/>
                      </a:endParaRP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type argument must be or implement the specified interface. Multiple interface constraints can be specified. The constraining interface can also be generic.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69040"/>
                  </a:ext>
                </a:extLst>
              </a:tr>
              <a:tr h="615785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where T : U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type argument supplied for T must be or derive from the argument supplied for U.</a:t>
                      </a:r>
                    </a:p>
                  </a:txBody>
                  <a:tcPr marL="40950" marR="40950" marT="30713" marB="30713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505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163</TotalTime>
  <Words>319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Gill Sans MT</vt:lpstr>
      <vt:lpstr>segoe-ui_semibold</vt:lpstr>
      <vt:lpstr>Parcel</vt:lpstr>
      <vt:lpstr>Generyczność w c#</vt:lpstr>
      <vt:lpstr>Czym jest typ generyczny?</vt:lpstr>
      <vt:lpstr>PowerPoint Presentation</vt:lpstr>
      <vt:lpstr>Inicjalizacja obiektu</vt:lpstr>
      <vt:lpstr>Ustalanie parametrów typu</vt:lpstr>
      <vt:lpstr>zadanie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Generyczność w c#</dc:title>
  <dc:creator>Jakub Rózycki</dc:creator>
  <cp:lastModifiedBy>Jakub Rózycki</cp:lastModifiedBy>
  <cp:revision>12</cp:revision>
  <dcterms:created xsi:type="dcterms:W3CDTF">2018-03-28T15:37:50Z</dcterms:created>
  <dcterms:modified xsi:type="dcterms:W3CDTF">2018-04-11T09:43:40Z</dcterms:modified>
</cp:coreProperties>
</file>