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348F-3589-404F-9EE2-90B654282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Angular 3</a:t>
            </a:r>
          </a:p>
        </p:txBody>
      </p:sp>
    </p:spTree>
    <p:extLst>
      <p:ext uri="{BB962C8B-B14F-4D97-AF65-F5344CB8AC3E}">
        <p14:creationId xmlns:p14="http://schemas.microsoft.com/office/powerpoint/2010/main" val="257482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C5D36-27EA-411E-8DE6-2DF04C66DE6A}"/>
              </a:ext>
            </a:extLst>
          </p:cNvPr>
          <p:cNvSpPr/>
          <p:nvPr/>
        </p:nvSpPr>
        <p:spPr>
          <a:xfrm>
            <a:off x="2774159" y="315401"/>
            <a:ext cx="963561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'app-products-edit'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template: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&lt;form 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&lt;input [(ngModel)]="model.ProductName" type="text" name="ProductName"&gt;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&lt;button (click)=showModel()&gt;text&lt;/button&gt;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&lt;/form&gt;`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styles: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ProductsEditComponent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	showModel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		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ProductName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BBE07A-CB27-4B38-96D8-DBEDCDC01DEF}"/>
              </a:ext>
            </a:extLst>
          </p:cNvPr>
          <p:cNvSpPr/>
          <p:nvPr/>
        </p:nvSpPr>
        <p:spPr>
          <a:xfrm>
            <a:off x="234777" y="2681416"/>
            <a:ext cx="1804087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Bindowanie modelu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B3B37E-871C-4B8F-9DD2-13F9B92EDBA0}"/>
              </a:ext>
            </a:extLst>
          </p:cNvPr>
          <p:cNvCxnSpPr/>
          <p:nvPr/>
        </p:nvCxnSpPr>
        <p:spPr>
          <a:xfrm flipV="1">
            <a:off x="1940011" y="1655805"/>
            <a:ext cx="1779373" cy="127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D1137-A54D-4AB9-8DC1-DF6C86493A43}"/>
              </a:ext>
            </a:extLst>
          </p:cNvPr>
          <p:cNvCxnSpPr>
            <a:cxnSpLocks/>
          </p:cNvCxnSpPr>
          <p:nvPr/>
        </p:nvCxnSpPr>
        <p:spPr>
          <a:xfrm flipV="1">
            <a:off x="1983325" y="3595816"/>
            <a:ext cx="1736059" cy="12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9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82EBB6-EFE3-4564-8B3A-775E8C186F35}"/>
              </a:ext>
            </a:extLst>
          </p:cNvPr>
          <p:cNvSpPr/>
          <p:nvPr/>
        </p:nvSpPr>
        <p:spPr>
          <a:xfrm>
            <a:off x="2627869" y="0"/>
            <a:ext cx="9111049" cy="6746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'app-products-edit'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template: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&lt;form 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&lt;input [(ngModel)]="model.ProductName" type="text" name="ProductName"&gt;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&lt;select name="CategoryID"&gt;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&lt;option *ngFor="let c of categories" [value]="c"&gt;{{c}}&lt;/option&gt;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&lt;/select&gt;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&lt;button (click)=showModel()&gt;text&lt;/button&gt;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&lt;/form&gt;`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styles: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ProductsEditComponent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categories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[]=[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"beverages"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"sports"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showModel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ProductName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03BCCD-4E9F-4650-A63F-E0501B35195F}"/>
              </a:ext>
            </a:extLst>
          </p:cNvPr>
          <p:cNvSpPr/>
          <p:nvPr/>
        </p:nvSpPr>
        <p:spPr>
          <a:xfrm>
            <a:off x="222422" y="2458995"/>
            <a:ext cx="1742302" cy="186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Bindowanie tablicy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90A494-0C67-4540-B30A-5D31C222DF8E}"/>
              </a:ext>
            </a:extLst>
          </p:cNvPr>
          <p:cNvCxnSpPr/>
          <p:nvPr/>
        </p:nvCxnSpPr>
        <p:spPr>
          <a:xfrm flipV="1">
            <a:off x="1878227" y="1964724"/>
            <a:ext cx="2125362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6DCC1D-33B1-4884-A592-9EB123F6A47B}"/>
              </a:ext>
            </a:extLst>
          </p:cNvPr>
          <p:cNvCxnSpPr>
            <a:cxnSpLocks/>
          </p:cNvCxnSpPr>
          <p:nvPr/>
        </p:nvCxnSpPr>
        <p:spPr>
          <a:xfrm>
            <a:off x="1964724" y="3534033"/>
            <a:ext cx="749642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0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8D47-5053-4441-95E5-230923A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307F-4619-4FF4-A893-80297C06F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Stwórz komponent pozwalający na dodawanie oraz edycje produktów.</a:t>
            </a:r>
          </a:p>
        </p:txBody>
      </p:sp>
    </p:spTree>
    <p:extLst>
      <p:ext uri="{BB962C8B-B14F-4D97-AF65-F5344CB8AC3E}">
        <p14:creationId xmlns:p14="http://schemas.microsoft.com/office/powerpoint/2010/main" val="21145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5F8B-2BF8-435D-AE0C-75DB7CB8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D571-CDDE-4526-8EA5-484EB632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Importuj odpowiednie paczki (RouterModule,Routes)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Stwórz konfiguracje ścieżek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Dodaj konfiguracje do importów modułu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Dodaj router outlet </a:t>
            </a:r>
          </a:p>
        </p:txBody>
      </p:sp>
    </p:spTree>
    <p:extLst>
      <p:ext uri="{BB962C8B-B14F-4D97-AF65-F5344CB8AC3E}">
        <p14:creationId xmlns:p14="http://schemas.microsoft.com/office/powerpoint/2010/main" val="109297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0F514-F6DA-47F4-A672-E2AC08166A74}"/>
              </a:ext>
            </a:extLst>
          </p:cNvPr>
          <p:cNvSpPr/>
          <p:nvPr/>
        </p:nvSpPr>
        <p:spPr>
          <a:xfrm>
            <a:off x="1944210" y="-223602"/>
            <a:ext cx="83450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appRoutes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'products'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children: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component:ProductsListComponent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'add'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component:ProductsEditComponent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'edit/:id'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component:ProductsEditComponent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ProductsModule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appRoutes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6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020B3A-CEB2-4F9B-A9F4-31A5FF4FCA12}"/>
              </a:ext>
            </a:extLst>
          </p:cNvPr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template: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&lt;h1&gt;HTML z app componentu&lt;/h1&gt;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&lt;router-outlet&gt;&lt;/router-outlet&gt;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styles: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5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E5D9-9C06-47D6-90BA-90C0E47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7973-3C5A-421B-B00B-B85A44152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Stwórz routing do komponentów.</a:t>
            </a:r>
          </a:p>
        </p:txBody>
      </p:sp>
    </p:spTree>
    <p:extLst>
      <p:ext uri="{BB962C8B-B14F-4D97-AF65-F5344CB8AC3E}">
        <p14:creationId xmlns:p14="http://schemas.microsoft.com/office/powerpoint/2010/main" val="128438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A3EEFD-DD49-4612-8FFC-79DF6818528A}"/>
              </a:ext>
            </a:extLst>
          </p:cNvPr>
          <p:cNvSpPr/>
          <p:nvPr/>
        </p:nvSpPr>
        <p:spPr>
          <a:xfrm>
            <a:off x="3048000" y="751344"/>
            <a:ext cx="86261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ProductsEditComponent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	categories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[]=[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"beverages"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"sports"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ActivatedRoute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})}</a:t>
            </a:r>
          </a:p>
          <a:p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showModel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	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ProductName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052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291</TotalTime>
  <Words>194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Parcel</vt:lpstr>
      <vt:lpstr>Angular 3</vt:lpstr>
      <vt:lpstr>PowerPoint Presentation</vt:lpstr>
      <vt:lpstr>PowerPoint Presentation</vt:lpstr>
      <vt:lpstr>zadanie</vt:lpstr>
      <vt:lpstr>routing</vt:lpstr>
      <vt:lpstr>PowerPoint Presentation</vt:lpstr>
      <vt:lpstr>PowerPoint Presentation</vt:lpstr>
      <vt:lpstr>Zadanie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3</dc:title>
  <dc:creator>Jakub Rózycki</dc:creator>
  <cp:lastModifiedBy>Jakub Rózycki</cp:lastModifiedBy>
  <cp:revision>9</cp:revision>
  <dcterms:created xsi:type="dcterms:W3CDTF">2018-04-18T11:39:43Z</dcterms:created>
  <dcterms:modified xsi:type="dcterms:W3CDTF">2018-04-19T17:46:31Z</dcterms:modified>
</cp:coreProperties>
</file>